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01ea62276116aacfc7602c98442ce3686f9a5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159610"/>
                  </a:moveTo>
                  <a:lnTo>
                    <a:pt x="268525" y="199513"/>
                  </a:lnTo>
                  <a:lnTo>
                    <a:pt x="537051" y="0"/>
                  </a:lnTo>
                  <a:lnTo>
                    <a:pt x="805577" y="39902"/>
                  </a:lnTo>
                  <a:lnTo>
                    <a:pt x="1074103" y="119708"/>
                  </a:lnTo>
                  <a:lnTo>
                    <a:pt x="1342628" y="119708"/>
                  </a:lnTo>
                  <a:lnTo>
                    <a:pt x="1611154" y="119708"/>
                  </a:lnTo>
                  <a:lnTo>
                    <a:pt x="1879680" y="119708"/>
                  </a:lnTo>
                  <a:lnTo>
                    <a:pt x="2148206" y="79805"/>
                  </a:lnTo>
                  <a:lnTo>
                    <a:pt x="2416732" y="79805"/>
                  </a:lnTo>
                  <a:lnTo>
                    <a:pt x="2685257" y="79805"/>
                  </a:lnTo>
                  <a:lnTo>
                    <a:pt x="2953783" y="79805"/>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39902"/>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199513"/>
            </a:xfrm>
            <a:custGeom>
              <a:avLst/>
              <a:pathLst>
                <a:path w="6444618" h="199513">
                  <a:moveTo>
                    <a:pt x="0" y="159610"/>
                  </a:moveTo>
                  <a:lnTo>
                    <a:pt x="268525" y="119708"/>
                  </a:lnTo>
                  <a:lnTo>
                    <a:pt x="537051" y="79805"/>
                  </a:lnTo>
                  <a:lnTo>
                    <a:pt x="805577" y="119708"/>
                  </a:lnTo>
                  <a:lnTo>
                    <a:pt x="1074103" y="39902"/>
                  </a:lnTo>
                  <a:lnTo>
                    <a:pt x="1342628" y="39902"/>
                  </a:lnTo>
                  <a:lnTo>
                    <a:pt x="1611154" y="39902"/>
                  </a:lnTo>
                  <a:lnTo>
                    <a:pt x="1879680" y="39902"/>
                  </a:lnTo>
                  <a:lnTo>
                    <a:pt x="2148206" y="39902"/>
                  </a:lnTo>
                  <a:lnTo>
                    <a:pt x="2416732" y="39902"/>
                  </a:lnTo>
                  <a:lnTo>
                    <a:pt x="2685257" y="0"/>
                  </a:lnTo>
                  <a:lnTo>
                    <a:pt x="2953783" y="39902"/>
                  </a:lnTo>
                  <a:lnTo>
                    <a:pt x="3222309" y="39902"/>
                  </a:lnTo>
                  <a:lnTo>
                    <a:pt x="3490835" y="39902"/>
                  </a:lnTo>
                  <a:lnTo>
                    <a:pt x="3759360" y="79805"/>
                  </a:lnTo>
                  <a:lnTo>
                    <a:pt x="4027886" y="119708"/>
                  </a:lnTo>
                  <a:lnTo>
                    <a:pt x="4296412" y="159610"/>
                  </a:lnTo>
                  <a:lnTo>
                    <a:pt x="4564938" y="199513"/>
                  </a:lnTo>
                  <a:lnTo>
                    <a:pt x="4833464" y="159610"/>
                  </a:lnTo>
                  <a:lnTo>
                    <a:pt x="5101989" y="119708"/>
                  </a:lnTo>
                  <a:lnTo>
                    <a:pt x="5370515" y="119708"/>
                  </a:lnTo>
                  <a:lnTo>
                    <a:pt x="5639041" y="199513"/>
                  </a:lnTo>
                  <a:lnTo>
                    <a:pt x="5907567" y="199513"/>
                  </a:lnTo>
                  <a:lnTo>
                    <a:pt x="6176092" y="159610"/>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279319"/>
            </a:xfrm>
            <a:custGeom>
              <a:avLst/>
              <a:pathLst>
                <a:path w="6444618" h="279319">
                  <a:moveTo>
                    <a:pt x="0" y="119708"/>
                  </a:moveTo>
                  <a:lnTo>
                    <a:pt x="268525" y="79805"/>
                  </a:lnTo>
                  <a:lnTo>
                    <a:pt x="537051" y="39902"/>
                  </a:lnTo>
                  <a:lnTo>
                    <a:pt x="805577" y="79805"/>
                  </a:lnTo>
                  <a:lnTo>
                    <a:pt x="1074103" y="0"/>
                  </a:lnTo>
                  <a:lnTo>
                    <a:pt x="1342628" y="0"/>
                  </a:lnTo>
                  <a:lnTo>
                    <a:pt x="1611154" y="39902"/>
                  </a:lnTo>
                  <a:lnTo>
                    <a:pt x="1879680" y="0"/>
                  </a:lnTo>
                  <a:lnTo>
                    <a:pt x="2148206" y="0"/>
                  </a:lnTo>
                  <a:lnTo>
                    <a:pt x="2416732" y="39902"/>
                  </a:lnTo>
                  <a:lnTo>
                    <a:pt x="2685257" y="0"/>
                  </a:lnTo>
                  <a:lnTo>
                    <a:pt x="2953783" y="0"/>
                  </a:lnTo>
                  <a:lnTo>
                    <a:pt x="3222309" y="39902"/>
                  </a:lnTo>
                  <a:lnTo>
                    <a:pt x="3490835" y="79805"/>
                  </a:lnTo>
                  <a:lnTo>
                    <a:pt x="3759360" y="79805"/>
                  </a:lnTo>
                  <a:lnTo>
                    <a:pt x="4027886" y="119708"/>
                  </a:lnTo>
                  <a:lnTo>
                    <a:pt x="4296412" y="239416"/>
                  </a:lnTo>
                  <a:lnTo>
                    <a:pt x="4564938" y="279319"/>
                  </a:lnTo>
                  <a:lnTo>
                    <a:pt x="4833464" y="119708"/>
                  </a:lnTo>
                  <a:lnTo>
                    <a:pt x="5101989" y="119708"/>
                  </a:lnTo>
                  <a:lnTo>
                    <a:pt x="5370515" y="199513"/>
                  </a:lnTo>
                  <a:lnTo>
                    <a:pt x="5639041" y="279319"/>
                  </a:lnTo>
                  <a:lnTo>
                    <a:pt x="5907567" y="239416"/>
                  </a:lnTo>
                  <a:lnTo>
                    <a:pt x="6176092" y="239416"/>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359124"/>
            </a:xfrm>
            <a:custGeom>
              <a:avLst/>
              <a:pathLst>
                <a:path w="6444618" h="359124">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39902"/>
                  </a:lnTo>
                  <a:lnTo>
                    <a:pt x="3490835" y="39902"/>
                  </a:lnTo>
                  <a:lnTo>
                    <a:pt x="3759360" y="39902"/>
                  </a:lnTo>
                  <a:lnTo>
                    <a:pt x="4027886" y="79805"/>
                  </a:lnTo>
                  <a:lnTo>
                    <a:pt x="4296412" y="79805"/>
                  </a:lnTo>
                  <a:lnTo>
                    <a:pt x="4564938" y="119708"/>
                  </a:lnTo>
                  <a:lnTo>
                    <a:pt x="4833464" y="119708"/>
                  </a:lnTo>
                  <a:lnTo>
                    <a:pt x="5101989" y="119708"/>
                  </a:lnTo>
                  <a:lnTo>
                    <a:pt x="5370515" y="279319"/>
                  </a:lnTo>
                  <a:lnTo>
                    <a:pt x="5639041" y="319221"/>
                  </a:lnTo>
                  <a:lnTo>
                    <a:pt x="5907567" y="319221"/>
                  </a:lnTo>
                  <a:lnTo>
                    <a:pt x="6176092" y="319221"/>
                  </a:lnTo>
                  <a:lnTo>
                    <a:pt x="6444618" y="35912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966" y="1148810"/>
              <a:ext cx="257456" cy="201060"/>
            </a:xfrm>
            <a:custGeom>
              <a:avLst/>
              <a:pathLst>
                <a:path w="257456" h="201060">
                  <a:moveTo>
                    <a:pt x="257456" y="0"/>
                  </a:moveTo>
                  <a:lnTo>
                    <a:pt x="0" y="201060"/>
                  </a:lnTo>
                </a:path>
              </a:pathLst>
            </a:custGeom>
          </p:spPr>
          <p:txBody>
            <a:bodyPr/>
            <a:lstStyle/>
            <a:p/>
          </p:txBody>
        </p:sp>
        <p:sp>
          <p:nvSpPr>
            <p:cNvPr id="41" name="pl41"/>
            <p:cNvSpPr/>
            <p:nvPr/>
          </p:nvSpPr>
          <p:spPr>
            <a:xfrm>
              <a:off x="7905287" y="1424328"/>
              <a:ext cx="256135" cy="165592"/>
            </a:xfrm>
            <a:custGeom>
              <a:avLst/>
              <a:pathLst>
                <a:path w="256135" h="165592">
                  <a:moveTo>
                    <a:pt x="256135" y="0"/>
                  </a:moveTo>
                  <a:lnTo>
                    <a:pt x="0" y="165592"/>
                  </a:lnTo>
                </a:path>
              </a:pathLst>
            </a:custGeom>
          </p:spPr>
          <p:txBody>
            <a:bodyPr/>
            <a:lstStyle/>
            <a:p/>
          </p:txBody>
        </p:sp>
        <p:sp>
          <p:nvSpPr>
            <p:cNvPr id="42" name="pl42"/>
            <p:cNvSpPr/>
            <p:nvPr/>
          </p:nvSpPr>
          <p:spPr>
            <a:xfrm>
              <a:off x="7911384" y="1676105"/>
              <a:ext cx="250039" cy="1519"/>
            </a:xfrm>
            <a:custGeom>
              <a:avLst/>
              <a:pathLst>
                <a:path w="250039" h="1519">
                  <a:moveTo>
                    <a:pt x="250039" y="0"/>
                  </a:moveTo>
                  <a:lnTo>
                    <a:pt x="0" y="1519"/>
                  </a:lnTo>
                </a:path>
              </a:pathLst>
            </a:custGeom>
          </p:spPr>
          <p:txBody>
            <a:bodyPr/>
            <a:lstStyle/>
            <a:p/>
          </p:txBody>
        </p:sp>
        <p:sp>
          <p:nvSpPr>
            <p:cNvPr id="43" name="pl43"/>
            <p:cNvSpPr/>
            <p:nvPr/>
          </p:nvSpPr>
          <p:spPr>
            <a:xfrm>
              <a:off x="7903954" y="1726289"/>
              <a:ext cx="257468" cy="201415"/>
            </a:xfrm>
            <a:custGeom>
              <a:avLst/>
              <a:pathLst>
                <a:path w="257468" h="201415">
                  <a:moveTo>
                    <a:pt x="257468" y="201415"/>
                  </a:moveTo>
                  <a:lnTo>
                    <a:pt x="0" y="0"/>
                  </a:lnTo>
                </a:path>
              </a:pathLst>
            </a:custGeom>
          </p:spPr>
          <p:txBody>
            <a:bodyPr/>
            <a:lstStyle/>
            <a:p/>
          </p:txBody>
        </p:sp>
        <p:sp>
          <p:nvSpPr>
            <p:cNvPr id="44" name="pg44"/>
            <p:cNvSpPr/>
            <p:nvPr/>
          </p:nvSpPr>
          <p:spPr>
            <a:xfrm>
              <a:off x="8092843" y="10353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762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107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515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8" name="pg48"/>
            <p:cNvSpPr/>
            <p:nvPr/>
          </p:nvSpPr>
          <p:spPr>
            <a:xfrm>
              <a:off x="8092843" y="158511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259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0" name="pg50"/>
            <p:cNvSpPr/>
            <p:nvPr/>
          </p:nvSpPr>
          <p:spPr>
            <a:xfrm>
              <a:off x="8092843" y="18591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000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94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Croatia,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37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4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44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747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75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73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742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45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74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8751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654460"/>
              <a:ext cx="249522" cy="1219179"/>
            </a:xfrm>
            <a:prstGeom prst="rect">
              <a:avLst/>
            </a:prstGeom>
            <a:solidFill>
              <a:srgbClr val="1CABE2">
                <a:alpha val="100000"/>
              </a:srgbClr>
            </a:solidFill>
          </p:spPr>
          <p:txBody>
            <a:bodyPr/>
            <a:lstStyle/>
            <a:p/>
          </p:txBody>
        </p:sp>
        <p:sp>
          <p:nvSpPr>
            <p:cNvPr id="27" name="rc27"/>
            <p:cNvSpPr/>
            <p:nvPr/>
          </p:nvSpPr>
          <p:spPr>
            <a:xfrm>
              <a:off x="1573521" y="2410384"/>
              <a:ext cx="249522" cy="1463255"/>
            </a:xfrm>
            <a:prstGeom prst="rect">
              <a:avLst/>
            </a:prstGeom>
            <a:solidFill>
              <a:srgbClr val="1CABE2">
                <a:alpha val="100000"/>
              </a:srgbClr>
            </a:solidFill>
          </p:spPr>
          <p:txBody>
            <a:bodyPr/>
            <a:lstStyle/>
            <a:p/>
          </p:txBody>
        </p:sp>
        <p:sp>
          <p:nvSpPr>
            <p:cNvPr id="28" name="rc28"/>
            <p:cNvSpPr/>
            <p:nvPr/>
          </p:nvSpPr>
          <p:spPr>
            <a:xfrm>
              <a:off x="1850769" y="3634361"/>
              <a:ext cx="249522" cy="239278"/>
            </a:xfrm>
            <a:prstGeom prst="rect">
              <a:avLst/>
            </a:prstGeom>
            <a:solidFill>
              <a:srgbClr val="1CABE2">
                <a:alpha val="100000"/>
              </a:srgbClr>
            </a:solidFill>
          </p:spPr>
          <p:txBody>
            <a:bodyPr/>
            <a:lstStyle/>
            <a:p/>
          </p:txBody>
        </p:sp>
        <p:sp>
          <p:nvSpPr>
            <p:cNvPr id="29" name="rc29"/>
            <p:cNvSpPr/>
            <p:nvPr/>
          </p:nvSpPr>
          <p:spPr>
            <a:xfrm>
              <a:off x="2128016" y="3400480"/>
              <a:ext cx="249522" cy="473159"/>
            </a:xfrm>
            <a:prstGeom prst="rect">
              <a:avLst/>
            </a:prstGeom>
            <a:solidFill>
              <a:srgbClr val="1CABE2">
                <a:alpha val="100000"/>
              </a:srgbClr>
            </a:solidFill>
          </p:spPr>
          <p:txBody>
            <a:bodyPr/>
            <a:lstStyle/>
            <a:p/>
          </p:txBody>
        </p:sp>
        <p:sp>
          <p:nvSpPr>
            <p:cNvPr id="30" name="rc30"/>
            <p:cNvSpPr/>
            <p:nvPr/>
          </p:nvSpPr>
          <p:spPr>
            <a:xfrm>
              <a:off x="2405264" y="2921924"/>
              <a:ext cx="249522" cy="951715"/>
            </a:xfrm>
            <a:prstGeom prst="rect">
              <a:avLst/>
            </a:prstGeom>
            <a:solidFill>
              <a:srgbClr val="1CABE2">
                <a:alpha val="100000"/>
              </a:srgbClr>
            </a:solidFill>
          </p:spPr>
          <p:txBody>
            <a:bodyPr/>
            <a:lstStyle/>
            <a:p/>
          </p:txBody>
        </p:sp>
        <p:sp>
          <p:nvSpPr>
            <p:cNvPr id="31" name="rc31"/>
            <p:cNvSpPr/>
            <p:nvPr/>
          </p:nvSpPr>
          <p:spPr>
            <a:xfrm>
              <a:off x="2682512" y="2860155"/>
              <a:ext cx="249522" cy="1013484"/>
            </a:xfrm>
            <a:prstGeom prst="rect">
              <a:avLst/>
            </a:prstGeom>
            <a:solidFill>
              <a:srgbClr val="1CABE2">
                <a:alpha val="100000"/>
              </a:srgbClr>
            </a:solidFill>
          </p:spPr>
          <p:txBody>
            <a:bodyPr/>
            <a:lstStyle/>
            <a:p/>
          </p:txBody>
        </p:sp>
        <p:sp>
          <p:nvSpPr>
            <p:cNvPr id="32" name="rc32"/>
            <p:cNvSpPr/>
            <p:nvPr/>
          </p:nvSpPr>
          <p:spPr>
            <a:xfrm>
              <a:off x="2959759" y="2883543"/>
              <a:ext cx="249522" cy="990096"/>
            </a:xfrm>
            <a:prstGeom prst="rect">
              <a:avLst/>
            </a:prstGeom>
            <a:solidFill>
              <a:srgbClr val="1CABE2">
                <a:alpha val="100000"/>
              </a:srgbClr>
            </a:solidFill>
          </p:spPr>
          <p:txBody>
            <a:bodyPr/>
            <a:lstStyle/>
            <a:p/>
          </p:txBody>
        </p:sp>
        <p:sp>
          <p:nvSpPr>
            <p:cNvPr id="33" name="rc33"/>
            <p:cNvSpPr/>
            <p:nvPr/>
          </p:nvSpPr>
          <p:spPr>
            <a:xfrm>
              <a:off x="3237007" y="2872149"/>
              <a:ext cx="249522" cy="1001490"/>
            </a:xfrm>
            <a:prstGeom prst="rect">
              <a:avLst/>
            </a:prstGeom>
            <a:solidFill>
              <a:srgbClr val="1CABE2">
                <a:alpha val="100000"/>
              </a:srgbClr>
            </a:solidFill>
          </p:spPr>
          <p:txBody>
            <a:bodyPr/>
            <a:lstStyle/>
            <a:p/>
          </p:txBody>
        </p:sp>
        <p:sp>
          <p:nvSpPr>
            <p:cNvPr id="34" name="rc34"/>
            <p:cNvSpPr/>
            <p:nvPr/>
          </p:nvSpPr>
          <p:spPr>
            <a:xfrm>
              <a:off x="3514255" y="3089838"/>
              <a:ext cx="249522" cy="783801"/>
            </a:xfrm>
            <a:prstGeom prst="rect">
              <a:avLst/>
            </a:prstGeom>
            <a:solidFill>
              <a:srgbClr val="1CABE2">
                <a:alpha val="100000"/>
              </a:srgbClr>
            </a:solidFill>
          </p:spPr>
          <p:txBody>
            <a:bodyPr/>
            <a:lstStyle/>
            <a:p/>
          </p:txBody>
        </p:sp>
        <p:sp>
          <p:nvSpPr>
            <p:cNvPr id="35" name="rc35"/>
            <p:cNvSpPr/>
            <p:nvPr/>
          </p:nvSpPr>
          <p:spPr>
            <a:xfrm>
              <a:off x="3791502" y="3074246"/>
              <a:ext cx="249522" cy="799393"/>
            </a:xfrm>
            <a:prstGeom prst="rect">
              <a:avLst/>
            </a:prstGeom>
            <a:solidFill>
              <a:srgbClr val="1CABE2">
                <a:alpha val="100000"/>
              </a:srgbClr>
            </a:solidFill>
          </p:spPr>
          <p:txBody>
            <a:bodyPr/>
            <a:lstStyle/>
            <a:p/>
          </p:txBody>
        </p:sp>
        <p:sp>
          <p:nvSpPr>
            <p:cNvPr id="36" name="rc36"/>
            <p:cNvSpPr/>
            <p:nvPr/>
          </p:nvSpPr>
          <p:spPr>
            <a:xfrm>
              <a:off x="4068750" y="3095236"/>
              <a:ext cx="249522" cy="778404"/>
            </a:xfrm>
            <a:prstGeom prst="rect">
              <a:avLst/>
            </a:prstGeom>
            <a:solidFill>
              <a:srgbClr val="1CABE2">
                <a:alpha val="100000"/>
              </a:srgbClr>
            </a:solidFill>
          </p:spPr>
          <p:txBody>
            <a:bodyPr/>
            <a:lstStyle/>
            <a:p/>
          </p:txBody>
        </p:sp>
        <p:sp>
          <p:nvSpPr>
            <p:cNvPr id="37" name="rc37"/>
            <p:cNvSpPr/>
            <p:nvPr/>
          </p:nvSpPr>
          <p:spPr>
            <a:xfrm>
              <a:off x="4345998" y="3133016"/>
              <a:ext cx="249522" cy="740623"/>
            </a:xfrm>
            <a:prstGeom prst="rect">
              <a:avLst/>
            </a:prstGeom>
            <a:solidFill>
              <a:srgbClr val="1CABE2">
                <a:alpha val="100000"/>
              </a:srgbClr>
            </a:solidFill>
          </p:spPr>
          <p:txBody>
            <a:bodyPr/>
            <a:lstStyle/>
            <a:p/>
          </p:txBody>
        </p:sp>
        <p:sp>
          <p:nvSpPr>
            <p:cNvPr id="38" name="rc38"/>
            <p:cNvSpPr/>
            <p:nvPr/>
          </p:nvSpPr>
          <p:spPr>
            <a:xfrm>
              <a:off x="4623245" y="3376493"/>
              <a:ext cx="249522" cy="497147"/>
            </a:xfrm>
            <a:prstGeom prst="rect">
              <a:avLst/>
            </a:prstGeom>
            <a:solidFill>
              <a:srgbClr val="1CABE2">
                <a:alpha val="100000"/>
              </a:srgbClr>
            </a:solidFill>
          </p:spPr>
          <p:txBody>
            <a:bodyPr/>
            <a:lstStyle/>
            <a:p/>
          </p:txBody>
        </p:sp>
        <p:sp>
          <p:nvSpPr>
            <p:cNvPr id="39" name="rc39"/>
            <p:cNvSpPr/>
            <p:nvPr/>
          </p:nvSpPr>
          <p:spPr>
            <a:xfrm>
              <a:off x="4900493" y="3399881"/>
              <a:ext cx="249522" cy="473758"/>
            </a:xfrm>
            <a:prstGeom prst="rect">
              <a:avLst/>
            </a:prstGeom>
            <a:solidFill>
              <a:srgbClr val="1CABE2">
                <a:alpha val="100000"/>
              </a:srgbClr>
            </a:solidFill>
          </p:spPr>
          <p:txBody>
            <a:bodyPr/>
            <a:lstStyle/>
            <a:p/>
          </p:txBody>
        </p:sp>
        <p:sp>
          <p:nvSpPr>
            <p:cNvPr id="40" name="rc40"/>
            <p:cNvSpPr/>
            <p:nvPr/>
          </p:nvSpPr>
          <p:spPr>
            <a:xfrm>
              <a:off x="5177741" y="3405278"/>
              <a:ext cx="249522" cy="468361"/>
            </a:xfrm>
            <a:prstGeom prst="rect">
              <a:avLst/>
            </a:prstGeom>
            <a:solidFill>
              <a:srgbClr val="1CABE2">
                <a:alpha val="100000"/>
              </a:srgbClr>
            </a:solidFill>
          </p:spPr>
          <p:txBody>
            <a:bodyPr/>
            <a:lstStyle/>
            <a:p/>
          </p:txBody>
        </p:sp>
        <p:sp>
          <p:nvSpPr>
            <p:cNvPr id="41" name="rc41"/>
            <p:cNvSpPr/>
            <p:nvPr/>
          </p:nvSpPr>
          <p:spPr>
            <a:xfrm>
              <a:off x="5454988" y="3431664"/>
              <a:ext cx="249522" cy="441975"/>
            </a:xfrm>
            <a:prstGeom prst="rect">
              <a:avLst/>
            </a:prstGeom>
            <a:solidFill>
              <a:srgbClr val="1CABE2">
                <a:alpha val="100000"/>
              </a:srgbClr>
            </a:solidFill>
          </p:spPr>
          <p:txBody>
            <a:bodyPr/>
            <a:lstStyle/>
            <a:p/>
          </p:txBody>
        </p:sp>
        <p:sp>
          <p:nvSpPr>
            <p:cNvPr id="42" name="rc42"/>
            <p:cNvSpPr/>
            <p:nvPr/>
          </p:nvSpPr>
          <p:spPr>
            <a:xfrm>
              <a:off x="5732236" y="3435263"/>
              <a:ext cx="249522" cy="438376"/>
            </a:xfrm>
            <a:prstGeom prst="rect">
              <a:avLst/>
            </a:prstGeom>
            <a:solidFill>
              <a:srgbClr val="1CABE2">
                <a:alpha val="100000"/>
              </a:srgbClr>
            </a:solidFill>
          </p:spPr>
          <p:txBody>
            <a:bodyPr/>
            <a:lstStyle/>
            <a:p/>
          </p:txBody>
        </p:sp>
        <p:sp>
          <p:nvSpPr>
            <p:cNvPr id="43" name="rc43"/>
            <p:cNvSpPr/>
            <p:nvPr/>
          </p:nvSpPr>
          <p:spPr>
            <a:xfrm>
              <a:off x="6009484" y="3450255"/>
              <a:ext cx="249522" cy="423384"/>
            </a:xfrm>
            <a:prstGeom prst="rect">
              <a:avLst/>
            </a:prstGeom>
            <a:solidFill>
              <a:srgbClr val="1CABE2">
                <a:alpha val="100000"/>
              </a:srgbClr>
            </a:solidFill>
          </p:spPr>
          <p:txBody>
            <a:bodyPr/>
            <a:lstStyle/>
            <a:p/>
          </p:txBody>
        </p:sp>
        <p:sp>
          <p:nvSpPr>
            <p:cNvPr id="44" name="rc44"/>
            <p:cNvSpPr/>
            <p:nvPr/>
          </p:nvSpPr>
          <p:spPr>
            <a:xfrm>
              <a:off x="6286731" y="3453853"/>
              <a:ext cx="249522" cy="419786"/>
            </a:xfrm>
            <a:prstGeom prst="rect">
              <a:avLst/>
            </a:prstGeom>
            <a:solidFill>
              <a:srgbClr val="1CABE2">
                <a:alpha val="100000"/>
              </a:srgbClr>
            </a:solidFill>
          </p:spPr>
          <p:txBody>
            <a:bodyPr/>
            <a:lstStyle/>
            <a:p/>
          </p:txBody>
        </p:sp>
        <p:sp>
          <p:nvSpPr>
            <p:cNvPr id="45" name="rc45"/>
            <p:cNvSpPr/>
            <p:nvPr/>
          </p:nvSpPr>
          <p:spPr>
            <a:xfrm>
              <a:off x="6563979" y="3467046"/>
              <a:ext cx="249522" cy="406593"/>
            </a:xfrm>
            <a:prstGeom prst="rect">
              <a:avLst/>
            </a:prstGeom>
            <a:solidFill>
              <a:srgbClr val="1CABE2">
                <a:alpha val="100000"/>
              </a:srgbClr>
            </a:solidFill>
          </p:spPr>
          <p:txBody>
            <a:bodyPr/>
            <a:lstStyle/>
            <a:p/>
          </p:txBody>
        </p:sp>
        <p:sp>
          <p:nvSpPr>
            <p:cNvPr id="46" name="rc46"/>
            <p:cNvSpPr/>
            <p:nvPr/>
          </p:nvSpPr>
          <p:spPr>
            <a:xfrm>
              <a:off x="6841227" y="3473643"/>
              <a:ext cx="249522" cy="399996"/>
            </a:xfrm>
            <a:prstGeom prst="rect">
              <a:avLst/>
            </a:prstGeom>
            <a:solidFill>
              <a:srgbClr val="1CABE2">
                <a:alpha val="100000"/>
              </a:srgbClr>
            </a:solidFill>
          </p:spPr>
          <p:txBody>
            <a:bodyPr/>
            <a:lstStyle/>
            <a:p/>
          </p:txBody>
        </p:sp>
        <p:sp>
          <p:nvSpPr>
            <p:cNvPr id="47" name="rc47"/>
            <p:cNvSpPr/>
            <p:nvPr/>
          </p:nvSpPr>
          <p:spPr>
            <a:xfrm>
              <a:off x="7118474" y="3446057"/>
              <a:ext cx="249522" cy="427582"/>
            </a:xfrm>
            <a:prstGeom prst="rect">
              <a:avLst/>
            </a:prstGeom>
            <a:solidFill>
              <a:srgbClr val="1CABE2">
                <a:alpha val="100000"/>
              </a:srgbClr>
            </a:solidFill>
          </p:spPr>
          <p:txBody>
            <a:bodyPr/>
            <a:lstStyle/>
            <a:p/>
          </p:txBody>
        </p:sp>
        <p:sp>
          <p:nvSpPr>
            <p:cNvPr id="48" name="rc48"/>
            <p:cNvSpPr/>
            <p:nvPr/>
          </p:nvSpPr>
          <p:spPr>
            <a:xfrm>
              <a:off x="7395722" y="3479040"/>
              <a:ext cx="249522" cy="394599"/>
            </a:xfrm>
            <a:prstGeom prst="rect">
              <a:avLst/>
            </a:prstGeom>
            <a:solidFill>
              <a:srgbClr val="1CABE2">
                <a:alpha val="100000"/>
              </a:srgbClr>
            </a:solidFill>
          </p:spPr>
          <p:txBody>
            <a:bodyPr/>
            <a:lstStyle/>
            <a:p/>
          </p:txBody>
        </p:sp>
        <p:sp>
          <p:nvSpPr>
            <p:cNvPr id="49" name="rc49"/>
            <p:cNvSpPr/>
            <p:nvPr/>
          </p:nvSpPr>
          <p:spPr>
            <a:xfrm>
              <a:off x="7672970" y="3497631"/>
              <a:ext cx="249522" cy="376008"/>
            </a:xfrm>
            <a:prstGeom prst="rect">
              <a:avLst/>
            </a:prstGeom>
            <a:solidFill>
              <a:srgbClr val="1CABE2">
                <a:alpha val="100000"/>
              </a:srgbClr>
            </a:solidFill>
          </p:spPr>
          <p:txBody>
            <a:bodyPr/>
            <a:lstStyle/>
            <a:p/>
          </p:txBody>
        </p:sp>
        <p:sp>
          <p:nvSpPr>
            <p:cNvPr id="50" name="rc50"/>
            <p:cNvSpPr/>
            <p:nvPr/>
          </p:nvSpPr>
          <p:spPr>
            <a:xfrm>
              <a:off x="7950217" y="3498231"/>
              <a:ext cx="249522" cy="375409"/>
            </a:xfrm>
            <a:prstGeom prst="rect">
              <a:avLst/>
            </a:prstGeom>
            <a:solidFill>
              <a:srgbClr val="1CABE2">
                <a:alpha val="100000"/>
              </a:srgbClr>
            </a:solidFill>
          </p:spPr>
          <p:txBody>
            <a:bodyPr/>
            <a:lstStyle/>
            <a:p/>
          </p:txBody>
        </p:sp>
        <p:sp>
          <p:nvSpPr>
            <p:cNvPr id="51" name="rc51"/>
            <p:cNvSpPr/>
            <p:nvPr/>
          </p:nvSpPr>
          <p:spPr>
            <a:xfrm>
              <a:off x="1296273" y="2166908"/>
              <a:ext cx="249522" cy="487551"/>
            </a:xfrm>
            <a:prstGeom prst="rect">
              <a:avLst/>
            </a:prstGeom>
            <a:solidFill>
              <a:srgbClr val="B3B3B3">
                <a:alpha val="100000"/>
              </a:srgbClr>
            </a:solidFill>
          </p:spPr>
          <p:txBody>
            <a:bodyPr/>
            <a:lstStyle/>
            <a:p/>
          </p:txBody>
        </p:sp>
        <p:sp>
          <p:nvSpPr>
            <p:cNvPr id="52" name="rc52"/>
            <p:cNvSpPr/>
            <p:nvPr/>
          </p:nvSpPr>
          <p:spPr>
            <a:xfrm>
              <a:off x="1573521" y="2410384"/>
              <a:ext cx="249522" cy="0"/>
            </a:xfrm>
            <a:prstGeom prst="rect">
              <a:avLst/>
            </a:prstGeom>
            <a:solidFill>
              <a:srgbClr val="B3B3B3">
                <a:alpha val="100000"/>
              </a:srgbClr>
            </a:solidFill>
          </p:spPr>
          <p:txBody>
            <a:bodyPr/>
            <a:lstStyle/>
            <a:p/>
          </p:txBody>
        </p:sp>
        <p:sp>
          <p:nvSpPr>
            <p:cNvPr id="53" name="rc53"/>
            <p:cNvSpPr/>
            <p:nvPr/>
          </p:nvSpPr>
          <p:spPr>
            <a:xfrm>
              <a:off x="1850769" y="2677848"/>
              <a:ext cx="249522" cy="956513"/>
            </a:xfrm>
            <a:prstGeom prst="rect">
              <a:avLst/>
            </a:prstGeom>
            <a:solidFill>
              <a:srgbClr val="B3B3B3">
                <a:alpha val="100000"/>
              </a:srgbClr>
            </a:solidFill>
          </p:spPr>
          <p:txBody>
            <a:bodyPr/>
            <a:lstStyle/>
            <a:p/>
          </p:txBody>
        </p:sp>
        <p:sp>
          <p:nvSpPr>
            <p:cNvPr id="54" name="rc54"/>
            <p:cNvSpPr/>
            <p:nvPr/>
          </p:nvSpPr>
          <p:spPr>
            <a:xfrm>
              <a:off x="2128016" y="2454761"/>
              <a:ext cx="249522" cy="945718"/>
            </a:xfrm>
            <a:prstGeom prst="rect">
              <a:avLst/>
            </a:prstGeom>
            <a:solidFill>
              <a:srgbClr val="B3B3B3">
                <a:alpha val="100000"/>
              </a:srgbClr>
            </a:solidFill>
          </p:spPr>
          <p:txBody>
            <a:bodyPr/>
            <a:lstStyle/>
            <a:p/>
          </p:txBody>
        </p:sp>
        <p:sp>
          <p:nvSpPr>
            <p:cNvPr id="55" name="rc55"/>
            <p:cNvSpPr/>
            <p:nvPr/>
          </p:nvSpPr>
          <p:spPr>
            <a:xfrm>
              <a:off x="2405264" y="2921924"/>
              <a:ext cx="249522" cy="0"/>
            </a:xfrm>
            <a:prstGeom prst="rect">
              <a:avLst/>
            </a:prstGeom>
            <a:solidFill>
              <a:srgbClr val="B3B3B3">
                <a:alpha val="100000"/>
              </a:srgbClr>
            </a:solidFill>
          </p:spPr>
          <p:txBody>
            <a:bodyPr/>
            <a:lstStyle/>
            <a:p/>
          </p:txBody>
        </p:sp>
        <p:sp>
          <p:nvSpPr>
            <p:cNvPr id="56" name="rc56"/>
            <p:cNvSpPr/>
            <p:nvPr/>
          </p:nvSpPr>
          <p:spPr>
            <a:xfrm>
              <a:off x="2682512" y="2860155"/>
              <a:ext cx="249522" cy="0"/>
            </a:xfrm>
            <a:prstGeom prst="rect">
              <a:avLst/>
            </a:prstGeom>
            <a:solidFill>
              <a:srgbClr val="B3B3B3">
                <a:alpha val="100000"/>
              </a:srgbClr>
            </a:solidFill>
          </p:spPr>
          <p:txBody>
            <a:bodyPr/>
            <a:lstStyle/>
            <a:p/>
          </p:txBody>
        </p:sp>
        <p:sp>
          <p:nvSpPr>
            <p:cNvPr id="57" name="rc57"/>
            <p:cNvSpPr/>
            <p:nvPr/>
          </p:nvSpPr>
          <p:spPr>
            <a:xfrm>
              <a:off x="2959759" y="2883543"/>
              <a:ext cx="249522" cy="0"/>
            </a:xfrm>
            <a:prstGeom prst="rect">
              <a:avLst/>
            </a:prstGeom>
            <a:solidFill>
              <a:srgbClr val="B3B3B3">
                <a:alpha val="100000"/>
              </a:srgbClr>
            </a:solidFill>
          </p:spPr>
          <p:txBody>
            <a:bodyPr/>
            <a:lstStyle/>
            <a:p/>
          </p:txBody>
        </p:sp>
        <p:sp>
          <p:nvSpPr>
            <p:cNvPr id="58" name="rc58"/>
            <p:cNvSpPr/>
            <p:nvPr/>
          </p:nvSpPr>
          <p:spPr>
            <a:xfrm>
              <a:off x="3237007" y="2872149"/>
              <a:ext cx="249522" cy="0"/>
            </a:xfrm>
            <a:prstGeom prst="rect">
              <a:avLst/>
            </a:prstGeom>
            <a:solidFill>
              <a:srgbClr val="B3B3B3">
                <a:alpha val="100000"/>
              </a:srgbClr>
            </a:solidFill>
          </p:spPr>
          <p:txBody>
            <a:bodyPr/>
            <a:lstStyle/>
            <a:p/>
          </p:txBody>
        </p:sp>
        <p:sp>
          <p:nvSpPr>
            <p:cNvPr id="59" name="rc59"/>
            <p:cNvSpPr/>
            <p:nvPr/>
          </p:nvSpPr>
          <p:spPr>
            <a:xfrm>
              <a:off x="3514255" y="2828371"/>
              <a:ext cx="249522" cy="261466"/>
            </a:xfrm>
            <a:prstGeom prst="rect">
              <a:avLst/>
            </a:prstGeom>
            <a:solidFill>
              <a:srgbClr val="B3B3B3">
                <a:alpha val="100000"/>
              </a:srgbClr>
            </a:solidFill>
          </p:spPr>
          <p:txBody>
            <a:bodyPr/>
            <a:lstStyle/>
            <a:p/>
          </p:txBody>
        </p:sp>
        <p:sp>
          <p:nvSpPr>
            <p:cNvPr id="60" name="rc60"/>
            <p:cNvSpPr/>
            <p:nvPr/>
          </p:nvSpPr>
          <p:spPr>
            <a:xfrm>
              <a:off x="3791502" y="2807382"/>
              <a:ext cx="249522" cy="266864"/>
            </a:xfrm>
            <a:prstGeom prst="rect">
              <a:avLst/>
            </a:prstGeom>
            <a:solidFill>
              <a:srgbClr val="B3B3B3">
                <a:alpha val="100000"/>
              </a:srgbClr>
            </a:solidFill>
          </p:spPr>
          <p:txBody>
            <a:bodyPr/>
            <a:lstStyle/>
            <a:p/>
          </p:txBody>
        </p:sp>
        <p:sp>
          <p:nvSpPr>
            <p:cNvPr id="61" name="rc61"/>
            <p:cNvSpPr/>
            <p:nvPr/>
          </p:nvSpPr>
          <p:spPr>
            <a:xfrm>
              <a:off x="4068750" y="3095236"/>
              <a:ext cx="249522" cy="0"/>
            </a:xfrm>
            <a:prstGeom prst="rect">
              <a:avLst/>
            </a:prstGeom>
            <a:solidFill>
              <a:srgbClr val="B3B3B3">
                <a:alpha val="100000"/>
              </a:srgbClr>
            </a:solidFill>
          </p:spPr>
          <p:txBody>
            <a:bodyPr/>
            <a:lstStyle/>
            <a:p/>
          </p:txBody>
        </p:sp>
        <p:sp>
          <p:nvSpPr>
            <p:cNvPr id="62" name="rc62"/>
            <p:cNvSpPr/>
            <p:nvPr/>
          </p:nvSpPr>
          <p:spPr>
            <a:xfrm>
              <a:off x="4345998" y="2885942"/>
              <a:ext cx="249522" cy="247074"/>
            </a:xfrm>
            <a:prstGeom prst="rect">
              <a:avLst/>
            </a:prstGeom>
            <a:solidFill>
              <a:srgbClr val="B3B3B3">
                <a:alpha val="100000"/>
              </a:srgbClr>
            </a:solidFill>
          </p:spPr>
          <p:txBody>
            <a:bodyPr/>
            <a:lstStyle/>
            <a:p/>
          </p:txBody>
        </p:sp>
        <p:sp>
          <p:nvSpPr>
            <p:cNvPr id="63" name="rc63"/>
            <p:cNvSpPr/>
            <p:nvPr/>
          </p:nvSpPr>
          <p:spPr>
            <a:xfrm>
              <a:off x="4623245" y="2879945"/>
              <a:ext cx="249522" cy="496547"/>
            </a:xfrm>
            <a:prstGeom prst="rect">
              <a:avLst/>
            </a:prstGeom>
            <a:solidFill>
              <a:srgbClr val="B3B3B3">
                <a:alpha val="100000"/>
              </a:srgbClr>
            </a:solidFill>
          </p:spPr>
          <p:txBody>
            <a:bodyPr/>
            <a:lstStyle/>
            <a:p/>
          </p:txBody>
        </p:sp>
        <p:sp>
          <p:nvSpPr>
            <p:cNvPr id="64" name="rc64"/>
            <p:cNvSpPr/>
            <p:nvPr/>
          </p:nvSpPr>
          <p:spPr>
            <a:xfrm>
              <a:off x="4900493" y="2925522"/>
              <a:ext cx="249522" cy="474358"/>
            </a:xfrm>
            <a:prstGeom prst="rect">
              <a:avLst/>
            </a:prstGeom>
            <a:solidFill>
              <a:srgbClr val="B3B3B3">
                <a:alpha val="100000"/>
              </a:srgbClr>
            </a:solidFill>
          </p:spPr>
          <p:txBody>
            <a:bodyPr/>
            <a:lstStyle/>
            <a:p/>
          </p:txBody>
        </p:sp>
        <p:sp>
          <p:nvSpPr>
            <p:cNvPr id="65" name="rc65"/>
            <p:cNvSpPr/>
            <p:nvPr/>
          </p:nvSpPr>
          <p:spPr>
            <a:xfrm>
              <a:off x="5177741" y="2703035"/>
              <a:ext cx="249522" cy="702242"/>
            </a:xfrm>
            <a:prstGeom prst="rect">
              <a:avLst/>
            </a:prstGeom>
            <a:solidFill>
              <a:srgbClr val="B3B3B3">
                <a:alpha val="100000"/>
              </a:srgbClr>
            </a:solidFill>
          </p:spPr>
          <p:txBody>
            <a:bodyPr/>
            <a:lstStyle/>
            <a:p/>
          </p:txBody>
        </p:sp>
        <p:sp>
          <p:nvSpPr>
            <p:cNvPr id="66" name="rc66"/>
            <p:cNvSpPr/>
            <p:nvPr/>
          </p:nvSpPr>
          <p:spPr>
            <a:xfrm>
              <a:off x="5454988" y="2547714"/>
              <a:ext cx="249522" cy="883950"/>
            </a:xfrm>
            <a:prstGeom prst="rect">
              <a:avLst/>
            </a:prstGeom>
            <a:solidFill>
              <a:srgbClr val="B3B3B3">
                <a:alpha val="100000"/>
              </a:srgbClr>
            </a:solidFill>
          </p:spPr>
          <p:txBody>
            <a:bodyPr/>
            <a:lstStyle/>
            <a:p/>
          </p:txBody>
        </p:sp>
        <p:sp>
          <p:nvSpPr>
            <p:cNvPr id="67" name="rc67"/>
            <p:cNvSpPr/>
            <p:nvPr/>
          </p:nvSpPr>
          <p:spPr>
            <a:xfrm>
              <a:off x="5732236" y="2340220"/>
              <a:ext cx="249522" cy="1095042"/>
            </a:xfrm>
            <a:prstGeom prst="rect">
              <a:avLst/>
            </a:prstGeom>
            <a:solidFill>
              <a:srgbClr val="B3B3B3">
                <a:alpha val="100000"/>
              </a:srgbClr>
            </a:solidFill>
          </p:spPr>
          <p:txBody>
            <a:bodyPr/>
            <a:lstStyle/>
            <a:p/>
          </p:txBody>
        </p:sp>
        <p:sp>
          <p:nvSpPr>
            <p:cNvPr id="68" name="rc68"/>
            <p:cNvSpPr/>
            <p:nvPr/>
          </p:nvSpPr>
          <p:spPr>
            <a:xfrm>
              <a:off x="6009484" y="2180101"/>
              <a:ext cx="249522" cy="1270153"/>
            </a:xfrm>
            <a:prstGeom prst="rect">
              <a:avLst/>
            </a:prstGeom>
            <a:solidFill>
              <a:srgbClr val="B3B3B3">
                <a:alpha val="100000"/>
              </a:srgbClr>
            </a:solidFill>
          </p:spPr>
          <p:txBody>
            <a:bodyPr/>
            <a:lstStyle/>
            <a:p/>
          </p:txBody>
        </p:sp>
        <p:sp>
          <p:nvSpPr>
            <p:cNvPr id="69" name="rc69"/>
            <p:cNvSpPr/>
            <p:nvPr/>
          </p:nvSpPr>
          <p:spPr>
            <a:xfrm>
              <a:off x="6286731" y="2404387"/>
              <a:ext cx="249522" cy="1049466"/>
            </a:xfrm>
            <a:prstGeom prst="rect">
              <a:avLst/>
            </a:prstGeom>
            <a:solidFill>
              <a:srgbClr val="B3B3B3">
                <a:alpha val="100000"/>
              </a:srgbClr>
            </a:solidFill>
          </p:spPr>
          <p:txBody>
            <a:bodyPr/>
            <a:lstStyle/>
            <a:p/>
          </p:txBody>
        </p:sp>
        <p:sp>
          <p:nvSpPr>
            <p:cNvPr id="70" name="rc70"/>
            <p:cNvSpPr/>
            <p:nvPr/>
          </p:nvSpPr>
          <p:spPr>
            <a:xfrm>
              <a:off x="6563979" y="2654460"/>
              <a:ext cx="249522" cy="812586"/>
            </a:xfrm>
            <a:prstGeom prst="rect">
              <a:avLst/>
            </a:prstGeom>
            <a:solidFill>
              <a:srgbClr val="B3B3B3">
                <a:alpha val="100000"/>
              </a:srgbClr>
            </a:solidFill>
          </p:spPr>
          <p:txBody>
            <a:bodyPr/>
            <a:lstStyle/>
            <a:p/>
          </p:txBody>
        </p:sp>
        <p:sp>
          <p:nvSpPr>
            <p:cNvPr id="71" name="rc71"/>
            <p:cNvSpPr/>
            <p:nvPr/>
          </p:nvSpPr>
          <p:spPr>
            <a:xfrm>
              <a:off x="6841227" y="2674250"/>
              <a:ext cx="249522" cy="799393"/>
            </a:xfrm>
            <a:prstGeom prst="rect">
              <a:avLst/>
            </a:prstGeom>
            <a:solidFill>
              <a:srgbClr val="B3B3B3">
                <a:alpha val="100000"/>
              </a:srgbClr>
            </a:solidFill>
          </p:spPr>
          <p:txBody>
            <a:bodyPr/>
            <a:lstStyle/>
            <a:p/>
          </p:txBody>
        </p:sp>
        <p:sp>
          <p:nvSpPr>
            <p:cNvPr id="72" name="rc72"/>
            <p:cNvSpPr/>
            <p:nvPr/>
          </p:nvSpPr>
          <p:spPr>
            <a:xfrm>
              <a:off x="7118474" y="2162710"/>
              <a:ext cx="249522" cy="1283347"/>
            </a:xfrm>
            <a:prstGeom prst="rect">
              <a:avLst/>
            </a:prstGeom>
            <a:solidFill>
              <a:srgbClr val="B3B3B3">
                <a:alpha val="100000"/>
              </a:srgbClr>
            </a:solidFill>
          </p:spPr>
          <p:txBody>
            <a:bodyPr/>
            <a:lstStyle/>
            <a:p/>
          </p:txBody>
        </p:sp>
        <p:sp>
          <p:nvSpPr>
            <p:cNvPr id="73" name="rc73"/>
            <p:cNvSpPr/>
            <p:nvPr/>
          </p:nvSpPr>
          <p:spPr>
            <a:xfrm>
              <a:off x="7395722" y="2294043"/>
              <a:ext cx="249522" cy="1184997"/>
            </a:xfrm>
            <a:prstGeom prst="rect">
              <a:avLst/>
            </a:prstGeom>
            <a:solidFill>
              <a:srgbClr val="B3B3B3">
                <a:alpha val="100000"/>
              </a:srgbClr>
            </a:solidFill>
          </p:spPr>
          <p:txBody>
            <a:bodyPr/>
            <a:lstStyle/>
            <a:p/>
          </p:txBody>
        </p:sp>
        <p:sp>
          <p:nvSpPr>
            <p:cNvPr id="74" name="rc74"/>
            <p:cNvSpPr/>
            <p:nvPr/>
          </p:nvSpPr>
          <p:spPr>
            <a:xfrm>
              <a:off x="7672970" y="2557309"/>
              <a:ext cx="249522" cy="940321"/>
            </a:xfrm>
            <a:prstGeom prst="rect">
              <a:avLst/>
            </a:prstGeom>
            <a:solidFill>
              <a:srgbClr val="B3B3B3">
                <a:alpha val="100000"/>
              </a:srgbClr>
            </a:solidFill>
          </p:spPr>
          <p:txBody>
            <a:bodyPr/>
            <a:lstStyle/>
            <a:p/>
          </p:txBody>
        </p:sp>
        <p:sp>
          <p:nvSpPr>
            <p:cNvPr id="75" name="rc75"/>
            <p:cNvSpPr/>
            <p:nvPr/>
          </p:nvSpPr>
          <p:spPr>
            <a:xfrm>
              <a:off x="7950217" y="2372603"/>
              <a:ext cx="249522" cy="1125627"/>
            </a:xfrm>
            <a:prstGeom prst="rect">
              <a:avLst/>
            </a:prstGeom>
            <a:solidFill>
              <a:srgbClr val="B3B3B3">
                <a:alpha val="100000"/>
              </a:srgbClr>
            </a:solidFill>
          </p:spPr>
          <p:txBody>
            <a:bodyPr/>
            <a:lstStyle/>
            <a:p/>
          </p:txBody>
        </p:sp>
        <p:sp>
          <p:nvSpPr>
            <p:cNvPr id="76" name="pl76"/>
            <p:cNvSpPr/>
            <p:nvPr/>
          </p:nvSpPr>
          <p:spPr>
            <a:xfrm>
              <a:off x="1421035" y="1050606"/>
              <a:ext cx="6653943" cy="142577"/>
            </a:xfrm>
            <a:custGeom>
              <a:avLst/>
              <a:pathLst>
                <a:path w="6653943" h="142577">
                  <a:moveTo>
                    <a:pt x="0" y="114061"/>
                  </a:moveTo>
                  <a:lnTo>
                    <a:pt x="277247" y="142577"/>
                  </a:lnTo>
                  <a:lnTo>
                    <a:pt x="554495" y="0"/>
                  </a:lnTo>
                  <a:lnTo>
                    <a:pt x="831742" y="28515"/>
                  </a:lnTo>
                  <a:lnTo>
                    <a:pt x="1108990" y="85546"/>
                  </a:lnTo>
                  <a:lnTo>
                    <a:pt x="1386238" y="85546"/>
                  </a:lnTo>
                  <a:lnTo>
                    <a:pt x="1663485" y="85546"/>
                  </a:lnTo>
                  <a:lnTo>
                    <a:pt x="1940733" y="85546"/>
                  </a:lnTo>
                  <a:lnTo>
                    <a:pt x="2217981" y="57030"/>
                  </a:lnTo>
                  <a:lnTo>
                    <a:pt x="2495228" y="57030"/>
                  </a:lnTo>
                  <a:lnTo>
                    <a:pt x="2772476" y="57030"/>
                  </a:lnTo>
                  <a:lnTo>
                    <a:pt x="3049724" y="57030"/>
                  </a:lnTo>
                  <a:lnTo>
                    <a:pt x="3326971" y="28515"/>
                  </a:lnTo>
                  <a:lnTo>
                    <a:pt x="3604219" y="28515"/>
                  </a:lnTo>
                  <a:lnTo>
                    <a:pt x="3881467" y="28515"/>
                  </a:lnTo>
                  <a:lnTo>
                    <a:pt x="4158714" y="28515"/>
                  </a:lnTo>
                  <a:lnTo>
                    <a:pt x="4435962" y="28515"/>
                  </a:lnTo>
                  <a:lnTo>
                    <a:pt x="4713210" y="28515"/>
                  </a:lnTo>
                  <a:lnTo>
                    <a:pt x="4990457" y="28515"/>
                  </a:lnTo>
                  <a:lnTo>
                    <a:pt x="5267705" y="28515"/>
                  </a:lnTo>
                  <a:lnTo>
                    <a:pt x="5544953" y="28515"/>
                  </a:lnTo>
                  <a:lnTo>
                    <a:pt x="5822200" y="28515"/>
                  </a:lnTo>
                  <a:lnTo>
                    <a:pt x="6099448" y="28515"/>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7" name="pl77"/>
            <p:cNvSpPr/>
            <p:nvPr/>
          </p:nvSpPr>
          <p:spPr>
            <a:xfrm>
              <a:off x="1421035" y="1107637"/>
              <a:ext cx="6653943" cy="142577"/>
            </a:xfrm>
            <a:custGeom>
              <a:avLst/>
              <a:pathLst>
                <a:path w="6653943" h="142577">
                  <a:moveTo>
                    <a:pt x="0" y="114061"/>
                  </a:moveTo>
                  <a:lnTo>
                    <a:pt x="277247" y="85546"/>
                  </a:lnTo>
                  <a:lnTo>
                    <a:pt x="554495" y="57030"/>
                  </a:lnTo>
                  <a:lnTo>
                    <a:pt x="831742" y="85546"/>
                  </a:lnTo>
                  <a:lnTo>
                    <a:pt x="1108990" y="28515"/>
                  </a:lnTo>
                  <a:lnTo>
                    <a:pt x="1386238" y="28515"/>
                  </a:lnTo>
                  <a:lnTo>
                    <a:pt x="1663485" y="28515"/>
                  </a:lnTo>
                  <a:lnTo>
                    <a:pt x="1940733" y="28515"/>
                  </a:lnTo>
                  <a:lnTo>
                    <a:pt x="2217981" y="28515"/>
                  </a:lnTo>
                  <a:lnTo>
                    <a:pt x="2495228" y="28515"/>
                  </a:lnTo>
                  <a:lnTo>
                    <a:pt x="2772476" y="0"/>
                  </a:lnTo>
                  <a:lnTo>
                    <a:pt x="3049724" y="28515"/>
                  </a:lnTo>
                  <a:lnTo>
                    <a:pt x="3326971" y="28515"/>
                  </a:lnTo>
                  <a:lnTo>
                    <a:pt x="3604219" y="28515"/>
                  </a:lnTo>
                  <a:lnTo>
                    <a:pt x="3881467" y="57030"/>
                  </a:lnTo>
                  <a:lnTo>
                    <a:pt x="4158714" y="85546"/>
                  </a:lnTo>
                  <a:lnTo>
                    <a:pt x="4435962" y="114061"/>
                  </a:lnTo>
                  <a:lnTo>
                    <a:pt x="4713210" y="142577"/>
                  </a:lnTo>
                  <a:lnTo>
                    <a:pt x="4990457" y="114061"/>
                  </a:lnTo>
                  <a:lnTo>
                    <a:pt x="5267705" y="85546"/>
                  </a:lnTo>
                  <a:lnTo>
                    <a:pt x="5544953" y="85546"/>
                  </a:lnTo>
                  <a:lnTo>
                    <a:pt x="5822200" y="142577"/>
                  </a:lnTo>
                  <a:lnTo>
                    <a:pt x="6099448" y="142577"/>
                  </a:lnTo>
                  <a:lnTo>
                    <a:pt x="6376696" y="114061"/>
                  </a:lnTo>
                  <a:lnTo>
                    <a:pt x="6653943" y="142577"/>
                  </a:lnTo>
                </a:path>
              </a:pathLst>
            </a:custGeom>
            <a:ln w="27101" cap="flat">
              <a:solidFill>
                <a:srgbClr val="333333">
                  <a:alpha val="50196"/>
                </a:srgbClr>
              </a:solidFill>
              <a:prstDash val="solid"/>
              <a:round/>
            </a:ln>
          </p:spPr>
          <p:txBody>
            <a:bodyPr/>
            <a:lstStyle/>
            <a:p/>
          </p:txBody>
        </p:sp>
        <p:sp>
          <p:nvSpPr>
            <p:cNvPr id="78" name="tx78"/>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690569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8" name="tx88"/>
            <p:cNvSpPr/>
            <p:nvPr/>
          </p:nvSpPr>
          <p:spPr>
            <a:xfrm>
              <a:off x="773744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9" name="tx89"/>
            <p:cNvSpPr/>
            <p:nvPr/>
          </p:nvSpPr>
          <p:spPr>
            <a:xfrm>
              <a:off x="8014689"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90" name="tx90"/>
            <p:cNvSpPr/>
            <p:nvPr/>
          </p:nvSpPr>
          <p:spPr>
            <a:xfrm>
              <a:off x="1390890" y="3224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1" name="tx91"/>
            <p:cNvSpPr/>
            <p:nvPr/>
          </p:nvSpPr>
          <p:spPr>
            <a:xfrm>
              <a:off x="2731924" y="33277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4118163" y="34439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5504401" y="33912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4" name="tx94"/>
            <p:cNvSpPr/>
            <p:nvPr/>
          </p:nvSpPr>
          <p:spPr>
            <a:xfrm>
              <a:off x="6613391" y="34282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6890639" y="34334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7167887" y="31928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7" name="tx97"/>
            <p:cNvSpPr/>
            <p:nvPr/>
          </p:nvSpPr>
          <p:spPr>
            <a:xfrm>
              <a:off x="7490339" y="3242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8" name="tx98"/>
            <p:cNvSpPr/>
            <p:nvPr/>
          </p:nvSpPr>
          <p:spPr>
            <a:xfrm>
              <a:off x="7722382" y="33630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999630" y="32703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0" name="tx100"/>
            <p:cNvSpPr/>
            <p:nvPr/>
          </p:nvSpPr>
          <p:spPr>
            <a:xfrm>
              <a:off x="1345686" y="20488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1" name="tx101"/>
            <p:cNvSpPr/>
            <p:nvPr/>
          </p:nvSpPr>
          <p:spPr>
            <a:xfrm>
              <a:off x="2731924" y="27434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2" name="tx102"/>
            <p:cNvSpPr/>
            <p:nvPr/>
          </p:nvSpPr>
          <p:spPr>
            <a:xfrm>
              <a:off x="4118163" y="29771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3" name="tx103"/>
            <p:cNvSpPr/>
            <p:nvPr/>
          </p:nvSpPr>
          <p:spPr>
            <a:xfrm>
              <a:off x="5504401" y="24309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4" name="tx104"/>
            <p:cNvSpPr/>
            <p:nvPr/>
          </p:nvSpPr>
          <p:spPr>
            <a:xfrm>
              <a:off x="6658596" y="25377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 name="tx105"/>
            <p:cNvSpPr/>
            <p:nvPr/>
          </p:nvSpPr>
          <p:spPr>
            <a:xfrm>
              <a:off x="6935843" y="2557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6" name="tx106"/>
            <p:cNvSpPr/>
            <p:nvPr/>
          </p:nvSpPr>
          <p:spPr>
            <a:xfrm>
              <a:off x="7167887"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7" name="tx107"/>
            <p:cNvSpPr/>
            <p:nvPr/>
          </p:nvSpPr>
          <p:spPr>
            <a:xfrm>
              <a:off x="7445134" y="21760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8" name="tx108"/>
            <p:cNvSpPr/>
            <p:nvPr/>
          </p:nvSpPr>
          <p:spPr>
            <a:xfrm>
              <a:off x="7722382" y="24405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9" name="tx109"/>
            <p:cNvSpPr/>
            <p:nvPr/>
          </p:nvSpPr>
          <p:spPr>
            <a:xfrm>
              <a:off x="7999630" y="2254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0" name="tx110"/>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22353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2" name="tx112"/>
            <p:cNvSpPr/>
            <p:nvPr/>
          </p:nvSpPr>
          <p:spPr>
            <a:xfrm>
              <a:off x="717597" y="262384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3" name="tx113"/>
            <p:cNvSpPr/>
            <p:nvPr/>
          </p:nvSpPr>
          <p:spPr>
            <a:xfrm>
              <a:off x="717597" y="202237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4" name="tx114"/>
            <p:cNvSpPr/>
            <p:nvPr/>
          </p:nvSpPr>
          <p:spPr>
            <a:xfrm>
              <a:off x="717597" y="1424860"/>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5" name="tx115"/>
            <p:cNvSpPr/>
            <p:nvPr/>
          </p:nvSpPr>
          <p:spPr>
            <a:xfrm>
              <a:off x="717597" y="8234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3430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Croatia, 2000-2024</a:t>
              </a:r>
            </a:p>
          </p:txBody>
        </p:sp>
        <p:sp>
          <p:nvSpPr>
            <p:cNvPr id="142" name="pl142"/>
            <p:cNvSpPr/>
            <p:nvPr/>
          </p:nvSpPr>
          <p:spPr>
            <a:xfrm>
              <a:off x="19857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336483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74387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12290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5019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26753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0543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333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81242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1914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650800"/>
              <a:ext cx="1869976" cy="164676"/>
            </a:xfrm>
            <a:prstGeom prst="rect">
              <a:avLst/>
            </a:prstGeom>
            <a:solidFill>
              <a:srgbClr val="1CABE2">
                <a:alpha val="100000"/>
              </a:srgbClr>
            </a:solidFill>
          </p:spPr>
          <p:txBody>
            <a:bodyPr/>
            <a:lstStyle/>
            <a:p/>
          </p:txBody>
        </p:sp>
        <p:sp>
          <p:nvSpPr>
            <p:cNvPr id="157" name="rc157"/>
            <p:cNvSpPr/>
            <p:nvPr/>
          </p:nvSpPr>
          <p:spPr>
            <a:xfrm>
              <a:off x="1296273" y="5444954"/>
              <a:ext cx="1729314" cy="164676"/>
            </a:xfrm>
            <a:prstGeom prst="rect">
              <a:avLst/>
            </a:prstGeom>
            <a:solidFill>
              <a:srgbClr val="1CABE2">
                <a:alpha val="100000"/>
              </a:srgbClr>
            </a:solidFill>
          </p:spPr>
          <p:txBody>
            <a:bodyPr/>
            <a:lstStyle/>
            <a:p/>
          </p:txBody>
        </p:sp>
        <p:sp>
          <p:nvSpPr>
            <p:cNvPr id="158" name="rc158"/>
            <p:cNvSpPr/>
            <p:nvPr/>
          </p:nvSpPr>
          <p:spPr>
            <a:xfrm>
              <a:off x="1296273" y="5239108"/>
              <a:ext cx="1726556" cy="164676"/>
            </a:xfrm>
            <a:prstGeom prst="rect">
              <a:avLst/>
            </a:prstGeom>
            <a:solidFill>
              <a:srgbClr val="1CABE2">
                <a:alpha val="100000"/>
              </a:srgbClr>
            </a:solidFill>
          </p:spPr>
          <p:txBody>
            <a:bodyPr/>
            <a:lstStyle/>
            <a:p/>
          </p:txBody>
        </p:sp>
        <p:sp>
          <p:nvSpPr>
            <p:cNvPr id="159" name="rc159"/>
            <p:cNvSpPr/>
            <p:nvPr/>
          </p:nvSpPr>
          <p:spPr>
            <a:xfrm>
              <a:off x="3166250" y="5650800"/>
              <a:ext cx="3737194" cy="164676"/>
            </a:xfrm>
            <a:prstGeom prst="rect">
              <a:avLst/>
            </a:prstGeom>
            <a:solidFill>
              <a:srgbClr val="B3B3B3">
                <a:alpha val="100000"/>
              </a:srgbClr>
            </a:solidFill>
          </p:spPr>
          <p:txBody>
            <a:bodyPr/>
            <a:lstStyle/>
            <a:p/>
          </p:txBody>
        </p:sp>
        <p:sp>
          <p:nvSpPr>
            <p:cNvPr id="160" name="rc160"/>
            <p:cNvSpPr/>
            <p:nvPr/>
          </p:nvSpPr>
          <p:spPr>
            <a:xfrm>
              <a:off x="3025588" y="5444954"/>
              <a:ext cx="4324664" cy="164676"/>
            </a:xfrm>
            <a:prstGeom prst="rect">
              <a:avLst/>
            </a:prstGeom>
            <a:solidFill>
              <a:srgbClr val="B3B3B3">
                <a:alpha val="100000"/>
              </a:srgbClr>
            </a:solidFill>
          </p:spPr>
          <p:txBody>
            <a:bodyPr/>
            <a:lstStyle/>
            <a:p/>
          </p:txBody>
        </p:sp>
        <p:sp>
          <p:nvSpPr>
            <p:cNvPr id="161" name="rc161"/>
            <p:cNvSpPr/>
            <p:nvPr/>
          </p:nvSpPr>
          <p:spPr>
            <a:xfrm>
              <a:off x="3022830" y="5239108"/>
              <a:ext cx="5176910" cy="164676"/>
            </a:xfrm>
            <a:prstGeom prst="rect">
              <a:avLst/>
            </a:prstGeom>
            <a:solidFill>
              <a:srgbClr val="B3B3B3">
                <a:alpha val="100000"/>
              </a:srgbClr>
            </a:solidFill>
          </p:spPr>
          <p:txBody>
            <a:bodyPr/>
            <a:lstStyle/>
            <a:p/>
          </p:txBody>
        </p:sp>
        <p:sp>
          <p:nvSpPr>
            <p:cNvPr id="162" name="tx162"/>
            <p:cNvSpPr/>
            <p:nvPr/>
          </p:nvSpPr>
          <p:spPr>
            <a:xfrm>
              <a:off x="6935598"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63" name="tx163"/>
            <p:cNvSpPr/>
            <p:nvPr/>
          </p:nvSpPr>
          <p:spPr>
            <a:xfrm>
              <a:off x="743062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64" name="tx164"/>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65" name="tx165"/>
            <p:cNvSpPr/>
            <p:nvPr/>
          </p:nvSpPr>
          <p:spPr>
            <a:xfrm>
              <a:off x="2165343"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6" name="tx166"/>
            <p:cNvSpPr/>
            <p:nvPr/>
          </p:nvSpPr>
          <p:spPr>
            <a:xfrm>
              <a:off x="2095012"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2093633"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495447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9" name="tx169"/>
            <p:cNvSpPr/>
            <p:nvPr/>
          </p:nvSpPr>
          <p:spPr>
            <a:xfrm>
              <a:off x="5107548"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0" name="tx170"/>
            <p:cNvSpPr/>
            <p:nvPr/>
          </p:nvSpPr>
          <p:spPr>
            <a:xfrm>
              <a:off x="553091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1" name="tx17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5" name="tx175"/>
            <p:cNvSpPr/>
            <p:nvPr/>
          </p:nvSpPr>
          <p:spPr>
            <a:xfrm>
              <a:off x="253162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6" name="tx176"/>
            <p:cNvSpPr/>
            <p:nvPr/>
          </p:nvSpPr>
          <p:spPr>
            <a:xfrm>
              <a:off x="3910660"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528969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8" name="tx178"/>
            <p:cNvSpPr/>
            <p:nvPr/>
          </p:nvSpPr>
          <p:spPr>
            <a:xfrm>
              <a:off x="666873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8047775"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0" name="tx18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Croatia.
In 2024, DTP1 coverage in Croatia remained constant 98%. There were &lt;1,000 children who missed out on any DTP vaccination (zero-dose children).
DTP3 coverage remained relatively constant within 1% at at 92%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42851"/>
            </a:xfrm>
            <a:custGeom>
              <a:avLst/>
              <a:pathLst>
                <a:path w="3418439" h="142851">
                  <a:moveTo>
                    <a:pt x="0" y="114281"/>
                  </a:moveTo>
                  <a:lnTo>
                    <a:pt x="142434" y="142851"/>
                  </a:lnTo>
                  <a:lnTo>
                    <a:pt x="284869" y="0"/>
                  </a:lnTo>
                  <a:lnTo>
                    <a:pt x="427304" y="28570"/>
                  </a:lnTo>
                  <a:lnTo>
                    <a:pt x="569739" y="85710"/>
                  </a:lnTo>
                  <a:lnTo>
                    <a:pt x="712174" y="85710"/>
                  </a:lnTo>
                  <a:lnTo>
                    <a:pt x="854609" y="85710"/>
                  </a:lnTo>
                  <a:lnTo>
                    <a:pt x="997044" y="85710"/>
                  </a:lnTo>
                  <a:lnTo>
                    <a:pt x="1139479" y="57140"/>
                  </a:lnTo>
                  <a:lnTo>
                    <a:pt x="1281914" y="57140"/>
                  </a:lnTo>
                  <a:lnTo>
                    <a:pt x="1424349" y="57140"/>
                  </a:lnTo>
                  <a:lnTo>
                    <a:pt x="1566784" y="5714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42851"/>
            </a:xfrm>
            <a:custGeom>
              <a:avLst/>
              <a:pathLst>
                <a:path w="3418439" h="142851">
                  <a:moveTo>
                    <a:pt x="0" y="114281"/>
                  </a:moveTo>
                  <a:lnTo>
                    <a:pt x="142434" y="142851"/>
                  </a:lnTo>
                  <a:lnTo>
                    <a:pt x="284869" y="0"/>
                  </a:lnTo>
                  <a:lnTo>
                    <a:pt x="427304" y="28570"/>
                  </a:lnTo>
                  <a:lnTo>
                    <a:pt x="569739" y="85710"/>
                  </a:lnTo>
                  <a:lnTo>
                    <a:pt x="712174" y="85710"/>
                  </a:lnTo>
                  <a:lnTo>
                    <a:pt x="854609" y="85710"/>
                  </a:lnTo>
                  <a:lnTo>
                    <a:pt x="997044" y="85710"/>
                  </a:lnTo>
                  <a:lnTo>
                    <a:pt x="1139479" y="57140"/>
                  </a:lnTo>
                  <a:lnTo>
                    <a:pt x="1281914" y="57140"/>
                  </a:lnTo>
                  <a:lnTo>
                    <a:pt x="1424349" y="57140"/>
                  </a:lnTo>
                  <a:lnTo>
                    <a:pt x="1566784" y="5714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42851"/>
            </a:xfrm>
            <a:custGeom>
              <a:avLst/>
              <a:pathLst>
                <a:path w="3418439" h="142851">
                  <a:moveTo>
                    <a:pt x="0" y="114281"/>
                  </a:moveTo>
                  <a:lnTo>
                    <a:pt x="142434" y="142851"/>
                  </a:lnTo>
                  <a:lnTo>
                    <a:pt x="284869" y="0"/>
                  </a:lnTo>
                  <a:lnTo>
                    <a:pt x="427304" y="28570"/>
                  </a:lnTo>
                  <a:lnTo>
                    <a:pt x="569739" y="85710"/>
                  </a:lnTo>
                  <a:lnTo>
                    <a:pt x="712174" y="85710"/>
                  </a:lnTo>
                  <a:lnTo>
                    <a:pt x="854609" y="85710"/>
                  </a:lnTo>
                  <a:lnTo>
                    <a:pt x="997044" y="85710"/>
                  </a:lnTo>
                  <a:lnTo>
                    <a:pt x="1139479" y="57140"/>
                  </a:lnTo>
                  <a:lnTo>
                    <a:pt x="1281914" y="57140"/>
                  </a:lnTo>
                  <a:lnTo>
                    <a:pt x="1424349" y="57140"/>
                  </a:lnTo>
                  <a:lnTo>
                    <a:pt x="1566784" y="5714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88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88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983" y="4830005"/>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0" name="tx60"/>
            <p:cNvSpPr/>
            <p:nvPr/>
          </p:nvSpPr>
          <p:spPr>
            <a:xfrm>
              <a:off x="28049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1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07093" y="471005"/>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Croatia,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789441"/>
            </a:xfrm>
            <a:custGeom>
              <a:avLst/>
              <a:pathLst>
                <a:path w="3418439" h="789441">
                  <a:moveTo>
                    <a:pt x="0" y="631552"/>
                  </a:moveTo>
                  <a:lnTo>
                    <a:pt x="142434" y="789441"/>
                  </a:lnTo>
                  <a:lnTo>
                    <a:pt x="284869" y="0"/>
                  </a:lnTo>
                  <a:lnTo>
                    <a:pt x="427304" y="157888"/>
                  </a:lnTo>
                  <a:lnTo>
                    <a:pt x="569739" y="473664"/>
                  </a:lnTo>
                  <a:lnTo>
                    <a:pt x="712174" y="473664"/>
                  </a:lnTo>
                  <a:lnTo>
                    <a:pt x="854609" y="473664"/>
                  </a:lnTo>
                  <a:lnTo>
                    <a:pt x="997044" y="473664"/>
                  </a:lnTo>
                  <a:lnTo>
                    <a:pt x="1139479" y="315776"/>
                  </a:lnTo>
                  <a:lnTo>
                    <a:pt x="1281914" y="315776"/>
                  </a:lnTo>
                  <a:lnTo>
                    <a:pt x="1424349" y="315776"/>
                  </a:lnTo>
                  <a:lnTo>
                    <a:pt x="1566784" y="315776"/>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1263105"/>
            </a:xfrm>
            <a:custGeom>
              <a:avLst/>
              <a:pathLst>
                <a:path w="3418439" h="1263105">
                  <a:moveTo>
                    <a:pt x="0" y="315776"/>
                  </a:moveTo>
                  <a:lnTo>
                    <a:pt x="142434" y="157888"/>
                  </a:lnTo>
                  <a:lnTo>
                    <a:pt x="284869" y="789441"/>
                  </a:lnTo>
                  <a:lnTo>
                    <a:pt x="427304" y="1263105"/>
                  </a:lnTo>
                  <a:lnTo>
                    <a:pt x="569739" y="789441"/>
                  </a:lnTo>
                  <a:lnTo>
                    <a:pt x="712174" y="315776"/>
                  </a:lnTo>
                  <a:lnTo>
                    <a:pt x="854609" y="315776"/>
                  </a:lnTo>
                  <a:lnTo>
                    <a:pt x="997044" y="0"/>
                  </a:lnTo>
                  <a:lnTo>
                    <a:pt x="1139479" y="157888"/>
                  </a:lnTo>
                  <a:lnTo>
                    <a:pt x="1281914" y="473664"/>
                  </a:lnTo>
                  <a:lnTo>
                    <a:pt x="1424349" y="789441"/>
                  </a:lnTo>
                  <a:lnTo>
                    <a:pt x="1566784" y="789441"/>
                  </a:lnTo>
                  <a:lnTo>
                    <a:pt x="1709219" y="315776"/>
                  </a:lnTo>
                  <a:lnTo>
                    <a:pt x="1851654" y="315776"/>
                  </a:lnTo>
                  <a:lnTo>
                    <a:pt x="1994089" y="631552"/>
                  </a:lnTo>
                  <a:lnTo>
                    <a:pt x="2136524" y="473664"/>
                  </a:lnTo>
                  <a:lnTo>
                    <a:pt x="2278959" y="789441"/>
                  </a:lnTo>
                  <a:lnTo>
                    <a:pt x="2421394" y="473664"/>
                  </a:lnTo>
                  <a:lnTo>
                    <a:pt x="2563829" y="0"/>
                  </a:lnTo>
                  <a:lnTo>
                    <a:pt x="2706264" y="157888"/>
                  </a:lnTo>
                  <a:lnTo>
                    <a:pt x="2848699" y="315776"/>
                  </a:lnTo>
                  <a:lnTo>
                    <a:pt x="2991134" y="315776"/>
                  </a:lnTo>
                  <a:lnTo>
                    <a:pt x="3133569" y="315776"/>
                  </a:lnTo>
                  <a:lnTo>
                    <a:pt x="3276004" y="157888"/>
                  </a:lnTo>
                  <a:lnTo>
                    <a:pt x="3418439" y="473664"/>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789441"/>
            </a:xfrm>
            <a:custGeom>
              <a:avLst/>
              <a:pathLst>
                <a:path w="3418439" h="789441">
                  <a:moveTo>
                    <a:pt x="0" y="631552"/>
                  </a:moveTo>
                  <a:lnTo>
                    <a:pt x="142434" y="789441"/>
                  </a:lnTo>
                  <a:lnTo>
                    <a:pt x="284869" y="0"/>
                  </a:lnTo>
                  <a:lnTo>
                    <a:pt x="427304" y="157888"/>
                  </a:lnTo>
                  <a:lnTo>
                    <a:pt x="569739" y="473664"/>
                  </a:lnTo>
                  <a:lnTo>
                    <a:pt x="712174" y="473664"/>
                  </a:lnTo>
                  <a:lnTo>
                    <a:pt x="854609" y="473664"/>
                  </a:lnTo>
                  <a:lnTo>
                    <a:pt x="997044" y="473664"/>
                  </a:lnTo>
                  <a:lnTo>
                    <a:pt x="1139479" y="315776"/>
                  </a:lnTo>
                  <a:lnTo>
                    <a:pt x="1281914" y="315776"/>
                  </a:lnTo>
                  <a:lnTo>
                    <a:pt x="1424349" y="315776"/>
                  </a:lnTo>
                  <a:lnTo>
                    <a:pt x="1566784" y="315776"/>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1876169"/>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876169"/>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876169"/>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789441"/>
            </a:xfrm>
            <a:custGeom>
              <a:avLst/>
              <a:pathLst>
                <a:path w="3418439" h="789441">
                  <a:moveTo>
                    <a:pt x="0" y="631552"/>
                  </a:moveTo>
                  <a:lnTo>
                    <a:pt x="142434" y="789441"/>
                  </a:lnTo>
                  <a:lnTo>
                    <a:pt x="284869" y="0"/>
                  </a:lnTo>
                  <a:lnTo>
                    <a:pt x="427304" y="157888"/>
                  </a:lnTo>
                  <a:lnTo>
                    <a:pt x="569739" y="473664"/>
                  </a:lnTo>
                  <a:lnTo>
                    <a:pt x="712174" y="473664"/>
                  </a:lnTo>
                  <a:lnTo>
                    <a:pt x="854609" y="473664"/>
                  </a:lnTo>
                  <a:lnTo>
                    <a:pt x="997044" y="473664"/>
                  </a:lnTo>
                  <a:lnTo>
                    <a:pt x="1139479" y="315776"/>
                  </a:lnTo>
                  <a:lnTo>
                    <a:pt x="1281914" y="315776"/>
                  </a:lnTo>
                  <a:lnTo>
                    <a:pt x="1424349" y="315776"/>
                  </a:lnTo>
                  <a:lnTo>
                    <a:pt x="1566784" y="315776"/>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177252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79440" y="17738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91615" y="17738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2184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28791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3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3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3129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937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422" y="4830005"/>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17" name="tx117"/>
            <p:cNvSpPr/>
            <p:nvPr/>
          </p:nvSpPr>
          <p:spPr>
            <a:xfrm>
              <a:off x="70983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6085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970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568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165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763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769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366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964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6770827" cy="149993"/>
            </a:xfrm>
            <a:prstGeom prst="rect">
              <a:avLst/>
            </a:prstGeom>
            <a:solidFill>
              <a:srgbClr val="1CABE2">
                <a:alpha val="80000"/>
              </a:srgbClr>
            </a:solidFill>
          </p:spPr>
          <p:txBody>
            <a:bodyPr/>
            <a:lstStyle/>
            <a:p/>
          </p:txBody>
        </p:sp>
        <p:sp>
          <p:nvSpPr>
            <p:cNvPr id="133" name="rc133"/>
            <p:cNvSpPr/>
            <p:nvPr/>
          </p:nvSpPr>
          <p:spPr>
            <a:xfrm>
              <a:off x="1317178" y="5450161"/>
              <a:ext cx="6760028"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4384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540360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756335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Croatia (98%) was 9 percentage points higher than the global average (89%) and 4 percentage points higher than the average across all ECAR countries (94%).
National DTP1 coverage was the same as in 2019 (98%).
The number of zero-dose children remained approximately the same (&lt;1,000)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Croatia ranked number 14 out of 21 countries for lowest DTP1 coverage (based on tied ranks).
Croatia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Croatia ranked number 19 out of 21 countries with &lt;1,000 zero-dose children.
In 2024, Croatia ranked number 19 out of 21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2277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1725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1173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0621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2001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1449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0897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104546"/>
              <a:ext cx="204851" cy="1520988"/>
            </a:xfrm>
            <a:prstGeom prst="rect">
              <a:avLst/>
            </a:prstGeom>
            <a:solidFill>
              <a:srgbClr val="80BD41">
                <a:alpha val="100000"/>
              </a:srgbClr>
            </a:solidFill>
          </p:spPr>
          <p:txBody>
            <a:bodyPr/>
            <a:lstStyle/>
            <a:p/>
          </p:txBody>
        </p:sp>
        <p:sp>
          <p:nvSpPr>
            <p:cNvPr id="26" name="rc26"/>
            <p:cNvSpPr/>
            <p:nvPr/>
          </p:nvSpPr>
          <p:spPr>
            <a:xfrm>
              <a:off x="1271992" y="2990078"/>
              <a:ext cx="204851" cy="81768"/>
            </a:xfrm>
            <a:prstGeom prst="rect">
              <a:avLst/>
            </a:prstGeom>
            <a:solidFill>
              <a:srgbClr val="0058AB">
                <a:alpha val="100000"/>
              </a:srgbClr>
            </a:solidFill>
          </p:spPr>
          <p:txBody>
            <a:bodyPr/>
            <a:lstStyle/>
            <a:p/>
          </p:txBody>
        </p:sp>
        <p:sp>
          <p:nvSpPr>
            <p:cNvPr id="27" name="rc27"/>
            <p:cNvSpPr/>
            <p:nvPr/>
          </p:nvSpPr>
          <p:spPr>
            <a:xfrm>
              <a:off x="1271992" y="3071847"/>
              <a:ext cx="204851" cy="32699"/>
            </a:xfrm>
            <a:prstGeom prst="rect">
              <a:avLst/>
            </a:prstGeom>
            <a:solidFill>
              <a:srgbClr val="1CABE2">
                <a:alpha val="100000"/>
              </a:srgbClr>
            </a:solidFill>
          </p:spPr>
          <p:txBody>
            <a:bodyPr/>
            <a:lstStyle/>
            <a:p/>
          </p:txBody>
        </p:sp>
        <p:sp>
          <p:nvSpPr>
            <p:cNvPr id="28" name="rc28"/>
            <p:cNvSpPr/>
            <p:nvPr/>
          </p:nvSpPr>
          <p:spPr>
            <a:xfrm>
              <a:off x="1499604" y="3087854"/>
              <a:ext cx="204851" cy="1537680"/>
            </a:xfrm>
            <a:prstGeom prst="rect">
              <a:avLst/>
            </a:prstGeom>
            <a:solidFill>
              <a:srgbClr val="80BD41">
                <a:alpha val="100000"/>
              </a:srgbClr>
            </a:solidFill>
          </p:spPr>
          <p:txBody>
            <a:bodyPr/>
            <a:lstStyle/>
            <a:p/>
          </p:txBody>
        </p:sp>
        <p:sp>
          <p:nvSpPr>
            <p:cNvPr id="29" name="rc29"/>
            <p:cNvSpPr/>
            <p:nvPr/>
          </p:nvSpPr>
          <p:spPr>
            <a:xfrm>
              <a:off x="1499604" y="2989716"/>
              <a:ext cx="204851" cy="98138"/>
            </a:xfrm>
            <a:prstGeom prst="rect">
              <a:avLst/>
            </a:prstGeom>
            <a:solidFill>
              <a:srgbClr val="0058AB">
                <a:alpha val="100000"/>
              </a:srgbClr>
            </a:solidFill>
          </p:spPr>
          <p:txBody>
            <a:bodyPr/>
            <a:lstStyle/>
            <a:p/>
          </p:txBody>
        </p:sp>
        <p:sp>
          <p:nvSpPr>
            <p:cNvPr id="30" name="rc30"/>
            <p:cNvSpPr/>
            <p:nvPr/>
          </p:nvSpPr>
          <p:spPr>
            <a:xfrm>
              <a:off x="1499604" y="3087854"/>
              <a:ext cx="204851" cy="0"/>
            </a:xfrm>
            <a:prstGeom prst="rect">
              <a:avLst/>
            </a:prstGeom>
            <a:solidFill>
              <a:srgbClr val="1CABE2">
                <a:alpha val="100000"/>
              </a:srgbClr>
            </a:solidFill>
          </p:spPr>
          <p:txBody>
            <a:bodyPr/>
            <a:lstStyle/>
            <a:p/>
          </p:txBody>
        </p:sp>
        <p:sp>
          <p:nvSpPr>
            <p:cNvPr id="31" name="rc31"/>
            <p:cNvSpPr/>
            <p:nvPr/>
          </p:nvSpPr>
          <p:spPr>
            <a:xfrm>
              <a:off x="1727217" y="3101731"/>
              <a:ext cx="204851" cy="1523804"/>
            </a:xfrm>
            <a:prstGeom prst="rect">
              <a:avLst/>
            </a:prstGeom>
            <a:solidFill>
              <a:srgbClr val="80BD41">
                <a:alpha val="100000"/>
              </a:srgbClr>
            </a:solidFill>
          </p:spPr>
          <p:txBody>
            <a:bodyPr/>
            <a:lstStyle/>
            <a:p/>
          </p:txBody>
        </p:sp>
        <p:sp>
          <p:nvSpPr>
            <p:cNvPr id="32" name="rc32"/>
            <p:cNvSpPr/>
            <p:nvPr/>
          </p:nvSpPr>
          <p:spPr>
            <a:xfrm>
              <a:off x="1727217" y="3021530"/>
              <a:ext cx="204851" cy="16048"/>
            </a:xfrm>
            <a:prstGeom prst="rect">
              <a:avLst/>
            </a:prstGeom>
            <a:solidFill>
              <a:srgbClr val="0058AB">
                <a:alpha val="100000"/>
              </a:srgbClr>
            </a:solidFill>
          </p:spPr>
          <p:txBody>
            <a:bodyPr/>
            <a:lstStyle/>
            <a:p/>
          </p:txBody>
        </p:sp>
        <p:sp>
          <p:nvSpPr>
            <p:cNvPr id="33" name="rc33"/>
            <p:cNvSpPr/>
            <p:nvPr/>
          </p:nvSpPr>
          <p:spPr>
            <a:xfrm>
              <a:off x="1727217" y="3037579"/>
              <a:ext cx="204851" cy="64152"/>
            </a:xfrm>
            <a:prstGeom prst="rect">
              <a:avLst/>
            </a:prstGeom>
            <a:solidFill>
              <a:srgbClr val="1CABE2">
                <a:alpha val="100000"/>
              </a:srgbClr>
            </a:solidFill>
          </p:spPr>
          <p:txBody>
            <a:bodyPr/>
            <a:lstStyle/>
            <a:p/>
          </p:txBody>
        </p:sp>
        <p:sp>
          <p:nvSpPr>
            <p:cNvPr id="34" name="rc34"/>
            <p:cNvSpPr/>
            <p:nvPr/>
          </p:nvSpPr>
          <p:spPr>
            <a:xfrm>
              <a:off x="1954829" y="3134511"/>
              <a:ext cx="204851" cy="1491024"/>
            </a:xfrm>
            <a:prstGeom prst="rect">
              <a:avLst/>
            </a:prstGeom>
            <a:solidFill>
              <a:srgbClr val="80BD41">
                <a:alpha val="100000"/>
              </a:srgbClr>
            </a:solidFill>
          </p:spPr>
          <p:txBody>
            <a:bodyPr/>
            <a:lstStyle/>
            <a:p/>
          </p:txBody>
        </p:sp>
        <p:sp>
          <p:nvSpPr>
            <p:cNvPr id="35" name="rc35"/>
            <p:cNvSpPr/>
            <p:nvPr/>
          </p:nvSpPr>
          <p:spPr>
            <a:xfrm>
              <a:off x="1954829" y="3039348"/>
              <a:ext cx="204851" cy="31734"/>
            </a:xfrm>
            <a:prstGeom prst="rect">
              <a:avLst/>
            </a:prstGeom>
            <a:solidFill>
              <a:srgbClr val="0058AB">
                <a:alpha val="100000"/>
              </a:srgbClr>
            </a:solidFill>
          </p:spPr>
          <p:txBody>
            <a:bodyPr/>
            <a:lstStyle/>
            <a:p/>
          </p:txBody>
        </p:sp>
        <p:sp>
          <p:nvSpPr>
            <p:cNvPr id="36" name="rc36"/>
            <p:cNvSpPr/>
            <p:nvPr/>
          </p:nvSpPr>
          <p:spPr>
            <a:xfrm>
              <a:off x="1954829" y="3071082"/>
              <a:ext cx="204851" cy="63428"/>
            </a:xfrm>
            <a:prstGeom prst="rect">
              <a:avLst/>
            </a:prstGeom>
            <a:solidFill>
              <a:srgbClr val="1CABE2">
                <a:alpha val="100000"/>
              </a:srgbClr>
            </a:solidFill>
          </p:spPr>
          <p:txBody>
            <a:bodyPr/>
            <a:lstStyle/>
            <a:p/>
          </p:txBody>
        </p:sp>
        <p:sp>
          <p:nvSpPr>
            <p:cNvPr id="37" name="rc37"/>
            <p:cNvSpPr/>
            <p:nvPr/>
          </p:nvSpPr>
          <p:spPr>
            <a:xfrm>
              <a:off x="2182442" y="3093767"/>
              <a:ext cx="204851" cy="1531768"/>
            </a:xfrm>
            <a:prstGeom prst="rect">
              <a:avLst/>
            </a:prstGeom>
            <a:solidFill>
              <a:srgbClr val="80BD41">
                <a:alpha val="100000"/>
              </a:srgbClr>
            </a:solidFill>
          </p:spPr>
          <p:txBody>
            <a:bodyPr/>
            <a:lstStyle/>
            <a:p/>
          </p:txBody>
        </p:sp>
        <p:sp>
          <p:nvSpPr>
            <p:cNvPr id="38" name="rc38"/>
            <p:cNvSpPr/>
            <p:nvPr/>
          </p:nvSpPr>
          <p:spPr>
            <a:xfrm>
              <a:off x="2182442" y="3029937"/>
              <a:ext cx="204851" cy="63830"/>
            </a:xfrm>
            <a:prstGeom prst="rect">
              <a:avLst/>
            </a:prstGeom>
            <a:solidFill>
              <a:srgbClr val="0058AB">
                <a:alpha val="100000"/>
              </a:srgbClr>
            </a:solidFill>
          </p:spPr>
          <p:txBody>
            <a:bodyPr/>
            <a:lstStyle/>
            <a:p/>
          </p:txBody>
        </p:sp>
        <p:sp>
          <p:nvSpPr>
            <p:cNvPr id="39" name="rc39"/>
            <p:cNvSpPr/>
            <p:nvPr/>
          </p:nvSpPr>
          <p:spPr>
            <a:xfrm>
              <a:off x="2182442" y="3093767"/>
              <a:ext cx="204851" cy="0"/>
            </a:xfrm>
            <a:prstGeom prst="rect">
              <a:avLst/>
            </a:prstGeom>
            <a:solidFill>
              <a:srgbClr val="1CABE2">
                <a:alpha val="100000"/>
              </a:srgbClr>
            </a:solidFill>
          </p:spPr>
          <p:txBody>
            <a:bodyPr/>
            <a:lstStyle/>
            <a:p/>
          </p:txBody>
        </p:sp>
        <p:sp>
          <p:nvSpPr>
            <p:cNvPr id="40" name="rc40"/>
            <p:cNvSpPr/>
            <p:nvPr/>
          </p:nvSpPr>
          <p:spPr>
            <a:xfrm>
              <a:off x="2410055" y="2994502"/>
              <a:ext cx="204851" cy="1631033"/>
            </a:xfrm>
            <a:prstGeom prst="rect">
              <a:avLst/>
            </a:prstGeom>
            <a:solidFill>
              <a:srgbClr val="80BD41">
                <a:alpha val="100000"/>
              </a:srgbClr>
            </a:solidFill>
          </p:spPr>
          <p:txBody>
            <a:bodyPr/>
            <a:lstStyle/>
            <a:p/>
          </p:txBody>
        </p:sp>
        <p:sp>
          <p:nvSpPr>
            <p:cNvPr id="41" name="rc41"/>
            <p:cNvSpPr/>
            <p:nvPr/>
          </p:nvSpPr>
          <p:spPr>
            <a:xfrm>
              <a:off x="2410055" y="2926529"/>
              <a:ext cx="204851" cy="67973"/>
            </a:xfrm>
            <a:prstGeom prst="rect">
              <a:avLst/>
            </a:prstGeom>
            <a:solidFill>
              <a:srgbClr val="0058AB">
                <a:alpha val="100000"/>
              </a:srgbClr>
            </a:solidFill>
          </p:spPr>
          <p:txBody>
            <a:bodyPr/>
            <a:lstStyle/>
            <a:p/>
          </p:txBody>
        </p:sp>
        <p:sp>
          <p:nvSpPr>
            <p:cNvPr id="42" name="rc42"/>
            <p:cNvSpPr/>
            <p:nvPr/>
          </p:nvSpPr>
          <p:spPr>
            <a:xfrm>
              <a:off x="2410055" y="2994502"/>
              <a:ext cx="204851" cy="0"/>
            </a:xfrm>
            <a:prstGeom prst="rect">
              <a:avLst/>
            </a:prstGeom>
            <a:solidFill>
              <a:srgbClr val="1CABE2">
                <a:alpha val="100000"/>
              </a:srgbClr>
            </a:solidFill>
          </p:spPr>
          <p:txBody>
            <a:bodyPr/>
            <a:lstStyle/>
            <a:p/>
          </p:txBody>
        </p:sp>
        <p:sp>
          <p:nvSpPr>
            <p:cNvPr id="43" name="rc43"/>
            <p:cNvSpPr/>
            <p:nvPr/>
          </p:nvSpPr>
          <p:spPr>
            <a:xfrm>
              <a:off x="2637667" y="3032229"/>
              <a:ext cx="204851" cy="1593305"/>
            </a:xfrm>
            <a:prstGeom prst="rect">
              <a:avLst/>
            </a:prstGeom>
            <a:solidFill>
              <a:srgbClr val="80BD41">
                <a:alpha val="100000"/>
              </a:srgbClr>
            </a:solidFill>
          </p:spPr>
          <p:txBody>
            <a:bodyPr/>
            <a:lstStyle/>
            <a:p/>
          </p:txBody>
        </p:sp>
        <p:sp>
          <p:nvSpPr>
            <p:cNvPr id="44" name="rc44"/>
            <p:cNvSpPr/>
            <p:nvPr/>
          </p:nvSpPr>
          <p:spPr>
            <a:xfrm>
              <a:off x="2637667" y="2965825"/>
              <a:ext cx="204851" cy="66404"/>
            </a:xfrm>
            <a:prstGeom prst="rect">
              <a:avLst/>
            </a:prstGeom>
            <a:solidFill>
              <a:srgbClr val="0058AB">
                <a:alpha val="100000"/>
              </a:srgbClr>
            </a:solidFill>
          </p:spPr>
          <p:txBody>
            <a:bodyPr/>
            <a:lstStyle/>
            <a:p/>
          </p:txBody>
        </p:sp>
        <p:sp>
          <p:nvSpPr>
            <p:cNvPr id="45" name="rc45"/>
            <p:cNvSpPr/>
            <p:nvPr/>
          </p:nvSpPr>
          <p:spPr>
            <a:xfrm>
              <a:off x="2637667" y="3032229"/>
              <a:ext cx="204851" cy="0"/>
            </a:xfrm>
            <a:prstGeom prst="rect">
              <a:avLst/>
            </a:prstGeom>
            <a:solidFill>
              <a:srgbClr val="1CABE2">
                <a:alpha val="100000"/>
              </a:srgbClr>
            </a:solidFill>
          </p:spPr>
          <p:txBody>
            <a:bodyPr/>
            <a:lstStyle/>
            <a:p/>
          </p:txBody>
        </p:sp>
        <p:sp>
          <p:nvSpPr>
            <p:cNvPr id="46" name="rc46"/>
            <p:cNvSpPr/>
            <p:nvPr/>
          </p:nvSpPr>
          <p:spPr>
            <a:xfrm>
              <a:off x="2865280" y="3013406"/>
              <a:ext cx="204851" cy="1612129"/>
            </a:xfrm>
            <a:prstGeom prst="rect">
              <a:avLst/>
            </a:prstGeom>
            <a:solidFill>
              <a:srgbClr val="80BD41">
                <a:alpha val="100000"/>
              </a:srgbClr>
            </a:solidFill>
          </p:spPr>
          <p:txBody>
            <a:bodyPr/>
            <a:lstStyle/>
            <a:p/>
          </p:txBody>
        </p:sp>
        <p:sp>
          <p:nvSpPr>
            <p:cNvPr id="47" name="rc47"/>
            <p:cNvSpPr/>
            <p:nvPr/>
          </p:nvSpPr>
          <p:spPr>
            <a:xfrm>
              <a:off x="2865280" y="2946237"/>
              <a:ext cx="204851" cy="67168"/>
            </a:xfrm>
            <a:prstGeom prst="rect">
              <a:avLst/>
            </a:prstGeom>
            <a:solidFill>
              <a:srgbClr val="0058AB">
                <a:alpha val="100000"/>
              </a:srgbClr>
            </a:solidFill>
          </p:spPr>
          <p:txBody>
            <a:bodyPr/>
            <a:lstStyle/>
            <a:p/>
          </p:txBody>
        </p:sp>
        <p:sp>
          <p:nvSpPr>
            <p:cNvPr id="48" name="rc48"/>
            <p:cNvSpPr/>
            <p:nvPr/>
          </p:nvSpPr>
          <p:spPr>
            <a:xfrm>
              <a:off x="2865280" y="3013406"/>
              <a:ext cx="204851" cy="0"/>
            </a:xfrm>
            <a:prstGeom prst="rect">
              <a:avLst/>
            </a:prstGeom>
            <a:solidFill>
              <a:srgbClr val="1CABE2">
                <a:alpha val="100000"/>
              </a:srgbClr>
            </a:solidFill>
          </p:spPr>
          <p:txBody>
            <a:bodyPr/>
            <a:lstStyle/>
            <a:p/>
          </p:txBody>
        </p:sp>
        <p:sp>
          <p:nvSpPr>
            <p:cNvPr id="49" name="rc49"/>
            <p:cNvSpPr/>
            <p:nvPr/>
          </p:nvSpPr>
          <p:spPr>
            <a:xfrm>
              <a:off x="3092892" y="2942818"/>
              <a:ext cx="204851" cy="1682716"/>
            </a:xfrm>
            <a:prstGeom prst="rect">
              <a:avLst/>
            </a:prstGeom>
            <a:solidFill>
              <a:srgbClr val="80BD41">
                <a:alpha val="100000"/>
              </a:srgbClr>
            </a:solidFill>
          </p:spPr>
          <p:txBody>
            <a:bodyPr/>
            <a:lstStyle/>
            <a:p/>
          </p:txBody>
        </p:sp>
        <p:sp>
          <p:nvSpPr>
            <p:cNvPr id="50" name="rc50"/>
            <p:cNvSpPr/>
            <p:nvPr/>
          </p:nvSpPr>
          <p:spPr>
            <a:xfrm>
              <a:off x="3092892" y="2872714"/>
              <a:ext cx="204851" cy="52568"/>
            </a:xfrm>
            <a:prstGeom prst="rect">
              <a:avLst/>
            </a:prstGeom>
            <a:solidFill>
              <a:srgbClr val="0058AB">
                <a:alpha val="100000"/>
              </a:srgbClr>
            </a:solidFill>
          </p:spPr>
          <p:txBody>
            <a:bodyPr/>
            <a:lstStyle/>
            <a:p/>
          </p:txBody>
        </p:sp>
        <p:sp>
          <p:nvSpPr>
            <p:cNvPr id="51" name="rc51"/>
            <p:cNvSpPr/>
            <p:nvPr/>
          </p:nvSpPr>
          <p:spPr>
            <a:xfrm>
              <a:off x="3092892" y="2925282"/>
              <a:ext cx="204851" cy="17536"/>
            </a:xfrm>
            <a:prstGeom prst="rect">
              <a:avLst/>
            </a:prstGeom>
            <a:solidFill>
              <a:srgbClr val="1CABE2">
                <a:alpha val="100000"/>
              </a:srgbClr>
            </a:solidFill>
          </p:spPr>
          <p:txBody>
            <a:bodyPr/>
            <a:lstStyle/>
            <a:p/>
          </p:txBody>
        </p:sp>
        <p:sp>
          <p:nvSpPr>
            <p:cNvPr id="52" name="rc52"/>
            <p:cNvSpPr/>
            <p:nvPr/>
          </p:nvSpPr>
          <p:spPr>
            <a:xfrm>
              <a:off x="3320505" y="2909314"/>
              <a:ext cx="204851" cy="1716220"/>
            </a:xfrm>
            <a:prstGeom prst="rect">
              <a:avLst/>
            </a:prstGeom>
            <a:solidFill>
              <a:srgbClr val="80BD41">
                <a:alpha val="100000"/>
              </a:srgbClr>
            </a:solidFill>
          </p:spPr>
          <p:txBody>
            <a:bodyPr/>
            <a:lstStyle/>
            <a:p/>
          </p:txBody>
        </p:sp>
        <p:sp>
          <p:nvSpPr>
            <p:cNvPr id="53" name="rc53"/>
            <p:cNvSpPr/>
            <p:nvPr/>
          </p:nvSpPr>
          <p:spPr>
            <a:xfrm>
              <a:off x="3320505" y="2837802"/>
              <a:ext cx="204851" cy="53614"/>
            </a:xfrm>
            <a:prstGeom prst="rect">
              <a:avLst/>
            </a:prstGeom>
            <a:solidFill>
              <a:srgbClr val="0058AB">
                <a:alpha val="100000"/>
              </a:srgbClr>
            </a:solidFill>
          </p:spPr>
          <p:txBody>
            <a:bodyPr/>
            <a:lstStyle/>
            <a:p/>
          </p:txBody>
        </p:sp>
        <p:sp>
          <p:nvSpPr>
            <p:cNvPr id="54" name="rc54"/>
            <p:cNvSpPr/>
            <p:nvPr/>
          </p:nvSpPr>
          <p:spPr>
            <a:xfrm>
              <a:off x="3320505" y="2891416"/>
              <a:ext cx="204851" cy="17898"/>
            </a:xfrm>
            <a:prstGeom prst="rect">
              <a:avLst/>
            </a:prstGeom>
            <a:solidFill>
              <a:srgbClr val="1CABE2">
                <a:alpha val="100000"/>
              </a:srgbClr>
            </a:solidFill>
          </p:spPr>
          <p:txBody>
            <a:bodyPr/>
            <a:lstStyle/>
            <a:p/>
          </p:txBody>
        </p:sp>
        <p:sp>
          <p:nvSpPr>
            <p:cNvPr id="55" name="rc55"/>
            <p:cNvSpPr/>
            <p:nvPr/>
          </p:nvSpPr>
          <p:spPr>
            <a:xfrm>
              <a:off x="3548117" y="2937630"/>
              <a:ext cx="204851" cy="1687905"/>
            </a:xfrm>
            <a:prstGeom prst="rect">
              <a:avLst/>
            </a:prstGeom>
            <a:solidFill>
              <a:srgbClr val="80BD41">
                <a:alpha val="100000"/>
              </a:srgbClr>
            </a:solidFill>
          </p:spPr>
          <p:txBody>
            <a:bodyPr/>
            <a:lstStyle/>
            <a:p/>
          </p:txBody>
        </p:sp>
        <p:sp>
          <p:nvSpPr>
            <p:cNvPr id="56" name="rc56"/>
            <p:cNvSpPr/>
            <p:nvPr/>
          </p:nvSpPr>
          <p:spPr>
            <a:xfrm>
              <a:off x="3548117" y="2885423"/>
              <a:ext cx="204851" cy="52206"/>
            </a:xfrm>
            <a:prstGeom prst="rect">
              <a:avLst/>
            </a:prstGeom>
            <a:solidFill>
              <a:srgbClr val="0058AB">
                <a:alpha val="100000"/>
              </a:srgbClr>
            </a:solidFill>
          </p:spPr>
          <p:txBody>
            <a:bodyPr/>
            <a:lstStyle/>
            <a:p/>
          </p:txBody>
        </p:sp>
        <p:sp>
          <p:nvSpPr>
            <p:cNvPr id="57" name="rc57"/>
            <p:cNvSpPr/>
            <p:nvPr/>
          </p:nvSpPr>
          <p:spPr>
            <a:xfrm>
              <a:off x="3548117" y="2937630"/>
              <a:ext cx="204851" cy="0"/>
            </a:xfrm>
            <a:prstGeom prst="rect">
              <a:avLst/>
            </a:prstGeom>
            <a:solidFill>
              <a:srgbClr val="1CABE2">
                <a:alpha val="100000"/>
              </a:srgbClr>
            </a:solidFill>
          </p:spPr>
          <p:txBody>
            <a:bodyPr/>
            <a:lstStyle/>
            <a:p/>
          </p:txBody>
        </p:sp>
        <p:sp>
          <p:nvSpPr>
            <p:cNvPr id="58" name="rc58"/>
            <p:cNvSpPr/>
            <p:nvPr/>
          </p:nvSpPr>
          <p:spPr>
            <a:xfrm>
              <a:off x="3775730" y="3035769"/>
              <a:ext cx="204851" cy="1589766"/>
            </a:xfrm>
            <a:prstGeom prst="rect">
              <a:avLst/>
            </a:prstGeom>
            <a:solidFill>
              <a:srgbClr val="80BD41">
                <a:alpha val="100000"/>
              </a:srgbClr>
            </a:solidFill>
          </p:spPr>
          <p:txBody>
            <a:bodyPr/>
            <a:lstStyle/>
            <a:p/>
          </p:txBody>
        </p:sp>
        <p:sp>
          <p:nvSpPr>
            <p:cNvPr id="59" name="rc59"/>
            <p:cNvSpPr/>
            <p:nvPr/>
          </p:nvSpPr>
          <p:spPr>
            <a:xfrm>
              <a:off x="3775730" y="2969525"/>
              <a:ext cx="204851" cy="49672"/>
            </a:xfrm>
            <a:prstGeom prst="rect">
              <a:avLst/>
            </a:prstGeom>
            <a:solidFill>
              <a:srgbClr val="0058AB">
                <a:alpha val="100000"/>
              </a:srgbClr>
            </a:solidFill>
          </p:spPr>
          <p:txBody>
            <a:bodyPr/>
            <a:lstStyle/>
            <a:p/>
          </p:txBody>
        </p:sp>
        <p:sp>
          <p:nvSpPr>
            <p:cNvPr id="60" name="rc60"/>
            <p:cNvSpPr/>
            <p:nvPr/>
          </p:nvSpPr>
          <p:spPr>
            <a:xfrm>
              <a:off x="3775730" y="3019198"/>
              <a:ext cx="204851" cy="16570"/>
            </a:xfrm>
            <a:prstGeom prst="rect">
              <a:avLst/>
            </a:prstGeom>
            <a:solidFill>
              <a:srgbClr val="1CABE2">
                <a:alpha val="100000"/>
              </a:srgbClr>
            </a:solidFill>
          </p:spPr>
          <p:txBody>
            <a:bodyPr/>
            <a:lstStyle/>
            <a:p/>
          </p:txBody>
        </p:sp>
        <p:sp>
          <p:nvSpPr>
            <p:cNvPr id="61" name="rc61"/>
            <p:cNvSpPr/>
            <p:nvPr/>
          </p:nvSpPr>
          <p:spPr>
            <a:xfrm>
              <a:off x="4003342" y="3025794"/>
              <a:ext cx="204851" cy="1599741"/>
            </a:xfrm>
            <a:prstGeom prst="rect">
              <a:avLst/>
            </a:prstGeom>
            <a:solidFill>
              <a:srgbClr val="80BD41">
                <a:alpha val="100000"/>
              </a:srgbClr>
            </a:solidFill>
          </p:spPr>
          <p:txBody>
            <a:bodyPr/>
            <a:lstStyle/>
            <a:p/>
          </p:txBody>
        </p:sp>
        <p:sp>
          <p:nvSpPr>
            <p:cNvPr id="62" name="rc62"/>
            <p:cNvSpPr/>
            <p:nvPr/>
          </p:nvSpPr>
          <p:spPr>
            <a:xfrm>
              <a:off x="4003342" y="2959148"/>
              <a:ext cx="204851" cy="33343"/>
            </a:xfrm>
            <a:prstGeom prst="rect">
              <a:avLst/>
            </a:prstGeom>
            <a:solidFill>
              <a:srgbClr val="0058AB">
                <a:alpha val="100000"/>
              </a:srgbClr>
            </a:solidFill>
          </p:spPr>
          <p:txBody>
            <a:bodyPr/>
            <a:lstStyle/>
            <a:p/>
          </p:txBody>
        </p:sp>
        <p:sp>
          <p:nvSpPr>
            <p:cNvPr id="63" name="rc63"/>
            <p:cNvSpPr/>
            <p:nvPr/>
          </p:nvSpPr>
          <p:spPr>
            <a:xfrm>
              <a:off x="4003342" y="2992491"/>
              <a:ext cx="204851" cy="33302"/>
            </a:xfrm>
            <a:prstGeom prst="rect">
              <a:avLst/>
            </a:prstGeom>
            <a:solidFill>
              <a:srgbClr val="1CABE2">
                <a:alpha val="100000"/>
              </a:srgbClr>
            </a:solidFill>
          </p:spPr>
          <p:txBody>
            <a:bodyPr/>
            <a:lstStyle/>
            <a:p/>
          </p:txBody>
        </p:sp>
        <p:sp>
          <p:nvSpPr>
            <p:cNvPr id="64" name="rc64"/>
            <p:cNvSpPr/>
            <p:nvPr/>
          </p:nvSpPr>
          <p:spPr>
            <a:xfrm>
              <a:off x="4230955" y="3099679"/>
              <a:ext cx="204851" cy="1525855"/>
            </a:xfrm>
            <a:prstGeom prst="rect">
              <a:avLst/>
            </a:prstGeom>
            <a:solidFill>
              <a:srgbClr val="80BD41">
                <a:alpha val="100000"/>
              </a:srgbClr>
            </a:solidFill>
          </p:spPr>
          <p:txBody>
            <a:bodyPr/>
            <a:lstStyle/>
            <a:p/>
          </p:txBody>
        </p:sp>
        <p:sp>
          <p:nvSpPr>
            <p:cNvPr id="65" name="rc65"/>
            <p:cNvSpPr/>
            <p:nvPr/>
          </p:nvSpPr>
          <p:spPr>
            <a:xfrm>
              <a:off x="4230955" y="3036090"/>
              <a:ext cx="204851" cy="31774"/>
            </a:xfrm>
            <a:prstGeom prst="rect">
              <a:avLst/>
            </a:prstGeom>
            <a:solidFill>
              <a:srgbClr val="0058AB">
                <a:alpha val="100000"/>
              </a:srgbClr>
            </a:solidFill>
          </p:spPr>
          <p:txBody>
            <a:bodyPr/>
            <a:lstStyle/>
            <a:p/>
          </p:txBody>
        </p:sp>
        <p:sp>
          <p:nvSpPr>
            <p:cNvPr id="66" name="rc66"/>
            <p:cNvSpPr/>
            <p:nvPr/>
          </p:nvSpPr>
          <p:spPr>
            <a:xfrm>
              <a:off x="4230955" y="3067865"/>
              <a:ext cx="204851" cy="31814"/>
            </a:xfrm>
            <a:prstGeom prst="rect">
              <a:avLst/>
            </a:prstGeom>
            <a:solidFill>
              <a:srgbClr val="1CABE2">
                <a:alpha val="100000"/>
              </a:srgbClr>
            </a:solidFill>
          </p:spPr>
          <p:txBody>
            <a:bodyPr/>
            <a:lstStyle/>
            <a:p/>
          </p:txBody>
        </p:sp>
        <p:sp>
          <p:nvSpPr>
            <p:cNvPr id="67" name="rc67"/>
            <p:cNvSpPr/>
            <p:nvPr/>
          </p:nvSpPr>
          <p:spPr>
            <a:xfrm>
              <a:off x="4458568" y="3133586"/>
              <a:ext cx="204851" cy="1491949"/>
            </a:xfrm>
            <a:prstGeom prst="rect">
              <a:avLst/>
            </a:prstGeom>
            <a:solidFill>
              <a:srgbClr val="80BD41">
                <a:alpha val="100000"/>
              </a:srgbClr>
            </a:solidFill>
          </p:spPr>
          <p:txBody>
            <a:bodyPr/>
            <a:lstStyle/>
            <a:p/>
          </p:txBody>
        </p:sp>
        <p:sp>
          <p:nvSpPr>
            <p:cNvPr id="68" name="rc68"/>
            <p:cNvSpPr/>
            <p:nvPr/>
          </p:nvSpPr>
          <p:spPr>
            <a:xfrm>
              <a:off x="4458568" y="3055075"/>
              <a:ext cx="204851" cy="31412"/>
            </a:xfrm>
            <a:prstGeom prst="rect">
              <a:avLst/>
            </a:prstGeom>
            <a:solidFill>
              <a:srgbClr val="0058AB">
                <a:alpha val="100000"/>
              </a:srgbClr>
            </a:solidFill>
          </p:spPr>
          <p:txBody>
            <a:bodyPr/>
            <a:lstStyle/>
            <a:p/>
          </p:txBody>
        </p:sp>
        <p:sp>
          <p:nvSpPr>
            <p:cNvPr id="69" name="rc69"/>
            <p:cNvSpPr/>
            <p:nvPr/>
          </p:nvSpPr>
          <p:spPr>
            <a:xfrm>
              <a:off x="4458568" y="3086487"/>
              <a:ext cx="204851" cy="47098"/>
            </a:xfrm>
            <a:prstGeom prst="rect">
              <a:avLst/>
            </a:prstGeom>
            <a:solidFill>
              <a:srgbClr val="1CABE2">
                <a:alpha val="100000"/>
              </a:srgbClr>
            </a:solidFill>
          </p:spPr>
          <p:txBody>
            <a:bodyPr/>
            <a:lstStyle/>
            <a:p/>
          </p:txBody>
        </p:sp>
        <p:sp>
          <p:nvSpPr>
            <p:cNvPr id="70" name="rc70"/>
            <p:cNvSpPr/>
            <p:nvPr/>
          </p:nvSpPr>
          <p:spPr>
            <a:xfrm>
              <a:off x="4686180" y="3232126"/>
              <a:ext cx="204851" cy="1393408"/>
            </a:xfrm>
            <a:prstGeom prst="rect">
              <a:avLst/>
            </a:prstGeom>
            <a:solidFill>
              <a:srgbClr val="80BD41">
                <a:alpha val="100000"/>
              </a:srgbClr>
            </a:solidFill>
          </p:spPr>
          <p:txBody>
            <a:bodyPr/>
            <a:lstStyle/>
            <a:p/>
          </p:txBody>
        </p:sp>
        <p:sp>
          <p:nvSpPr>
            <p:cNvPr id="71" name="rc71"/>
            <p:cNvSpPr/>
            <p:nvPr/>
          </p:nvSpPr>
          <p:spPr>
            <a:xfrm>
              <a:off x="4686180" y="3143198"/>
              <a:ext cx="204851" cy="29642"/>
            </a:xfrm>
            <a:prstGeom prst="rect">
              <a:avLst/>
            </a:prstGeom>
            <a:solidFill>
              <a:srgbClr val="0058AB">
                <a:alpha val="100000"/>
              </a:srgbClr>
            </a:solidFill>
          </p:spPr>
          <p:txBody>
            <a:bodyPr/>
            <a:lstStyle/>
            <a:p/>
          </p:txBody>
        </p:sp>
        <p:sp>
          <p:nvSpPr>
            <p:cNvPr id="72" name="rc72"/>
            <p:cNvSpPr/>
            <p:nvPr/>
          </p:nvSpPr>
          <p:spPr>
            <a:xfrm>
              <a:off x="4686180" y="3172841"/>
              <a:ext cx="204851" cy="59285"/>
            </a:xfrm>
            <a:prstGeom prst="rect">
              <a:avLst/>
            </a:prstGeom>
            <a:solidFill>
              <a:srgbClr val="1CABE2">
                <a:alpha val="100000"/>
              </a:srgbClr>
            </a:solidFill>
          </p:spPr>
          <p:txBody>
            <a:bodyPr/>
            <a:lstStyle/>
            <a:p/>
          </p:txBody>
        </p:sp>
        <p:sp>
          <p:nvSpPr>
            <p:cNvPr id="73" name="rc73"/>
            <p:cNvSpPr/>
            <p:nvPr/>
          </p:nvSpPr>
          <p:spPr>
            <a:xfrm>
              <a:off x="4913793" y="3258954"/>
              <a:ext cx="204851" cy="1366581"/>
            </a:xfrm>
            <a:prstGeom prst="rect">
              <a:avLst/>
            </a:prstGeom>
            <a:solidFill>
              <a:srgbClr val="80BD41">
                <a:alpha val="100000"/>
              </a:srgbClr>
            </a:solidFill>
          </p:spPr>
          <p:txBody>
            <a:bodyPr/>
            <a:lstStyle/>
            <a:p/>
          </p:txBody>
        </p:sp>
        <p:sp>
          <p:nvSpPr>
            <p:cNvPr id="74" name="rc74"/>
            <p:cNvSpPr/>
            <p:nvPr/>
          </p:nvSpPr>
          <p:spPr>
            <a:xfrm>
              <a:off x="4913793" y="3156109"/>
              <a:ext cx="204851" cy="29401"/>
            </a:xfrm>
            <a:prstGeom prst="rect">
              <a:avLst/>
            </a:prstGeom>
            <a:solidFill>
              <a:srgbClr val="0058AB">
                <a:alpha val="100000"/>
              </a:srgbClr>
            </a:solidFill>
          </p:spPr>
          <p:txBody>
            <a:bodyPr/>
            <a:lstStyle/>
            <a:p/>
          </p:txBody>
        </p:sp>
        <p:sp>
          <p:nvSpPr>
            <p:cNvPr id="75" name="rc75"/>
            <p:cNvSpPr/>
            <p:nvPr/>
          </p:nvSpPr>
          <p:spPr>
            <a:xfrm>
              <a:off x="4913793" y="3185511"/>
              <a:ext cx="204851" cy="73443"/>
            </a:xfrm>
            <a:prstGeom prst="rect">
              <a:avLst/>
            </a:prstGeom>
            <a:solidFill>
              <a:srgbClr val="1CABE2">
                <a:alpha val="100000"/>
              </a:srgbClr>
            </a:solidFill>
          </p:spPr>
          <p:txBody>
            <a:bodyPr/>
            <a:lstStyle/>
            <a:p/>
          </p:txBody>
        </p:sp>
        <p:sp>
          <p:nvSpPr>
            <p:cNvPr id="76" name="rc76"/>
            <p:cNvSpPr/>
            <p:nvPr/>
          </p:nvSpPr>
          <p:spPr>
            <a:xfrm>
              <a:off x="5141405" y="3319566"/>
              <a:ext cx="204851" cy="1305968"/>
            </a:xfrm>
            <a:prstGeom prst="rect">
              <a:avLst/>
            </a:prstGeom>
            <a:solidFill>
              <a:srgbClr val="80BD41">
                <a:alpha val="100000"/>
              </a:srgbClr>
            </a:solidFill>
          </p:spPr>
          <p:txBody>
            <a:bodyPr/>
            <a:lstStyle/>
            <a:p/>
          </p:txBody>
        </p:sp>
        <p:sp>
          <p:nvSpPr>
            <p:cNvPr id="77" name="rc77"/>
            <p:cNvSpPr/>
            <p:nvPr/>
          </p:nvSpPr>
          <p:spPr>
            <a:xfrm>
              <a:off x="5141405" y="3205983"/>
              <a:ext cx="204851" cy="28395"/>
            </a:xfrm>
            <a:prstGeom prst="rect">
              <a:avLst/>
            </a:prstGeom>
            <a:solidFill>
              <a:srgbClr val="0058AB">
                <a:alpha val="100000"/>
              </a:srgbClr>
            </a:solidFill>
          </p:spPr>
          <p:txBody>
            <a:bodyPr/>
            <a:lstStyle/>
            <a:p/>
          </p:txBody>
        </p:sp>
        <p:sp>
          <p:nvSpPr>
            <p:cNvPr id="78" name="rc78"/>
            <p:cNvSpPr/>
            <p:nvPr/>
          </p:nvSpPr>
          <p:spPr>
            <a:xfrm>
              <a:off x="5141405" y="3234379"/>
              <a:ext cx="204851" cy="85187"/>
            </a:xfrm>
            <a:prstGeom prst="rect">
              <a:avLst/>
            </a:prstGeom>
            <a:solidFill>
              <a:srgbClr val="1CABE2">
                <a:alpha val="100000"/>
              </a:srgbClr>
            </a:solidFill>
          </p:spPr>
          <p:txBody>
            <a:bodyPr/>
            <a:lstStyle/>
            <a:p/>
          </p:txBody>
        </p:sp>
        <p:sp>
          <p:nvSpPr>
            <p:cNvPr id="79" name="rc79"/>
            <p:cNvSpPr/>
            <p:nvPr/>
          </p:nvSpPr>
          <p:spPr>
            <a:xfrm>
              <a:off x="5369018" y="3316148"/>
              <a:ext cx="204851" cy="1309387"/>
            </a:xfrm>
            <a:prstGeom prst="rect">
              <a:avLst/>
            </a:prstGeom>
            <a:solidFill>
              <a:srgbClr val="80BD41">
                <a:alpha val="100000"/>
              </a:srgbClr>
            </a:solidFill>
          </p:spPr>
          <p:txBody>
            <a:bodyPr/>
            <a:lstStyle/>
            <a:p/>
          </p:txBody>
        </p:sp>
        <p:sp>
          <p:nvSpPr>
            <p:cNvPr id="80" name="rc80"/>
            <p:cNvSpPr/>
            <p:nvPr/>
          </p:nvSpPr>
          <p:spPr>
            <a:xfrm>
              <a:off x="5369018" y="3217607"/>
              <a:ext cx="204851" cy="28154"/>
            </a:xfrm>
            <a:prstGeom prst="rect">
              <a:avLst/>
            </a:prstGeom>
            <a:solidFill>
              <a:srgbClr val="0058AB">
                <a:alpha val="100000"/>
              </a:srgbClr>
            </a:solidFill>
          </p:spPr>
          <p:txBody>
            <a:bodyPr/>
            <a:lstStyle/>
            <a:p/>
          </p:txBody>
        </p:sp>
        <p:sp>
          <p:nvSpPr>
            <p:cNvPr id="81" name="rc81"/>
            <p:cNvSpPr/>
            <p:nvPr/>
          </p:nvSpPr>
          <p:spPr>
            <a:xfrm>
              <a:off x="5369018" y="3245761"/>
              <a:ext cx="204851" cy="70386"/>
            </a:xfrm>
            <a:prstGeom prst="rect">
              <a:avLst/>
            </a:prstGeom>
            <a:solidFill>
              <a:srgbClr val="1CABE2">
                <a:alpha val="100000"/>
              </a:srgbClr>
            </a:solidFill>
          </p:spPr>
          <p:txBody>
            <a:bodyPr/>
            <a:lstStyle/>
            <a:p/>
          </p:txBody>
        </p:sp>
        <p:sp>
          <p:nvSpPr>
            <p:cNvPr id="82" name="rc82"/>
            <p:cNvSpPr/>
            <p:nvPr/>
          </p:nvSpPr>
          <p:spPr>
            <a:xfrm>
              <a:off x="5596630" y="3344423"/>
              <a:ext cx="204851" cy="1281112"/>
            </a:xfrm>
            <a:prstGeom prst="rect">
              <a:avLst/>
            </a:prstGeom>
            <a:solidFill>
              <a:srgbClr val="80BD41">
                <a:alpha val="100000"/>
              </a:srgbClr>
            </a:solidFill>
          </p:spPr>
          <p:txBody>
            <a:bodyPr/>
            <a:lstStyle/>
            <a:p/>
          </p:txBody>
        </p:sp>
        <p:sp>
          <p:nvSpPr>
            <p:cNvPr id="83" name="rc83"/>
            <p:cNvSpPr/>
            <p:nvPr/>
          </p:nvSpPr>
          <p:spPr>
            <a:xfrm>
              <a:off x="5596630" y="3262654"/>
              <a:ext cx="204851" cy="27269"/>
            </a:xfrm>
            <a:prstGeom prst="rect">
              <a:avLst/>
            </a:prstGeom>
            <a:solidFill>
              <a:srgbClr val="0058AB">
                <a:alpha val="100000"/>
              </a:srgbClr>
            </a:solidFill>
          </p:spPr>
          <p:txBody>
            <a:bodyPr/>
            <a:lstStyle/>
            <a:p/>
          </p:txBody>
        </p:sp>
        <p:sp>
          <p:nvSpPr>
            <p:cNvPr id="84" name="rc84"/>
            <p:cNvSpPr/>
            <p:nvPr/>
          </p:nvSpPr>
          <p:spPr>
            <a:xfrm>
              <a:off x="5596630" y="3289924"/>
              <a:ext cx="204851" cy="54499"/>
            </a:xfrm>
            <a:prstGeom prst="rect">
              <a:avLst/>
            </a:prstGeom>
            <a:solidFill>
              <a:srgbClr val="1CABE2">
                <a:alpha val="100000"/>
              </a:srgbClr>
            </a:solidFill>
          </p:spPr>
          <p:txBody>
            <a:bodyPr/>
            <a:lstStyle/>
            <a:p/>
          </p:txBody>
        </p:sp>
        <p:sp>
          <p:nvSpPr>
            <p:cNvPr id="85" name="rc85"/>
            <p:cNvSpPr/>
            <p:nvPr/>
          </p:nvSpPr>
          <p:spPr>
            <a:xfrm>
              <a:off x="5824243" y="3364976"/>
              <a:ext cx="204851" cy="1260559"/>
            </a:xfrm>
            <a:prstGeom prst="rect">
              <a:avLst/>
            </a:prstGeom>
            <a:solidFill>
              <a:srgbClr val="80BD41">
                <a:alpha val="100000"/>
              </a:srgbClr>
            </a:solidFill>
          </p:spPr>
          <p:txBody>
            <a:bodyPr/>
            <a:lstStyle/>
            <a:p/>
          </p:txBody>
        </p:sp>
        <p:sp>
          <p:nvSpPr>
            <p:cNvPr id="86" name="rc86"/>
            <p:cNvSpPr/>
            <p:nvPr/>
          </p:nvSpPr>
          <p:spPr>
            <a:xfrm>
              <a:off x="5824243" y="3284534"/>
              <a:ext cx="204851" cy="26827"/>
            </a:xfrm>
            <a:prstGeom prst="rect">
              <a:avLst/>
            </a:prstGeom>
            <a:solidFill>
              <a:srgbClr val="0058AB">
                <a:alpha val="100000"/>
              </a:srgbClr>
            </a:solidFill>
          </p:spPr>
          <p:txBody>
            <a:bodyPr/>
            <a:lstStyle/>
            <a:p/>
          </p:txBody>
        </p:sp>
        <p:sp>
          <p:nvSpPr>
            <p:cNvPr id="87" name="rc87"/>
            <p:cNvSpPr/>
            <p:nvPr/>
          </p:nvSpPr>
          <p:spPr>
            <a:xfrm>
              <a:off x="5824243" y="3311361"/>
              <a:ext cx="204851" cy="53614"/>
            </a:xfrm>
            <a:prstGeom prst="rect">
              <a:avLst/>
            </a:prstGeom>
            <a:solidFill>
              <a:srgbClr val="1CABE2">
                <a:alpha val="100000"/>
              </a:srgbClr>
            </a:solidFill>
          </p:spPr>
          <p:txBody>
            <a:bodyPr/>
            <a:lstStyle/>
            <a:p/>
          </p:txBody>
        </p:sp>
        <p:sp>
          <p:nvSpPr>
            <p:cNvPr id="88" name="rc88"/>
            <p:cNvSpPr/>
            <p:nvPr/>
          </p:nvSpPr>
          <p:spPr>
            <a:xfrm>
              <a:off x="6051856" y="3305811"/>
              <a:ext cx="204851" cy="1319724"/>
            </a:xfrm>
            <a:prstGeom prst="rect">
              <a:avLst/>
            </a:prstGeom>
            <a:solidFill>
              <a:srgbClr val="80BD41">
                <a:alpha val="100000"/>
              </a:srgbClr>
            </a:solidFill>
          </p:spPr>
          <p:txBody>
            <a:bodyPr/>
            <a:lstStyle/>
            <a:p/>
          </p:txBody>
        </p:sp>
        <p:sp>
          <p:nvSpPr>
            <p:cNvPr id="89" name="rc89"/>
            <p:cNvSpPr/>
            <p:nvPr/>
          </p:nvSpPr>
          <p:spPr>
            <a:xfrm>
              <a:off x="6051856" y="3191061"/>
              <a:ext cx="204851" cy="28677"/>
            </a:xfrm>
            <a:prstGeom prst="rect">
              <a:avLst/>
            </a:prstGeom>
            <a:solidFill>
              <a:srgbClr val="0058AB">
                <a:alpha val="100000"/>
              </a:srgbClr>
            </a:solidFill>
          </p:spPr>
          <p:txBody>
            <a:bodyPr/>
            <a:lstStyle/>
            <a:p/>
          </p:txBody>
        </p:sp>
        <p:sp>
          <p:nvSpPr>
            <p:cNvPr id="90" name="rc90"/>
            <p:cNvSpPr/>
            <p:nvPr/>
          </p:nvSpPr>
          <p:spPr>
            <a:xfrm>
              <a:off x="6051856" y="3219738"/>
              <a:ext cx="204851" cy="86072"/>
            </a:xfrm>
            <a:prstGeom prst="rect">
              <a:avLst/>
            </a:prstGeom>
            <a:solidFill>
              <a:srgbClr val="1CABE2">
                <a:alpha val="100000"/>
              </a:srgbClr>
            </a:solidFill>
          </p:spPr>
          <p:txBody>
            <a:bodyPr/>
            <a:lstStyle/>
            <a:p/>
          </p:txBody>
        </p:sp>
        <p:sp>
          <p:nvSpPr>
            <p:cNvPr id="91" name="rc91"/>
            <p:cNvSpPr/>
            <p:nvPr/>
          </p:nvSpPr>
          <p:spPr>
            <a:xfrm>
              <a:off x="6279468" y="3407248"/>
              <a:ext cx="204851" cy="1218287"/>
            </a:xfrm>
            <a:prstGeom prst="rect">
              <a:avLst/>
            </a:prstGeom>
            <a:solidFill>
              <a:srgbClr val="80BD41">
                <a:alpha val="100000"/>
              </a:srgbClr>
            </a:solidFill>
          </p:spPr>
          <p:txBody>
            <a:bodyPr/>
            <a:lstStyle/>
            <a:p/>
          </p:txBody>
        </p:sp>
        <p:sp>
          <p:nvSpPr>
            <p:cNvPr id="92" name="rc92"/>
            <p:cNvSpPr/>
            <p:nvPr/>
          </p:nvSpPr>
          <p:spPr>
            <a:xfrm>
              <a:off x="6279468" y="3301306"/>
              <a:ext cx="204851" cy="26465"/>
            </a:xfrm>
            <a:prstGeom prst="rect">
              <a:avLst/>
            </a:prstGeom>
            <a:solidFill>
              <a:srgbClr val="0058AB">
                <a:alpha val="100000"/>
              </a:srgbClr>
            </a:solidFill>
          </p:spPr>
          <p:txBody>
            <a:bodyPr/>
            <a:lstStyle/>
            <a:p/>
          </p:txBody>
        </p:sp>
        <p:sp>
          <p:nvSpPr>
            <p:cNvPr id="93" name="rc93"/>
            <p:cNvSpPr/>
            <p:nvPr/>
          </p:nvSpPr>
          <p:spPr>
            <a:xfrm>
              <a:off x="6279468" y="3327771"/>
              <a:ext cx="204851" cy="79476"/>
            </a:xfrm>
            <a:prstGeom prst="rect">
              <a:avLst/>
            </a:prstGeom>
            <a:solidFill>
              <a:srgbClr val="1CABE2">
                <a:alpha val="100000"/>
              </a:srgbClr>
            </a:solidFill>
          </p:spPr>
          <p:txBody>
            <a:bodyPr/>
            <a:lstStyle/>
            <a:p/>
          </p:txBody>
        </p:sp>
        <p:sp>
          <p:nvSpPr>
            <p:cNvPr id="94" name="rc94"/>
            <p:cNvSpPr/>
            <p:nvPr/>
          </p:nvSpPr>
          <p:spPr>
            <a:xfrm>
              <a:off x="6507081" y="3452858"/>
              <a:ext cx="204851" cy="1172677"/>
            </a:xfrm>
            <a:prstGeom prst="rect">
              <a:avLst/>
            </a:prstGeom>
            <a:solidFill>
              <a:srgbClr val="80BD41">
                <a:alpha val="100000"/>
              </a:srgbClr>
            </a:solidFill>
          </p:spPr>
          <p:txBody>
            <a:bodyPr/>
            <a:lstStyle/>
            <a:p/>
          </p:txBody>
        </p:sp>
        <p:sp>
          <p:nvSpPr>
            <p:cNvPr id="95" name="rc95"/>
            <p:cNvSpPr/>
            <p:nvPr/>
          </p:nvSpPr>
          <p:spPr>
            <a:xfrm>
              <a:off x="6507081" y="3364573"/>
              <a:ext cx="204851" cy="25218"/>
            </a:xfrm>
            <a:prstGeom prst="rect">
              <a:avLst/>
            </a:prstGeom>
            <a:solidFill>
              <a:srgbClr val="0058AB">
                <a:alpha val="100000"/>
              </a:srgbClr>
            </a:solidFill>
          </p:spPr>
          <p:txBody>
            <a:bodyPr/>
            <a:lstStyle/>
            <a:p/>
          </p:txBody>
        </p:sp>
        <p:sp>
          <p:nvSpPr>
            <p:cNvPr id="96" name="rc96"/>
            <p:cNvSpPr/>
            <p:nvPr/>
          </p:nvSpPr>
          <p:spPr>
            <a:xfrm>
              <a:off x="6507081" y="3389792"/>
              <a:ext cx="204851" cy="63066"/>
            </a:xfrm>
            <a:prstGeom prst="rect">
              <a:avLst/>
            </a:prstGeom>
            <a:solidFill>
              <a:srgbClr val="1CABE2">
                <a:alpha val="100000"/>
              </a:srgbClr>
            </a:solidFill>
          </p:spPr>
          <p:txBody>
            <a:bodyPr/>
            <a:lstStyle/>
            <a:p/>
          </p:txBody>
        </p:sp>
        <p:sp>
          <p:nvSpPr>
            <p:cNvPr id="97" name="rc97"/>
            <p:cNvSpPr/>
            <p:nvPr/>
          </p:nvSpPr>
          <p:spPr>
            <a:xfrm>
              <a:off x="6734693" y="3467820"/>
              <a:ext cx="204851" cy="1157714"/>
            </a:xfrm>
            <a:prstGeom prst="rect">
              <a:avLst/>
            </a:prstGeom>
            <a:solidFill>
              <a:srgbClr val="80BD41">
                <a:alpha val="100000"/>
              </a:srgbClr>
            </a:solidFill>
          </p:spPr>
          <p:txBody>
            <a:bodyPr/>
            <a:lstStyle/>
            <a:p/>
          </p:txBody>
        </p:sp>
        <p:sp>
          <p:nvSpPr>
            <p:cNvPr id="98" name="rc98"/>
            <p:cNvSpPr/>
            <p:nvPr/>
          </p:nvSpPr>
          <p:spPr>
            <a:xfrm>
              <a:off x="6734693" y="3367148"/>
              <a:ext cx="204851" cy="25178"/>
            </a:xfrm>
            <a:prstGeom prst="rect">
              <a:avLst/>
            </a:prstGeom>
            <a:solidFill>
              <a:srgbClr val="0058AB">
                <a:alpha val="100000"/>
              </a:srgbClr>
            </a:solidFill>
          </p:spPr>
          <p:txBody>
            <a:bodyPr/>
            <a:lstStyle/>
            <a:p/>
          </p:txBody>
        </p:sp>
        <p:sp>
          <p:nvSpPr>
            <p:cNvPr id="99" name="rc99"/>
            <p:cNvSpPr/>
            <p:nvPr/>
          </p:nvSpPr>
          <p:spPr>
            <a:xfrm>
              <a:off x="6734693" y="3392326"/>
              <a:ext cx="204851" cy="75494"/>
            </a:xfrm>
            <a:prstGeom prst="rect">
              <a:avLst/>
            </a:prstGeom>
            <a:solidFill>
              <a:srgbClr val="1CABE2">
                <a:alpha val="100000"/>
              </a:srgbClr>
            </a:solidFill>
          </p:spPr>
          <p:txBody>
            <a:bodyPr/>
            <a:lstStyle/>
            <a:p/>
          </p:txBody>
        </p:sp>
        <p:sp>
          <p:nvSpPr>
            <p:cNvPr id="100" name="rc100"/>
            <p:cNvSpPr/>
            <p:nvPr/>
          </p:nvSpPr>
          <p:spPr>
            <a:xfrm>
              <a:off x="6962306" y="3382431"/>
              <a:ext cx="204851" cy="22731"/>
            </a:xfrm>
            <a:prstGeom prst="rect">
              <a:avLst/>
            </a:prstGeom>
            <a:solidFill>
              <a:srgbClr val="F26A21">
                <a:alpha val="100000"/>
              </a:srgbClr>
            </a:solidFill>
          </p:spPr>
          <p:txBody>
            <a:bodyPr/>
            <a:lstStyle/>
            <a:p/>
          </p:txBody>
        </p:sp>
        <p:sp>
          <p:nvSpPr>
            <p:cNvPr id="101" name="rc101"/>
            <p:cNvSpPr/>
            <p:nvPr/>
          </p:nvSpPr>
          <p:spPr>
            <a:xfrm>
              <a:off x="6962306" y="3405163"/>
              <a:ext cx="204851" cy="1220372"/>
            </a:xfrm>
            <a:prstGeom prst="rect">
              <a:avLst/>
            </a:prstGeom>
            <a:solidFill>
              <a:srgbClr val="FFC20E">
                <a:alpha val="100000"/>
              </a:srgbClr>
            </a:solidFill>
          </p:spPr>
          <p:txBody>
            <a:bodyPr/>
            <a:lstStyle/>
            <a:p/>
          </p:txBody>
        </p:sp>
        <p:sp>
          <p:nvSpPr>
            <p:cNvPr id="102" name="rc102"/>
            <p:cNvSpPr/>
            <p:nvPr/>
          </p:nvSpPr>
          <p:spPr>
            <a:xfrm>
              <a:off x="7189918" y="3397796"/>
              <a:ext cx="204851" cy="20522"/>
            </a:xfrm>
            <a:prstGeom prst="rect">
              <a:avLst/>
            </a:prstGeom>
            <a:solidFill>
              <a:srgbClr val="F26A21">
                <a:alpha val="100000"/>
              </a:srgbClr>
            </a:solidFill>
          </p:spPr>
          <p:txBody>
            <a:bodyPr/>
            <a:lstStyle/>
            <a:p/>
          </p:txBody>
        </p:sp>
        <p:sp>
          <p:nvSpPr>
            <p:cNvPr id="103" name="rc103"/>
            <p:cNvSpPr/>
            <p:nvPr/>
          </p:nvSpPr>
          <p:spPr>
            <a:xfrm>
              <a:off x="7189918" y="3418318"/>
              <a:ext cx="204851" cy="1207216"/>
            </a:xfrm>
            <a:prstGeom prst="rect">
              <a:avLst/>
            </a:prstGeom>
            <a:solidFill>
              <a:srgbClr val="FFC20E">
                <a:alpha val="100000"/>
              </a:srgbClr>
            </a:solidFill>
          </p:spPr>
          <p:txBody>
            <a:bodyPr/>
            <a:lstStyle/>
            <a:p/>
          </p:txBody>
        </p:sp>
        <p:sp>
          <p:nvSpPr>
            <p:cNvPr id="104" name="rc104"/>
            <p:cNvSpPr/>
            <p:nvPr/>
          </p:nvSpPr>
          <p:spPr>
            <a:xfrm>
              <a:off x="7417531" y="3407690"/>
              <a:ext cx="204851" cy="18528"/>
            </a:xfrm>
            <a:prstGeom prst="rect">
              <a:avLst/>
            </a:prstGeom>
            <a:solidFill>
              <a:srgbClr val="F26A21">
                <a:alpha val="100000"/>
              </a:srgbClr>
            </a:solidFill>
          </p:spPr>
          <p:txBody>
            <a:bodyPr/>
            <a:lstStyle/>
            <a:p/>
          </p:txBody>
        </p:sp>
        <p:sp>
          <p:nvSpPr>
            <p:cNvPr id="105" name="rc105"/>
            <p:cNvSpPr/>
            <p:nvPr/>
          </p:nvSpPr>
          <p:spPr>
            <a:xfrm>
              <a:off x="7417531" y="3426219"/>
              <a:ext cx="204851" cy="1199316"/>
            </a:xfrm>
            <a:prstGeom prst="rect">
              <a:avLst/>
            </a:prstGeom>
            <a:solidFill>
              <a:srgbClr val="FFC20E">
                <a:alpha val="100000"/>
              </a:srgbClr>
            </a:solidFill>
          </p:spPr>
          <p:txBody>
            <a:bodyPr/>
            <a:lstStyle/>
            <a:p/>
          </p:txBody>
        </p:sp>
        <p:sp>
          <p:nvSpPr>
            <p:cNvPr id="106" name="rc106"/>
            <p:cNvSpPr/>
            <p:nvPr/>
          </p:nvSpPr>
          <p:spPr>
            <a:xfrm>
              <a:off x="7645143" y="3418228"/>
              <a:ext cx="204851" cy="16727"/>
            </a:xfrm>
            <a:prstGeom prst="rect">
              <a:avLst/>
            </a:prstGeom>
            <a:solidFill>
              <a:srgbClr val="F26A21">
                <a:alpha val="100000"/>
              </a:srgbClr>
            </a:solidFill>
          </p:spPr>
          <p:txBody>
            <a:bodyPr/>
            <a:lstStyle/>
            <a:p/>
          </p:txBody>
        </p:sp>
        <p:sp>
          <p:nvSpPr>
            <p:cNvPr id="107" name="rc107"/>
            <p:cNvSpPr/>
            <p:nvPr/>
          </p:nvSpPr>
          <p:spPr>
            <a:xfrm>
              <a:off x="7645143" y="3434956"/>
              <a:ext cx="204851" cy="1190579"/>
            </a:xfrm>
            <a:prstGeom prst="rect">
              <a:avLst/>
            </a:prstGeom>
            <a:solidFill>
              <a:srgbClr val="FFC20E">
                <a:alpha val="100000"/>
              </a:srgbClr>
            </a:solidFill>
          </p:spPr>
          <p:txBody>
            <a:bodyPr/>
            <a:lstStyle/>
            <a:p/>
          </p:txBody>
        </p:sp>
        <p:sp>
          <p:nvSpPr>
            <p:cNvPr id="108" name="rc108"/>
            <p:cNvSpPr/>
            <p:nvPr/>
          </p:nvSpPr>
          <p:spPr>
            <a:xfrm>
              <a:off x="7872756" y="3424181"/>
              <a:ext cx="204851" cy="15102"/>
            </a:xfrm>
            <a:prstGeom prst="rect">
              <a:avLst/>
            </a:prstGeom>
            <a:solidFill>
              <a:srgbClr val="F26A21">
                <a:alpha val="100000"/>
              </a:srgbClr>
            </a:solidFill>
          </p:spPr>
          <p:txBody>
            <a:bodyPr/>
            <a:lstStyle/>
            <a:p/>
          </p:txBody>
        </p:sp>
        <p:sp>
          <p:nvSpPr>
            <p:cNvPr id="109" name="rc109"/>
            <p:cNvSpPr/>
            <p:nvPr/>
          </p:nvSpPr>
          <p:spPr>
            <a:xfrm>
              <a:off x="7872756" y="3439283"/>
              <a:ext cx="204851" cy="1186252"/>
            </a:xfrm>
            <a:prstGeom prst="rect">
              <a:avLst/>
            </a:prstGeom>
            <a:solidFill>
              <a:srgbClr val="FFC20E">
                <a:alpha val="100000"/>
              </a:srgbClr>
            </a:solidFill>
          </p:spPr>
          <p:txBody>
            <a:bodyPr/>
            <a:lstStyle/>
            <a:p/>
          </p:txBody>
        </p:sp>
        <p:sp>
          <p:nvSpPr>
            <p:cNvPr id="110" name="rc110"/>
            <p:cNvSpPr/>
            <p:nvPr/>
          </p:nvSpPr>
          <p:spPr>
            <a:xfrm>
              <a:off x="8100369" y="3431501"/>
              <a:ext cx="204851" cy="13634"/>
            </a:xfrm>
            <a:prstGeom prst="rect">
              <a:avLst/>
            </a:prstGeom>
            <a:solidFill>
              <a:srgbClr val="F26A21">
                <a:alpha val="100000"/>
              </a:srgbClr>
            </a:solidFill>
          </p:spPr>
          <p:txBody>
            <a:bodyPr/>
            <a:lstStyle/>
            <a:p/>
          </p:txBody>
        </p:sp>
        <p:sp>
          <p:nvSpPr>
            <p:cNvPr id="111" name="rc111"/>
            <p:cNvSpPr/>
            <p:nvPr/>
          </p:nvSpPr>
          <p:spPr>
            <a:xfrm>
              <a:off x="8100369" y="3445136"/>
              <a:ext cx="204851" cy="1180399"/>
            </a:xfrm>
            <a:prstGeom prst="rect">
              <a:avLst/>
            </a:prstGeom>
            <a:solidFill>
              <a:srgbClr val="FFC20E">
                <a:alpha val="100000"/>
              </a:srgbClr>
            </a:solidFill>
          </p:spPr>
          <p:txBody>
            <a:bodyPr/>
            <a:lstStyle/>
            <a:p/>
          </p:txBody>
        </p:sp>
        <p:sp>
          <p:nvSpPr>
            <p:cNvPr id="112" name="pl112"/>
            <p:cNvSpPr/>
            <p:nvPr/>
          </p:nvSpPr>
          <p:spPr>
            <a:xfrm>
              <a:off x="1374417" y="1227418"/>
              <a:ext cx="5462701" cy="171622"/>
            </a:xfrm>
            <a:custGeom>
              <a:avLst/>
              <a:pathLst>
                <a:path w="5462701" h="171622">
                  <a:moveTo>
                    <a:pt x="0" y="137297"/>
                  </a:moveTo>
                  <a:lnTo>
                    <a:pt x="227612" y="171622"/>
                  </a:lnTo>
                  <a:lnTo>
                    <a:pt x="455225" y="0"/>
                  </a:lnTo>
                  <a:lnTo>
                    <a:pt x="682837" y="34324"/>
                  </a:lnTo>
                  <a:lnTo>
                    <a:pt x="910450" y="102973"/>
                  </a:lnTo>
                  <a:lnTo>
                    <a:pt x="1138062" y="102973"/>
                  </a:lnTo>
                  <a:lnTo>
                    <a:pt x="1365675" y="102973"/>
                  </a:lnTo>
                  <a:lnTo>
                    <a:pt x="1593287" y="102973"/>
                  </a:lnTo>
                  <a:lnTo>
                    <a:pt x="1820900" y="68648"/>
                  </a:lnTo>
                  <a:lnTo>
                    <a:pt x="2048513" y="68648"/>
                  </a:lnTo>
                  <a:lnTo>
                    <a:pt x="2276125" y="68648"/>
                  </a:lnTo>
                  <a:lnTo>
                    <a:pt x="2503738" y="68648"/>
                  </a:lnTo>
                  <a:lnTo>
                    <a:pt x="2731350" y="34324"/>
                  </a:lnTo>
                  <a:lnTo>
                    <a:pt x="2958963" y="34324"/>
                  </a:lnTo>
                  <a:lnTo>
                    <a:pt x="3186575" y="34324"/>
                  </a:lnTo>
                  <a:lnTo>
                    <a:pt x="3414188" y="34324"/>
                  </a:lnTo>
                  <a:lnTo>
                    <a:pt x="3641800" y="34324"/>
                  </a:lnTo>
                  <a:lnTo>
                    <a:pt x="3869413" y="34324"/>
                  </a:lnTo>
                  <a:lnTo>
                    <a:pt x="4097026" y="34324"/>
                  </a:lnTo>
                  <a:lnTo>
                    <a:pt x="4324638" y="34324"/>
                  </a:lnTo>
                  <a:lnTo>
                    <a:pt x="4552251" y="34324"/>
                  </a:lnTo>
                  <a:lnTo>
                    <a:pt x="4779863" y="34324"/>
                  </a:lnTo>
                  <a:lnTo>
                    <a:pt x="5007476" y="34324"/>
                  </a:lnTo>
                  <a:lnTo>
                    <a:pt x="5235088" y="34324"/>
                  </a:lnTo>
                  <a:lnTo>
                    <a:pt x="5462701" y="34324"/>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96067"/>
              <a:ext cx="5462701" cy="171622"/>
            </a:xfrm>
            <a:custGeom>
              <a:avLst/>
              <a:pathLst>
                <a:path w="5462701" h="171622">
                  <a:moveTo>
                    <a:pt x="0" y="137297"/>
                  </a:moveTo>
                  <a:lnTo>
                    <a:pt x="227612" y="102973"/>
                  </a:lnTo>
                  <a:lnTo>
                    <a:pt x="455225" y="68648"/>
                  </a:lnTo>
                  <a:lnTo>
                    <a:pt x="682837" y="102973"/>
                  </a:lnTo>
                  <a:lnTo>
                    <a:pt x="910450" y="34324"/>
                  </a:lnTo>
                  <a:lnTo>
                    <a:pt x="1138062" y="34324"/>
                  </a:lnTo>
                  <a:lnTo>
                    <a:pt x="1365675" y="34324"/>
                  </a:lnTo>
                  <a:lnTo>
                    <a:pt x="1593287" y="34324"/>
                  </a:lnTo>
                  <a:lnTo>
                    <a:pt x="1820900" y="34324"/>
                  </a:lnTo>
                  <a:lnTo>
                    <a:pt x="2048513" y="34324"/>
                  </a:lnTo>
                  <a:lnTo>
                    <a:pt x="2276125" y="0"/>
                  </a:lnTo>
                  <a:lnTo>
                    <a:pt x="2503738" y="34324"/>
                  </a:lnTo>
                  <a:lnTo>
                    <a:pt x="2731350" y="34324"/>
                  </a:lnTo>
                  <a:lnTo>
                    <a:pt x="2958963" y="34324"/>
                  </a:lnTo>
                  <a:lnTo>
                    <a:pt x="3186575" y="68648"/>
                  </a:lnTo>
                  <a:lnTo>
                    <a:pt x="3414188" y="102973"/>
                  </a:lnTo>
                  <a:lnTo>
                    <a:pt x="3641800" y="137297"/>
                  </a:lnTo>
                  <a:lnTo>
                    <a:pt x="3869413" y="171622"/>
                  </a:lnTo>
                  <a:lnTo>
                    <a:pt x="4097026" y="137297"/>
                  </a:lnTo>
                  <a:lnTo>
                    <a:pt x="4324638" y="102973"/>
                  </a:lnTo>
                  <a:lnTo>
                    <a:pt x="4552251" y="102973"/>
                  </a:lnTo>
                  <a:lnTo>
                    <a:pt x="4779863" y="171622"/>
                  </a:lnTo>
                  <a:lnTo>
                    <a:pt x="5007476" y="171622"/>
                  </a:lnTo>
                  <a:lnTo>
                    <a:pt x="5235088" y="137297"/>
                  </a:lnTo>
                  <a:lnTo>
                    <a:pt x="5462701" y="171622"/>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44415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358221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3072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85834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08595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3135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4117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1306089"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244415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358221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472027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563072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585834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608595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31356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54117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76879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25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6" name="tx136"/>
            <p:cNvSpPr/>
            <p:nvPr/>
          </p:nvSpPr>
          <p:spPr>
            <a:xfrm>
              <a:off x="508103" y="25570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7" name="tx137"/>
            <p:cNvSpPr/>
            <p:nvPr/>
          </p:nvSpPr>
          <p:spPr>
            <a:xfrm>
              <a:off x="508103" y="15515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79074"/>
              <a:ext cx="4212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Croatia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Croatia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6818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2303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7788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0327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18759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145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30046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45531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61016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76501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30292" y="1554385"/>
              <a:ext cx="217589" cy="3436374"/>
            </a:xfrm>
            <a:prstGeom prst="rect">
              <a:avLst/>
            </a:prstGeom>
            <a:solidFill>
              <a:srgbClr val="0058AB">
                <a:alpha val="100000"/>
              </a:srgbClr>
            </a:solidFill>
          </p:spPr>
          <p:txBody>
            <a:bodyPr/>
            <a:lstStyle/>
            <a:p/>
          </p:txBody>
        </p:sp>
        <p:sp>
          <p:nvSpPr>
            <p:cNvPr id="43" name="rc43"/>
            <p:cNvSpPr/>
            <p:nvPr/>
          </p:nvSpPr>
          <p:spPr>
            <a:xfrm>
              <a:off x="1472058" y="866434"/>
              <a:ext cx="217589" cy="4124325"/>
            </a:xfrm>
            <a:prstGeom prst="rect">
              <a:avLst/>
            </a:prstGeom>
            <a:solidFill>
              <a:srgbClr val="0058AB">
                <a:alpha val="100000"/>
              </a:srgbClr>
            </a:solidFill>
          </p:spPr>
          <p:txBody>
            <a:bodyPr/>
            <a:lstStyle/>
            <a:p/>
          </p:txBody>
        </p:sp>
        <p:sp>
          <p:nvSpPr>
            <p:cNvPr id="44" name="rc44"/>
            <p:cNvSpPr/>
            <p:nvPr/>
          </p:nvSpPr>
          <p:spPr>
            <a:xfrm>
              <a:off x="1713825" y="4316331"/>
              <a:ext cx="217589" cy="674428"/>
            </a:xfrm>
            <a:prstGeom prst="rect">
              <a:avLst/>
            </a:prstGeom>
            <a:solidFill>
              <a:srgbClr val="0058AB">
                <a:alpha val="100000"/>
              </a:srgbClr>
            </a:solidFill>
          </p:spPr>
          <p:txBody>
            <a:bodyPr/>
            <a:lstStyle/>
            <a:p/>
          </p:txBody>
        </p:sp>
        <p:sp>
          <p:nvSpPr>
            <p:cNvPr id="45" name="rc45"/>
            <p:cNvSpPr/>
            <p:nvPr/>
          </p:nvSpPr>
          <p:spPr>
            <a:xfrm>
              <a:off x="1955592" y="3657115"/>
              <a:ext cx="217589" cy="1333644"/>
            </a:xfrm>
            <a:prstGeom prst="rect">
              <a:avLst/>
            </a:prstGeom>
            <a:solidFill>
              <a:srgbClr val="0058AB">
                <a:alpha val="100000"/>
              </a:srgbClr>
            </a:solidFill>
          </p:spPr>
          <p:txBody>
            <a:bodyPr/>
            <a:lstStyle/>
            <a:p/>
          </p:txBody>
        </p:sp>
        <p:sp>
          <p:nvSpPr>
            <p:cNvPr id="46" name="rc46"/>
            <p:cNvSpPr/>
            <p:nvPr/>
          </p:nvSpPr>
          <p:spPr>
            <a:xfrm>
              <a:off x="2197358" y="2308257"/>
              <a:ext cx="217589" cy="2682502"/>
            </a:xfrm>
            <a:prstGeom prst="rect">
              <a:avLst/>
            </a:prstGeom>
            <a:solidFill>
              <a:srgbClr val="0058AB">
                <a:alpha val="100000"/>
              </a:srgbClr>
            </a:solidFill>
          </p:spPr>
          <p:txBody>
            <a:bodyPr/>
            <a:lstStyle/>
            <a:p/>
          </p:txBody>
        </p:sp>
        <p:sp>
          <p:nvSpPr>
            <p:cNvPr id="47" name="rc47"/>
            <p:cNvSpPr/>
            <p:nvPr/>
          </p:nvSpPr>
          <p:spPr>
            <a:xfrm>
              <a:off x="2439125" y="2134157"/>
              <a:ext cx="217589" cy="2856602"/>
            </a:xfrm>
            <a:prstGeom prst="rect">
              <a:avLst/>
            </a:prstGeom>
            <a:solidFill>
              <a:srgbClr val="0058AB">
                <a:alpha val="100000"/>
              </a:srgbClr>
            </a:solidFill>
          </p:spPr>
          <p:txBody>
            <a:bodyPr/>
            <a:lstStyle/>
            <a:p/>
          </p:txBody>
        </p:sp>
        <p:sp>
          <p:nvSpPr>
            <p:cNvPr id="48" name="rc48"/>
            <p:cNvSpPr/>
            <p:nvPr/>
          </p:nvSpPr>
          <p:spPr>
            <a:xfrm>
              <a:off x="2680891" y="2200078"/>
              <a:ext cx="217589" cy="2790681"/>
            </a:xfrm>
            <a:prstGeom prst="rect">
              <a:avLst/>
            </a:prstGeom>
            <a:solidFill>
              <a:srgbClr val="0058AB">
                <a:alpha val="100000"/>
              </a:srgbClr>
            </a:solidFill>
          </p:spPr>
          <p:txBody>
            <a:bodyPr/>
            <a:lstStyle/>
            <a:p/>
          </p:txBody>
        </p:sp>
        <p:sp>
          <p:nvSpPr>
            <p:cNvPr id="49" name="rc49"/>
            <p:cNvSpPr/>
            <p:nvPr/>
          </p:nvSpPr>
          <p:spPr>
            <a:xfrm>
              <a:off x="2922658" y="2167963"/>
              <a:ext cx="217589" cy="2822796"/>
            </a:xfrm>
            <a:prstGeom prst="rect">
              <a:avLst/>
            </a:prstGeom>
            <a:solidFill>
              <a:srgbClr val="0058AB">
                <a:alpha val="100000"/>
              </a:srgbClr>
            </a:solidFill>
          </p:spPr>
          <p:txBody>
            <a:bodyPr/>
            <a:lstStyle/>
            <a:p/>
          </p:txBody>
        </p:sp>
        <p:sp>
          <p:nvSpPr>
            <p:cNvPr id="50" name="rc50"/>
            <p:cNvSpPr/>
            <p:nvPr/>
          </p:nvSpPr>
          <p:spPr>
            <a:xfrm>
              <a:off x="3164425" y="2781541"/>
              <a:ext cx="217589" cy="2209218"/>
            </a:xfrm>
            <a:prstGeom prst="rect">
              <a:avLst/>
            </a:prstGeom>
            <a:solidFill>
              <a:srgbClr val="0058AB">
                <a:alpha val="100000"/>
              </a:srgbClr>
            </a:solidFill>
          </p:spPr>
          <p:txBody>
            <a:bodyPr/>
            <a:lstStyle/>
            <a:p/>
          </p:txBody>
        </p:sp>
        <p:sp>
          <p:nvSpPr>
            <p:cNvPr id="51" name="rc51"/>
            <p:cNvSpPr/>
            <p:nvPr/>
          </p:nvSpPr>
          <p:spPr>
            <a:xfrm>
              <a:off x="3406191" y="2737593"/>
              <a:ext cx="217589" cy="2253166"/>
            </a:xfrm>
            <a:prstGeom prst="rect">
              <a:avLst/>
            </a:prstGeom>
            <a:solidFill>
              <a:srgbClr val="0058AB">
                <a:alpha val="100000"/>
              </a:srgbClr>
            </a:solidFill>
          </p:spPr>
          <p:txBody>
            <a:bodyPr/>
            <a:lstStyle/>
            <a:p/>
          </p:txBody>
        </p:sp>
        <p:sp>
          <p:nvSpPr>
            <p:cNvPr id="52" name="rc52"/>
            <p:cNvSpPr/>
            <p:nvPr/>
          </p:nvSpPr>
          <p:spPr>
            <a:xfrm>
              <a:off x="3647958" y="2796753"/>
              <a:ext cx="217589" cy="2194006"/>
            </a:xfrm>
            <a:prstGeom prst="rect">
              <a:avLst/>
            </a:prstGeom>
            <a:solidFill>
              <a:srgbClr val="0058AB">
                <a:alpha val="100000"/>
              </a:srgbClr>
            </a:solidFill>
          </p:spPr>
          <p:txBody>
            <a:bodyPr/>
            <a:lstStyle/>
            <a:p/>
          </p:txBody>
        </p:sp>
        <p:sp>
          <p:nvSpPr>
            <p:cNvPr id="53" name="rc53"/>
            <p:cNvSpPr/>
            <p:nvPr/>
          </p:nvSpPr>
          <p:spPr>
            <a:xfrm>
              <a:off x="3889725" y="2903242"/>
              <a:ext cx="217589" cy="2087517"/>
            </a:xfrm>
            <a:prstGeom prst="rect">
              <a:avLst/>
            </a:prstGeom>
            <a:solidFill>
              <a:srgbClr val="0058AB">
                <a:alpha val="100000"/>
              </a:srgbClr>
            </a:solidFill>
          </p:spPr>
          <p:txBody>
            <a:bodyPr/>
            <a:lstStyle/>
            <a:p/>
          </p:txBody>
        </p:sp>
        <p:sp>
          <p:nvSpPr>
            <p:cNvPr id="54" name="rc54"/>
            <p:cNvSpPr/>
            <p:nvPr/>
          </p:nvSpPr>
          <p:spPr>
            <a:xfrm>
              <a:off x="4131491" y="3589503"/>
              <a:ext cx="217589" cy="1401256"/>
            </a:xfrm>
            <a:prstGeom prst="rect">
              <a:avLst/>
            </a:prstGeom>
            <a:solidFill>
              <a:srgbClr val="0058AB">
                <a:alpha val="100000"/>
              </a:srgbClr>
            </a:solidFill>
          </p:spPr>
          <p:txBody>
            <a:bodyPr/>
            <a:lstStyle/>
            <a:p/>
          </p:txBody>
        </p:sp>
        <p:sp>
          <p:nvSpPr>
            <p:cNvPr id="55" name="rc55"/>
            <p:cNvSpPr/>
            <p:nvPr/>
          </p:nvSpPr>
          <p:spPr>
            <a:xfrm>
              <a:off x="4373258" y="3655425"/>
              <a:ext cx="217589" cy="1335335"/>
            </a:xfrm>
            <a:prstGeom prst="rect">
              <a:avLst/>
            </a:prstGeom>
            <a:solidFill>
              <a:srgbClr val="0058AB">
                <a:alpha val="100000"/>
              </a:srgbClr>
            </a:solidFill>
          </p:spPr>
          <p:txBody>
            <a:bodyPr/>
            <a:lstStyle/>
            <a:p/>
          </p:txBody>
        </p:sp>
        <p:sp>
          <p:nvSpPr>
            <p:cNvPr id="56" name="rc56"/>
            <p:cNvSpPr/>
            <p:nvPr/>
          </p:nvSpPr>
          <p:spPr>
            <a:xfrm>
              <a:off x="4615025" y="3670637"/>
              <a:ext cx="217589" cy="1320122"/>
            </a:xfrm>
            <a:prstGeom prst="rect">
              <a:avLst/>
            </a:prstGeom>
            <a:solidFill>
              <a:srgbClr val="0058AB">
                <a:alpha val="100000"/>
              </a:srgbClr>
            </a:solidFill>
          </p:spPr>
          <p:txBody>
            <a:bodyPr/>
            <a:lstStyle/>
            <a:p/>
          </p:txBody>
        </p:sp>
        <p:sp>
          <p:nvSpPr>
            <p:cNvPr id="57" name="rc57"/>
            <p:cNvSpPr/>
            <p:nvPr/>
          </p:nvSpPr>
          <p:spPr>
            <a:xfrm>
              <a:off x="4856791" y="3745010"/>
              <a:ext cx="217589" cy="1245749"/>
            </a:xfrm>
            <a:prstGeom prst="rect">
              <a:avLst/>
            </a:prstGeom>
            <a:solidFill>
              <a:srgbClr val="0058AB">
                <a:alpha val="100000"/>
              </a:srgbClr>
            </a:solidFill>
          </p:spPr>
          <p:txBody>
            <a:bodyPr/>
            <a:lstStyle/>
            <a:p/>
          </p:txBody>
        </p:sp>
        <p:sp>
          <p:nvSpPr>
            <p:cNvPr id="58" name="rc58"/>
            <p:cNvSpPr/>
            <p:nvPr/>
          </p:nvSpPr>
          <p:spPr>
            <a:xfrm>
              <a:off x="5098558" y="3755152"/>
              <a:ext cx="217589" cy="1235607"/>
            </a:xfrm>
            <a:prstGeom prst="rect">
              <a:avLst/>
            </a:prstGeom>
            <a:solidFill>
              <a:srgbClr val="0058AB">
                <a:alpha val="100000"/>
              </a:srgbClr>
            </a:solidFill>
          </p:spPr>
          <p:txBody>
            <a:bodyPr/>
            <a:lstStyle/>
            <a:p/>
          </p:txBody>
        </p:sp>
        <p:sp>
          <p:nvSpPr>
            <p:cNvPr id="59" name="rc59"/>
            <p:cNvSpPr/>
            <p:nvPr/>
          </p:nvSpPr>
          <p:spPr>
            <a:xfrm>
              <a:off x="5340325" y="3797410"/>
              <a:ext cx="217589" cy="1193350"/>
            </a:xfrm>
            <a:prstGeom prst="rect">
              <a:avLst/>
            </a:prstGeom>
            <a:solidFill>
              <a:srgbClr val="0058AB">
                <a:alpha val="100000"/>
              </a:srgbClr>
            </a:solidFill>
          </p:spPr>
          <p:txBody>
            <a:bodyPr/>
            <a:lstStyle/>
            <a:p/>
          </p:txBody>
        </p:sp>
        <p:sp>
          <p:nvSpPr>
            <p:cNvPr id="60" name="rc60"/>
            <p:cNvSpPr/>
            <p:nvPr/>
          </p:nvSpPr>
          <p:spPr>
            <a:xfrm>
              <a:off x="5582091" y="3807551"/>
              <a:ext cx="217589" cy="1183208"/>
            </a:xfrm>
            <a:prstGeom prst="rect">
              <a:avLst/>
            </a:prstGeom>
            <a:solidFill>
              <a:srgbClr val="0058AB">
                <a:alpha val="100000"/>
              </a:srgbClr>
            </a:solidFill>
          </p:spPr>
          <p:txBody>
            <a:bodyPr/>
            <a:lstStyle/>
            <a:p/>
          </p:txBody>
        </p:sp>
        <p:sp>
          <p:nvSpPr>
            <p:cNvPr id="61" name="rc61"/>
            <p:cNvSpPr/>
            <p:nvPr/>
          </p:nvSpPr>
          <p:spPr>
            <a:xfrm>
              <a:off x="5823858" y="3844738"/>
              <a:ext cx="217589" cy="1146021"/>
            </a:xfrm>
            <a:prstGeom prst="rect">
              <a:avLst/>
            </a:prstGeom>
            <a:solidFill>
              <a:srgbClr val="0058AB">
                <a:alpha val="100000"/>
              </a:srgbClr>
            </a:solidFill>
          </p:spPr>
          <p:txBody>
            <a:bodyPr/>
            <a:lstStyle/>
            <a:p/>
          </p:txBody>
        </p:sp>
        <p:sp>
          <p:nvSpPr>
            <p:cNvPr id="62" name="rc62"/>
            <p:cNvSpPr/>
            <p:nvPr/>
          </p:nvSpPr>
          <p:spPr>
            <a:xfrm>
              <a:off x="6065625" y="3863331"/>
              <a:ext cx="217589" cy="1127428"/>
            </a:xfrm>
            <a:prstGeom prst="rect">
              <a:avLst/>
            </a:prstGeom>
            <a:solidFill>
              <a:srgbClr val="0058AB">
                <a:alpha val="100000"/>
              </a:srgbClr>
            </a:solidFill>
          </p:spPr>
          <p:txBody>
            <a:bodyPr/>
            <a:lstStyle/>
            <a:p/>
          </p:txBody>
        </p:sp>
        <p:sp>
          <p:nvSpPr>
            <p:cNvPr id="63" name="rc63"/>
            <p:cNvSpPr/>
            <p:nvPr/>
          </p:nvSpPr>
          <p:spPr>
            <a:xfrm>
              <a:off x="6307391" y="3785577"/>
              <a:ext cx="217589" cy="1205182"/>
            </a:xfrm>
            <a:prstGeom prst="rect">
              <a:avLst/>
            </a:prstGeom>
            <a:solidFill>
              <a:srgbClr val="0058AB">
                <a:alpha val="100000"/>
              </a:srgbClr>
            </a:solidFill>
          </p:spPr>
          <p:txBody>
            <a:bodyPr/>
            <a:lstStyle/>
            <a:p/>
          </p:txBody>
        </p:sp>
        <p:sp>
          <p:nvSpPr>
            <p:cNvPr id="64" name="rc64"/>
            <p:cNvSpPr/>
            <p:nvPr/>
          </p:nvSpPr>
          <p:spPr>
            <a:xfrm>
              <a:off x="6549158" y="3878544"/>
              <a:ext cx="217589" cy="1112215"/>
            </a:xfrm>
            <a:prstGeom prst="rect">
              <a:avLst/>
            </a:prstGeom>
            <a:solidFill>
              <a:srgbClr val="0058AB">
                <a:alpha val="100000"/>
              </a:srgbClr>
            </a:solidFill>
          </p:spPr>
          <p:txBody>
            <a:bodyPr/>
            <a:lstStyle/>
            <a:p/>
          </p:txBody>
        </p:sp>
        <p:sp>
          <p:nvSpPr>
            <p:cNvPr id="65" name="rc65"/>
            <p:cNvSpPr/>
            <p:nvPr/>
          </p:nvSpPr>
          <p:spPr>
            <a:xfrm>
              <a:off x="6790924" y="3930943"/>
              <a:ext cx="217589" cy="1059816"/>
            </a:xfrm>
            <a:prstGeom prst="rect">
              <a:avLst/>
            </a:prstGeom>
            <a:solidFill>
              <a:srgbClr val="0058AB">
                <a:alpha val="100000"/>
              </a:srgbClr>
            </a:solidFill>
          </p:spPr>
          <p:txBody>
            <a:bodyPr/>
            <a:lstStyle/>
            <a:p/>
          </p:txBody>
        </p:sp>
        <p:sp>
          <p:nvSpPr>
            <p:cNvPr id="66" name="rc66"/>
            <p:cNvSpPr/>
            <p:nvPr/>
          </p:nvSpPr>
          <p:spPr>
            <a:xfrm>
              <a:off x="7032691" y="3932633"/>
              <a:ext cx="217589" cy="1058126"/>
            </a:xfrm>
            <a:prstGeom prst="rect">
              <a:avLst/>
            </a:prstGeom>
            <a:solidFill>
              <a:srgbClr val="0058AB">
                <a:alpha val="100000"/>
              </a:srgbClr>
            </a:solidFill>
          </p:spPr>
          <p:txBody>
            <a:bodyPr/>
            <a:lstStyle/>
            <a:p/>
          </p:txBody>
        </p:sp>
        <p:sp>
          <p:nvSpPr>
            <p:cNvPr id="67" name="rc67"/>
            <p:cNvSpPr/>
            <p:nvPr/>
          </p:nvSpPr>
          <p:spPr>
            <a:xfrm>
              <a:off x="8483291" y="4417749"/>
              <a:ext cx="217589" cy="573010"/>
            </a:xfrm>
            <a:prstGeom prst="rect">
              <a:avLst/>
            </a:prstGeom>
            <a:solidFill>
              <a:srgbClr val="69DBFF">
                <a:alpha val="100000"/>
              </a:srgbClr>
            </a:solidFill>
          </p:spPr>
          <p:txBody>
            <a:bodyPr/>
            <a:lstStyle/>
            <a:p/>
          </p:txBody>
        </p:sp>
        <p:sp>
          <p:nvSpPr>
            <p:cNvPr id="68" name="pl68"/>
            <p:cNvSpPr/>
            <p:nvPr/>
          </p:nvSpPr>
          <p:spPr>
            <a:xfrm>
              <a:off x="6174420" y="3844738"/>
              <a:ext cx="2417666" cy="573010"/>
            </a:xfrm>
            <a:custGeom>
              <a:avLst/>
              <a:pathLst>
                <a:path w="2417666" h="573010">
                  <a:moveTo>
                    <a:pt x="0" y="0"/>
                  </a:moveTo>
                  <a:lnTo>
                    <a:pt x="241766" y="57301"/>
                  </a:lnTo>
                  <a:lnTo>
                    <a:pt x="483533" y="114602"/>
                  </a:lnTo>
                  <a:lnTo>
                    <a:pt x="725299" y="171903"/>
                  </a:lnTo>
                  <a:lnTo>
                    <a:pt x="967066" y="229204"/>
                  </a:lnTo>
                  <a:lnTo>
                    <a:pt x="1208833" y="286505"/>
                  </a:lnTo>
                  <a:lnTo>
                    <a:pt x="1450599" y="343806"/>
                  </a:lnTo>
                  <a:lnTo>
                    <a:pt x="1692366" y="401107"/>
                  </a:lnTo>
                  <a:lnTo>
                    <a:pt x="1934133" y="458408"/>
                  </a:lnTo>
                  <a:lnTo>
                    <a:pt x="2175899" y="515709"/>
                  </a:lnTo>
                  <a:lnTo>
                    <a:pt x="2417666" y="573010"/>
                  </a:lnTo>
                </a:path>
              </a:pathLst>
            </a:custGeom>
            <a:ln w="13550" cap="flat">
              <a:solidFill>
                <a:srgbClr val="000000">
                  <a:alpha val="100000"/>
                </a:srgbClr>
              </a:solidFill>
              <a:prstDash val="solid"/>
              <a:round/>
            </a:ln>
          </p:spPr>
          <p:txBody>
            <a:bodyPr/>
            <a:lstStyle/>
            <a:p/>
          </p:txBody>
        </p:sp>
        <p:sp>
          <p:nvSpPr>
            <p:cNvPr id="69" name="pt69"/>
            <p:cNvSpPr/>
            <p:nvPr/>
          </p:nvSpPr>
          <p:spPr>
            <a:xfrm>
              <a:off x="6149594" y="3819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877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9345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991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049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106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1637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221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2783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3356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392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0297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2430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39788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5527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a:off x="508103" y="7075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6" name="tx86"/>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881714"/>
              <a:ext cx="201456" cy="201456"/>
            </a:xfrm>
            <a:prstGeom prst="rect">
              <a:avLst/>
            </a:prstGeom>
            <a:solidFill>
              <a:srgbClr val="0058AB">
                <a:alpha val="100000"/>
              </a:srgbClr>
            </a:solidFill>
          </p:spPr>
          <p:txBody>
            <a:bodyPr/>
            <a:lstStyle/>
            <a:p/>
          </p:txBody>
        </p:sp>
        <p:sp>
          <p:nvSpPr>
            <p:cNvPr id="115" name="rc115"/>
            <p:cNvSpPr/>
            <p:nvPr/>
          </p:nvSpPr>
          <p:spPr>
            <a:xfrm>
              <a:off x="4531686" y="5881714"/>
              <a:ext cx="201456" cy="201456"/>
            </a:xfrm>
            <a:prstGeom prst="rect">
              <a:avLst/>
            </a:prstGeom>
            <a:solidFill>
              <a:srgbClr val="69DBFF">
                <a:alpha val="100000"/>
              </a:srgbClr>
            </a:solidFill>
          </p:spPr>
          <p:txBody>
            <a:bodyPr/>
            <a:lstStyle/>
            <a:p/>
          </p:txBody>
        </p:sp>
        <p:sp>
          <p:nvSpPr>
            <p:cNvPr id="116" name="tx116"/>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92841" y="398022"/>
              <a:ext cx="59454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Croatia</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18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0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7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10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39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7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762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93013"/>
              <a:ext cx="249522" cy="1509684"/>
            </a:xfrm>
            <a:prstGeom prst="rect">
              <a:avLst/>
            </a:prstGeom>
            <a:solidFill>
              <a:srgbClr val="80BD41">
                <a:alpha val="100000"/>
              </a:srgbClr>
            </a:solidFill>
          </p:spPr>
          <p:txBody>
            <a:bodyPr/>
            <a:lstStyle/>
            <a:p/>
          </p:txBody>
        </p:sp>
        <p:sp>
          <p:nvSpPr>
            <p:cNvPr id="25" name="rc25"/>
            <p:cNvSpPr/>
            <p:nvPr/>
          </p:nvSpPr>
          <p:spPr>
            <a:xfrm>
              <a:off x="1296273" y="2513679"/>
              <a:ext cx="249522" cy="79333"/>
            </a:xfrm>
            <a:prstGeom prst="rect">
              <a:avLst/>
            </a:prstGeom>
            <a:solidFill>
              <a:srgbClr val="1CABE2">
                <a:alpha val="100000"/>
              </a:srgbClr>
            </a:solidFill>
          </p:spPr>
          <p:txBody>
            <a:bodyPr/>
            <a:lstStyle/>
            <a:p/>
          </p:txBody>
        </p:sp>
        <p:sp>
          <p:nvSpPr>
            <p:cNvPr id="26" name="rc26"/>
            <p:cNvSpPr/>
            <p:nvPr/>
          </p:nvSpPr>
          <p:spPr>
            <a:xfrm>
              <a:off x="1573521" y="2608645"/>
              <a:ext cx="249522" cy="1494052"/>
            </a:xfrm>
            <a:prstGeom prst="rect">
              <a:avLst/>
            </a:prstGeom>
            <a:solidFill>
              <a:srgbClr val="80BD41">
                <a:alpha val="100000"/>
              </a:srgbClr>
            </a:solidFill>
          </p:spPr>
          <p:txBody>
            <a:bodyPr/>
            <a:lstStyle/>
            <a:p/>
          </p:txBody>
        </p:sp>
        <p:sp>
          <p:nvSpPr>
            <p:cNvPr id="27" name="rc27"/>
            <p:cNvSpPr/>
            <p:nvPr/>
          </p:nvSpPr>
          <p:spPr>
            <a:xfrm>
              <a:off x="1573521" y="2513288"/>
              <a:ext cx="249522" cy="95356"/>
            </a:xfrm>
            <a:prstGeom prst="rect">
              <a:avLst/>
            </a:prstGeom>
            <a:solidFill>
              <a:srgbClr val="1CABE2">
                <a:alpha val="100000"/>
              </a:srgbClr>
            </a:solidFill>
          </p:spPr>
          <p:txBody>
            <a:bodyPr/>
            <a:lstStyle/>
            <a:p/>
          </p:txBody>
        </p:sp>
        <p:sp>
          <p:nvSpPr>
            <p:cNvPr id="28" name="rc28"/>
            <p:cNvSpPr/>
            <p:nvPr/>
          </p:nvSpPr>
          <p:spPr>
            <a:xfrm>
              <a:off x="1850769" y="2559794"/>
              <a:ext cx="249522" cy="1542902"/>
            </a:xfrm>
            <a:prstGeom prst="rect">
              <a:avLst/>
            </a:prstGeom>
            <a:solidFill>
              <a:srgbClr val="80BD41">
                <a:alpha val="100000"/>
              </a:srgbClr>
            </a:solidFill>
          </p:spPr>
          <p:txBody>
            <a:bodyPr/>
            <a:lstStyle/>
            <a:p/>
          </p:txBody>
        </p:sp>
        <p:sp>
          <p:nvSpPr>
            <p:cNvPr id="29" name="rc29"/>
            <p:cNvSpPr/>
            <p:nvPr/>
          </p:nvSpPr>
          <p:spPr>
            <a:xfrm>
              <a:off x="1850769" y="2544162"/>
              <a:ext cx="249522" cy="15632"/>
            </a:xfrm>
            <a:prstGeom prst="rect">
              <a:avLst/>
            </a:prstGeom>
            <a:solidFill>
              <a:srgbClr val="1CABE2">
                <a:alpha val="100000"/>
              </a:srgbClr>
            </a:solidFill>
          </p:spPr>
          <p:txBody>
            <a:bodyPr/>
            <a:lstStyle/>
            <a:p/>
          </p:txBody>
        </p:sp>
        <p:sp>
          <p:nvSpPr>
            <p:cNvPr id="30" name="rc30"/>
            <p:cNvSpPr/>
            <p:nvPr/>
          </p:nvSpPr>
          <p:spPr>
            <a:xfrm>
              <a:off x="2128016" y="2592231"/>
              <a:ext cx="249522" cy="1510465"/>
            </a:xfrm>
            <a:prstGeom prst="rect">
              <a:avLst/>
            </a:prstGeom>
            <a:solidFill>
              <a:srgbClr val="80BD41">
                <a:alpha val="100000"/>
              </a:srgbClr>
            </a:solidFill>
          </p:spPr>
          <p:txBody>
            <a:bodyPr/>
            <a:lstStyle/>
            <a:p/>
          </p:txBody>
        </p:sp>
        <p:sp>
          <p:nvSpPr>
            <p:cNvPr id="31" name="rc31"/>
            <p:cNvSpPr/>
            <p:nvPr/>
          </p:nvSpPr>
          <p:spPr>
            <a:xfrm>
              <a:off x="2128016" y="2561357"/>
              <a:ext cx="249522" cy="30873"/>
            </a:xfrm>
            <a:prstGeom prst="rect">
              <a:avLst/>
            </a:prstGeom>
            <a:solidFill>
              <a:srgbClr val="1CABE2">
                <a:alpha val="100000"/>
              </a:srgbClr>
            </a:solidFill>
          </p:spPr>
          <p:txBody>
            <a:bodyPr/>
            <a:lstStyle/>
            <a:p/>
          </p:txBody>
        </p:sp>
        <p:sp>
          <p:nvSpPr>
            <p:cNvPr id="32" name="rc32"/>
            <p:cNvSpPr/>
            <p:nvPr/>
          </p:nvSpPr>
          <p:spPr>
            <a:xfrm>
              <a:off x="2405264" y="2614507"/>
              <a:ext cx="249522" cy="1488189"/>
            </a:xfrm>
            <a:prstGeom prst="rect">
              <a:avLst/>
            </a:prstGeom>
            <a:solidFill>
              <a:srgbClr val="80BD41">
                <a:alpha val="100000"/>
              </a:srgbClr>
            </a:solidFill>
          </p:spPr>
          <p:txBody>
            <a:bodyPr/>
            <a:lstStyle/>
            <a:p/>
          </p:txBody>
        </p:sp>
        <p:sp>
          <p:nvSpPr>
            <p:cNvPr id="33" name="rc33"/>
            <p:cNvSpPr/>
            <p:nvPr/>
          </p:nvSpPr>
          <p:spPr>
            <a:xfrm>
              <a:off x="2405264" y="2552369"/>
              <a:ext cx="249522" cy="62138"/>
            </a:xfrm>
            <a:prstGeom prst="rect">
              <a:avLst/>
            </a:prstGeom>
            <a:solidFill>
              <a:srgbClr val="1CABE2">
                <a:alpha val="100000"/>
              </a:srgbClr>
            </a:solidFill>
          </p:spPr>
          <p:txBody>
            <a:bodyPr/>
            <a:lstStyle/>
            <a:p/>
          </p:txBody>
        </p:sp>
        <p:sp>
          <p:nvSpPr>
            <p:cNvPr id="34" name="rc34"/>
            <p:cNvSpPr/>
            <p:nvPr/>
          </p:nvSpPr>
          <p:spPr>
            <a:xfrm>
              <a:off x="2682512" y="2517978"/>
              <a:ext cx="249522" cy="1584719"/>
            </a:xfrm>
            <a:prstGeom prst="rect">
              <a:avLst/>
            </a:prstGeom>
            <a:solidFill>
              <a:srgbClr val="80BD41">
                <a:alpha val="100000"/>
              </a:srgbClr>
            </a:solidFill>
          </p:spPr>
          <p:txBody>
            <a:bodyPr/>
            <a:lstStyle/>
            <a:p/>
          </p:txBody>
        </p:sp>
        <p:sp>
          <p:nvSpPr>
            <p:cNvPr id="35" name="rc35"/>
            <p:cNvSpPr/>
            <p:nvPr/>
          </p:nvSpPr>
          <p:spPr>
            <a:xfrm>
              <a:off x="2682512" y="2451931"/>
              <a:ext cx="249522" cy="66046"/>
            </a:xfrm>
            <a:prstGeom prst="rect">
              <a:avLst/>
            </a:prstGeom>
            <a:solidFill>
              <a:srgbClr val="1CABE2">
                <a:alpha val="100000"/>
              </a:srgbClr>
            </a:solidFill>
          </p:spPr>
          <p:txBody>
            <a:bodyPr/>
            <a:lstStyle/>
            <a:p/>
          </p:txBody>
        </p:sp>
        <p:sp>
          <p:nvSpPr>
            <p:cNvPr id="36" name="rc36"/>
            <p:cNvSpPr/>
            <p:nvPr/>
          </p:nvSpPr>
          <p:spPr>
            <a:xfrm>
              <a:off x="2959759" y="2554714"/>
              <a:ext cx="249522" cy="1547983"/>
            </a:xfrm>
            <a:prstGeom prst="rect">
              <a:avLst/>
            </a:prstGeom>
            <a:solidFill>
              <a:srgbClr val="80BD41">
                <a:alpha val="100000"/>
              </a:srgbClr>
            </a:solidFill>
          </p:spPr>
          <p:txBody>
            <a:bodyPr/>
            <a:lstStyle/>
            <a:p/>
          </p:txBody>
        </p:sp>
        <p:sp>
          <p:nvSpPr>
            <p:cNvPr id="37" name="rc37"/>
            <p:cNvSpPr/>
            <p:nvPr/>
          </p:nvSpPr>
          <p:spPr>
            <a:xfrm>
              <a:off x="2959759" y="2490230"/>
              <a:ext cx="249522" cy="64483"/>
            </a:xfrm>
            <a:prstGeom prst="rect">
              <a:avLst/>
            </a:prstGeom>
            <a:solidFill>
              <a:srgbClr val="1CABE2">
                <a:alpha val="100000"/>
              </a:srgbClr>
            </a:solidFill>
          </p:spPr>
          <p:txBody>
            <a:bodyPr/>
            <a:lstStyle/>
            <a:p/>
          </p:txBody>
        </p:sp>
        <p:sp>
          <p:nvSpPr>
            <p:cNvPr id="38" name="rc38"/>
            <p:cNvSpPr/>
            <p:nvPr/>
          </p:nvSpPr>
          <p:spPr>
            <a:xfrm>
              <a:off x="3237007" y="2536346"/>
              <a:ext cx="249522" cy="1566351"/>
            </a:xfrm>
            <a:prstGeom prst="rect">
              <a:avLst/>
            </a:prstGeom>
            <a:solidFill>
              <a:srgbClr val="80BD41">
                <a:alpha val="100000"/>
              </a:srgbClr>
            </a:solidFill>
          </p:spPr>
          <p:txBody>
            <a:bodyPr/>
            <a:lstStyle/>
            <a:p/>
          </p:txBody>
        </p:sp>
        <p:sp>
          <p:nvSpPr>
            <p:cNvPr id="39" name="rc39"/>
            <p:cNvSpPr/>
            <p:nvPr/>
          </p:nvSpPr>
          <p:spPr>
            <a:xfrm>
              <a:off x="3237007" y="2471081"/>
              <a:ext cx="249522" cy="65264"/>
            </a:xfrm>
            <a:prstGeom prst="rect">
              <a:avLst/>
            </a:prstGeom>
            <a:solidFill>
              <a:srgbClr val="1CABE2">
                <a:alpha val="100000"/>
              </a:srgbClr>
            </a:solidFill>
          </p:spPr>
          <p:txBody>
            <a:bodyPr/>
            <a:lstStyle/>
            <a:p/>
          </p:txBody>
        </p:sp>
        <p:sp>
          <p:nvSpPr>
            <p:cNvPr id="40" name="rc40"/>
            <p:cNvSpPr/>
            <p:nvPr/>
          </p:nvSpPr>
          <p:spPr>
            <a:xfrm>
              <a:off x="3514255" y="2450759"/>
              <a:ext cx="249522" cy="1651937"/>
            </a:xfrm>
            <a:prstGeom prst="rect">
              <a:avLst/>
            </a:prstGeom>
            <a:solidFill>
              <a:srgbClr val="80BD41">
                <a:alpha val="100000"/>
              </a:srgbClr>
            </a:solidFill>
          </p:spPr>
          <p:txBody>
            <a:bodyPr/>
            <a:lstStyle/>
            <a:p/>
          </p:txBody>
        </p:sp>
        <p:sp>
          <p:nvSpPr>
            <p:cNvPr id="41" name="rc41"/>
            <p:cNvSpPr/>
            <p:nvPr/>
          </p:nvSpPr>
          <p:spPr>
            <a:xfrm>
              <a:off x="3514255" y="2399563"/>
              <a:ext cx="249522" cy="51195"/>
            </a:xfrm>
            <a:prstGeom prst="rect">
              <a:avLst/>
            </a:prstGeom>
            <a:solidFill>
              <a:srgbClr val="1CABE2">
                <a:alpha val="100000"/>
              </a:srgbClr>
            </a:solidFill>
          </p:spPr>
          <p:txBody>
            <a:bodyPr/>
            <a:lstStyle/>
            <a:p/>
          </p:txBody>
        </p:sp>
        <p:sp>
          <p:nvSpPr>
            <p:cNvPr id="42" name="rc42"/>
            <p:cNvSpPr/>
            <p:nvPr/>
          </p:nvSpPr>
          <p:spPr>
            <a:xfrm>
              <a:off x="3791502" y="2417541"/>
              <a:ext cx="249522" cy="1685156"/>
            </a:xfrm>
            <a:prstGeom prst="rect">
              <a:avLst/>
            </a:prstGeom>
            <a:solidFill>
              <a:srgbClr val="80BD41">
                <a:alpha val="100000"/>
              </a:srgbClr>
            </a:solidFill>
          </p:spPr>
          <p:txBody>
            <a:bodyPr/>
            <a:lstStyle/>
            <a:p/>
          </p:txBody>
        </p:sp>
        <p:sp>
          <p:nvSpPr>
            <p:cNvPr id="43" name="rc43"/>
            <p:cNvSpPr/>
            <p:nvPr/>
          </p:nvSpPr>
          <p:spPr>
            <a:xfrm>
              <a:off x="3791502" y="2365563"/>
              <a:ext cx="249522" cy="51977"/>
            </a:xfrm>
            <a:prstGeom prst="rect">
              <a:avLst/>
            </a:prstGeom>
            <a:solidFill>
              <a:srgbClr val="1CABE2">
                <a:alpha val="100000"/>
              </a:srgbClr>
            </a:solidFill>
          </p:spPr>
          <p:txBody>
            <a:bodyPr/>
            <a:lstStyle/>
            <a:p/>
          </p:txBody>
        </p:sp>
        <p:sp>
          <p:nvSpPr>
            <p:cNvPr id="44" name="rc44"/>
            <p:cNvSpPr/>
            <p:nvPr/>
          </p:nvSpPr>
          <p:spPr>
            <a:xfrm>
              <a:off x="4068750" y="2462483"/>
              <a:ext cx="249522" cy="1640213"/>
            </a:xfrm>
            <a:prstGeom prst="rect">
              <a:avLst/>
            </a:prstGeom>
            <a:solidFill>
              <a:srgbClr val="80BD41">
                <a:alpha val="100000"/>
              </a:srgbClr>
            </a:solidFill>
          </p:spPr>
          <p:txBody>
            <a:bodyPr/>
            <a:lstStyle/>
            <a:p/>
          </p:txBody>
        </p:sp>
        <p:sp>
          <p:nvSpPr>
            <p:cNvPr id="45" name="rc45"/>
            <p:cNvSpPr/>
            <p:nvPr/>
          </p:nvSpPr>
          <p:spPr>
            <a:xfrm>
              <a:off x="4068750" y="2411678"/>
              <a:ext cx="249522" cy="50804"/>
            </a:xfrm>
            <a:prstGeom prst="rect">
              <a:avLst/>
            </a:prstGeom>
            <a:solidFill>
              <a:srgbClr val="1CABE2">
                <a:alpha val="100000"/>
              </a:srgbClr>
            </a:solidFill>
          </p:spPr>
          <p:txBody>
            <a:bodyPr/>
            <a:lstStyle/>
            <a:p/>
          </p:txBody>
        </p:sp>
        <p:sp>
          <p:nvSpPr>
            <p:cNvPr id="46" name="rc46"/>
            <p:cNvSpPr/>
            <p:nvPr/>
          </p:nvSpPr>
          <p:spPr>
            <a:xfrm>
              <a:off x="4345998" y="2541817"/>
              <a:ext cx="249522" cy="1560879"/>
            </a:xfrm>
            <a:prstGeom prst="rect">
              <a:avLst/>
            </a:prstGeom>
            <a:solidFill>
              <a:srgbClr val="80BD41">
                <a:alpha val="100000"/>
              </a:srgbClr>
            </a:solidFill>
          </p:spPr>
          <p:txBody>
            <a:bodyPr/>
            <a:lstStyle/>
            <a:p/>
          </p:txBody>
        </p:sp>
        <p:sp>
          <p:nvSpPr>
            <p:cNvPr id="47" name="rc47"/>
            <p:cNvSpPr/>
            <p:nvPr/>
          </p:nvSpPr>
          <p:spPr>
            <a:xfrm>
              <a:off x="4345998" y="2493357"/>
              <a:ext cx="249522" cy="48459"/>
            </a:xfrm>
            <a:prstGeom prst="rect">
              <a:avLst/>
            </a:prstGeom>
            <a:solidFill>
              <a:srgbClr val="1CABE2">
                <a:alpha val="100000"/>
              </a:srgbClr>
            </a:solidFill>
          </p:spPr>
          <p:txBody>
            <a:bodyPr/>
            <a:lstStyle/>
            <a:p/>
          </p:txBody>
        </p:sp>
        <p:sp>
          <p:nvSpPr>
            <p:cNvPr id="48" name="rc48"/>
            <p:cNvSpPr/>
            <p:nvPr/>
          </p:nvSpPr>
          <p:spPr>
            <a:xfrm>
              <a:off x="4623245" y="2516024"/>
              <a:ext cx="249522" cy="1586673"/>
            </a:xfrm>
            <a:prstGeom prst="rect">
              <a:avLst/>
            </a:prstGeom>
            <a:solidFill>
              <a:srgbClr val="80BD41">
                <a:alpha val="100000"/>
              </a:srgbClr>
            </a:solidFill>
          </p:spPr>
          <p:txBody>
            <a:bodyPr/>
            <a:lstStyle/>
            <a:p/>
          </p:txBody>
        </p:sp>
        <p:sp>
          <p:nvSpPr>
            <p:cNvPr id="49" name="rc49"/>
            <p:cNvSpPr/>
            <p:nvPr/>
          </p:nvSpPr>
          <p:spPr>
            <a:xfrm>
              <a:off x="4623245" y="2483587"/>
              <a:ext cx="249522" cy="32436"/>
            </a:xfrm>
            <a:prstGeom prst="rect">
              <a:avLst/>
            </a:prstGeom>
            <a:solidFill>
              <a:srgbClr val="1CABE2">
                <a:alpha val="100000"/>
              </a:srgbClr>
            </a:solidFill>
          </p:spPr>
          <p:txBody>
            <a:bodyPr/>
            <a:lstStyle/>
            <a:p/>
          </p:txBody>
        </p:sp>
        <p:sp>
          <p:nvSpPr>
            <p:cNvPr id="50" name="rc50"/>
            <p:cNvSpPr/>
            <p:nvPr/>
          </p:nvSpPr>
          <p:spPr>
            <a:xfrm>
              <a:off x="4900493" y="2589104"/>
              <a:ext cx="249522" cy="1513592"/>
            </a:xfrm>
            <a:prstGeom prst="rect">
              <a:avLst/>
            </a:prstGeom>
            <a:solidFill>
              <a:srgbClr val="80BD41">
                <a:alpha val="100000"/>
              </a:srgbClr>
            </a:solidFill>
          </p:spPr>
          <p:txBody>
            <a:bodyPr/>
            <a:lstStyle/>
            <a:p/>
          </p:txBody>
        </p:sp>
        <p:sp>
          <p:nvSpPr>
            <p:cNvPr id="51" name="rc51"/>
            <p:cNvSpPr/>
            <p:nvPr/>
          </p:nvSpPr>
          <p:spPr>
            <a:xfrm>
              <a:off x="4900493" y="2558231"/>
              <a:ext cx="249522" cy="30873"/>
            </a:xfrm>
            <a:prstGeom prst="rect">
              <a:avLst/>
            </a:prstGeom>
            <a:solidFill>
              <a:srgbClr val="1CABE2">
                <a:alpha val="100000"/>
              </a:srgbClr>
            </a:solidFill>
          </p:spPr>
          <p:txBody>
            <a:bodyPr/>
            <a:lstStyle/>
            <a:p/>
          </p:txBody>
        </p:sp>
        <p:sp>
          <p:nvSpPr>
            <p:cNvPr id="52" name="rc52"/>
            <p:cNvSpPr/>
            <p:nvPr/>
          </p:nvSpPr>
          <p:spPr>
            <a:xfrm>
              <a:off x="5177741" y="2607472"/>
              <a:ext cx="249522" cy="1495224"/>
            </a:xfrm>
            <a:prstGeom prst="rect">
              <a:avLst/>
            </a:prstGeom>
            <a:solidFill>
              <a:srgbClr val="80BD41">
                <a:alpha val="100000"/>
              </a:srgbClr>
            </a:solidFill>
          </p:spPr>
          <p:txBody>
            <a:bodyPr/>
            <a:lstStyle/>
            <a:p/>
          </p:txBody>
        </p:sp>
        <p:sp>
          <p:nvSpPr>
            <p:cNvPr id="53" name="rc53"/>
            <p:cNvSpPr/>
            <p:nvPr/>
          </p:nvSpPr>
          <p:spPr>
            <a:xfrm>
              <a:off x="5177741" y="2576989"/>
              <a:ext cx="249522" cy="30482"/>
            </a:xfrm>
            <a:prstGeom prst="rect">
              <a:avLst/>
            </a:prstGeom>
            <a:solidFill>
              <a:srgbClr val="1CABE2">
                <a:alpha val="100000"/>
              </a:srgbClr>
            </a:solidFill>
          </p:spPr>
          <p:txBody>
            <a:bodyPr/>
            <a:lstStyle/>
            <a:p/>
          </p:txBody>
        </p:sp>
        <p:sp>
          <p:nvSpPr>
            <p:cNvPr id="54" name="rc54"/>
            <p:cNvSpPr/>
            <p:nvPr/>
          </p:nvSpPr>
          <p:spPr>
            <a:xfrm>
              <a:off x="5454988" y="2691105"/>
              <a:ext cx="249522" cy="1411591"/>
            </a:xfrm>
            <a:prstGeom prst="rect">
              <a:avLst/>
            </a:prstGeom>
            <a:solidFill>
              <a:srgbClr val="80BD41">
                <a:alpha val="100000"/>
              </a:srgbClr>
            </a:solidFill>
          </p:spPr>
          <p:txBody>
            <a:bodyPr/>
            <a:lstStyle/>
            <a:p/>
          </p:txBody>
        </p:sp>
        <p:sp>
          <p:nvSpPr>
            <p:cNvPr id="55" name="rc55"/>
            <p:cNvSpPr/>
            <p:nvPr/>
          </p:nvSpPr>
          <p:spPr>
            <a:xfrm>
              <a:off x="5454988" y="2662185"/>
              <a:ext cx="249522" cy="28919"/>
            </a:xfrm>
            <a:prstGeom prst="rect">
              <a:avLst/>
            </a:prstGeom>
            <a:solidFill>
              <a:srgbClr val="1CABE2">
                <a:alpha val="100000"/>
              </a:srgbClr>
            </a:solidFill>
          </p:spPr>
          <p:txBody>
            <a:bodyPr/>
            <a:lstStyle/>
            <a:p/>
          </p:txBody>
        </p:sp>
        <p:sp>
          <p:nvSpPr>
            <p:cNvPr id="56" name="rc56"/>
            <p:cNvSpPr/>
            <p:nvPr/>
          </p:nvSpPr>
          <p:spPr>
            <a:xfrm>
              <a:off x="5732236" y="2703611"/>
              <a:ext cx="249522" cy="1399086"/>
            </a:xfrm>
            <a:prstGeom prst="rect">
              <a:avLst/>
            </a:prstGeom>
            <a:solidFill>
              <a:srgbClr val="80BD41">
                <a:alpha val="100000"/>
              </a:srgbClr>
            </a:solidFill>
          </p:spPr>
          <p:txBody>
            <a:bodyPr/>
            <a:lstStyle/>
            <a:p/>
          </p:txBody>
        </p:sp>
        <p:sp>
          <p:nvSpPr>
            <p:cNvPr id="57" name="rc57"/>
            <p:cNvSpPr/>
            <p:nvPr/>
          </p:nvSpPr>
          <p:spPr>
            <a:xfrm>
              <a:off x="5732236" y="2675082"/>
              <a:ext cx="249522" cy="28528"/>
            </a:xfrm>
            <a:prstGeom prst="rect">
              <a:avLst/>
            </a:prstGeom>
            <a:solidFill>
              <a:srgbClr val="1CABE2">
                <a:alpha val="100000"/>
              </a:srgbClr>
            </a:solidFill>
          </p:spPr>
          <p:txBody>
            <a:bodyPr/>
            <a:lstStyle/>
            <a:p/>
          </p:txBody>
        </p:sp>
        <p:sp>
          <p:nvSpPr>
            <p:cNvPr id="58" name="rc58"/>
            <p:cNvSpPr/>
            <p:nvPr/>
          </p:nvSpPr>
          <p:spPr>
            <a:xfrm>
              <a:off x="6009484" y="2750898"/>
              <a:ext cx="249522" cy="1351798"/>
            </a:xfrm>
            <a:prstGeom prst="rect">
              <a:avLst/>
            </a:prstGeom>
            <a:solidFill>
              <a:srgbClr val="80BD41">
                <a:alpha val="100000"/>
              </a:srgbClr>
            </a:solidFill>
          </p:spPr>
          <p:txBody>
            <a:bodyPr/>
            <a:lstStyle/>
            <a:p/>
          </p:txBody>
        </p:sp>
        <p:sp>
          <p:nvSpPr>
            <p:cNvPr id="59" name="rc59"/>
            <p:cNvSpPr/>
            <p:nvPr/>
          </p:nvSpPr>
          <p:spPr>
            <a:xfrm>
              <a:off x="6009484" y="2723151"/>
              <a:ext cx="249522" cy="27747"/>
            </a:xfrm>
            <a:prstGeom prst="rect">
              <a:avLst/>
            </a:prstGeom>
            <a:solidFill>
              <a:srgbClr val="1CABE2">
                <a:alpha val="100000"/>
              </a:srgbClr>
            </a:solidFill>
          </p:spPr>
          <p:txBody>
            <a:bodyPr/>
            <a:lstStyle/>
            <a:p/>
          </p:txBody>
        </p:sp>
        <p:sp>
          <p:nvSpPr>
            <p:cNvPr id="60" name="rc60"/>
            <p:cNvSpPr/>
            <p:nvPr/>
          </p:nvSpPr>
          <p:spPr>
            <a:xfrm>
              <a:off x="6286731" y="2762232"/>
              <a:ext cx="249522" cy="1340465"/>
            </a:xfrm>
            <a:prstGeom prst="rect">
              <a:avLst/>
            </a:prstGeom>
            <a:solidFill>
              <a:srgbClr val="80BD41">
                <a:alpha val="100000"/>
              </a:srgbClr>
            </a:solidFill>
          </p:spPr>
          <p:txBody>
            <a:bodyPr/>
            <a:lstStyle/>
            <a:p/>
          </p:txBody>
        </p:sp>
        <p:sp>
          <p:nvSpPr>
            <p:cNvPr id="61" name="rc61"/>
            <p:cNvSpPr/>
            <p:nvPr/>
          </p:nvSpPr>
          <p:spPr>
            <a:xfrm>
              <a:off x="6286731" y="2734875"/>
              <a:ext cx="249522" cy="27356"/>
            </a:xfrm>
            <a:prstGeom prst="rect">
              <a:avLst/>
            </a:prstGeom>
            <a:solidFill>
              <a:srgbClr val="1CABE2">
                <a:alpha val="100000"/>
              </a:srgbClr>
            </a:solidFill>
          </p:spPr>
          <p:txBody>
            <a:bodyPr/>
            <a:lstStyle/>
            <a:p/>
          </p:txBody>
        </p:sp>
        <p:sp>
          <p:nvSpPr>
            <p:cNvPr id="62" name="rc62"/>
            <p:cNvSpPr/>
            <p:nvPr/>
          </p:nvSpPr>
          <p:spPr>
            <a:xfrm>
              <a:off x="6563979" y="2804829"/>
              <a:ext cx="249522" cy="1297867"/>
            </a:xfrm>
            <a:prstGeom prst="rect">
              <a:avLst/>
            </a:prstGeom>
            <a:solidFill>
              <a:srgbClr val="80BD41">
                <a:alpha val="100000"/>
              </a:srgbClr>
            </a:solidFill>
          </p:spPr>
          <p:txBody>
            <a:bodyPr/>
            <a:lstStyle/>
            <a:p/>
          </p:txBody>
        </p:sp>
        <p:sp>
          <p:nvSpPr>
            <p:cNvPr id="63" name="rc63"/>
            <p:cNvSpPr/>
            <p:nvPr/>
          </p:nvSpPr>
          <p:spPr>
            <a:xfrm>
              <a:off x="6563979" y="2778255"/>
              <a:ext cx="249522" cy="26574"/>
            </a:xfrm>
            <a:prstGeom prst="rect">
              <a:avLst/>
            </a:prstGeom>
            <a:solidFill>
              <a:srgbClr val="1CABE2">
                <a:alpha val="100000"/>
              </a:srgbClr>
            </a:solidFill>
          </p:spPr>
          <p:txBody>
            <a:bodyPr/>
            <a:lstStyle/>
            <a:p/>
          </p:txBody>
        </p:sp>
        <p:sp>
          <p:nvSpPr>
            <p:cNvPr id="64" name="rc64"/>
            <p:cNvSpPr/>
            <p:nvPr/>
          </p:nvSpPr>
          <p:spPr>
            <a:xfrm>
              <a:off x="6841227" y="2825933"/>
              <a:ext cx="249522" cy="1276763"/>
            </a:xfrm>
            <a:prstGeom prst="rect">
              <a:avLst/>
            </a:prstGeom>
            <a:solidFill>
              <a:srgbClr val="80BD41">
                <a:alpha val="100000"/>
              </a:srgbClr>
            </a:solidFill>
          </p:spPr>
          <p:txBody>
            <a:bodyPr/>
            <a:lstStyle/>
            <a:p/>
          </p:txBody>
        </p:sp>
        <p:sp>
          <p:nvSpPr>
            <p:cNvPr id="65" name="rc65"/>
            <p:cNvSpPr/>
            <p:nvPr/>
          </p:nvSpPr>
          <p:spPr>
            <a:xfrm>
              <a:off x="6841227" y="2799749"/>
              <a:ext cx="249522" cy="26184"/>
            </a:xfrm>
            <a:prstGeom prst="rect">
              <a:avLst/>
            </a:prstGeom>
            <a:solidFill>
              <a:srgbClr val="1CABE2">
                <a:alpha val="100000"/>
              </a:srgbClr>
            </a:solidFill>
          </p:spPr>
          <p:txBody>
            <a:bodyPr/>
            <a:lstStyle/>
            <a:p/>
          </p:txBody>
        </p:sp>
        <p:sp>
          <p:nvSpPr>
            <p:cNvPr id="66" name="rc66"/>
            <p:cNvSpPr/>
            <p:nvPr/>
          </p:nvSpPr>
          <p:spPr>
            <a:xfrm>
              <a:off x="7118474" y="2736829"/>
              <a:ext cx="249522" cy="1365867"/>
            </a:xfrm>
            <a:prstGeom prst="rect">
              <a:avLst/>
            </a:prstGeom>
            <a:solidFill>
              <a:srgbClr val="80BD41">
                <a:alpha val="100000"/>
              </a:srgbClr>
            </a:solidFill>
          </p:spPr>
          <p:txBody>
            <a:bodyPr/>
            <a:lstStyle/>
            <a:p/>
          </p:txBody>
        </p:sp>
        <p:sp>
          <p:nvSpPr>
            <p:cNvPr id="67" name="rc67"/>
            <p:cNvSpPr/>
            <p:nvPr/>
          </p:nvSpPr>
          <p:spPr>
            <a:xfrm>
              <a:off x="7118474" y="2709082"/>
              <a:ext cx="249522" cy="27747"/>
            </a:xfrm>
            <a:prstGeom prst="rect">
              <a:avLst/>
            </a:prstGeom>
            <a:solidFill>
              <a:srgbClr val="1CABE2">
                <a:alpha val="100000"/>
              </a:srgbClr>
            </a:solidFill>
          </p:spPr>
          <p:txBody>
            <a:bodyPr/>
            <a:lstStyle/>
            <a:p/>
          </p:txBody>
        </p:sp>
        <p:sp>
          <p:nvSpPr>
            <p:cNvPr id="68" name="rc68"/>
            <p:cNvSpPr/>
            <p:nvPr/>
          </p:nvSpPr>
          <p:spPr>
            <a:xfrm>
              <a:off x="7395722" y="2841565"/>
              <a:ext cx="249522" cy="1261131"/>
            </a:xfrm>
            <a:prstGeom prst="rect">
              <a:avLst/>
            </a:prstGeom>
            <a:solidFill>
              <a:srgbClr val="80BD41">
                <a:alpha val="100000"/>
              </a:srgbClr>
            </a:solidFill>
          </p:spPr>
          <p:txBody>
            <a:bodyPr/>
            <a:lstStyle/>
            <a:p/>
          </p:txBody>
        </p:sp>
        <p:sp>
          <p:nvSpPr>
            <p:cNvPr id="69" name="rc69"/>
            <p:cNvSpPr/>
            <p:nvPr/>
          </p:nvSpPr>
          <p:spPr>
            <a:xfrm>
              <a:off x="7395722" y="2815772"/>
              <a:ext cx="249522" cy="25793"/>
            </a:xfrm>
            <a:prstGeom prst="rect">
              <a:avLst/>
            </a:prstGeom>
            <a:solidFill>
              <a:srgbClr val="1CABE2">
                <a:alpha val="100000"/>
              </a:srgbClr>
            </a:solidFill>
          </p:spPr>
          <p:txBody>
            <a:bodyPr/>
            <a:lstStyle/>
            <a:p/>
          </p:txBody>
        </p:sp>
        <p:sp>
          <p:nvSpPr>
            <p:cNvPr id="70" name="rc70"/>
            <p:cNvSpPr/>
            <p:nvPr/>
          </p:nvSpPr>
          <p:spPr>
            <a:xfrm>
              <a:off x="7672970" y="2902140"/>
              <a:ext cx="249522" cy="1200556"/>
            </a:xfrm>
            <a:prstGeom prst="rect">
              <a:avLst/>
            </a:prstGeom>
            <a:solidFill>
              <a:srgbClr val="80BD41">
                <a:alpha val="100000"/>
              </a:srgbClr>
            </a:solidFill>
          </p:spPr>
          <p:txBody>
            <a:bodyPr/>
            <a:lstStyle/>
            <a:p/>
          </p:txBody>
        </p:sp>
        <p:sp>
          <p:nvSpPr>
            <p:cNvPr id="71" name="rc71"/>
            <p:cNvSpPr/>
            <p:nvPr/>
          </p:nvSpPr>
          <p:spPr>
            <a:xfrm>
              <a:off x="7672970" y="2877519"/>
              <a:ext cx="249522" cy="24620"/>
            </a:xfrm>
            <a:prstGeom prst="rect">
              <a:avLst/>
            </a:prstGeom>
            <a:solidFill>
              <a:srgbClr val="1CABE2">
                <a:alpha val="100000"/>
              </a:srgbClr>
            </a:solidFill>
          </p:spPr>
          <p:txBody>
            <a:bodyPr/>
            <a:lstStyle/>
            <a:p/>
          </p:txBody>
        </p:sp>
        <p:sp>
          <p:nvSpPr>
            <p:cNvPr id="72" name="rc72"/>
            <p:cNvSpPr/>
            <p:nvPr/>
          </p:nvSpPr>
          <p:spPr>
            <a:xfrm>
              <a:off x="7950217" y="2904485"/>
              <a:ext cx="249522" cy="1198211"/>
            </a:xfrm>
            <a:prstGeom prst="rect">
              <a:avLst/>
            </a:prstGeom>
            <a:solidFill>
              <a:srgbClr val="80BD41">
                <a:alpha val="100000"/>
              </a:srgbClr>
            </a:solidFill>
          </p:spPr>
          <p:txBody>
            <a:bodyPr/>
            <a:lstStyle/>
            <a:p/>
          </p:txBody>
        </p:sp>
        <p:sp>
          <p:nvSpPr>
            <p:cNvPr id="73" name="rc73"/>
            <p:cNvSpPr/>
            <p:nvPr/>
          </p:nvSpPr>
          <p:spPr>
            <a:xfrm>
              <a:off x="7950217" y="2879864"/>
              <a:ext cx="249522" cy="24620"/>
            </a:xfrm>
            <a:prstGeom prst="rect">
              <a:avLst/>
            </a:prstGeom>
            <a:solidFill>
              <a:srgbClr val="1CABE2">
                <a:alpha val="100000"/>
              </a:srgbClr>
            </a:solidFill>
          </p:spPr>
          <p:txBody>
            <a:bodyPr/>
            <a:lstStyle/>
            <a:p/>
          </p:txBody>
        </p:sp>
        <p:sp>
          <p:nvSpPr>
            <p:cNvPr id="74" name="pl74"/>
            <p:cNvSpPr/>
            <p:nvPr/>
          </p:nvSpPr>
          <p:spPr>
            <a:xfrm>
              <a:off x="1421035" y="1236556"/>
              <a:ext cx="6653943" cy="144754"/>
            </a:xfrm>
            <a:custGeom>
              <a:avLst/>
              <a:pathLst>
                <a:path w="6653943" h="144754">
                  <a:moveTo>
                    <a:pt x="0" y="115803"/>
                  </a:moveTo>
                  <a:lnTo>
                    <a:pt x="277247" y="144754"/>
                  </a:lnTo>
                  <a:lnTo>
                    <a:pt x="554495" y="0"/>
                  </a:lnTo>
                  <a:lnTo>
                    <a:pt x="831742" y="28950"/>
                  </a:lnTo>
                  <a:lnTo>
                    <a:pt x="1108990" y="86852"/>
                  </a:lnTo>
                  <a:lnTo>
                    <a:pt x="1386238" y="86852"/>
                  </a:lnTo>
                  <a:lnTo>
                    <a:pt x="1663485" y="86852"/>
                  </a:lnTo>
                  <a:lnTo>
                    <a:pt x="1940733" y="86852"/>
                  </a:lnTo>
                  <a:lnTo>
                    <a:pt x="2217981" y="57901"/>
                  </a:lnTo>
                  <a:lnTo>
                    <a:pt x="2495228" y="57901"/>
                  </a:lnTo>
                  <a:lnTo>
                    <a:pt x="2772476" y="57901"/>
                  </a:lnTo>
                  <a:lnTo>
                    <a:pt x="3049724" y="57901"/>
                  </a:lnTo>
                  <a:lnTo>
                    <a:pt x="3326971" y="28950"/>
                  </a:lnTo>
                  <a:lnTo>
                    <a:pt x="3604219" y="28950"/>
                  </a:lnTo>
                  <a:lnTo>
                    <a:pt x="3881467" y="28950"/>
                  </a:lnTo>
                  <a:lnTo>
                    <a:pt x="4158714" y="28950"/>
                  </a:lnTo>
                  <a:lnTo>
                    <a:pt x="4435962" y="28950"/>
                  </a:lnTo>
                  <a:lnTo>
                    <a:pt x="4713210" y="28950"/>
                  </a:lnTo>
                  <a:lnTo>
                    <a:pt x="4990457" y="28950"/>
                  </a:lnTo>
                  <a:lnTo>
                    <a:pt x="5267705" y="28950"/>
                  </a:lnTo>
                  <a:lnTo>
                    <a:pt x="5544953" y="28950"/>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29607" y="2377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a:t>
              </a:r>
            </a:p>
          </p:txBody>
        </p:sp>
        <p:sp>
          <p:nvSpPr>
            <p:cNvPr id="86" name="tx86"/>
            <p:cNvSpPr/>
            <p:nvPr/>
          </p:nvSpPr>
          <p:spPr>
            <a:xfrm>
              <a:off x="2715845" y="23171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7" name="tx87"/>
            <p:cNvSpPr/>
            <p:nvPr/>
          </p:nvSpPr>
          <p:spPr>
            <a:xfrm>
              <a:off x="4102084" y="22760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a:t>
              </a:r>
            </a:p>
          </p:txBody>
        </p:sp>
        <p:sp>
          <p:nvSpPr>
            <p:cNvPr id="88" name="tx88"/>
            <p:cNvSpPr/>
            <p:nvPr/>
          </p:nvSpPr>
          <p:spPr>
            <a:xfrm>
              <a:off x="5488322" y="25266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a:t>
              </a:r>
            </a:p>
          </p:txBody>
        </p:sp>
        <p:sp>
          <p:nvSpPr>
            <p:cNvPr id="89" name="tx89"/>
            <p:cNvSpPr/>
            <p:nvPr/>
          </p:nvSpPr>
          <p:spPr>
            <a:xfrm>
              <a:off x="6597312" y="26426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0" name="tx90"/>
            <p:cNvSpPr/>
            <p:nvPr/>
          </p:nvSpPr>
          <p:spPr>
            <a:xfrm>
              <a:off x="6874560" y="2663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1" name="tx91"/>
            <p:cNvSpPr/>
            <p:nvPr/>
          </p:nvSpPr>
          <p:spPr>
            <a:xfrm>
              <a:off x="7151808" y="2573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a:t>
              </a:r>
            </a:p>
          </p:txBody>
        </p:sp>
        <p:sp>
          <p:nvSpPr>
            <p:cNvPr id="92" name="tx92"/>
            <p:cNvSpPr/>
            <p:nvPr/>
          </p:nvSpPr>
          <p:spPr>
            <a:xfrm>
              <a:off x="7429055" y="26801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a:t>
              </a:r>
            </a:p>
          </p:txBody>
        </p:sp>
        <p:sp>
          <p:nvSpPr>
            <p:cNvPr id="93" name="tx93"/>
            <p:cNvSpPr/>
            <p:nvPr/>
          </p:nvSpPr>
          <p:spPr>
            <a:xfrm>
              <a:off x="7706303" y="27415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4" name="tx94"/>
            <p:cNvSpPr/>
            <p:nvPr/>
          </p:nvSpPr>
          <p:spPr>
            <a:xfrm>
              <a:off x="7983551" y="27438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95" name="pl95"/>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127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a:t>
              </a:r>
            </a:p>
          </p:txBody>
        </p:sp>
        <p:sp>
          <p:nvSpPr>
            <p:cNvPr id="106" name="tx106"/>
            <p:cNvSpPr/>
            <p:nvPr/>
          </p:nvSpPr>
          <p:spPr>
            <a:xfrm>
              <a:off x="1394909" y="251944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7" name="tx107"/>
            <p:cNvSpPr/>
            <p:nvPr/>
          </p:nvSpPr>
          <p:spPr>
            <a:xfrm>
              <a:off x="2715845" y="3275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08" name="tx108"/>
            <p:cNvSpPr/>
            <p:nvPr/>
          </p:nvSpPr>
          <p:spPr>
            <a:xfrm>
              <a:off x="2741971" y="245105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9" name="tx109"/>
            <p:cNvSpPr/>
            <p:nvPr/>
          </p:nvSpPr>
          <p:spPr>
            <a:xfrm>
              <a:off x="4141260" y="324868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4128209" y="24019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1" name="tx111"/>
            <p:cNvSpPr/>
            <p:nvPr/>
          </p:nvSpPr>
          <p:spPr>
            <a:xfrm>
              <a:off x="5488322" y="33618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12" name="tx112"/>
            <p:cNvSpPr/>
            <p:nvPr/>
          </p:nvSpPr>
          <p:spPr>
            <a:xfrm>
              <a:off x="5526191" y="26427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418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4" name="tx114"/>
            <p:cNvSpPr/>
            <p:nvPr/>
          </p:nvSpPr>
          <p:spPr>
            <a:xfrm>
              <a:off x="6635182" y="27576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4292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16" name="tx116"/>
            <p:cNvSpPr/>
            <p:nvPr/>
          </p:nvSpPr>
          <p:spPr>
            <a:xfrm>
              <a:off x="6912430" y="2778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90985" y="338466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7189677" y="26890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437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0" name="tx120"/>
            <p:cNvSpPr/>
            <p:nvPr/>
          </p:nvSpPr>
          <p:spPr>
            <a:xfrm>
              <a:off x="7466925" y="27947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06303" y="3467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22" name="tx122"/>
            <p:cNvSpPr/>
            <p:nvPr/>
          </p:nvSpPr>
          <p:spPr>
            <a:xfrm>
              <a:off x="7744173" y="28559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983551" y="34684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24" name="tx124"/>
            <p:cNvSpPr/>
            <p:nvPr/>
          </p:nvSpPr>
          <p:spPr>
            <a:xfrm>
              <a:off x="8021420" y="28582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689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87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7057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241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0204"/>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2000-2024</a:t>
              </a:r>
            </a:p>
          </p:txBody>
        </p:sp>
        <p:sp>
          <p:nvSpPr>
            <p:cNvPr id="155" name="pl155"/>
            <p:cNvSpPr/>
            <p:nvPr/>
          </p:nvSpPr>
          <p:spPr>
            <a:xfrm>
              <a:off x="22665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071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1477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0883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368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774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180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444710" cy="167191"/>
            </a:xfrm>
            <a:prstGeom prst="rect">
              <a:avLst/>
            </a:prstGeom>
            <a:solidFill>
              <a:srgbClr val="80BD41">
                <a:alpha val="100000"/>
              </a:srgbClr>
            </a:solidFill>
          </p:spPr>
          <p:txBody>
            <a:bodyPr/>
            <a:lstStyle/>
            <a:p/>
          </p:txBody>
        </p:sp>
        <p:sp>
          <p:nvSpPr>
            <p:cNvPr id="167" name="rc167"/>
            <p:cNvSpPr/>
            <p:nvPr/>
          </p:nvSpPr>
          <p:spPr>
            <a:xfrm>
              <a:off x="7740984" y="5889059"/>
              <a:ext cx="131960" cy="167191"/>
            </a:xfrm>
            <a:prstGeom prst="rect">
              <a:avLst/>
            </a:prstGeom>
            <a:solidFill>
              <a:srgbClr val="1CABE2">
                <a:alpha val="100000"/>
              </a:srgbClr>
            </a:solidFill>
          </p:spPr>
          <p:txBody>
            <a:bodyPr/>
            <a:lstStyle/>
            <a:p/>
          </p:txBody>
        </p:sp>
        <p:sp>
          <p:nvSpPr>
            <p:cNvPr id="168" name="rc168"/>
            <p:cNvSpPr/>
            <p:nvPr/>
          </p:nvSpPr>
          <p:spPr>
            <a:xfrm>
              <a:off x="1296273" y="5680069"/>
              <a:ext cx="5961502" cy="167191"/>
            </a:xfrm>
            <a:prstGeom prst="rect">
              <a:avLst/>
            </a:prstGeom>
            <a:solidFill>
              <a:srgbClr val="80BD41">
                <a:alpha val="100000"/>
              </a:srgbClr>
            </a:solidFill>
          </p:spPr>
          <p:txBody>
            <a:bodyPr/>
            <a:lstStyle/>
            <a:p/>
          </p:txBody>
        </p:sp>
        <p:sp>
          <p:nvSpPr>
            <p:cNvPr id="169" name="rc169"/>
            <p:cNvSpPr/>
            <p:nvPr/>
          </p:nvSpPr>
          <p:spPr>
            <a:xfrm>
              <a:off x="7257776" y="5680069"/>
              <a:ext cx="122257" cy="167191"/>
            </a:xfrm>
            <a:prstGeom prst="rect">
              <a:avLst/>
            </a:prstGeom>
            <a:solidFill>
              <a:srgbClr val="1CABE2">
                <a:alpha val="100000"/>
              </a:srgbClr>
            </a:solidFill>
          </p:spPr>
          <p:txBody>
            <a:bodyPr/>
            <a:lstStyle/>
            <a:p/>
          </p:txBody>
        </p:sp>
        <p:sp>
          <p:nvSpPr>
            <p:cNvPr id="170" name="rc170"/>
            <p:cNvSpPr/>
            <p:nvPr/>
          </p:nvSpPr>
          <p:spPr>
            <a:xfrm>
              <a:off x="1296273" y="5471080"/>
              <a:ext cx="5949859" cy="167191"/>
            </a:xfrm>
            <a:prstGeom prst="rect">
              <a:avLst/>
            </a:prstGeom>
            <a:solidFill>
              <a:srgbClr val="80BD41">
                <a:alpha val="100000"/>
              </a:srgbClr>
            </a:solidFill>
          </p:spPr>
          <p:txBody>
            <a:bodyPr/>
            <a:lstStyle/>
            <a:p/>
          </p:txBody>
        </p:sp>
        <p:sp>
          <p:nvSpPr>
            <p:cNvPr id="171" name="rc171"/>
            <p:cNvSpPr/>
            <p:nvPr/>
          </p:nvSpPr>
          <p:spPr>
            <a:xfrm>
              <a:off x="7246133" y="5471080"/>
              <a:ext cx="122257" cy="167191"/>
            </a:xfrm>
            <a:prstGeom prst="rect">
              <a:avLst/>
            </a:prstGeom>
            <a:solidFill>
              <a:srgbClr val="1CABE2">
                <a:alpha val="100000"/>
              </a:srgbClr>
            </a:solidFill>
          </p:spPr>
          <p:txBody>
            <a:bodyPr/>
            <a:lstStyle/>
            <a:p/>
          </p:txBody>
        </p:sp>
        <p:sp>
          <p:nvSpPr>
            <p:cNvPr id="172" name="tx172"/>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73" name="tx173"/>
            <p:cNvSpPr/>
            <p:nvPr/>
          </p:nvSpPr>
          <p:spPr>
            <a:xfrm>
              <a:off x="7571695"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a:t>
              </a:r>
            </a:p>
          </p:txBody>
        </p:sp>
        <p:sp>
          <p:nvSpPr>
            <p:cNvPr id="174" name="tx174"/>
            <p:cNvSpPr/>
            <p:nvPr/>
          </p:nvSpPr>
          <p:spPr>
            <a:xfrm>
              <a:off x="7559469"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31.3</a:t>
              </a:r>
            </a:p>
          </p:txBody>
        </p:sp>
        <p:sp>
          <p:nvSpPr>
            <p:cNvPr id="175" name="tx175"/>
            <p:cNvSpPr/>
            <p:nvPr/>
          </p:nvSpPr>
          <p:spPr>
            <a:xfrm>
              <a:off x="441313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76" name="tx176"/>
            <p:cNvSpPr/>
            <p:nvPr/>
          </p:nvSpPr>
          <p:spPr>
            <a:xfrm>
              <a:off x="774516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17153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178" name="tx178"/>
            <p:cNvSpPr/>
            <p:nvPr/>
          </p:nvSpPr>
          <p:spPr>
            <a:xfrm>
              <a:off x="725710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16570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180" name="tx180"/>
            <p:cNvSpPr/>
            <p:nvPr/>
          </p:nvSpPr>
          <p:spPr>
            <a:xfrm>
              <a:off x="724546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5917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509976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7" name="tx187"/>
            <p:cNvSpPr/>
            <p:nvPr/>
          </p:nvSpPr>
          <p:spPr>
            <a:xfrm>
              <a:off x="7040359"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decreased 8%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Croatia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42851"/>
            </a:xfrm>
            <a:custGeom>
              <a:avLst/>
              <a:pathLst>
                <a:path w="3397293" h="142851">
                  <a:moveTo>
                    <a:pt x="0" y="114281"/>
                  </a:moveTo>
                  <a:lnTo>
                    <a:pt x="141553" y="85710"/>
                  </a:lnTo>
                  <a:lnTo>
                    <a:pt x="283107" y="57140"/>
                  </a:lnTo>
                  <a:lnTo>
                    <a:pt x="424661" y="85710"/>
                  </a:lnTo>
                  <a:lnTo>
                    <a:pt x="566215" y="28570"/>
                  </a:lnTo>
                  <a:lnTo>
                    <a:pt x="707769" y="28570"/>
                  </a:lnTo>
                  <a:lnTo>
                    <a:pt x="849323" y="28570"/>
                  </a:lnTo>
                  <a:lnTo>
                    <a:pt x="990877" y="28570"/>
                  </a:lnTo>
                  <a:lnTo>
                    <a:pt x="1132431" y="28570"/>
                  </a:lnTo>
                  <a:lnTo>
                    <a:pt x="1273984" y="28570"/>
                  </a:lnTo>
                  <a:lnTo>
                    <a:pt x="1415538" y="0"/>
                  </a:lnTo>
                  <a:lnTo>
                    <a:pt x="1557092" y="28570"/>
                  </a:lnTo>
                  <a:lnTo>
                    <a:pt x="1698646" y="28570"/>
                  </a:lnTo>
                  <a:lnTo>
                    <a:pt x="1840200" y="28570"/>
                  </a:lnTo>
                  <a:lnTo>
                    <a:pt x="1981754" y="57140"/>
                  </a:lnTo>
                  <a:lnTo>
                    <a:pt x="2123308" y="85710"/>
                  </a:lnTo>
                  <a:lnTo>
                    <a:pt x="2264862" y="114281"/>
                  </a:lnTo>
                  <a:lnTo>
                    <a:pt x="2406416" y="142851"/>
                  </a:lnTo>
                  <a:lnTo>
                    <a:pt x="2547969" y="114281"/>
                  </a:lnTo>
                  <a:lnTo>
                    <a:pt x="2689523" y="85710"/>
                  </a:lnTo>
                  <a:lnTo>
                    <a:pt x="2831077" y="85710"/>
                  </a:lnTo>
                  <a:lnTo>
                    <a:pt x="2972631" y="142851"/>
                  </a:lnTo>
                  <a:lnTo>
                    <a:pt x="3114185" y="14285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42851"/>
            </a:xfrm>
            <a:custGeom>
              <a:avLst/>
              <a:pathLst>
                <a:path w="3397293" h="142851">
                  <a:moveTo>
                    <a:pt x="0" y="114281"/>
                  </a:moveTo>
                  <a:lnTo>
                    <a:pt x="141553" y="85710"/>
                  </a:lnTo>
                  <a:lnTo>
                    <a:pt x="283107" y="57140"/>
                  </a:lnTo>
                  <a:lnTo>
                    <a:pt x="424661" y="85710"/>
                  </a:lnTo>
                  <a:lnTo>
                    <a:pt x="566215" y="28570"/>
                  </a:lnTo>
                  <a:lnTo>
                    <a:pt x="707769" y="28570"/>
                  </a:lnTo>
                  <a:lnTo>
                    <a:pt x="849323" y="28570"/>
                  </a:lnTo>
                  <a:lnTo>
                    <a:pt x="990877" y="28570"/>
                  </a:lnTo>
                  <a:lnTo>
                    <a:pt x="1132431" y="28570"/>
                  </a:lnTo>
                  <a:lnTo>
                    <a:pt x="1273984" y="28570"/>
                  </a:lnTo>
                  <a:lnTo>
                    <a:pt x="1415538" y="0"/>
                  </a:lnTo>
                  <a:lnTo>
                    <a:pt x="1557092" y="28570"/>
                  </a:lnTo>
                  <a:lnTo>
                    <a:pt x="1698646" y="28570"/>
                  </a:lnTo>
                  <a:lnTo>
                    <a:pt x="1840200" y="28570"/>
                  </a:lnTo>
                  <a:lnTo>
                    <a:pt x="1981754" y="57140"/>
                  </a:lnTo>
                  <a:lnTo>
                    <a:pt x="2123308" y="85710"/>
                  </a:lnTo>
                  <a:lnTo>
                    <a:pt x="2264862" y="114281"/>
                  </a:lnTo>
                  <a:lnTo>
                    <a:pt x="2406416" y="142851"/>
                  </a:lnTo>
                  <a:lnTo>
                    <a:pt x="2547969" y="114281"/>
                  </a:lnTo>
                  <a:lnTo>
                    <a:pt x="2689523" y="85710"/>
                  </a:lnTo>
                  <a:lnTo>
                    <a:pt x="2831077" y="85710"/>
                  </a:lnTo>
                  <a:lnTo>
                    <a:pt x="2972631" y="142851"/>
                  </a:lnTo>
                  <a:lnTo>
                    <a:pt x="3114185" y="142851"/>
                  </a:lnTo>
                  <a:lnTo>
                    <a:pt x="3255739" y="11428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42851"/>
            </a:xfrm>
            <a:custGeom>
              <a:avLst/>
              <a:pathLst>
                <a:path w="3397293" h="142851">
                  <a:moveTo>
                    <a:pt x="0" y="114281"/>
                  </a:moveTo>
                  <a:lnTo>
                    <a:pt x="141553" y="85710"/>
                  </a:lnTo>
                  <a:lnTo>
                    <a:pt x="283107" y="57140"/>
                  </a:lnTo>
                  <a:lnTo>
                    <a:pt x="424661" y="85710"/>
                  </a:lnTo>
                  <a:lnTo>
                    <a:pt x="566215" y="28570"/>
                  </a:lnTo>
                  <a:lnTo>
                    <a:pt x="707769" y="28570"/>
                  </a:lnTo>
                  <a:lnTo>
                    <a:pt x="849323" y="28570"/>
                  </a:lnTo>
                  <a:lnTo>
                    <a:pt x="990877" y="28570"/>
                  </a:lnTo>
                  <a:lnTo>
                    <a:pt x="1132431" y="28570"/>
                  </a:lnTo>
                  <a:lnTo>
                    <a:pt x="1273984" y="28570"/>
                  </a:lnTo>
                  <a:lnTo>
                    <a:pt x="1415538" y="0"/>
                  </a:lnTo>
                  <a:lnTo>
                    <a:pt x="1557092" y="28570"/>
                  </a:lnTo>
                  <a:lnTo>
                    <a:pt x="1698646" y="28570"/>
                  </a:lnTo>
                  <a:lnTo>
                    <a:pt x="1840200" y="28570"/>
                  </a:lnTo>
                  <a:lnTo>
                    <a:pt x="1981754" y="57140"/>
                  </a:lnTo>
                  <a:lnTo>
                    <a:pt x="2123308" y="85710"/>
                  </a:lnTo>
                  <a:lnTo>
                    <a:pt x="2264862" y="114281"/>
                  </a:lnTo>
                  <a:lnTo>
                    <a:pt x="2406416" y="142851"/>
                  </a:lnTo>
                  <a:lnTo>
                    <a:pt x="2547969" y="114281"/>
                  </a:lnTo>
                  <a:lnTo>
                    <a:pt x="2689523" y="85710"/>
                  </a:lnTo>
                  <a:lnTo>
                    <a:pt x="2831077" y="85710"/>
                  </a:lnTo>
                  <a:lnTo>
                    <a:pt x="2972631" y="142851"/>
                  </a:lnTo>
                  <a:lnTo>
                    <a:pt x="3114185" y="14285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30005"/>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0" name="tx60"/>
            <p:cNvSpPr/>
            <p:nvPr/>
          </p:nvSpPr>
          <p:spPr>
            <a:xfrm>
              <a:off x="27933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5463" y="471005"/>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Croatia,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555532"/>
            </a:xfrm>
            <a:custGeom>
              <a:avLst/>
              <a:pathLst>
                <a:path w="3397293" h="555532">
                  <a:moveTo>
                    <a:pt x="0" y="444426"/>
                  </a:moveTo>
                  <a:lnTo>
                    <a:pt x="141553" y="333319"/>
                  </a:lnTo>
                  <a:lnTo>
                    <a:pt x="283107" y="222213"/>
                  </a:lnTo>
                  <a:lnTo>
                    <a:pt x="424661" y="333319"/>
                  </a:lnTo>
                  <a:lnTo>
                    <a:pt x="566215" y="111106"/>
                  </a:lnTo>
                  <a:lnTo>
                    <a:pt x="707769" y="111106"/>
                  </a:lnTo>
                  <a:lnTo>
                    <a:pt x="849323" y="111106"/>
                  </a:lnTo>
                  <a:lnTo>
                    <a:pt x="990877" y="111106"/>
                  </a:lnTo>
                  <a:lnTo>
                    <a:pt x="1132431" y="111106"/>
                  </a:lnTo>
                  <a:lnTo>
                    <a:pt x="1273984" y="111106"/>
                  </a:lnTo>
                  <a:lnTo>
                    <a:pt x="1415538" y="0"/>
                  </a:lnTo>
                  <a:lnTo>
                    <a:pt x="1557092" y="111106"/>
                  </a:lnTo>
                  <a:lnTo>
                    <a:pt x="1698646" y="111106"/>
                  </a:lnTo>
                  <a:lnTo>
                    <a:pt x="1840200" y="111106"/>
                  </a:lnTo>
                  <a:lnTo>
                    <a:pt x="1981754" y="222213"/>
                  </a:lnTo>
                  <a:lnTo>
                    <a:pt x="2123308" y="333319"/>
                  </a:lnTo>
                  <a:lnTo>
                    <a:pt x="2264862" y="444426"/>
                  </a:lnTo>
                  <a:lnTo>
                    <a:pt x="2406416" y="555532"/>
                  </a:lnTo>
                  <a:lnTo>
                    <a:pt x="2547969" y="444426"/>
                  </a:lnTo>
                  <a:lnTo>
                    <a:pt x="2689523" y="333319"/>
                  </a:lnTo>
                  <a:lnTo>
                    <a:pt x="2831077" y="333319"/>
                  </a:lnTo>
                  <a:lnTo>
                    <a:pt x="2972631" y="555532"/>
                  </a:lnTo>
                  <a:lnTo>
                    <a:pt x="3114185" y="555532"/>
                  </a:lnTo>
                  <a:lnTo>
                    <a:pt x="3255739" y="444426"/>
                  </a:lnTo>
                  <a:lnTo>
                    <a:pt x="3397293" y="55553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10069"/>
              <a:ext cx="3397293" cy="1222171"/>
            </a:xfrm>
            <a:custGeom>
              <a:avLst/>
              <a:pathLst>
                <a:path w="3397293" h="1222171">
                  <a:moveTo>
                    <a:pt x="0" y="444426"/>
                  </a:moveTo>
                  <a:lnTo>
                    <a:pt x="141553" y="222213"/>
                  </a:lnTo>
                  <a:lnTo>
                    <a:pt x="283107" y="666639"/>
                  </a:lnTo>
                  <a:lnTo>
                    <a:pt x="424661" y="1222171"/>
                  </a:lnTo>
                  <a:lnTo>
                    <a:pt x="566215" y="444426"/>
                  </a:lnTo>
                  <a:lnTo>
                    <a:pt x="707769" y="222213"/>
                  </a:lnTo>
                  <a:lnTo>
                    <a:pt x="849323" y="222213"/>
                  </a:lnTo>
                  <a:lnTo>
                    <a:pt x="990877" y="0"/>
                  </a:lnTo>
                  <a:lnTo>
                    <a:pt x="1132431" y="0"/>
                  </a:lnTo>
                  <a:lnTo>
                    <a:pt x="1273984" y="333319"/>
                  </a:lnTo>
                  <a:lnTo>
                    <a:pt x="1415538" y="444426"/>
                  </a:lnTo>
                  <a:lnTo>
                    <a:pt x="1557092" y="444426"/>
                  </a:lnTo>
                  <a:lnTo>
                    <a:pt x="1698646" y="222213"/>
                  </a:lnTo>
                  <a:lnTo>
                    <a:pt x="1840200" y="111106"/>
                  </a:lnTo>
                  <a:lnTo>
                    <a:pt x="1981754" y="777745"/>
                  </a:lnTo>
                  <a:lnTo>
                    <a:pt x="2123308" y="666639"/>
                  </a:lnTo>
                  <a:lnTo>
                    <a:pt x="2264862" y="888852"/>
                  </a:lnTo>
                  <a:lnTo>
                    <a:pt x="2406416" y="444426"/>
                  </a:lnTo>
                  <a:lnTo>
                    <a:pt x="2547969" y="222213"/>
                  </a:lnTo>
                  <a:lnTo>
                    <a:pt x="2689523" y="0"/>
                  </a:lnTo>
                  <a:lnTo>
                    <a:pt x="2831077" y="333319"/>
                  </a:lnTo>
                  <a:lnTo>
                    <a:pt x="2972631" y="333319"/>
                  </a:lnTo>
                  <a:lnTo>
                    <a:pt x="3114185" y="111106"/>
                  </a:lnTo>
                  <a:lnTo>
                    <a:pt x="3255739" y="111106"/>
                  </a:lnTo>
                  <a:lnTo>
                    <a:pt x="3397293" y="33331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555532"/>
            </a:xfrm>
            <a:custGeom>
              <a:avLst/>
              <a:pathLst>
                <a:path w="3397293" h="555532">
                  <a:moveTo>
                    <a:pt x="0" y="444426"/>
                  </a:moveTo>
                  <a:lnTo>
                    <a:pt x="141553" y="333319"/>
                  </a:lnTo>
                  <a:lnTo>
                    <a:pt x="283107" y="222213"/>
                  </a:lnTo>
                  <a:lnTo>
                    <a:pt x="424661" y="333319"/>
                  </a:lnTo>
                  <a:lnTo>
                    <a:pt x="566215" y="111106"/>
                  </a:lnTo>
                  <a:lnTo>
                    <a:pt x="707769" y="111106"/>
                  </a:lnTo>
                  <a:lnTo>
                    <a:pt x="849323" y="111106"/>
                  </a:lnTo>
                  <a:lnTo>
                    <a:pt x="990877" y="111106"/>
                  </a:lnTo>
                  <a:lnTo>
                    <a:pt x="1132431" y="111106"/>
                  </a:lnTo>
                  <a:lnTo>
                    <a:pt x="1273984" y="111106"/>
                  </a:lnTo>
                  <a:lnTo>
                    <a:pt x="1415538" y="0"/>
                  </a:lnTo>
                  <a:lnTo>
                    <a:pt x="1557092" y="111106"/>
                  </a:lnTo>
                  <a:lnTo>
                    <a:pt x="1698646" y="111106"/>
                  </a:lnTo>
                  <a:lnTo>
                    <a:pt x="1840200" y="111106"/>
                  </a:lnTo>
                  <a:lnTo>
                    <a:pt x="1981754" y="222213"/>
                  </a:lnTo>
                  <a:lnTo>
                    <a:pt x="2123308" y="333319"/>
                  </a:lnTo>
                  <a:lnTo>
                    <a:pt x="2264862" y="444426"/>
                  </a:lnTo>
                  <a:lnTo>
                    <a:pt x="2406416" y="555532"/>
                  </a:lnTo>
                  <a:lnTo>
                    <a:pt x="2547969" y="444426"/>
                  </a:lnTo>
                  <a:lnTo>
                    <a:pt x="2689523" y="333319"/>
                  </a:lnTo>
                  <a:lnTo>
                    <a:pt x="2831077" y="333319"/>
                  </a:lnTo>
                  <a:lnTo>
                    <a:pt x="2972631" y="555532"/>
                  </a:lnTo>
                  <a:lnTo>
                    <a:pt x="3114185" y="555532"/>
                  </a:lnTo>
                  <a:lnTo>
                    <a:pt x="3255739" y="444426"/>
                  </a:lnTo>
                  <a:lnTo>
                    <a:pt x="3397293" y="55553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555532"/>
            </a:xfrm>
            <a:custGeom>
              <a:avLst/>
              <a:pathLst>
                <a:path w="3397293" h="555532">
                  <a:moveTo>
                    <a:pt x="0" y="444426"/>
                  </a:moveTo>
                  <a:lnTo>
                    <a:pt x="141553" y="333319"/>
                  </a:lnTo>
                  <a:lnTo>
                    <a:pt x="283107" y="222213"/>
                  </a:lnTo>
                  <a:lnTo>
                    <a:pt x="424661" y="333319"/>
                  </a:lnTo>
                  <a:lnTo>
                    <a:pt x="566215" y="111106"/>
                  </a:lnTo>
                  <a:lnTo>
                    <a:pt x="707769" y="111106"/>
                  </a:lnTo>
                  <a:lnTo>
                    <a:pt x="849323" y="111106"/>
                  </a:lnTo>
                  <a:lnTo>
                    <a:pt x="990877" y="111106"/>
                  </a:lnTo>
                  <a:lnTo>
                    <a:pt x="1132431" y="111106"/>
                  </a:lnTo>
                  <a:lnTo>
                    <a:pt x="1273984" y="111106"/>
                  </a:lnTo>
                  <a:lnTo>
                    <a:pt x="1415538" y="0"/>
                  </a:lnTo>
                  <a:lnTo>
                    <a:pt x="1557092" y="111106"/>
                  </a:lnTo>
                  <a:lnTo>
                    <a:pt x="1698646" y="111106"/>
                  </a:lnTo>
                  <a:lnTo>
                    <a:pt x="1840200" y="111106"/>
                  </a:lnTo>
                  <a:lnTo>
                    <a:pt x="1981754" y="222213"/>
                  </a:lnTo>
                  <a:lnTo>
                    <a:pt x="2123308" y="333319"/>
                  </a:lnTo>
                  <a:lnTo>
                    <a:pt x="2264862" y="444426"/>
                  </a:lnTo>
                  <a:lnTo>
                    <a:pt x="2406416" y="555532"/>
                  </a:lnTo>
                  <a:lnTo>
                    <a:pt x="2547969" y="444426"/>
                  </a:lnTo>
                  <a:lnTo>
                    <a:pt x="2689523" y="333319"/>
                  </a:lnTo>
                  <a:lnTo>
                    <a:pt x="2831077" y="333319"/>
                  </a:lnTo>
                  <a:lnTo>
                    <a:pt x="2972631" y="555532"/>
                  </a:lnTo>
                  <a:lnTo>
                    <a:pt x="3114185" y="555532"/>
                  </a:lnTo>
                  <a:lnTo>
                    <a:pt x="3255739" y="444426"/>
                  </a:lnTo>
                  <a:lnTo>
                    <a:pt x="3397293" y="555532"/>
                  </a:lnTo>
                </a:path>
              </a:pathLst>
            </a:custGeom>
            <a:ln w="27101" cap="flat">
              <a:solidFill>
                <a:srgbClr val="0058AB">
                  <a:alpha val="100000"/>
                </a:srgbClr>
              </a:solidFill>
              <a:prstDash val="solid"/>
              <a:round/>
            </a:ln>
          </p:spPr>
          <p:txBody>
            <a:bodyPr/>
            <a:lstStyle/>
            <a:p/>
          </p:txBody>
        </p:sp>
        <p:sp>
          <p:nvSpPr>
            <p:cNvPr id="95" name="tx95"/>
            <p:cNvSpPr/>
            <p:nvPr/>
          </p:nvSpPr>
          <p:spPr>
            <a:xfrm>
              <a:off x="5389469"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11528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7140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6028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429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05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01052" y="4830005"/>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23" name="tx123"/>
            <p:cNvSpPr/>
            <p:nvPr/>
          </p:nvSpPr>
          <p:spPr>
            <a:xfrm>
              <a:off x="71100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7248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484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10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73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361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8986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797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422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048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674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299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5946760" cy="149993"/>
            </a:xfrm>
            <a:prstGeom prst="rect">
              <a:avLst/>
            </a:prstGeom>
            <a:solidFill>
              <a:srgbClr val="1CABE2">
                <a:alpha val="80000"/>
              </a:srgbClr>
            </a:solidFill>
          </p:spPr>
          <p:txBody>
            <a:bodyPr/>
            <a:lstStyle/>
            <a:p/>
          </p:txBody>
        </p:sp>
        <p:sp>
          <p:nvSpPr>
            <p:cNvPr id="141" name="rc141"/>
            <p:cNvSpPr/>
            <p:nvPr/>
          </p:nvSpPr>
          <p:spPr>
            <a:xfrm>
              <a:off x="1317178" y="5637654"/>
              <a:ext cx="6420629" cy="149993"/>
            </a:xfrm>
            <a:prstGeom prst="rect">
              <a:avLst/>
            </a:prstGeom>
            <a:solidFill>
              <a:srgbClr val="1CABE2">
                <a:alpha val="80000"/>
              </a:srgbClr>
            </a:solidFill>
          </p:spPr>
          <p:txBody>
            <a:bodyPr/>
            <a:lstStyle/>
            <a:p/>
          </p:txBody>
        </p:sp>
        <p:sp>
          <p:nvSpPr>
            <p:cNvPr id="142" name="rc142"/>
            <p:cNvSpPr/>
            <p:nvPr/>
          </p:nvSpPr>
          <p:spPr>
            <a:xfrm>
              <a:off x="1317178" y="5450161"/>
              <a:ext cx="7321564" cy="149993"/>
            </a:xfrm>
            <a:prstGeom prst="rect">
              <a:avLst/>
            </a:prstGeom>
            <a:solidFill>
              <a:srgbClr val="1CABE2">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54665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8" name="tx148"/>
            <p:cNvSpPr/>
            <p:nvPr/>
          </p:nvSpPr>
          <p:spPr>
            <a:xfrm>
              <a:off x="38927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9" name="tx149"/>
            <p:cNvSpPr/>
            <p:nvPr/>
          </p:nvSpPr>
          <p:spPr>
            <a:xfrm>
              <a:off x="535526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50" name="tx150"/>
            <p:cNvSpPr/>
            <p:nvPr/>
          </p:nvSpPr>
          <p:spPr>
            <a:xfrm>
              <a:off x="68178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828037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Croatia (92%) was 7 percentage points higher than the global average (85%) and the same the average across all {regn_txt} countries.
National DTP3 coverage was 2 percentage points lower than in 2019 (94%).
This equates to 3,000 un- and undervaccinated children in 2024 compared to 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Croatia ranked number 11 out of 21 countries for lowest DTP3 coverage (based on tied ranks).
Croatia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7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9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14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33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85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04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2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74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73116"/>
              <a:ext cx="249522" cy="1433569"/>
            </a:xfrm>
            <a:prstGeom prst="rect">
              <a:avLst/>
            </a:prstGeom>
            <a:solidFill>
              <a:srgbClr val="80BD41">
                <a:alpha val="100000"/>
              </a:srgbClr>
            </a:solidFill>
          </p:spPr>
          <p:txBody>
            <a:bodyPr/>
            <a:lstStyle/>
            <a:p/>
          </p:txBody>
        </p:sp>
        <p:sp>
          <p:nvSpPr>
            <p:cNvPr id="25" name="rc25"/>
            <p:cNvSpPr/>
            <p:nvPr/>
          </p:nvSpPr>
          <p:spPr>
            <a:xfrm>
              <a:off x="1296273" y="2465086"/>
              <a:ext cx="249522" cy="108029"/>
            </a:xfrm>
            <a:prstGeom prst="rect">
              <a:avLst/>
            </a:prstGeom>
            <a:solidFill>
              <a:srgbClr val="1CABE2">
                <a:alpha val="100000"/>
              </a:srgbClr>
            </a:solidFill>
          </p:spPr>
          <p:txBody>
            <a:bodyPr/>
            <a:lstStyle/>
            <a:p/>
          </p:txBody>
        </p:sp>
        <p:sp>
          <p:nvSpPr>
            <p:cNvPr id="26" name="rc26"/>
            <p:cNvSpPr/>
            <p:nvPr/>
          </p:nvSpPr>
          <p:spPr>
            <a:xfrm>
              <a:off x="1573521" y="2557575"/>
              <a:ext cx="249522" cy="1449110"/>
            </a:xfrm>
            <a:prstGeom prst="rect">
              <a:avLst/>
            </a:prstGeom>
            <a:solidFill>
              <a:srgbClr val="80BD41">
                <a:alpha val="100000"/>
              </a:srgbClr>
            </a:solidFill>
          </p:spPr>
          <p:txBody>
            <a:bodyPr/>
            <a:lstStyle/>
            <a:p/>
          </p:txBody>
        </p:sp>
        <p:sp>
          <p:nvSpPr>
            <p:cNvPr id="27" name="rc27"/>
            <p:cNvSpPr/>
            <p:nvPr/>
          </p:nvSpPr>
          <p:spPr>
            <a:xfrm>
              <a:off x="1573521" y="2465086"/>
              <a:ext cx="249522" cy="92488"/>
            </a:xfrm>
            <a:prstGeom prst="rect">
              <a:avLst/>
            </a:prstGeom>
            <a:solidFill>
              <a:srgbClr val="1CABE2">
                <a:alpha val="100000"/>
              </a:srgbClr>
            </a:solidFill>
          </p:spPr>
          <p:txBody>
            <a:bodyPr/>
            <a:lstStyle/>
            <a:p/>
          </p:txBody>
        </p:sp>
        <p:sp>
          <p:nvSpPr>
            <p:cNvPr id="28" name="rc28"/>
            <p:cNvSpPr/>
            <p:nvPr/>
          </p:nvSpPr>
          <p:spPr>
            <a:xfrm>
              <a:off x="1850769" y="2570462"/>
              <a:ext cx="249522" cy="1436222"/>
            </a:xfrm>
            <a:prstGeom prst="rect">
              <a:avLst/>
            </a:prstGeom>
            <a:solidFill>
              <a:srgbClr val="80BD41">
                <a:alpha val="100000"/>
              </a:srgbClr>
            </a:solidFill>
          </p:spPr>
          <p:txBody>
            <a:bodyPr/>
            <a:lstStyle/>
            <a:p/>
          </p:txBody>
        </p:sp>
        <p:sp>
          <p:nvSpPr>
            <p:cNvPr id="29" name="rc29"/>
            <p:cNvSpPr/>
            <p:nvPr/>
          </p:nvSpPr>
          <p:spPr>
            <a:xfrm>
              <a:off x="1850769" y="2495031"/>
              <a:ext cx="249522" cy="75431"/>
            </a:xfrm>
            <a:prstGeom prst="rect">
              <a:avLst/>
            </a:prstGeom>
            <a:solidFill>
              <a:srgbClr val="1CABE2">
                <a:alpha val="100000"/>
              </a:srgbClr>
            </a:solidFill>
          </p:spPr>
          <p:txBody>
            <a:bodyPr/>
            <a:lstStyle/>
            <a:p/>
          </p:txBody>
        </p:sp>
        <p:sp>
          <p:nvSpPr>
            <p:cNvPr id="30" name="rc30"/>
            <p:cNvSpPr/>
            <p:nvPr/>
          </p:nvSpPr>
          <p:spPr>
            <a:xfrm>
              <a:off x="2128016" y="2601544"/>
              <a:ext cx="249522" cy="1405140"/>
            </a:xfrm>
            <a:prstGeom prst="rect">
              <a:avLst/>
            </a:prstGeom>
            <a:solidFill>
              <a:srgbClr val="80BD41">
                <a:alpha val="100000"/>
              </a:srgbClr>
            </a:solidFill>
          </p:spPr>
          <p:txBody>
            <a:bodyPr/>
            <a:lstStyle/>
            <a:p/>
          </p:txBody>
        </p:sp>
        <p:sp>
          <p:nvSpPr>
            <p:cNvPr id="31" name="rc31"/>
            <p:cNvSpPr/>
            <p:nvPr/>
          </p:nvSpPr>
          <p:spPr>
            <a:xfrm>
              <a:off x="2128016" y="2511709"/>
              <a:ext cx="249522" cy="89834"/>
            </a:xfrm>
            <a:prstGeom prst="rect">
              <a:avLst/>
            </a:prstGeom>
            <a:solidFill>
              <a:srgbClr val="1CABE2">
                <a:alpha val="100000"/>
              </a:srgbClr>
            </a:solidFill>
          </p:spPr>
          <p:txBody>
            <a:bodyPr/>
            <a:lstStyle/>
            <a:p/>
          </p:txBody>
        </p:sp>
        <p:sp>
          <p:nvSpPr>
            <p:cNvPr id="32" name="rc32"/>
            <p:cNvSpPr/>
            <p:nvPr/>
          </p:nvSpPr>
          <p:spPr>
            <a:xfrm>
              <a:off x="2405264" y="2563260"/>
              <a:ext cx="249522" cy="1443424"/>
            </a:xfrm>
            <a:prstGeom prst="rect">
              <a:avLst/>
            </a:prstGeom>
            <a:solidFill>
              <a:srgbClr val="80BD41">
                <a:alpha val="100000"/>
              </a:srgbClr>
            </a:solidFill>
          </p:spPr>
          <p:txBody>
            <a:bodyPr/>
            <a:lstStyle/>
            <a:p/>
          </p:txBody>
        </p:sp>
        <p:sp>
          <p:nvSpPr>
            <p:cNvPr id="33" name="rc33"/>
            <p:cNvSpPr/>
            <p:nvPr/>
          </p:nvSpPr>
          <p:spPr>
            <a:xfrm>
              <a:off x="2405264" y="2502991"/>
              <a:ext cx="249522" cy="60269"/>
            </a:xfrm>
            <a:prstGeom prst="rect">
              <a:avLst/>
            </a:prstGeom>
            <a:solidFill>
              <a:srgbClr val="1CABE2">
                <a:alpha val="100000"/>
              </a:srgbClr>
            </a:solidFill>
          </p:spPr>
          <p:txBody>
            <a:bodyPr/>
            <a:lstStyle/>
            <a:p/>
          </p:txBody>
        </p:sp>
        <p:sp>
          <p:nvSpPr>
            <p:cNvPr id="34" name="rc34"/>
            <p:cNvSpPr/>
            <p:nvPr/>
          </p:nvSpPr>
          <p:spPr>
            <a:xfrm>
              <a:off x="2682512" y="2469635"/>
              <a:ext cx="249522" cy="1537049"/>
            </a:xfrm>
            <a:prstGeom prst="rect">
              <a:avLst/>
            </a:prstGeom>
            <a:solidFill>
              <a:srgbClr val="80BD41">
                <a:alpha val="100000"/>
              </a:srgbClr>
            </a:solidFill>
          </p:spPr>
          <p:txBody>
            <a:bodyPr/>
            <a:lstStyle/>
            <a:p/>
          </p:txBody>
        </p:sp>
        <p:sp>
          <p:nvSpPr>
            <p:cNvPr id="35" name="rc35"/>
            <p:cNvSpPr/>
            <p:nvPr/>
          </p:nvSpPr>
          <p:spPr>
            <a:xfrm>
              <a:off x="2682512" y="2405575"/>
              <a:ext cx="249522" cy="64059"/>
            </a:xfrm>
            <a:prstGeom prst="rect">
              <a:avLst/>
            </a:prstGeom>
            <a:solidFill>
              <a:srgbClr val="1CABE2">
                <a:alpha val="100000"/>
              </a:srgbClr>
            </a:solidFill>
          </p:spPr>
          <p:txBody>
            <a:bodyPr/>
            <a:lstStyle/>
            <a:p/>
          </p:txBody>
        </p:sp>
        <p:sp>
          <p:nvSpPr>
            <p:cNvPr id="36" name="rc36"/>
            <p:cNvSpPr/>
            <p:nvPr/>
          </p:nvSpPr>
          <p:spPr>
            <a:xfrm>
              <a:off x="2959759" y="2505266"/>
              <a:ext cx="249522" cy="1501419"/>
            </a:xfrm>
            <a:prstGeom prst="rect">
              <a:avLst/>
            </a:prstGeom>
            <a:solidFill>
              <a:srgbClr val="80BD41">
                <a:alpha val="100000"/>
              </a:srgbClr>
            </a:solidFill>
          </p:spPr>
          <p:txBody>
            <a:bodyPr/>
            <a:lstStyle/>
            <a:p/>
          </p:txBody>
        </p:sp>
        <p:sp>
          <p:nvSpPr>
            <p:cNvPr id="37" name="rc37"/>
            <p:cNvSpPr/>
            <p:nvPr/>
          </p:nvSpPr>
          <p:spPr>
            <a:xfrm>
              <a:off x="2959759" y="2442722"/>
              <a:ext cx="249522" cy="62543"/>
            </a:xfrm>
            <a:prstGeom prst="rect">
              <a:avLst/>
            </a:prstGeom>
            <a:solidFill>
              <a:srgbClr val="1CABE2">
                <a:alpha val="100000"/>
              </a:srgbClr>
            </a:solidFill>
          </p:spPr>
          <p:txBody>
            <a:bodyPr/>
            <a:lstStyle/>
            <a:p/>
          </p:txBody>
        </p:sp>
        <p:sp>
          <p:nvSpPr>
            <p:cNvPr id="38" name="rc38"/>
            <p:cNvSpPr/>
            <p:nvPr/>
          </p:nvSpPr>
          <p:spPr>
            <a:xfrm>
              <a:off x="3237007" y="2487450"/>
              <a:ext cx="249522" cy="1519234"/>
            </a:xfrm>
            <a:prstGeom prst="rect">
              <a:avLst/>
            </a:prstGeom>
            <a:solidFill>
              <a:srgbClr val="80BD41">
                <a:alpha val="100000"/>
              </a:srgbClr>
            </a:solidFill>
          </p:spPr>
          <p:txBody>
            <a:bodyPr/>
            <a:lstStyle/>
            <a:p/>
          </p:txBody>
        </p:sp>
        <p:sp>
          <p:nvSpPr>
            <p:cNvPr id="39" name="rc39"/>
            <p:cNvSpPr/>
            <p:nvPr/>
          </p:nvSpPr>
          <p:spPr>
            <a:xfrm>
              <a:off x="3237007" y="2424149"/>
              <a:ext cx="249522" cy="63301"/>
            </a:xfrm>
            <a:prstGeom prst="rect">
              <a:avLst/>
            </a:prstGeom>
            <a:solidFill>
              <a:srgbClr val="1CABE2">
                <a:alpha val="100000"/>
              </a:srgbClr>
            </a:solidFill>
          </p:spPr>
          <p:txBody>
            <a:bodyPr/>
            <a:lstStyle/>
            <a:p/>
          </p:txBody>
        </p:sp>
        <p:sp>
          <p:nvSpPr>
            <p:cNvPr id="40" name="rc40"/>
            <p:cNvSpPr/>
            <p:nvPr/>
          </p:nvSpPr>
          <p:spPr>
            <a:xfrm>
              <a:off x="3514255" y="2420737"/>
              <a:ext cx="249522" cy="1585947"/>
            </a:xfrm>
            <a:prstGeom prst="rect">
              <a:avLst/>
            </a:prstGeom>
            <a:solidFill>
              <a:srgbClr val="80BD41">
                <a:alpha val="100000"/>
              </a:srgbClr>
            </a:solidFill>
          </p:spPr>
          <p:txBody>
            <a:bodyPr/>
            <a:lstStyle/>
            <a:p/>
          </p:txBody>
        </p:sp>
        <p:sp>
          <p:nvSpPr>
            <p:cNvPr id="41" name="rc41"/>
            <p:cNvSpPr/>
            <p:nvPr/>
          </p:nvSpPr>
          <p:spPr>
            <a:xfrm>
              <a:off x="3514255" y="2354782"/>
              <a:ext cx="249522" cy="65954"/>
            </a:xfrm>
            <a:prstGeom prst="rect">
              <a:avLst/>
            </a:prstGeom>
            <a:solidFill>
              <a:srgbClr val="1CABE2">
                <a:alpha val="100000"/>
              </a:srgbClr>
            </a:solidFill>
          </p:spPr>
          <p:txBody>
            <a:bodyPr/>
            <a:lstStyle/>
            <a:p/>
          </p:txBody>
        </p:sp>
        <p:sp>
          <p:nvSpPr>
            <p:cNvPr id="42" name="rc42"/>
            <p:cNvSpPr/>
            <p:nvPr/>
          </p:nvSpPr>
          <p:spPr>
            <a:xfrm>
              <a:off x="3791502" y="2389276"/>
              <a:ext cx="249522" cy="1617408"/>
            </a:xfrm>
            <a:prstGeom prst="rect">
              <a:avLst/>
            </a:prstGeom>
            <a:solidFill>
              <a:srgbClr val="80BD41">
                <a:alpha val="100000"/>
              </a:srgbClr>
            </a:solidFill>
          </p:spPr>
          <p:txBody>
            <a:bodyPr/>
            <a:lstStyle/>
            <a:p/>
          </p:txBody>
        </p:sp>
        <p:sp>
          <p:nvSpPr>
            <p:cNvPr id="43" name="rc43"/>
            <p:cNvSpPr/>
            <p:nvPr/>
          </p:nvSpPr>
          <p:spPr>
            <a:xfrm>
              <a:off x="3791502" y="2321805"/>
              <a:ext cx="249522" cy="67470"/>
            </a:xfrm>
            <a:prstGeom prst="rect">
              <a:avLst/>
            </a:prstGeom>
            <a:solidFill>
              <a:srgbClr val="1CABE2">
                <a:alpha val="100000"/>
              </a:srgbClr>
            </a:solidFill>
          </p:spPr>
          <p:txBody>
            <a:bodyPr/>
            <a:lstStyle/>
            <a:p/>
          </p:txBody>
        </p:sp>
        <p:sp>
          <p:nvSpPr>
            <p:cNvPr id="44" name="rc44"/>
            <p:cNvSpPr/>
            <p:nvPr/>
          </p:nvSpPr>
          <p:spPr>
            <a:xfrm>
              <a:off x="4068750" y="2415810"/>
              <a:ext cx="249522" cy="1590875"/>
            </a:xfrm>
            <a:prstGeom prst="rect">
              <a:avLst/>
            </a:prstGeom>
            <a:solidFill>
              <a:srgbClr val="80BD41">
                <a:alpha val="100000"/>
              </a:srgbClr>
            </a:solidFill>
          </p:spPr>
          <p:txBody>
            <a:bodyPr/>
            <a:lstStyle/>
            <a:p/>
          </p:txBody>
        </p:sp>
        <p:sp>
          <p:nvSpPr>
            <p:cNvPr id="45" name="rc45"/>
            <p:cNvSpPr/>
            <p:nvPr/>
          </p:nvSpPr>
          <p:spPr>
            <a:xfrm>
              <a:off x="4068750" y="2366533"/>
              <a:ext cx="249522" cy="49276"/>
            </a:xfrm>
            <a:prstGeom prst="rect">
              <a:avLst/>
            </a:prstGeom>
            <a:solidFill>
              <a:srgbClr val="1CABE2">
                <a:alpha val="100000"/>
              </a:srgbClr>
            </a:solidFill>
          </p:spPr>
          <p:txBody>
            <a:bodyPr/>
            <a:lstStyle/>
            <a:p/>
          </p:txBody>
        </p:sp>
        <p:sp>
          <p:nvSpPr>
            <p:cNvPr id="46" name="rc46"/>
            <p:cNvSpPr/>
            <p:nvPr/>
          </p:nvSpPr>
          <p:spPr>
            <a:xfrm>
              <a:off x="4345998" y="2508298"/>
              <a:ext cx="249522" cy="1498386"/>
            </a:xfrm>
            <a:prstGeom prst="rect">
              <a:avLst/>
            </a:prstGeom>
            <a:solidFill>
              <a:srgbClr val="80BD41">
                <a:alpha val="100000"/>
              </a:srgbClr>
            </a:solidFill>
          </p:spPr>
          <p:txBody>
            <a:bodyPr/>
            <a:lstStyle/>
            <a:p/>
          </p:txBody>
        </p:sp>
        <p:sp>
          <p:nvSpPr>
            <p:cNvPr id="47" name="rc47"/>
            <p:cNvSpPr/>
            <p:nvPr/>
          </p:nvSpPr>
          <p:spPr>
            <a:xfrm>
              <a:off x="4345998" y="2445755"/>
              <a:ext cx="249522" cy="62543"/>
            </a:xfrm>
            <a:prstGeom prst="rect">
              <a:avLst/>
            </a:prstGeom>
            <a:solidFill>
              <a:srgbClr val="1CABE2">
                <a:alpha val="100000"/>
              </a:srgbClr>
            </a:solidFill>
          </p:spPr>
          <p:txBody>
            <a:bodyPr/>
            <a:lstStyle/>
            <a:p/>
          </p:txBody>
        </p:sp>
        <p:sp>
          <p:nvSpPr>
            <p:cNvPr id="48" name="rc48"/>
            <p:cNvSpPr/>
            <p:nvPr/>
          </p:nvSpPr>
          <p:spPr>
            <a:xfrm>
              <a:off x="4623245" y="2499201"/>
              <a:ext cx="249522" cy="1507484"/>
            </a:xfrm>
            <a:prstGeom prst="rect">
              <a:avLst/>
            </a:prstGeom>
            <a:solidFill>
              <a:srgbClr val="80BD41">
                <a:alpha val="100000"/>
              </a:srgbClr>
            </a:solidFill>
          </p:spPr>
          <p:txBody>
            <a:bodyPr/>
            <a:lstStyle/>
            <a:p/>
          </p:txBody>
        </p:sp>
        <p:sp>
          <p:nvSpPr>
            <p:cNvPr id="49" name="rc49"/>
            <p:cNvSpPr/>
            <p:nvPr/>
          </p:nvSpPr>
          <p:spPr>
            <a:xfrm>
              <a:off x="4623245" y="2436278"/>
              <a:ext cx="249522" cy="62922"/>
            </a:xfrm>
            <a:prstGeom prst="rect">
              <a:avLst/>
            </a:prstGeom>
            <a:solidFill>
              <a:srgbClr val="1CABE2">
                <a:alpha val="100000"/>
              </a:srgbClr>
            </a:solidFill>
          </p:spPr>
          <p:txBody>
            <a:bodyPr/>
            <a:lstStyle/>
            <a:p/>
          </p:txBody>
        </p:sp>
        <p:sp>
          <p:nvSpPr>
            <p:cNvPr id="50" name="rc50"/>
            <p:cNvSpPr/>
            <p:nvPr/>
          </p:nvSpPr>
          <p:spPr>
            <a:xfrm>
              <a:off x="4900493" y="2568567"/>
              <a:ext cx="249522" cy="1438117"/>
            </a:xfrm>
            <a:prstGeom prst="rect">
              <a:avLst/>
            </a:prstGeom>
            <a:solidFill>
              <a:srgbClr val="80BD41">
                <a:alpha val="100000"/>
              </a:srgbClr>
            </a:solidFill>
          </p:spPr>
          <p:txBody>
            <a:bodyPr/>
            <a:lstStyle/>
            <a:p/>
          </p:txBody>
        </p:sp>
        <p:sp>
          <p:nvSpPr>
            <p:cNvPr id="51" name="rc51"/>
            <p:cNvSpPr/>
            <p:nvPr/>
          </p:nvSpPr>
          <p:spPr>
            <a:xfrm>
              <a:off x="4900493" y="2508677"/>
              <a:ext cx="249522" cy="59889"/>
            </a:xfrm>
            <a:prstGeom prst="rect">
              <a:avLst/>
            </a:prstGeom>
            <a:solidFill>
              <a:srgbClr val="1CABE2">
                <a:alpha val="100000"/>
              </a:srgbClr>
            </a:solidFill>
          </p:spPr>
          <p:txBody>
            <a:bodyPr/>
            <a:lstStyle/>
            <a:p/>
          </p:txBody>
        </p:sp>
        <p:sp>
          <p:nvSpPr>
            <p:cNvPr id="52" name="rc52"/>
            <p:cNvSpPr/>
            <p:nvPr/>
          </p:nvSpPr>
          <p:spPr>
            <a:xfrm>
              <a:off x="5177741" y="2600786"/>
              <a:ext cx="249522" cy="1405898"/>
            </a:xfrm>
            <a:prstGeom prst="rect">
              <a:avLst/>
            </a:prstGeom>
            <a:solidFill>
              <a:srgbClr val="80BD41">
                <a:alpha val="100000"/>
              </a:srgbClr>
            </a:solidFill>
          </p:spPr>
          <p:txBody>
            <a:bodyPr/>
            <a:lstStyle/>
            <a:p/>
          </p:txBody>
        </p:sp>
        <p:sp>
          <p:nvSpPr>
            <p:cNvPr id="53" name="rc53"/>
            <p:cNvSpPr/>
            <p:nvPr/>
          </p:nvSpPr>
          <p:spPr>
            <a:xfrm>
              <a:off x="5177741" y="2526871"/>
              <a:ext cx="249522" cy="73914"/>
            </a:xfrm>
            <a:prstGeom prst="rect">
              <a:avLst/>
            </a:prstGeom>
            <a:solidFill>
              <a:srgbClr val="1CABE2">
                <a:alpha val="100000"/>
              </a:srgbClr>
            </a:solidFill>
          </p:spPr>
          <p:txBody>
            <a:bodyPr/>
            <a:lstStyle/>
            <a:p/>
          </p:txBody>
        </p:sp>
        <p:sp>
          <p:nvSpPr>
            <p:cNvPr id="54" name="rc54"/>
            <p:cNvSpPr/>
            <p:nvPr/>
          </p:nvSpPr>
          <p:spPr>
            <a:xfrm>
              <a:off x="5454988" y="2693654"/>
              <a:ext cx="249522" cy="1313031"/>
            </a:xfrm>
            <a:prstGeom prst="rect">
              <a:avLst/>
            </a:prstGeom>
            <a:solidFill>
              <a:srgbClr val="80BD41">
                <a:alpha val="100000"/>
              </a:srgbClr>
            </a:solidFill>
          </p:spPr>
          <p:txBody>
            <a:bodyPr/>
            <a:lstStyle/>
            <a:p/>
          </p:txBody>
        </p:sp>
        <p:sp>
          <p:nvSpPr>
            <p:cNvPr id="55" name="rc55"/>
            <p:cNvSpPr/>
            <p:nvPr/>
          </p:nvSpPr>
          <p:spPr>
            <a:xfrm>
              <a:off x="5454988" y="2609884"/>
              <a:ext cx="249522" cy="83770"/>
            </a:xfrm>
            <a:prstGeom prst="rect">
              <a:avLst/>
            </a:prstGeom>
            <a:solidFill>
              <a:srgbClr val="1CABE2">
                <a:alpha val="100000"/>
              </a:srgbClr>
            </a:solidFill>
          </p:spPr>
          <p:txBody>
            <a:bodyPr/>
            <a:lstStyle/>
            <a:p/>
          </p:txBody>
        </p:sp>
        <p:sp>
          <p:nvSpPr>
            <p:cNvPr id="56" name="rc56"/>
            <p:cNvSpPr/>
            <p:nvPr/>
          </p:nvSpPr>
          <p:spPr>
            <a:xfrm>
              <a:off x="5732236" y="2718671"/>
              <a:ext cx="249522" cy="1288013"/>
            </a:xfrm>
            <a:prstGeom prst="rect">
              <a:avLst/>
            </a:prstGeom>
            <a:solidFill>
              <a:srgbClr val="80BD41">
                <a:alpha val="100000"/>
              </a:srgbClr>
            </a:solidFill>
          </p:spPr>
          <p:txBody>
            <a:bodyPr/>
            <a:lstStyle/>
            <a:p/>
          </p:txBody>
        </p:sp>
        <p:sp>
          <p:nvSpPr>
            <p:cNvPr id="57" name="rc57"/>
            <p:cNvSpPr/>
            <p:nvPr/>
          </p:nvSpPr>
          <p:spPr>
            <a:xfrm>
              <a:off x="5732236" y="2621634"/>
              <a:ext cx="249522" cy="97036"/>
            </a:xfrm>
            <a:prstGeom prst="rect">
              <a:avLst/>
            </a:prstGeom>
            <a:solidFill>
              <a:srgbClr val="1CABE2">
                <a:alpha val="100000"/>
              </a:srgbClr>
            </a:solidFill>
          </p:spPr>
          <p:txBody>
            <a:bodyPr/>
            <a:lstStyle/>
            <a:p/>
          </p:txBody>
        </p:sp>
        <p:sp>
          <p:nvSpPr>
            <p:cNvPr id="58" name="rc58"/>
            <p:cNvSpPr/>
            <p:nvPr/>
          </p:nvSpPr>
          <p:spPr>
            <a:xfrm>
              <a:off x="6009484" y="2775908"/>
              <a:ext cx="249522" cy="1230777"/>
            </a:xfrm>
            <a:prstGeom prst="rect">
              <a:avLst/>
            </a:prstGeom>
            <a:solidFill>
              <a:srgbClr val="80BD41">
                <a:alpha val="100000"/>
              </a:srgbClr>
            </a:solidFill>
          </p:spPr>
          <p:txBody>
            <a:bodyPr/>
            <a:lstStyle/>
            <a:p/>
          </p:txBody>
        </p:sp>
        <p:sp>
          <p:nvSpPr>
            <p:cNvPr id="59" name="rc59"/>
            <p:cNvSpPr/>
            <p:nvPr/>
          </p:nvSpPr>
          <p:spPr>
            <a:xfrm>
              <a:off x="6009484" y="2669015"/>
              <a:ext cx="249522" cy="106892"/>
            </a:xfrm>
            <a:prstGeom prst="rect">
              <a:avLst/>
            </a:prstGeom>
            <a:solidFill>
              <a:srgbClr val="1CABE2">
                <a:alpha val="100000"/>
              </a:srgbClr>
            </a:solidFill>
          </p:spPr>
          <p:txBody>
            <a:bodyPr/>
            <a:lstStyle/>
            <a:p/>
          </p:txBody>
        </p:sp>
        <p:sp>
          <p:nvSpPr>
            <p:cNvPr id="60" name="rc60"/>
            <p:cNvSpPr/>
            <p:nvPr/>
          </p:nvSpPr>
          <p:spPr>
            <a:xfrm>
              <a:off x="6286731" y="2772496"/>
              <a:ext cx="249522" cy="1234188"/>
            </a:xfrm>
            <a:prstGeom prst="rect">
              <a:avLst/>
            </a:prstGeom>
            <a:solidFill>
              <a:srgbClr val="80BD41">
                <a:alpha val="100000"/>
              </a:srgbClr>
            </a:solidFill>
          </p:spPr>
          <p:txBody>
            <a:bodyPr/>
            <a:lstStyle/>
            <a:p/>
          </p:txBody>
        </p:sp>
        <p:sp>
          <p:nvSpPr>
            <p:cNvPr id="61" name="rc61"/>
            <p:cNvSpPr/>
            <p:nvPr/>
          </p:nvSpPr>
          <p:spPr>
            <a:xfrm>
              <a:off x="6286731" y="2679629"/>
              <a:ext cx="249522" cy="92867"/>
            </a:xfrm>
            <a:prstGeom prst="rect">
              <a:avLst/>
            </a:prstGeom>
            <a:solidFill>
              <a:srgbClr val="1CABE2">
                <a:alpha val="100000"/>
              </a:srgbClr>
            </a:solidFill>
          </p:spPr>
          <p:txBody>
            <a:bodyPr/>
            <a:lstStyle/>
            <a:p/>
          </p:txBody>
        </p:sp>
        <p:sp>
          <p:nvSpPr>
            <p:cNvPr id="62" name="rc62"/>
            <p:cNvSpPr/>
            <p:nvPr/>
          </p:nvSpPr>
          <p:spPr>
            <a:xfrm>
              <a:off x="6563979" y="2799409"/>
              <a:ext cx="249522" cy="1207276"/>
            </a:xfrm>
            <a:prstGeom prst="rect">
              <a:avLst/>
            </a:prstGeom>
            <a:solidFill>
              <a:srgbClr val="80BD41">
                <a:alpha val="100000"/>
              </a:srgbClr>
            </a:solidFill>
          </p:spPr>
          <p:txBody>
            <a:bodyPr/>
            <a:lstStyle/>
            <a:p/>
          </p:txBody>
        </p:sp>
        <p:sp>
          <p:nvSpPr>
            <p:cNvPr id="63" name="rc63"/>
            <p:cNvSpPr/>
            <p:nvPr/>
          </p:nvSpPr>
          <p:spPr>
            <a:xfrm>
              <a:off x="6563979" y="2722462"/>
              <a:ext cx="249522" cy="76947"/>
            </a:xfrm>
            <a:prstGeom prst="rect">
              <a:avLst/>
            </a:prstGeom>
            <a:solidFill>
              <a:srgbClr val="1CABE2">
                <a:alpha val="100000"/>
              </a:srgbClr>
            </a:solidFill>
          </p:spPr>
          <p:txBody>
            <a:bodyPr/>
            <a:lstStyle/>
            <a:p/>
          </p:txBody>
        </p:sp>
        <p:sp>
          <p:nvSpPr>
            <p:cNvPr id="64" name="rc64"/>
            <p:cNvSpPr/>
            <p:nvPr/>
          </p:nvSpPr>
          <p:spPr>
            <a:xfrm>
              <a:off x="6841227" y="2818740"/>
              <a:ext cx="249522" cy="1187944"/>
            </a:xfrm>
            <a:prstGeom prst="rect">
              <a:avLst/>
            </a:prstGeom>
            <a:solidFill>
              <a:srgbClr val="80BD41">
                <a:alpha val="100000"/>
              </a:srgbClr>
            </a:solidFill>
          </p:spPr>
          <p:txBody>
            <a:bodyPr/>
            <a:lstStyle/>
            <a:p/>
          </p:txBody>
        </p:sp>
        <p:sp>
          <p:nvSpPr>
            <p:cNvPr id="65" name="rc65"/>
            <p:cNvSpPr/>
            <p:nvPr/>
          </p:nvSpPr>
          <p:spPr>
            <a:xfrm>
              <a:off x="6841227" y="2742930"/>
              <a:ext cx="249522" cy="75810"/>
            </a:xfrm>
            <a:prstGeom prst="rect">
              <a:avLst/>
            </a:prstGeom>
            <a:solidFill>
              <a:srgbClr val="1CABE2">
                <a:alpha val="100000"/>
              </a:srgbClr>
            </a:solidFill>
          </p:spPr>
          <p:txBody>
            <a:bodyPr/>
            <a:lstStyle/>
            <a:p/>
          </p:txBody>
        </p:sp>
        <p:sp>
          <p:nvSpPr>
            <p:cNvPr id="66" name="rc66"/>
            <p:cNvSpPr/>
            <p:nvPr/>
          </p:nvSpPr>
          <p:spPr>
            <a:xfrm>
              <a:off x="7118474" y="2763020"/>
              <a:ext cx="249522" cy="1243664"/>
            </a:xfrm>
            <a:prstGeom prst="rect">
              <a:avLst/>
            </a:prstGeom>
            <a:solidFill>
              <a:srgbClr val="80BD41">
                <a:alpha val="100000"/>
              </a:srgbClr>
            </a:solidFill>
          </p:spPr>
          <p:txBody>
            <a:bodyPr/>
            <a:lstStyle/>
            <a:p/>
          </p:txBody>
        </p:sp>
        <p:sp>
          <p:nvSpPr>
            <p:cNvPr id="67" name="rc67"/>
            <p:cNvSpPr/>
            <p:nvPr/>
          </p:nvSpPr>
          <p:spPr>
            <a:xfrm>
              <a:off x="7118474" y="2654991"/>
              <a:ext cx="249522" cy="108029"/>
            </a:xfrm>
            <a:prstGeom prst="rect">
              <a:avLst/>
            </a:prstGeom>
            <a:solidFill>
              <a:srgbClr val="1CABE2">
                <a:alpha val="100000"/>
              </a:srgbClr>
            </a:solidFill>
          </p:spPr>
          <p:txBody>
            <a:bodyPr/>
            <a:lstStyle/>
            <a:p/>
          </p:txBody>
        </p:sp>
        <p:sp>
          <p:nvSpPr>
            <p:cNvPr id="68" name="rc68"/>
            <p:cNvSpPr/>
            <p:nvPr/>
          </p:nvSpPr>
          <p:spPr>
            <a:xfrm>
              <a:off x="7395722" y="2858541"/>
              <a:ext cx="249522" cy="1148144"/>
            </a:xfrm>
            <a:prstGeom prst="rect">
              <a:avLst/>
            </a:prstGeom>
            <a:solidFill>
              <a:srgbClr val="80BD41">
                <a:alpha val="100000"/>
              </a:srgbClr>
            </a:solidFill>
          </p:spPr>
          <p:txBody>
            <a:bodyPr/>
            <a:lstStyle/>
            <a:p/>
          </p:txBody>
        </p:sp>
        <p:sp>
          <p:nvSpPr>
            <p:cNvPr id="69" name="rc69"/>
            <p:cNvSpPr/>
            <p:nvPr/>
          </p:nvSpPr>
          <p:spPr>
            <a:xfrm>
              <a:off x="7395722" y="2758850"/>
              <a:ext cx="249522" cy="99690"/>
            </a:xfrm>
            <a:prstGeom prst="rect">
              <a:avLst/>
            </a:prstGeom>
            <a:solidFill>
              <a:srgbClr val="1CABE2">
                <a:alpha val="100000"/>
              </a:srgbClr>
            </a:solidFill>
          </p:spPr>
          <p:txBody>
            <a:bodyPr/>
            <a:lstStyle/>
            <a:p/>
          </p:txBody>
        </p:sp>
        <p:sp>
          <p:nvSpPr>
            <p:cNvPr id="70" name="rc70"/>
            <p:cNvSpPr/>
            <p:nvPr/>
          </p:nvSpPr>
          <p:spPr>
            <a:xfrm>
              <a:off x="7672970" y="2901373"/>
              <a:ext cx="249522" cy="1105311"/>
            </a:xfrm>
            <a:prstGeom prst="rect">
              <a:avLst/>
            </a:prstGeom>
            <a:solidFill>
              <a:srgbClr val="80BD41">
                <a:alpha val="100000"/>
              </a:srgbClr>
            </a:solidFill>
          </p:spPr>
          <p:txBody>
            <a:bodyPr/>
            <a:lstStyle/>
            <a:p/>
          </p:txBody>
        </p:sp>
        <p:sp>
          <p:nvSpPr>
            <p:cNvPr id="71" name="rc71"/>
            <p:cNvSpPr/>
            <p:nvPr/>
          </p:nvSpPr>
          <p:spPr>
            <a:xfrm>
              <a:off x="7672970" y="2818361"/>
              <a:ext cx="249522" cy="83012"/>
            </a:xfrm>
            <a:prstGeom prst="rect">
              <a:avLst/>
            </a:prstGeom>
            <a:solidFill>
              <a:srgbClr val="1CABE2">
                <a:alpha val="100000"/>
              </a:srgbClr>
            </a:solidFill>
          </p:spPr>
          <p:txBody>
            <a:bodyPr/>
            <a:lstStyle/>
            <a:p/>
          </p:txBody>
        </p:sp>
        <p:sp>
          <p:nvSpPr>
            <p:cNvPr id="72" name="rc72"/>
            <p:cNvSpPr/>
            <p:nvPr/>
          </p:nvSpPr>
          <p:spPr>
            <a:xfrm>
              <a:off x="7950217" y="2915777"/>
              <a:ext cx="249522" cy="1090907"/>
            </a:xfrm>
            <a:prstGeom prst="rect">
              <a:avLst/>
            </a:prstGeom>
            <a:solidFill>
              <a:srgbClr val="80BD41">
                <a:alpha val="100000"/>
              </a:srgbClr>
            </a:solidFill>
          </p:spPr>
          <p:txBody>
            <a:bodyPr/>
            <a:lstStyle/>
            <a:p/>
          </p:txBody>
        </p:sp>
        <p:sp>
          <p:nvSpPr>
            <p:cNvPr id="73" name="rc73"/>
            <p:cNvSpPr/>
            <p:nvPr/>
          </p:nvSpPr>
          <p:spPr>
            <a:xfrm>
              <a:off x="7950217" y="2821015"/>
              <a:ext cx="249522" cy="94762"/>
            </a:xfrm>
            <a:prstGeom prst="rect">
              <a:avLst/>
            </a:prstGeom>
            <a:solidFill>
              <a:srgbClr val="1CABE2">
                <a:alpha val="100000"/>
              </a:srgbClr>
            </a:solidFill>
          </p:spPr>
          <p:txBody>
            <a:bodyPr/>
            <a:lstStyle/>
            <a:p/>
          </p:txBody>
        </p:sp>
        <p:sp>
          <p:nvSpPr>
            <p:cNvPr id="74" name="pl74"/>
            <p:cNvSpPr/>
            <p:nvPr/>
          </p:nvSpPr>
          <p:spPr>
            <a:xfrm>
              <a:off x="1421035" y="1282919"/>
              <a:ext cx="6653943" cy="140400"/>
            </a:xfrm>
            <a:custGeom>
              <a:avLst/>
              <a:pathLst>
                <a:path w="6653943" h="140400">
                  <a:moveTo>
                    <a:pt x="0" y="112320"/>
                  </a:moveTo>
                  <a:lnTo>
                    <a:pt x="277247" y="84240"/>
                  </a:lnTo>
                  <a:lnTo>
                    <a:pt x="554495" y="56160"/>
                  </a:lnTo>
                  <a:lnTo>
                    <a:pt x="831742" y="84240"/>
                  </a:lnTo>
                  <a:lnTo>
                    <a:pt x="1108990" y="28080"/>
                  </a:lnTo>
                  <a:lnTo>
                    <a:pt x="1386238" y="28080"/>
                  </a:lnTo>
                  <a:lnTo>
                    <a:pt x="1663485" y="28080"/>
                  </a:lnTo>
                  <a:lnTo>
                    <a:pt x="1940733" y="28080"/>
                  </a:lnTo>
                  <a:lnTo>
                    <a:pt x="2217981" y="28080"/>
                  </a:lnTo>
                  <a:lnTo>
                    <a:pt x="2495228" y="28080"/>
                  </a:lnTo>
                  <a:lnTo>
                    <a:pt x="2772476" y="0"/>
                  </a:lnTo>
                  <a:lnTo>
                    <a:pt x="3049724" y="28080"/>
                  </a:lnTo>
                  <a:lnTo>
                    <a:pt x="3326971" y="28080"/>
                  </a:lnTo>
                  <a:lnTo>
                    <a:pt x="3604219" y="28080"/>
                  </a:lnTo>
                  <a:lnTo>
                    <a:pt x="3881467" y="56160"/>
                  </a:lnTo>
                  <a:lnTo>
                    <a:pt x="4158714" y="84240"/>
                  </a:lnTo>
                  <a:lnTo>
                    <a:pt x="4435962" y="112320"/>
                  </a:lnTo>
                  <a:lnTo>
                    <a:pt x="4713210" y="140400"/>
                  </a:lnTo>
                  <a:lnTo>
                    <a:pt x="4990457" y="112320"/>
                  </a:lnTo>
                  <a:lnTo>
                    <a:pt x="5267705" y="84240"/>
                  </a:lnTo>
                  <a:lnTo>
                    <a:pt x="5544953" y="84240"/>
                  </a:lnTo>
                  <a:lnTo>
                    <a:pt x="5822200" y="140400"/>
                  </a:lnTo>
                  <a:lnTo>
                    <a:pt x="6099448" y="140400"/>
                  </a:lnTo>
                  <a:lnTo>
                    <a:pt x="6376696" y="112320"/>
                  </a:lnTo>
                  <a:lnTo>
                    <a:pt x="6653943" y="14040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1329607" y="2329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a:t>
              </a:r>
            </a:p>
          </p:txBody>
        </p:sp>
        <p:sp>
          <p:nvSpPr>
            <p:cNvPr id="86" name="tx86"/>
            <p:cNvSpPr/>
            <p:nvPr/>
          </p:nvSpPr>
          <p:spPr>
            <a:xfrm>
              <a:off x="2715845" y="22707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7" name="tx87"/>
            <p:cNvSpPr/>
            <p:nvPr/>
          </p:nvSpPr>
          <p:spPr>
            <a:xfrm>
              <a:off x="4102084" y="2230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a:t>
              </a:r>
            </a:p>
          </p:txBody>
        </p:sp>
        <p:sp>
          <p:nvSpPr>
            <p:cNvPr id="88" name="tx88"/>
            <p:cNvSpPr/>
            <p:nvPr/>
          </p:nvSpPr>
          <p:spPr>
            <a:xfrm>
              <a:off x="5488322" y="2473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a:t>
              </a:r>
            </a:p>
          </p:txBody>
        </p:sp>
        <p:sp>
          <p:nvSpPr>
            <p:cNvPr id="89" name="tx89"/>
            <p:cNvSpPr/>
            <p:nvPr/>
          </p:nvSpPr>
          <p:spPr>
            <a:xfrm>
              <a:off x="6597312" y="25864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0" name="tx90"/>
            <p:cNvSpPr/>
            <p:nvPr/>
          </p:nvSpPr>
          <p:spPr>
            <a:xfrm>
              <a:off x="6874560" y="2606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1" name="tx91"/>
            <p:cNvSpPr/>
            <p:nvPr/>
          </p:nvSpPr>
          <p:spPr>
            <a:xfrm>
              <a:off x="7151808" y="25190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a:t>
              </a:r>
            </a:p>
          </p:txBody>
        </p:sp>
        <p:sp>
          <p:nvSpPr>
            <p:cNvPr id="92" name="tx92"/>
            <p:cNvSpPr/>
            <p:nvPr/>
          </p:nvSpPr>
          <p:spPr>
            <a:xfrm>
              <a:off x="7429055" y="2622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a:t>
              </a:r>
            </a:p>
          </p:txBody>
        </p:sp>
        <p:sp>
          <p:nvSpPr>
            <p:cNvPr id="93" name="tx93"/>
            <p:cNvSpPr/>
            <p:nvPr/>
          </p:nvSpPr>
          <p:spPr>
            <a:xfrm>
              <a:off x="7706303" y="26823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4" name="tx94"/>
            <p:cNvSpPr/>
            <p:nvPr/>
          </p:nvSpPr>
          <p:spPr>
            <a:xfrm>
              <a:off x="7983551" y="26846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95" name="pl95"/>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548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06" name="tx106"/>
            <p:cNvSpPr/>
            <p:nvPr/>
          </p:nvSpPr>
          <p:spPr>
            <a:xfrm>
              <a:off x="1355732" y="24840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7" name="tx107"/>
            <p:cNvSpPr/>
            <p:nvPr/>
          </p:nvSpPr>
          <p:spPr>
            <a:xfrm>
              <a:off x="2715845" y="3203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08" name="tx108"/>
            <p:cNvSpPr/>
            <p:nvPr/>
          </p:nvSpPr>
          <p:spPr>
            <a:xfrm>
              <a:off x="2741971" y="24037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9" name="tx109"/>
            <p:cNvSpPr/>
            <p:nvPr/>
          </p:nvSpPr>
          <p:spPr>
            <a:xfrm>
              <a:off x="4141260" y="317734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4128209" y="23560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1" name="tx111"/>
            <p:cNvSpPr/>
            <p:nvPr/>
          </p:nvSpPr>
          <p:spPr>
            <a:xfrm>
              <a:off x="5488322" y="3315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2" name="tx112"/>
            <p:cNvSpPr/>
            <p:nvPr/>
          </p:nvSpPr>
          <p:spPr>
            <a:xfrm>
              <a:off x="5514447" y="26178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97312" y="3367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14" name="tx114"/>
            <p:cNvSpPr/>
            <p:nvPr/>
          </p:nvSpPr>
          <p:spPr>
            <a:xfrm>
              <a:off x="6662615" y="272703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6874560" y="33776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6" name="tx116"/>
            <p:cNvSpPr/>
            <p:nvPr/>
          </p:nvSpPr>
          <p:spPr>
            <a:xfrm>
              <a:off x="6939862" y="274693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7" name="tx117"/>
            <p:cNvSpPr/>
            <p:nvPr/>
          </p:nvSpPr>
          <p:spPr>
            <a:xfrm>
              <a:off x="7151808" y="3349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18" name="tx118"/>
            <p:cNvSpPr/>
            <p:nvPr/>
          </p:nvSpPr>
          <p:spPr>
            <a:xfrm>
              <a:off x="7177933" y="26739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9" name="tx119"/>
            <p:cNvSpPr/>
            <p:nvPr/>
          </p:nvSpPr>
          <p:spPr>
            <a:xfrm>
              <a:off x="7429055" y="3397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0" name="tx120"/>
            <p:cNvSpPr/>
            <p:nvPr/>
          </p:nvSpPr>
          <p:spPr>
            <a:xfrm>
              <a:off x="7455181" y="27736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1" name="tx121"/>
            <p:cNvSpPr/>
            <p:nvPr/>
          </p:nvSpPr>
          <p:spPr>
            <a:xfrm>
              <a:off x="7706303" y="3418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22" name="tx122"/>
            <p:cNvSpPr/>
            <p:nvPr/>
          </p:nvSpPr>
          <p:spPr>
            <a:xfrm>
              <a:off x="7732429" y="28259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3" name="tx123"/>
            <p:cNvSpPr/>
            <p:nvPr/>
          </p:nvSpPr>
          <p:spPr>
            <a:xfrm>
              <a:off x="7983551" y="3426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4" name="tx124"/>
            <p:cNvSpPr/>
            <p:nvPr/>
          </p:nvSpPr>
          <p:spPr>
            <a:xfrm>
              <a:off x="8009676" y="28333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964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383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6802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221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0204"/>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2000-2024</a:t>
              </a:r>
            </a:p>
          </p:txBody>
        </p:sp>
        <p:sp>
          <p:nvSpPr>
            <p:cNvPr id="155" name="pl155"/>
            <p:cNvSpPr/>
            <p:nvPr/>
          </p:nvSpPr>
          <p:spPr>
            <a:xfrm>
              <a:off x="22665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071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1477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0883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368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774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180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6180789" cy="162162"/>
            </a:xfrm>
            <a:prstGeom prst="rect">
              <a:avLst/>
            </a:prstGeom>
            <a:solidFill>
              <a:srgbClr val="80BD41">
                <a:alpha val="100000"/>
              </a:srgbClr>
            </a:solidFill>
          </p:spPr>
          <p:txBody>
            <a:bodyPr/>
            <a:lstStyle/>
            <a:p/>
          </p:txBody>
        </p:sp>
        <p:sp>
          <p:nvSpPr>
            <p:cNvPr id="167" name="rc167"/>
            <p:cNvSpPr/>
            <p:nvPr/>
          </p:nvSpPr>
          <p:spPr>
            <a:xfrm>
              <a:off x="7477063" y="5774644"/>
              <a:ext cx="393940" cy="162162"/>
            </a:xfrm>
            <a:prstGeom prst="rect">
              <a:avLst/>
            </a:prstGeom>
            <a:solidFill>
              <a:srgbClr val="1CABE2">
                <a:alpha val="100000"/>
              </a:srgbClr>
            </a:solidFill>
          </p:spPr>
          <p:txBody>
            <a:bodyPr/>
            <a:lstStyle/>
            <a:p/>
          </p:txBody>
        </p:sp>
        <p:sp>
          <p:nvSpPr>
            <p:cNvPr id="168" name="rc168"/>
            <p:cNvSpPr/>
            <p:nvPr/>
          </p:nvSpPr>
          <p:spPr>
            <a:xfrm>
              <a:off x="1296273" y="5571941"/>
              <a:ext cx="5658770" cy="162162"/>
            </a:xfrm>
            <a:prstGeom prst="rect">
              <a:avLst/>
            </a:prstGeom>
            <a:solidFill>
              <a:srgbClr val="80BD41">
                <a:alpha val="100000"/>
              </a:srgbClr>
            </a:solidFill>
          </p:spPr>
          <p:txBody>
            <a:bodyPr/>
            <a:lstStyle/>
            <a:p/>
          </p:txBody>
        </p:sp>
        <p:sp>
          <p:nvSpPr>
            <p:cNvPr id="169" name="rc169"/>
            <p:cNvSpPr/>
            <p:nvPr/>
          </p:nvSpPr>
          <p:spPr>
            <a:xfrm>
              <a:off x="6955044" y="5571941"/>
              <a:ext cx="424989" cy="162162"/>
            </a:xfrm>
            <a:prstGeom prst="rect">
              <a:avLst/>
            </a:prstGeom>
            <a:solidFill>
              <a:srgbClr val="1CABE2">
                <a:alpha val="100000"/>
              </a:srgbClr>
            </a:solidFill>
          </p:spPr>
          <p:txBody>
            <a:bodyPr/>
            <a:lstStyle/>
            <a:p/>
          </p:txBody>
        </p:sp>
        <p:sp>
          <p:nvSpPr>
            <p:cNvPr id="170" name="rc170"/>
            <p:cNvSpPr/>
            <p:nvPr/>
          </p:nvSpPr>
          <p:spPr>
            <a:xfrm>
              <a:off x="1296273" y="5369238"/>
              <a:ext cx="5585027" cy="162162"/>
            </a:xfrm>
            <a:prstGeom prst="rect">
              <a:avLst/>
            </a:prstGeom>
            <a:solidFill>
              <a:srgbClr val="80BD41">
                <a:alpha val="100000"/>
              </a:srgbClr>
            </a:solidFill>
          </p:spPr>
          <p:txBody>
            <a:bodyPr/>
            <a:lstStyle/>
            <a:p/>
          </p:txBody>
        </p:sp>
        <p:sp>
          <p:nvSpPr>
            <p:cNvPr id="171" name="rc171"/>
            <p:cNvSpPr/>
            <p:nvPr/>
          </p:nvSpPr>
          <p:spPr>
            <a:xfrm>
              <a:off x="6881301" y="5369238"/>
              <a:ext cx="485148" cy="162162"/>
            </a:xfrm>
            <a:prstGeom prst="rect">
              <a:avLst/>
            </a:prstGeom>
            <a:solidFill>
              <a:srgbClr val="1CABE2">
                <a:alpha val="100000"/>
              </a:srgbClr>
            </a:solidFill>
          </p:spPr>
          <p:txBody>
            <a:bodyPr/>
            <a:lstStyle/>
            <a:p/>
          </p:txBody>
        </p:sp>
        <p:sp>
          <p:nvSpPr>
            <p:cNvPr id="172" name="tx172"/>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73" name="tx173"/>
            <p:cNvSpPr/>
            <p:nvPr/>
          </p:nvSpPr>
          <p:spPr>
            <a:xfrm>
              <a:off x="7571695"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a:t>
              </a:r>
            </a:p>
          </p:txBody>
        </p:sp>
        <p:sp>
          <p:nvSpPr>
            <p:cNvPr id="174" name="tx174"/>
            <p:cNvSpPr/>
            <p:nvPr/>
          </p:nvSpPr>
          <p:spPr>
            <a:xfrm>
              <a:off x="755946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31.3</a:t>
              </a:r>
            </a:p>
          </p:txBody>
        </p:sp>
        <p:sp>
          <p:nvSpPr>
            <p:cNvPr id="175" name="tx175"/>
            <p:cNvSpPr/>
            <p:nvPr/>
          </p:nvSpPr>
          <p:spPr>
            <a:xfrm>
              <a:off x="428117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76" name="tx176"/>
            <p:cNvSpPr/>
            <p:nvPr/>
          </p:nvSpPr>
          <p:spPr>
            <a:xfrm>
              <a:off x="7643889" y="58166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7" name="tx177"/>
            <p:cNvSpPr/>
            <p:nvPr/>
          </p:nvSpPr>
          <p:spPr>
            <a:xfrm>
              <a:off x="402016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178" name="tx178"/>
            <p:cNvSpPr/>
            <p:nvPr/>
          </p:nvSpPr>
          <p:spPr>
            <a:xfrm>
              <a:off x="7092190"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9" name="tx179"/>
            <p:cNvSpPr/>
            <p:nvPr/>
          </p:nvSpPr>
          <p:spPr>
            <a:xfrm>
              <a:off x="398329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0" name="tx180"/>
            <p:cNvSpPr/>
            <p:nvPr/>
          </p:nvSpPr>
          <p:spPr>
            <a:xfrm>
              <a:off x="7048526"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5917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509976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7" name="tx187"/>
            <p:cNvSpPr/>
            <p:nvPr/>
          </p:nvSpPr>
          <p:spPr>
            <a:xfrm>
              <a:off x="7040359"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lower than in 2019 (94%).
The number of children vaccinated with DTP3 decreased 10%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72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82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593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004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77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8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29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84418"/>
              <a:ext cx="249522" cy="1222266"/>
            </a:xfrm>
            <a:prstGeom prst="rect">
              <a:avLst/>
            </a:prstGeom>
            <a:solidFill>
              <a:srgbClr val="E2231A">
                <a:alpha val="100000"/>
              </a:srgbClr>
            </a:solidFill>
          </p:spPr>
          <p:txBody>
            <a:bodyPr/>
            <a:lstStyle/>
            <a:p/>
          </p:txBody>
        </p:sp>
        <p:sp>
          <p:nvSpPr>
            <p:cNvPr id="24" name="rc24"/>
            <p:cNvSpPr/>
            <p:nvPr/>
          </p:nvSpPr>
          <p:spPr>
            <a:xfrm>
              <a:off x="1573521" y="2958782"/>
              <a:ext cx="249522" cy="1047902"/>
            </a:xfrm>
            <a:prstGeom prst="rect">
              <a:avLst/>
            </a:prstGeom>
            <a:solidFill>
              <a:srgbClr val="E2231A">
                <a:alpha val="100000"/>
              </a:srgbClr>
            </a:solidFill>
          </p:spPr>
          <p:txBody>
            <a:bodyPr/>
            <a:lstStyle/>
            <a:p/>
          </p:txBody>
        </p:sp>
        <p:sp>
          <p:nvSpPr>
            <p:cNvPr id="25" name="rc25"/>
            <p:cNvSpPr/>
            <p:nvPr/>
          </p:nvSpPr>
          <p:spPr>
            <a:xfrm>
              <a:off x="1850769" y="3150325"/>
              <a:ext cx="249522" cy="856359"/>
            </a:xfrm>
            <a:prstGeom prst="rect">
              <a:avLst/>
            </a:prstGeom>
            <a:solidFill>
              <a:srgbClr val="E2231A">
                <a:alpha val="100000"/>
              </a:srgbClr>
            </a:solidFill>
          </p:spPr>
          <p:txBody>
            <a:bodyPr/>
            <a:lstStyle/>
            <a:p/>
          </p:txBody>
        </p:sp>
        <p:sp>
          <p:nvSpPr>
            <p:cNvPr id="26" name="rc26"/>
            <p:cNvSpPr/>
            <p:nvPr/>
          </p:nvSpPr>
          <p:spPr>
            <a:xfrm>
              <a:off x="2128016" y="2990563"/>
              <a:ext cx="249522" cy="1016121"/>
            </a:xfrm>
            <a:prstGeom prst="rect">
              <a:avLst/>
            </a:prstGeom>
            <a:solidFill>
              <a:srgbClr val="E2231A">
                <a:alpha val="100000"/>
              </a:srgbClr>
            </a:solidFill>
          </p:spPr>
          <p:txBody>
            <a:bodyPr/>
            <a:lstStyle/>
            <a:p/>
          </p:txBody>
        </p:sp>
        <p:sp>
          <p:nvSpPr>
            <p:cNvPr id="27" name="rc27"/>
            <p:cNvSpPr/>
            <p:nvPr/>
          </p:nvSpPr>
          <p:spPr>
            <a:xfrm>
              <a:off x="2405264" y="3325119"/>
              <a:ext cx="249522" cy="681566"/>
            </a:xfrm>
            <a:prstGeom prst="rect">
              <a:avLst/>
            </a:prstGeom>
            <a:solidFill>
              <a:srgbClr val="E2231A">
                <a:alpha val="100000"/>
              </a:srgbClr>
            </a:solidFill>
          </p:spPr>
          <p:txBody>
            <a:bodyPr/>
            <a:lstStyle/>
            <a:p/>
          </p:txBody>
        </p:sp>
        <p:sp>
          <p:nvSpPr>
            <p:cNvPr id="28" name="rc28"/>
            <p:cNvSpPr/>
            <p:nvPr/>
          </p:nvSpPr>
          <p:spPr>
            <a:xfrm>
              <a:off x="2682512" y="3280883"/>
              <a:ext cx="249522" cy="725801"/>
            </a:xfrm>
            <a:prstGeom prst="rect">
              <a:avLst/>
            </a:prstGeom>
            <a:solidFill>
              <a:srgbClr val="E2231A">
                <a:alpha val="100000"/>
              </a:srgbClr>
            </a:solidFill>
          </p:spPr>
          <p:txBody>
            <a:bodyPr/>
            <a:lstStyle/>
            <a:p/>
          </p:txBody>
        </p:sp>
        <p:sp>
          <p:nvSpPr>
            <p:cNvPr id="29" name="rc29"/>
            <p:cNvSpPr/>
            <p:nvPr/>
          </p:nvSpPr>
          <p:spPr>
            <a:xfrm>
              <a:off x="2959759" y="3120692"/>
              <a:ext cx="249522" cy="885992"/>
            </a:xfrm>
            <a:prstGeom prst="rect">
              <a:avLst/>
            </a:prstGeom>
            <a:solidFill>
              <a:srgbClr val="E2231A">
                <a:alpha val="100000"/>
              </a:srgbClr>
            </a:solidFill>
          </p:spPr>
          <p:txBody>
            <a:bodyPr/>
            <a:lstStyle/>
            <a:p/>
          </p:txBody>
        </p:sp>
        <p:sp>
          <p:nvSpPr>
            <p:cNvPr id="30" name="rc30"/>
            <p:cNvSpPr/>
            <p:nvPr/>
          </p:nvSpPr>
          <p:spPr>
            <a:xfrm>
              <a:off x="3237007" y="3289473"/>
              <a:ext cx="249522" cy="717211"/>
            </a:xfrm>
            <a:prstGeom prst="rect">
              <a:avLst/>
            </a:prstGeom>
            <a:solidFill>
              <a:srgbClr val="E2231A">
                <a:alpha val="100000"/>
              </a:srgbClr>
            </a:solidFill>
          </p:spPr>
          <p:txBody>
            <a:bodyPr/>
            <a:lstStyle/>
            <a:p/>
          </p:txBody>
        </p:sp>
        <p:sp>
          <p:nvSpPr>
            <p:cNvPr id="31" name="rc31"/>
            <p:cNvSpPr/>
            <p:nvPr/>
          </p:nvSpPr>
          <p:spPr>
            <a:xfrm>
              <a:off x="3514255" y="3258122"/>
              <a:ext cx="249522" cy="748563"/>
            </a:xfrm>
            <a:prstGeom prst="rect">
              <a:avLst/>
            </a:prstGeom>
            <a:solidFill>
              <a:srgbClr val="E2231A">
                <a:alpha val="100000"/>
              </a:srgbClr>
            </a:solidFill>
          </p:spPr>
          <p:txBody>
            <a:bodyPr/>
            <a:lstStyle/>
            <a:p/>
          </p:txBody>
        </p:sp>
        <p:sp>
          <p:nvSpPr>
            <p:cNvPr id="32" name="rc32"/>
            <p:cNvSpPr/>
            <p:nvPr/>
          </p:nvSpPr>
          <p:spPr>
            <a:xfrm>
              <a:off x="3791502" y="3052406"/>
              <a:ext cx="249522" cy="954278"/>
            </a:xfrm>
            <a:prstGeom prst="rect">
              <a:avLst/>
            </a:prstGeom>
            <a:solidFill>
              <a:srgbClr val="E2231A">
                <a:alpha val="100000"/>
              </a:srgbClr>
            </a:solidFill>
          </p:spPr>
          <p:txBody>
            <a:bodyPr/>
            <a:lstStyle/>
            <a:p/>
          </p:txBody>
        </p:sp>
        <p:sp>
          <p:nvSpPr>
            <p:cNvPr id="33" name="rc33"/>
            <p:cNvSpPr/>
            <p:nvPr/>
          </p:nvSpPr>
          <p:spPr>
            <a:xfrm>
              <a:off x="4068750" y="3263275"/>
              <a:ext cx="249522" cy="743409"/>
            </a:xfrm>
            <a:prstGeom prst="rect">
              <a:avLst/>
            </a:prstGeom>
            <a:solidFill>
              <a:srgbClr val="E2231A">
                <a:alpha val="100000"/>
              </a:srgbClr>
            </a:solidFill>
          </p:spPr>
          <p:txBody>
            <a:bodyPr/>
            <a:lstStyle/>
            <a:p/>
          </p:txBody>
        </p:sp>
        <p:sp>
          <p:nvSpPr>
            <p:cNvPr id="34" name="rc34"/>
            <p:cNvSpPr/>
            <p:nvPr/>
          </p:nvSpPr>
          <p:spPr>
            <a:xfrm>
              <a:off x="4345998" y="3299351"/>
              <a:ext cx="249522" cy="707334"/>
            </a:xfrm>
            <a:prstGeom prst="rect">
              <a:avLst/>
            </a:prstGeom>
            <a:solidFill>
              <a:srgbClr val="E2231A">
                <a:alpha val="100000"/>
              </a:srgbClr>
            </a:solidFill>
          </p:spPr>
          <p:txBody>
            <a:bodyPr/>
            <a:lstStyle/>
            <a:p/>
          </p:txBody>
        </p:sp>
        <p:sp>
          <p:nvSpPr>
            <p:cNvPr id="35" name="rc35"/>
            <p:cNvSpPr/>
            <p:nvPr/>
          </p:nvSpPr>
          <p:spPr>
            <a:xfrm>
              <a:off x="4623245" y="3116827"/>
              <a:ext cx="249522" cy="889858"/>
            </a:xfrm>
            <a:prstGeom prst="rect">
              <a:avLst/>
            </a:prstGeom>
            <a:solidFill>
              <a:srgbClr val="E2231A">
                <a:alpha val="100000"/>
              </a:srgbClr>
            </a:solidFill>
          </p:spPr>
          <p:txBody>
            <a:bodyPr/>
            <a:lstStyle/>
            <a:p/>
          </p:txBody>
        </p:sp>
        <p:sp>
          <p:nvSpPr>
            <p:cNvPr id="36" name="rc36"/>
            <p:cNvSpPr/>
            <p:nvPr/>
          </p:nvSpPr>
          <p:spPr>
            <a:xfrm>
              <a:off x="4900493" y="2988416"/>
              <a:ext cx="249522" cy="1018269"/>
            </a:xfrm>
            <a:prstGeom prst="rect">
              <a:avLst/>
            </a:prstGeom>
            <a:solidFill>
              <a:srgbClr val="E2231A">
                <a:alpha val="100000"/>
              </a:srgbClr>
            </a:solidFill>
          </p:spPr>
          <p:txBody>
            <a:bodyPr/>
            <a:lstStyle/>
            <a:p/>
          </p:txBody>
        </p:sp>
        <p:sp>
          <p:nvSpPr>
            <p:cNvPr id="37" name="rc37"/>
            <p:cNvSpPr/>
            <p:nvPr/>
          </p:nvSpPr>
          <p:spPr>
            <a:xfrm>
              <a:off x="5177741" y="3000441"/>
              <a:ext cx="249522" cy="1006244"/>
            </a:xfrm>
            <a:prstGeom prst="rect">
              <a:avLst/>
            </a:prstGeom>
            <a:solidFill>
              <a:srgbClr val="E2231A">
                <a:alpha val="100000"/>
              </a:srgbClr>
            </a:solidFill>
          </p:spPr>
          <p:txBody>
            <a:bodyPr/>
            <a:lstStyle/>
            <a:p/>
          </p:txBody>
        </p:sp>
        <p:sp>
          <p:nvSpPr>
            <p:cNvPr id="38" name="rc38"/>
            <p:cNvSpPr/>
            <p:nvPr/>
          </p:nvSpPr>
          <p:spPr>
            <a:xfrm>
              <a:off x="5454988" y="2898657"/>
              <a:ext cx="249522" cy="1108028"/>
            </a:xfrm>
            <a:prstGeom prst="rect">
              <a:avLst/>
            </a:prstGeom>
            <a:solidFill>
              <a:srgbClr val="E2231A">
                <a:alpha val="100000"/>
              </a:srgbClr>
            </a:solidFill>
          </p:spPr>
          <p:txBody>
            <a:bodyPr/>
            <a:lstStyle/>
            <a:p/>
          </p:txBody>
        </p:sp>
        <p:sp>
          <p:nvSpPr>
            <p:cNvPr id="39" name="rc39"/>
            <p:cNvSpPr/>
            <p:nvPr/>
          </p:nvSpPr>
          <p:spPr>
            <a:xfrm>
              <a:off x="5732236" y="2437837"/>
              <a:ext cx="249522" cy="1568847"/>
            </a:xfrm>
            <a:prstGeom prst="rect">
              <a:avLst/>
            </a:prstGeom>
            <a:solidFill>
              <a:srgbClr val="E2231A">
                <a:alpha val="100000"/>
              </a:srgbClr>
            </a:solidFill>
          </p:spPr>
          <p:txBody>
            <a:bodyPr/>
            <a:lstStyle/>
            <a:p/>
          </p:txBody>
        </p:sp>
        <p:sp>
          <p:nvSpPr>
            <p:cNvPr id="40" name="rc40"/>
            <p:cNvSpPr/>
            <p:nvPr/>
          </p:nvSpPr>
          <p:spPr>
            <a:xfrm>
              <a:off x="6009484" y="2339489"/>
              <a:ext cx="249522" cy="1667195"/>
            </a:xfrm>
            <a:prstGeom prst="rect">
              <a:avLst/>
            </a:prstGeom>
            <a:solidFill>
              <a:srgbClr val="E2231A">
                <a:alpha val="100000"/>
              </a:srgbClr>
            </a:solidFill>
          </p:spPr>
          <p:txBody>
            <a:bodyPr/>
            <a:lstStyle/>
            <a:p/>
          </p:txBody>
        </p:sp>
        <p:sp>
          <p:nvSpPr>
            <p:cNvPr id="41" name="rc41"/>
            <p:cNvSpPr/>
            <p:nvPr/>
          </p:nvSpPr>
          <p:spPr>
            <a:xfrm>
              <a:off x="6286731" y="2954488"/>
              <a:ext cx="249522" cy="1052197"/>
            </a:xfrm>
            <a:prstGeom prst="rect">
              <a:avLst/>
            </a:prstGeom>
            <a:solidFill>
              <a:srgbClr val="E2231A">
                <a:alpha val="100000"/>
              </a:srgbClr>
            </a:solidFill>
          </p:spPr>
          <p:txBody>
            <a:bodyPr/>
            <a:lstStyle/>
            <a:p/>
          </p:txBody>
        </p:sp>
        <p:sp>
          <p:nvSpPr>
            <p:cNvPr id="42" name="rc42"/>
            <p:cNvSpPr/>
            <p:nvPr/>
          </p:nvSpPr>
          <p:spPr>
            <a:xfrm>
              <a:off x="6563979" y="2987986"/>
              <a:ext cx="249522" cy="1018698"/>
            </a:xfrm>
            <a:prstGeom prst="rect">
              <a:avLst/>
            </a:prstGeom>
            <a:solidFill>
              <a:srgbClr val="E2231A">
                <a:alpha val="100000"/>
              </a:srgbClr>
            </a:solidFill>
          </p:spPr>
          <p:txBody>
            <a:bodyPr/>
            <a:lstStyle/>
            <a:p/>
          </p:txBody>
        </p:sp>
        <p:sp>
          <p:nvSpPr>
            <p:cNvPr id="43" name="rc43"/>
            <p:cNvSpPr/>
            <p:nvPr/>
          </p:nvSpPr>
          <p:spPr>
            <a:xfrm>
              <a:off x="6841227" y="2717851"/>
              <a:ext cx="249522" cy="1288834"/>
            </a:xfrm>
            <a:prstGeom prst="rect">
              <a:avLst/>
            </a:prstGeom>
            <a:solidFill>
              <a:srgbClr val="E2231A">
                <a:alpha val="100000"/>
              </a:srgbClr>
            </a:solidFill>
          </p:spPr>
          <p:txBody>
            <a:bodyPr/>
            <a:lstStyle/>
            <a:p/>
          </p:txBody>
        </p:sp>
        <p:sp>
          <p:nvSpPr>
            <p:cNvPr id="44" name="rc44"/>
            <p:cNvSpPr/>
            <p:nvPr/>
          </p:nvSpPr>
          <p:spPr>
            <a:xfrm>
              <a:off x="7118474" y="2321881"/>
              <a:ext cx="249522" cy="1684803"/>
            </a:xfrm>
            <a:prstGeom prst="rect">
              <a:avLst/>
            </a:prstGeom>
            <a:solidFill>
              <a:srgbClr val="E2231A">
                <a:alpha val="100000"/>
              </a:srgbClr>
            </a:solidFill>
          </p:spPr>
          <p:txBody>
            <a:bodyPr/>
            <a:lstStyle/>
            <a:p/>
          </p:txBody>
        </p:sp>
        <p:sp>
          <p:nvSpPr>
            <p:cNvPr id="45" name="rc45"/>
            <p:cNvSpPr/>
            <p:nvPr/>
          </p:nvSpPr>
          <p:spPr>
            <a:xfrm>
              <a:off x="7395722" y="2592875"/>
              <a:ext cx="249522" cy="1413809"/>
            </a:xfrm>
            <a:prstGeom prst="rect">
              <a:avLst/>
            </a:prstGeom>
            <a:solidFill>
              <a:srgbClr val="E2231A">
                <a:alpha val="100000"/>
              </a:srgbClr>
            </a:solidFill>
          </p:spPr>
          <p:txBody>
            <a:bodyPr/>
            <a:lstStyle/>
            <a:p/>
          </p:txBody>
        </p:sp>
        <p:sp>
          <p:nvSpPr>
            <p:cNvPr id="46" name="rc46"/>
            <p:cNvSpPr/>
            <p:nvPr/>
          </p:nvSpPr>
          <p:spPr>
            <a:xfrm>
              <a:off x="7672970" y="2660302"/>
              <a:ext cx="249522" cy="1346382"/>
            </a:xfrm>
            <a:prstGeom prst="rect">
              <a:avLst/>
            </a:prstGeom>
            <a:solidFill>
              <a:srgbClr val="E2231A">
                <a:alpha val="100000"/>
              </a:srgbClr>
            </a:solidFill>
          </p:spPr>
          <p:txBody>
            <a:bodyPr/>
            <a:lstStyle/>
            <a:p/>
          </p:txBody>
        </p:sp>
        <p:sp>
          <p:nvSpPr>
            <p:cNvPr id="47" name="rc47"/>
            <p:cNvSpPr/>
            <p:nvPr/>
          </p:nvSpPr>
          <p:spPr>
            <a:xfrm>
              <a:off x="7950217" y="2662879"/>
              <a:ext cx="249522" cy="1343806"/>
            </a:xfrm>
            <a:prstGeom prst="rect">
              <a:avLst/>
            </a:prstGeom>
            <a:solidFill>
              <a:srgbClr val="E2231A">
                <a:alpha val="100000"/>
              </a:srgbClr>
            </a:solidFill>
          </p:spPr>
          <p:txBody>
            <a:bodyPr/>
            <a:lstStyle/>
            <a:p/>
          </p:txBody>
        </p:sp>
        <p:sp>
          <p:nvSpPr>
            <p:cNvPr id="48" name="rc48"/>
            <p:cNvSpPr/>
            <p:nvPr/>
          </p:nvSpPr>
          <p:spPr>
            <a:xfrm>
              <a:off x="6841227" y="2502258"/>
              <a:ext cx="249522" cy="215593"/>
            </a:xfrm>
            <a:prstGeom prst="rect">
              <a:avLst/>
            </a:prstGeom>
            <a:solidFill>
              <a:srgbClr val="B3B3B3">
                <a:alpha val="100000"/>
              </a:srgbClr>
            </a:solidFill>
          </p:spPr>
          <p:txBody>
            <a:bodyPr/>
            <a:lstStyle/>
            <a:p/>
          </p:txBody>
        </p:sp>
        <p:sp>
          <p:nvSpPr>
            <p:cNvPr id="49" name="rc49"/>
            <p:cNvSpPr/>
            <p:nvPr/>
          </p:nvSpPr>
          <p:spPr>
            <a:xfrm>
              <a:off x="7395722" y="2455446"/>
              <a:ext cx="249522" cy="137429"/>
            </a:xfrm>
            <a:prstGeom prst="rect">
              <a:avLst/>
            </a:prstGeom>
            <a:solidFill>
              <a:srgbClr val="B3B3B3">
                <a:alpha val="100000"/>
              </a:srgbClr>
            </a:solidFill>
          </p:spPr>
          <p:txBody>
            <a:bodyPr/>
            <a:lstStyle/>
            <a:p/>
          </p:txBody>
        </p:sp>
        <p:sp>
          <p:nvSpPr>
            <p:cNvPr id="50" name="rc50"/>
            <p:cNvSpPr/>
            <p:nvPr/>
          </p:nvSpPr>
          <p:spPr>
            <a:xfrm>
              <a:off x="7672970" y="2503975"/>
              <a:ext cx="249522" cy="156326"/>
            </a:xfrm>
            <a:prstGeom prst="rect">
              <a:avLst/>
            </a:prstGeom>
            <a:solidFill>
              <a:srgbClr val="B3B3B3">
                <a:alpha val="100000"/>
              </a:srgbClr>
            </a:solidFill>
          </p:spPr>
          <p:txBody>
            <a:bodyPr/>
            <a:lstStyle/>
            <a:p/>
          </p:txBody>
        </p:sp>
        <p:sp>
          <p:nvSpPr>
            <p:cNvPr id="51" name="rc51"/>
            <p:cNvSpPr/>
            <p:nvPr/>
          </p:nvSpPr>
          <p:spPr>
            <a:xfrm>
              <a:off x="7950217" y="2378141"/>
              <a:ext cx="249522" cy="284737"/>
            </a:xfrm>
            <a:prstGeom prst="rect">
              <a:avLst/>
            </a:prstGeom>
            <a:solidFill>
              <a:srgbClr val="B3B3B3">
                <a:alpha val="100000"/>
              </a:srgbClr>
            </a:solidFill>
          </p:spPr>
          <p:txBody>
            <a:bodyPr/>
            <a:lstStyle/>
            <a:p/>
          </p:txBody>
        </p:sp>
        <p:sp>
          <p:nvSpPr>
            <p:cNvPr id="52" name="pl52"/>
            <p:cNvSpPr/>
            <p:nvPr/>
          </p:nvSpPr>
          <p:spPr>
            <a:xfrm>
              <a:off x="1421035" y="1310999"/>
              <a:ext cx="6653943" cy="196560"/>
            </a:xfrm>
            <a:custGeom>
              <a:avLst/>
              <a:pathLst>
                <a:path w="6653943" h="196560">
                  <a:moveTo>
                    <a:pt x="0" y="84240"/>
                  </a:moveTo>
                  <a:lnTo>
                    <a:pt x="277247" y="56160"/>
                  </a:lnTo>
                  <a:lnTo>
                    <a:pt x="554495" y="28080"/>
                  </a:lnTo>
                  <a:lnTo>
                    <a:pt x="831742" y="56160"/>
                  </a:lnTo>
                  <a:lnTo>
                    <a:pt x="1108990" y="0"/>
                  </a:lnTo>
                  <a:lnTo>
                    <a:pt x="1386238" y="0"/>
                  </a:lnTo>
                  <a:lnTo>
                    <a:pt x="1663485" y="28080"/>
                  </a:lnTo>
                  <a:lnTo>
                    <a:pt x="1940733" y="0"/>
                  </a:lnTo>
                  <a:lnTo>
                    <a:pt x="2217981" y="0"/>
                  </a:lnTo>
                  <a:lnTo>
                    <a:pt x="2495228" y="28080"/>
                  </a:lnTo>
                  <a:lnTo>
                    <a:pt x="2772476" y="0"/>
                  </a:lnTo>
                  <a:lnTo>
                    <a:pt x="3049724" y="0"/>
                  </a:lnTo>
                  <a:lnTo>
                    <a:pt x="3326971" y="28080"/>
                  </a:lnTo>
                  <a:lnTo>
                    <a:pt x="3604219" y="56160"/>
                  </a:lnTo>
                  <a:lnTo>
                    <a:pt x="3881467" y="56160"/>
                  </a:lnTo>
                  <a:lnTo>
                    <a:pt x="4158714" y="84240"/>
                  </a:lnTo>
                  <a:lnTo>
                    <a:pt x="4435962" y="168480"/>
                  </a:lnTo>
                  <a:lnTo>
                    <a:pt x="4713210" y="196560"/>
                  </a:lnTo>
                  <a:lnTo>
                    <a:pt x="4990457" y="84240"/>
                  </a:lnTo>
                  <a:lnTo>
                    <a:pt x="5267705" y="84240"/>
                  </a:lnTo>
                  <a:lnTo>
                    <a:pt x="5544953" y="140400"/>
                  </a:lnTo>
                  <a:lnTo>
                    <a:pt x="5822200" y="196560"/>
                  </a:lnTo>
                  <a:lnTo>
                    <a:pt x="6099448" y="168480"/>
                  </a:lnTo>
                  <a:lnTo>
                    <a:pt x="6376696" y="168480"/>
                  </a:lnTo>
                  <a:lnTo>
                    <a:pt x="6653943" y="168480"/>
                  </a:lnTo>
                </a:path>
              </a:pathLst>
            </a:custGeom>
            <a:ln w="27101" cap="flat">
              <a:solidFill>
                <a:srgbClr val="0058AB">
                  <a:alpha val="100000"/>
                </a:srgbClr>
              </a:solidFill>
              <a:prstDash val="solid"/>
              <a:round/>
            </a:ln>
          </p:spPr>
          <p:txBody>
            <a:bodyPr/>
            <a:lstStyle/>
            <a:p/>
          </p:txBody>
        </p:sp>
        <p:sp>
          <p:nvSpPr>
            <p:cNvPr id="53" name="pl53"/>
            <p:cNvSpPr/>
            <p:nvPr/>
          </p:nvSpPr>
          <p:spPr>
            <a:xfrm>
              <a:off x="1421035" y="1254838"/>
              <a:ext cx="6653943" cy="252720"/>
            </a:xfrm>
            <a:custGeom>
              <a:avLst/>
              <a:pathLst>
                <a:path w="6653943" h="25272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080"/>
                  </a:lnTo>
                  <a:lnTo>
                    <a:pt x="3604219" y="28080"/>
                  </a:lnTo>
                  <a:lnTo>
                    <a:pt x="3881467" y="28080"/>
                  </a:lnTo>
                  <a:lnTo>
                    <a:pt x="4158714" y="56160"/>
                  </a:lnTo>
                  <a:lnTo>
                    <a:pt x="4435962" y="56160"/>
                  </a:lnTo>
                  <a:lnTo>
                    <a:pt x="4713210" y="84240"/>
                  </a:lnTo>
                  <a:lnTo>
                    <a:pt x="4990457" y="84240"/>
                  </a:lnTo>
                  <a:lnTo>
                    <a:pt x="5267705" y="84240"/>
                  </a:lnTo>
                  <a:lnTo>
                    <a:pt x="5544953" y="196560"/>
                  </a:lnTo>
                  <a:lnTo>
                    <a:pt x="5822200" y="224640"/>
                  </a:lnTo>
                  <a:lnTo>
                    <a:pt x="6099448" y="224640"/>
                  </a:lnTo>
                  <a:lnTo>
                    <a:pt x="6376696" y="224640"/>
                  </a:lnTo>
                  <a:lnTo>
                    <a:pt x="6653943" y="252720"/>
                  </a:lnTo>
                </a:path>
              </a:pathLst>
            </a:custGeom>
            <a:ln w="27101" cap="flat">
              <a:solidFill>
                <a:srgbClr val="333333">
                  <a:alpha val="100000"/>
                </a:srgbClr>
              </a:solidFill>
              <a:prstDash val="solid"/>
              <a:round/>
            </a:ln>
          </p:spPr>
          <p:txBody>
            <a:bodyPr/>
            <a:lstStyle/>
            <a:p/>
          </p:txBody>
        </p:sp>
        <p:sp>
          <p:nvSpPr>
            <p:cNvPr id="54" name="tx54"/>
            <p:cNvSpPr/>
            <p:nvPr/>
          </p:nvSpPr>
          <p:spPr>
            <a:xfrm>
              <a:off x="6618402"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55" name="tx55"/>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56" name="tx56"/>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57" name="tx57"/>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58" name="tx58"/>
            <p:cNvSpPr/>
            <p:nvPr/>
          </p:nvSpPr>
          <p:spPr>
            <a:xfrm>
              <a:off x="7727393"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59" name="tx59"/>
            <p:cNvSpPr/>
            <p:nvPr/>
          </p:nvSpPr>
          <p:spPr>
            <a:xfrm>
              <a:off x="8004641"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0" name="tx60"/>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61" name="tx61"/>
            <p:cNvSpPr/>
            <p:nvPr/>
          </p:nvSpPr>
          <p:spPr>
            <a:xfrm>
              <a:off x="689565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2" name="tx62"/>
            <p:cNvSpPr/>
            <p:nvPr/>
          </p:nvSpPr>
          <p:spPr>
            <a:xfrm>
              <a:off x="7172898"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3" name="tx63"/>
            <p:cNvSpPr/>
            <p:nvPr/>
          </p:nvSpPr>
          <p:spPr>
            <a:xfrm>
              <a:off x="7450145"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4" name="tx64"/>
            <p:cNvSpPr/>
            <p:nvPr/>
          </p:nvSpPr>
          <p:spPr>
            <a:xfrm>
              <a:off x="7727393"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5" name="tx65"/>
            <p:cNvSpPr/>
            <p:nvPr/>
          </p:nvSpPr>
          <p:spPr>
            <a:xfrm>
              <a:off x="8004641"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66" name="tx66"/>
            <p:cNvSpPr/>
            <p:nvPr/>
          </p:nvSpPr>
          <p:spPr>
            <a:xfrm>
              <a:off x="1345686" y="33551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67" name="tx67"/>
            <p:cNvSpPr/>
            <p:nvPr/>
          </p:nvSpPr>
          <p:spPr>
            <a:xfrm>
              <a:off x="2731924" y="36046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68" name="tx68"/>
            <p:cNvSpPr/>
            <p:nvPr/>
          </p:nvSpPr>
          <p:spPr>
            <a:xfrm>
              <a:off x="4118163" y="35958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69" name="tx69"/>
            <p:cNvSpPr/>
            <p:nvPr/>
          </p:nvSpPr>
          <p:spPr>
            <a:xfrm>
              <a:off x="5504401" y="34122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70" name="tx70"/>
            <p:cNvSpPr/>
            <p:nvPr/>
          </p:nvSpPr>
          <p:spPr>
            <a:xfrm>
              <a:off x="6613391" y="34582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71" name="tx71"/>
            <p:cNvSpPr/>
            <p:nvPr/>
          </p:nvSpPr>
          <p:spPr>
            <a:xfrm>
              <a:off x="6935843" y="33217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72" name="tx72"/>
            <p:cNvSpPr/>
            <p:nvPr/>
          </p:nvSpPr>
          <p:spPr>
            <a:xfrm>
              <a:off x="7167887" y="31237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3" name="tx73"/>
            <p:cNvSpPr/>
            <p:nvPr/>
          </p:nvSpPr>
          <p:spPr>
            <a:xfrm>
              <a:off x="7445134" y="32592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74" name="tx74"/>
            <p:cNvSpPr/>
            <p:nvPr/>
          </p:nvSpPr>
          <p:spPr>
            <a:xfrm>
              <a:off x="7722382" y="32930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5" name="tx75"/>
            <p:cNvSpPr/>
            <p:nvPr/>
          </p:nvSpPr>
          <p:spPr>
            <a:xfrm>
              <a:off x="7999630" y="32942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6" name="tx76"/>
            <p:cNvSpPr/>
            <p:nvPr/>
          </p:nvSpPr>
          <p:spPr>
            <a:xfrm>
              <a:off x="6898174" y="239597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77" name="tx77"/>
            <p:cNvSpPr/>
            <p:nvPr/>
          </p:nvSpPr>
          <p:spPr>
            <a:xfrm>
              <a:off x="7452669" y="234916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78" name="tx78"/>
            <p:cNvSpPr/>
            <p:nvPr/>
          </p:nvSpPr>
          <p:spPr>
            <a:xfrm>
              <a:off x="7729917" y="239769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79" name="tx79"/>
            <p:cNvSpPr/>
            <p:nvPr/>
          </p:nvSpPr>
          <p:spPr>
            <a:xfrm>
              <a:off x="8007165" y="227185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80" name="tx80"/>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1" name="tx81"/>
            <p:cNvSpPr/>
            <p:nvPr/>
          </p:nvSpPr>
          <p:spPr>
            <a:xfrm>
              <a:off x="717597" y="309733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2" name="tx82"/>
            <p:cNvSpPr/>
            <p:nvPr/>
          </p:nvSpPr>
          <p:spPr>
            <a:xfrm>
              <a:off x="717597" y="223881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3" name="tx83"/>
            <p:cNvSpPr/>
            <p:nvPr/>
          </p:nvSpPr>
          <p:spPr>
            <a:xfrm>
              <a:off x="717597" y="137776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84" name="tx8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5" name="tx8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6" name="tx8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7" name="tx8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8" name="tx8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9" name="tx8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0" name="tx10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1" name="pl10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3" name="tx10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4" name="tx10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5" name="rc105"/>
            <p:cNvSpPr/>
            <p:nvPr/>
          </p:nvSpPr>
          <p:spPr>
            <a:xfrm>
              <a:off x="4678790" y="4909475"/>
              <a:ext cx="201456" cy="201456"/>
            </a:xfrm>
            <a:prstGeom prst="rect">
              <a:avLst/>
            </a:prstGeom>
            <a:solidFill>
              <a:srgbClr val="E2231A">
                <a:alpha val="100000"/>
              </a:srgbClr>
            </a:solidFill>
          </p:spPr>
          <p:txBody>
            <a:bodyPr/>
            <a:lstStyle/>
            <a:p/>
          </p:txBody>
        </p:sp>
        <p:sp>
          <p:nvSpPr>
            <p:cNvPr id="106" name="rc106"/>
            <p:cNvSpPr/>
            <p:nvPr/>
          </p:nvSpPr>
          <p:spPr>
            <a:xfrm>
              <a:off x="5642950" y="4909475"/>
              <a:ext cx="201456" cy="201456"/>
            </a:xfrm>
            <a:prstGeom prst="rect">
              <a:avLst/>
            </a:prstGeom>
            <a:solidFill>
              <a:srgbClr val="B3B3B3">
                <a:alpha val="100000"/>
              </a:srgbClr>
            </a:solidFill>
          </p:spPr>
          <p:txBody>
            <a:bodyPr/>
            <a:lstStyle/>
            <a:p/>
          </p:txBody>
        </p:sp>
        <p:sp>
          <p:nvSpPr>
            <p:cNvPr id="107" name="tx10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8" name="tx10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9" name="tx10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0" name="tx110"/>
            <p:cNvSpPr/>
            <p:nvPr/>
          </p:nvSpPr>
          <p:spPr>
            <a:xfrm>
              <a:off x="951100" y="660204"/>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2000-2024</a:t>
              </a:r>
            </a:p>
          </p:txBody>
        </p:sp>
        <p:sp>
          <p:nvSpPr>
            <p:cNvPr id="111" name="pl111"/>
            <p:cNvSpPr/>
            <p:nvPr/>
          </p:nvSpPr>
          <p:spPr>
            <a:xfrm>
              <a:off x="22065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0270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8476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6681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1168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9373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7578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296273" y="5774644"/>
              <a:ext cx="4318307" cy="162162"/>
            </a:xfrm>
            <a:prstGeom prst="rect">
              <a:avLst/>
            </a:prstGeom>
            <a:solidFill>
              <a:srgbClr val="E2231A">
                <a:alpha val="100000"/>
              </a:srgbClr>
            </a:solidFill>
          </p:spPr>
          <p:txBody>
            <a:bodyPr/>
            <a:lstStyle/>
            <a:p/>
          </p:txBody>
        </p:sp>
        <p:sp>
          <p:nvSpPr>
            <p:cNvPr id="123" name="rc123"/>
            <p:cNvSpPr/>
            <p:nvPr/>
          </p:nvSpPr>
          <p:spPr>
            <a:xfrm>
              <a:off x="1296273" y="5571941"/>
              <a:ext cx="5707375" cy="162162"/>
            </a:xfrm>
            <a:prstGeom prst="rect">
              <a:avLst/>
            </a:prstGeom>
            <a:solidFill>
              <a:srgbClr val="E2231A">
                <a:alpha val="100000"/>
              </a:srgbClr>
            </a:solidFill>
          </p:spPr>
          <p:txBody>
            <a:bodyPr/>
            <a:lstStyle/>
            <a:p/>
          </p:txBody>
        </p:sp>
        <p:sp>
          <p:nvSpPr>
            <p:cNvPr id="124" name="rc124"/>
            <p:cNvSpPr/>
            <p:nvPr/>
          </p:nvSpPr>
          <p:spPr>
            <a:xfrm>
              <a:off x="1296273" y="5369238"/>
              <a:ext cx="5696452" cy="162162"/>
            </a:xfrm>
            <a:prstGeom prst="rect">
              <a:avLst/>
            </a:prstGeom>
            <a:solidFill>
              <a:srgbClr val="E2231A">
                <a:alpha val="100000"/>
              </a:srgbClr>
            </a:solidFill>
          </p:spPr>
          <p:txBody>
            <a:bodyPr/>
            <a:lstStyle/>
            <a:p/>
          </p:txBody>
        </p:sp>
        <p:sp>
          <p:nvSpPr>
            <p:cNvPr id="125" name="rc125"/>
            <p:cNvSpPr/>
            <p:nvPr/>
          </p:nvSpPr>
          <p:spPr>
            <a:xfrm>
              <a:off x="7003649" y="5571941"/>
              <a:ext cx="662674" cy="162162"/>
            </a:xfrm>
            <a:prstGeom prst="rect">
              <a:avLst/>
            </a:prstGeom>
            <a:solidFill>
              <a:srgbClr val="B3B3B3">
                <a:alpha val="100000"/>
              </a:srgbClr>
            </a:solidFill>
          </p:spPr>
          <p:txBody>
            <a:bodyPr/>
            <a:lstStyle/>
            <a:p/>
          </p:txBody>
        </p:sp>
        <p:sp>
          <p:nvSpPr>
            <p:cNvPr id="126" name="rc126"/>
            <p:cNvSpPr/>
            <p:nvPr/>
          </p:nvSpPr>
          <p:spPr>
            <a:xfrm>
              <a:off x="6992726" y="5369238"/>
              <a:ext cx="1207014" cy="162162"/>
            </a:xfrm>
            <a:prstGeom prst="rect">
              <a:avLst/>
            </a:prstGeom>
            <a:solidFill>
              <a:srgbClr val="B3B3B3">
                <a:alpha val="100000"/>
              </a:srgbClr>
            </a:solidFill>
          </p:spPr>
          <p:txBody>
            <a:bodyPr/>
            <a:lstStyle/>
            <a:p/>
          </p:txBody>
        </p:sp>
        <p:sp>
          <p:nvSpPr>
            <p:cNvPr id="127" name="tx127"/>
            <p:cNvSpPr/>
            <p:nvPr/>
          </p:nvSpPr>
          <p:spPr>
            <a:xfrm>
              <a:off x="7746696"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28" name="tx128"/>
            <p:cNvSpPr/>
            <p:nvPr/>
          </p:nvSpPr>
          <p:spPr>
            <a:xfrm>
              <a:off x="8280112"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29" name="tx129"/>
            <p:cNvSpPr/>
            <p:nvPr/>
          </p:nvSpPr>
          <p:spPr>
            <a:xfrm>
              <a:off x="3375055"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30" name="tx130"/>
            <p:cNvSpPr/>
            <p:nvPr/>
          </p:nvSpPr>
          <p:spPr>
            <a:xfrm>
              <a:off x="4069589"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31" name="tx131"/>
            <p:cNvSpPr/>
            <p:nvPr/>
          </p:nvSpPr>
          <p:spPr>
            <a:xfrm>
              <a:off x="406412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32" name="tx132"/>
            <p:cNvSpPr/>
            <p:nvPr/>
          </p:nvSpPr>
          <p:spPr>
            <a:xfrm>
              <a:off x="7220850"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3" name="tx133"/>
            <p:cNvSpPr/>
            <p:nvPr/>
          </p:nvSpPr>
          <p:spPr>
            <a:xfrm>
              <a:off x="7530315"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4" name="tx13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03137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39" name="tx139"/>
            <p:cNvSpPr/>
            <p:nvPr/>
          </p:nvSpPr>
          <p:spPr>
            <a:xfrm>
              <a:off x="4851906"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0" name="tx140"/>
            <p:cNvSpPr/>
            <p:nvPr/>
          </p:nvSpPr>
          <p:spPr>
            <a:xfrm>
              <a:off x="6672440"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41" name="tx141"/>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lower than in 2019, where coverage was 93%.
3,000 children missed their routine first dose of measles vaccine.
MCV2 is typically administered to children between 18 months and five years old. MCV2 coverage remained relatively constant (within 1%) at 89%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99991"/>
            </a:xfrm>
            <a:custGeom>
              <a:avLst/>
              <a:pathLst>
                <a:path w="3397293" h="199991">
                  <a:moveTo>
                    <a:pt x="0" y="85710"/>
                  </a:moveTo>
                  <a:lnTo>
                    <a:pt x="141553" y="57140"/>
                  </a:lnTo>
                  <a:lnTo>
                    <a:pt x="283107" y="28570"/>
                  </a:lnTo>
                  <a:lnTo>
                    <a:pt x="424661" y="57140"/>
                  </a:lnTo>
                  <a:lnTo>
                    <a:pt x="566215" y="0"/>
                  </a:lnTo>
                  <a:lnTo>
                    <a:pt x="707769" y="0"/>
                  </a:lnTo>
                  <a:lnTo>
                    <a:pt x="849323" y="28570"/>
                  </a:lnTo>
                  <a:lnTo>
                    <a:pt x="990877" y="0"/>
                  </a:lnTo>
                  <a:lnTo>
                    <a:pt x="1132431" y="0"/>
                  </a:lnTo>
                  <a:lnTo>
                    <a:pt x="1273984" y="28570"/>
                  </a:lnTo>
                  <a:lnTo>
                    <a:pt x="1415538" y="0"/>
                  </a:lnTo>
                  <a:lnTo>
                    <a:pt x="1557092" y="0"/>
                  </a:lnTo>
                  <a:lnTo>
                    <a:pt x="1698646" y="28570"/>
                  </a:lnTo>
                  <a:lnTo>
                    <a:pt x="1840200" y="57140"/>
                  </a:lnTo>
                  <a:lnTo>
                    <a:pt x="1981754" y="57140"/>
                  </a:lnTo>
                  <a:lnTo>
                    <a:pt x="2123308" y="85710"/>
                  </a:lnTo>
                  <a:lnTo>
                    <a:pt x="2264862" y="171421"/>
                  </a:lnTo>
                  <a:lnTo>
                    <a:pt x="2406416" y="199991"/>
                  </a:lnTo>
                  <a:lnTo>
                    <a:pt x="2547969" y="85710"/>
                  </a:lnTo>
                  <a:lnTo>
                    <a:pt x="2689523" y="85710"/>
                  </a:lnTo>
                  <a:lnTo>
                    <a:pt x="2831077" y="142851"/>
                  </a:lnTo>
                  <a:lnTo>
                    <a:pt x="2972631" y="19999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99991"/>
            </a:xfrm>
            <a:custGeom>
              <a:avLst/>
              <a:pathLst>
                <a:path w="3397293" h="199991">
                  <a:moveTo>
                    <a:pt x="0" y="85710"/>
                  </a:moveTo>
                  <a:lnTo>
                    <a:pt x="141553" y="57140"/>
                  </a:lnTo>
                  <a:lnTo>
                    <a:pt x="283107" y="28570"/>
                  </a:lnTo>
                  <a:lnTo>
                    <a:pt x="424661" y="57140"/>
                  </a:lnTo>
                  <a:lnTo>
                    <a:pt x="566215" y="0"/>
                  </a:lnTo>
                  <a:lnTo>
                    <a:pt x="707769" y="0"/>
                  </a:lnTo>
                  <a:lnTo>
                    <a:pt x="849323" y="28570"/>
                  </a:lnTo>
                  <a:lnTo>
                    <a:pt x="990877" y="0"/>
                  </a:lnTo>
                  <a:lnTo>
                    <a:pt x="1132431" y="0"/>
                  </a:lnTo>
                  <a:lnTo>
                    <a:pt x="1273984" y="28570"/>
                  </a:lnTo>
                  <a:lnTo>
                    <a:pt x="1415538" y="0"/>
                  </a:lnTo>
                  <a:lnTo>
                    <a:pt x="1557092" y="0"/>
                  </a:lnTo>
                  <a:lnTo>
                    <a:pt x="1698646" y="28570"/>
                  </a:lnTo>
                  <a:lnTo>
                    <a:pt x="1840200" y="57140"/>
                  </a:lnTo>
                  <a:lnTo>
                    <a:pt x="1981754" y="57140"/>
                  </a:lnTo>
                  <a:lnTo>
                    <a:pt x="2123308" y="85710"/>
                  </a:lnTo>
                  <a:lnTo>
                    <a:pt x="2264862" y="171421"/>
                  </a:lnTo>
                  <a:lnTo>
                    <a:pt x="2406416" y="199991"/>
                  </a:lnTo>
                  <a:lnTo>
                    <a:pt x="2547969" y="85710"/>
                  </a:lnTo>
                  <a:lnTo>
                    <a:pt x="2689523" y="85710"/>
                  </a:lnTo>
                  <a:lnTo>
                    <a:pt x="2831077" y="142851"/>
                  </a:lnTo>
                  <a:lnTo>
                    <a:pt x="2972631" y="19999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99991"/>
            </a:xfrm>
            <a:custGeom>
              <a:avLst/>
              <a:pathLst>
                <a:path w="3397293" h="199991">
                  <a:moveTo>
                    <a:pt x="0" y="85710"/>
                  </a:moveTo>
                  <a:lnTo>
                    <a:pt x="141553" y="57140"/>
                  </a:lnTo>
                  <a:lnTo>
                    <a:pt x="283107" y="28570"/>
                  </a:lnTo>
                  <a:lnTo>
                    <a:pt x="424661" y="57140"/>
                  </a:lnTo>
                  <a:lnTo>
                    <a:pt x="566215" y="0"/>
                  </a:lnTo>
                  <a:lnTo>
                    <a:pt x="707769" y="0"/>
                  </a:lnTo>
                  <a:lnTo>
                    <a:pt x="849323" y="28570"/>
                  </a:lnTo>
                  <a:lnTo>
                    <a:pt x="990877" y="0"/>
                  </a:lnTo>
                  <a:lnTo>
                    <a:pt x="1132431" y="0"/>
                  </a:lnTo>
                  <a:lnTo>
                    <a:pt x="1273984" y="28570"/>
                  </a:lnTo>
                  <a:lnTo>
                    <a:pt x="1415538" y="0"/>
                  </a:lnTo>
                  <a:lnTo>
                    <a:pt x="1557092" y="0"/>
                  </a:lnTo>
                  <a:lnTo>
                    <a:pt x="1698646" y="28570"/>
                  </a:lnTo>
                  <a:lnTo>
                    <a:pt x="1840200" y="57140"/>
                  </a:lnTo>
                  <a:lnTo>
                    <a:pt x="1981754" y="57140"/>
                  </a:lnTo>
                  <a:lnTo>
                    <a:pt x="2123308" y="85710"/>
                  </a:lnTo>
                  <a:lnTo>
                    <a:pt x="2264862" y="171421"/>
                  </a:lnTo>
                  <a:lnTo>
                    <a:pt x="2406416" y="199991"/>
                  </a:lnTo>
                  <a:lnTo>
                    <a:pt x="2547969" y="85710"/>
                  </a:lnTo>
                  <a:lnTo>
                    <a:pt x="2689523" y="85710"/>
                  </a:lnTo>
                  <a:lnTo>
                    <a:pt x="2831077" y="142851"/>
                  </a:lnTo>
                  <a:lnTo>
                    <a:pt x="2972631" y="19999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30005"/>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0" name="tx60"/>
            <p:cNvSpPr/>
            <p:nvPr/>
          </p:nvSpPr>
          <p:spPr>
            <a:xfrm>
              <a:off x="27933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8534" y="471005"/>
              <a:ext cx="24821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Croatia,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749969"/>
            </a:xfrm>
            <a:custGeom>
              <a:avLst/>
              <a:pathLst>
                <a:path w="3397293" h="749969">
                  <a:moveTo>
                    <a:pt x="0" y="321415"/>
                  </a:moveTo>
                  <a:lnTo>
                    <a:pt x="141553" y="214276"/>
                  </a:lnTo>
                  <a:lnTo>
                    <a:pt x="283107" y="107138"/>
                  </a:lnTo>
                  <a:lnTo>
                    <a:pt x="424661" y="214276"/>
                  </a:lnTo>
                  <a:lnTo>
                    <a:pt x="566215" y="0"/>
                  </a:lnTo>
                  <a:lnTo>
                    <a:pt x="707769" y="0"/>
                  </a:lnTo>
                  <a:lnTo>
                    <a:pt x="849323" y="107138"/>
                  </a:lnTo>
                  <a:lnTo>
                    <a:pt x="990877" y="0"/>
                  </a:lnTo>
                  <a:lnTo>
                    <a:pt x="1132431" y="0"/>
                  </a:lnTo>
                  <a:lnTo>
                    <a:pt x="1273984" y="107138"/>
                  </a:lnTo>
                  <a:lnTo>
                    <a:pt x="1415538" y="0"/>
                  </a:lnTo>
                  <a:lnTo>
                    <a:pt x="1557092" y="0"/>
                  </a:lnTo>
                  <a:lnTo>
                    <a:pt x="1698646" y="107138"/>
                  </a:lnTo>
                  <a:lnTo>
                    <a:pt x="1840200" y="214276"/>
                  </a:lnTo>
                  <a:lnTo>
                    <a:pt x="1981754" y="214276"/>
                  </a:lnTo>
                  <a:lnTo>
                    <a:pt x="2123308" y="321415"/>
                  </a:lnTo>
                  <a:lnTo>
                    <a:pt x="2264862" y="642830"/>
                  </a:lnTo>
                  <a:lnTo>
                    <a:pt x="2406416" y="749969"/>
                  </a:lnTo>
                  <a:lnTo>
                    <a:pt x="2547969" y="321415"/>
                  </a:lnTo>
                  <a:lnTo>
                    <a:pt x="2689523" y="321415"/>
                  </a:lnTo>
                  <a:lnTo>
                    <a:pt x="2831077" y="535692"/>
                  </a:lnTo>
                  <a:lnTo>
                    <a:pt x="2972631" y="749969"/>
                  </a:lnTo>
                  <a:lnTo>
                    <a:pt x="3114185" y="642830"/>
                  </a:lnTo>
                  <a:lnTo>
                    <a:pt x="3255739" y="642830"/>
                  </a:lnTo>
                  <a:lnTo>
                    <a:pt x="3397293" y="64283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857107"/>
            </a:xfrm>
            <a:custGeom>
              <a:avLst/>
              <a:pathLst>
                <a:path w="3397293" h="857107">
                  <a:moveTo>
                    <a:pt x="0" y="428553"/>
                  </a:moveTo>
                  <a:lnTo>
                    <a:pt x="141553" y="321415"/>
                  </a:lnTo>
                  <a:lnTo>
                    <a:pt x="283107" y="642830"/>
                  </a:lnTo>
                  <a:lnTo>
                    <a:pt x="424661" y="857107"/>
                  </a:lnTo>
                  <a:lnTo>
                    <a:pt x="566215" y="642830"/>
                  </a:lnTo>
                  <a:lnTo>
                    <a:pt x="707769" y="214276"/>
                  </a:lnTo>
                  <a:lnTo>
                    <a:pt x="849323" y="107138"/>
                  </a:lnTo>
                  <a:lnTo>
                    <a:pt x="990877" y="0"/>
                  </a:lnTo>
                  <a:lnTo>
                    <a:pt x="1132431" y="0"/>
                  </a:lnTo>
                  <a:lnTo>
                    <a:pt x="1273984" y="321415"/>
                  </a:lnTo>
                  <a:lnTo>
                    <a:pt x="1415538" y="428553"/>
                  </a:lnTo>
                  <a:lnTo>
                    <a:pt x="1557092" y="214276"/>
                  </a:lnTo>
                  <a:lnTo>
                    <a:pt x="1698646" y="214276"/>
                  </a:lnTo>
                  <a:lnTo>
                    <a:pt x="1840200" y="107138"/>
                  </a:lnTo>
                  <a:lnTo>
                    <a:pt x="1981754" y="535692"/>
                  </a:lnTo>
                  <a:lnTo>
                    <a:pt x="2123308" y="428553"/>
                  </a:lnTo>
                  <a:lnTo>
                    <a:pt x="2264862" y="535692"/>
                  </a:lnTo>
                  <a:lnTo>
                    <a:pt x="2406416" y="107138"/>
                  </a:lnTo>
                  <a:lnTo>
                    <a:pt x="2547969" y="107138"/>
                  </a:lnTo>
                  <a:lnTo>
                    <a:pt x="2689523" y="0"/>
                  </a:lnTo>
                  <a:lnTo>
                    <a:pt x="2831077" y="321415"/>
                  </a:lnTo>
                  <a:lnTo>
                    <a:pt x="2972631" y="214276"/>
                  </a:lnTo>
                  <a:lnTo>
                    <a:pt x="3114185" y="321415"/>
                  </a:lnTo>
                  <a:lnTo>
                    <a:pt x="3255739" y="214276"/>
                  </a:lnTo>
                  <a:lnTo>
                    <a:pt x="3397293" y="214276"/>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749969"/>
            </a:xfrm>
            <a:custGeom>
              <a:avLst/>
              <a:pathLst>
                <a:path w="3397293" h="749969">
                  <a:moveTo>
                    <a:pt x="0" y="321415"/>
                  </a:moveTo>
                  <a:lnTo>
                    <a:pt x="141553" y="214276"/>
                  </a:lnTo>
                  <a:lnTo>
                    <a:pt x="283107" y="107138"/>
                  </a:lnTo>
                  <a:lnTo>
                    <a:pt x="424661" y="214276"/>
                  </a:lnTo>
                  <a:lnTo>
                    <a:pt x="566215" y="0"/>
                  </a:lnTo>
                  <a:lnTo>
                    <a:pt x="707769" y="0"/>
                  </a:lnTo>
                  <a:lnTo>
                    <a:pt x="849323" y="107138"/>
                  </a:lnTo>
                  <a:lnTo>
                    <a:pt x="990877" y="0"/>
                  </a:lnTo>
                  <a:lnTo>
                    <a:pt x="1132431" y="0"/>
                  </a:lnTo>
                  <a:lnTo>
                    <a:pt x="1273984" y="107138"/>
                  </a:lnTo>
                  <a:lnTo>
                    <a:pt x="1415538" y="0"/>
                  </a:lnTo>
                  <a:lnTo>
                    <a:pt x="1557092" y="0"/>
                  </a:lnTo>
                  <a:lnTo>
                    <a:pt x="1698646" y="107138"/>
                  </a:lnTo>
                  <a:lnTo>
                    <a:pt x="1840200" y="214276"/>
                  </a:lnTo>
                  <a:lnTo>
                    <a:pt x="1981754" y="214276"/>
                  </a:lnTo>
                  <a:lnTo>
                    <a:pt x="2123308" y="321415"/>
                  </a:lnTo>
                  <a:lnTo>
                    <a:pt x="2264862" y="642830"/>
                  </a:lnTo>
                  <a:lnTo>
                    <a:pt x="2406416" y="749969"/>
                  </a:lnTo>
                  <a:lnTo>
                    <a:pt x="2547969" y="321415"/>
                  </a:lnTo>
                  <a:lnTo>
                    <a:pt x="2689523" y="321415"/>
                  </a:lnTo>
                  <a:lnTo>
                    <a:pt x="2831077" y="535692"/>
                  </a:lnTo>
                  <a:lnTo>
                    <a:pt x="2972631" y="749969"/>
                  </a:lnTo>
                  <a:lnTo>
                    <a:pt x="3114185" y="642830"/>
                  </a:lnTo>
                  <a:lnTo>
                    <a:pt x="3255739" y="642830"/>
                  </a:lnTo>
                  <a:lnTo>
                    <a:pt x="3397293" y="64283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749969"/>
            </a:xfrm>
            <a:custGeom>
              <a:avLst/>
              <a:pathLst>
                <a:path w="3397293" h="749969">
                  <a:moveTo>
                    <a:pt x="0" y="321415"/>
                  </a:moveTo>
                  <a:lnTo>
                    <a:pt x="141553" y="214276"/>
                  </a:lnTo>
                  <a:lnTo>
                    <a:pt x="283107" y="107138"/>
                  </a:lnTo>
                  <a:lnTo>
                    <a:pt x="424661" y="214276"/>
                  </a:lnTo>
                  <a:lnTo>
                    <a:pt x="566215" y="0"/>
                  </a:lnTo>
                  <a:lnTo>
                    <a:pt x="707769" y="0"/>
                  </a:lnTo>
                  <a:lnTo>
                    <a:pt x="849323" y="107138"/>
                  </a:lnTo>
                  <a:lnTo>
                    <a:pt x="990877" y="0"/>
                  </a:lnTo>
                  <a:lnTo>
                    <a:pt x="1132431" y="0"/>
                  </a:lnTo>
                  <a:lnTo>
                    <a:pt x="1273984" y="107138"/>
                  </a:lnTo>
                  <a:lnTo>
                    <a:pt x="1415538" y="0"/>
                  </a:lnTo>
                  <a:lnTo>
                    <a:pt x="1557092" y="0"/>
                  </a:lnTo>
                  <a:lnTo>
                    <a:pt x="1698646" y="107138"/>
                  </a:lnTo>
                  <a:lnTo>
                    <a:pt x="1840200" y="214276"/>
                  </a:lnTo>
                  <a:lnTo>
                    <a:pt x="1981754" y="214276"/>
                  </a:lnTo>
                  <a:lnTo>
                    <a:pt x="2123308" y="321415"/>
                  </a:lnTo>
                  <a:lnTo>
                    <a:pt x="2264862" y="642830"/>
                  </a:lnTo>
                  <a:lnTo>
                    <a:pt x="2406416" y="749969"/>
                  </a:lnTo>
                  <a:lnTo>
                    <a:pt x="2547969" y="321415"/>
                  </a:lnTo>
                  <a:lnTo>
                    <a:pt x="2689523" y="321415"/>
                  </a:lnTo>
                  <a:lnTo>
                    <a:pt x="2831077" y="535692"/>
                  </a:lnTo>
                  <a:lnTo>
                    <a:pt x="2972631" y="749969"/>
                  </a:lnTo>
                  <a:lnTo>
                    <a:pt x="3114185" y="642830"/>
                  </a:lnTo>
                  <a:lnTo>
                    <a:pt x="3255739" y="642830"/>
                  </a:lnTo>
                  <a:lnTo>
                    <a:pt x="3397293" y="642830"/>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11528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82305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429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05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01052" y="4830005"/>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23" name="tx123"/>
            <p:cNvSpPr/>
            <p:nvPr/>
          </p:nvSpPr>
          <p:spPr>
            <a:xfrm>
              <a:off x="71100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7248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848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8203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55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526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80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3234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539633"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7307552"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0301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63844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97386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Croatia (90%) was 6 percentage points higher than the global average (84%) and 4 percentage points lower than the average across all ECAR countries (94%).
National MCV1 coverage was 3 percentage points lower than in 2019 (93%).
This equates to 3,000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Croatia ranked number 9 out of 21 countries for lowest MCV1 coverage (based on tied ranks).
Croatia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18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0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7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10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39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7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762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624668"/>
              <a:ext cx="249522" cy="1478028"/>
            </a:xfrm>
            <a:prstGeom prst="rect">
              <a:avLst/>
            </a:prstGeom>
            <a:solidFill>
              <a:srgbClr val="80BD41">
                <a:alpha val="100000"/>
              </a:srgbClr>
            </a:solidFill>
          </p:spPr>
          <p:txBody>
            <a:bodyPr/>
            <a:lstStyle/>
            <a:p/>
          </p:txBody>
        </p:sp>
        <p:sp>
          <p:nvSpPr>
            <p:cNvPr id="25" name="rc25"/>
            <p:cNvSpPr/>
            <p:nvPr/>
          </p:nvSpPr>
          <p:spPr>
            <a:xfrm>
              <a:off x="1296273" y="2513288"/>
              <a:ext cx="249522" cy="111379"/>
            </a:xfrm>
            <a:prstGeom prst="rect">
              <a:avLst/>
            </a:prstGeom>
            <a:solidFill>
              <a:srgbClr val="E2231A">
                <a:alpha val="100000"/>
              </a:srgbClr>
            </a:solidFill>
          </p:spPr>
          <p:txBody>
            <a:bodyPr/>
            <a:lstStyle/>
            <a:p/>
          </p:txBody>
        </p:sp>
        <p:sp>
          <p:nvSpPr>
            <p:cNvPr id="26" name="rc26"/>
            <p:cNvSpPr/>
            <p:nvPr/>
          </p:nvSpPr>
          <p:spPr>
            <a:xfrm>
              <a:off x="1573521" y="2608645"/>
              <a:ext cx="249522" cy="1494052"/>
            </a:xfrm>
            <a:prstGeom prst="rect">
              <a:avLst/>
            </a:prstGeom>
            <a:solidFill>
              <a:srgbClr val="80BD41">
                <a:alpha val="100000"/>
              </a:srgbClr>
            </a:solidFill>
          </p:spPr>
          <p:txBody>
            <a:bodyPr/>
            <a:lstStyle/>
            <a:p/>
          </p:txBody>
        </p:sp>
        <p:sp>
          <p:nvSpPr>
            <p:cNvPr id="27" name="rc27"/>
            <p:cNvSpPr/>
            <p:nvPr/>
          </p:nvSpPr>
          <p:spPr>
            <a:xfrm>
              <a:off x="1573521" y="2513288"/>
              <a:ext cx="249522" cy="95356"/>
            </a:xfrm>
            <a:prstGeom prst="rect">
              <a:avLst/>
            </a:prstGeom>
            <a:solidFill>
              <a:srgbClr val="E2231A">
                <a:alpha val="100000"/>
              </a:srgbClr>
            </a:solidFill>
          </p:spPr>
          <p:txBody>
            <a:bodyPr/>
            <a:lstStyle/>
            <a:p/>
          </p:txBody>
        </p:sp>
        <p:sp>
          <p:nvSpPr>
            <p:cNvPr id="28" name="rc28"/>
            <p:cNvSpPr/>
            <p:nvPr/>
          </p:nvSpPr>
          <p:spPr>
            <a:xfrm>
              <a:off x="1850769" y="2621932"/>
              <a:ext cx="249522" cy="1480764"/>
            </a:xfrm>
            <a:prstGeom prst="rect">
              <a:avLst/>
            </a:prstGeom>
            <a:solidFill>
              <a:srgbClr val="80BD41">
                <a:alpha val="100000"/>
              </a:srgbClr>
            </a:solidFill>
          </p:spPr>
          <p:txBody>
            <a:bodyPr/>
            <a:lstStyle/>
            <a:p/>
          </p:txBody>
        </p:sp>
        <p:sp>
          <p:nvSpPr>
            <p:cNvPr id="29" name="rc29"/>
            <p:cNvSpPr/>
            <p:nvPr/>
          </p:nvSpPr>
          <p:spPr>
            <a:xfrm>
              <a:off x="1850769" y="2544162"/>
              <a:ext cx="249522" cy="77770"/>
            </a:xfrm>
            <a:prstGeom prst="rect">
              <a:avLst/>
            </a:prstGeom>
            <a:solidFill>
              <a:srgbClr val="E2231A">
                <a:alpha val="100000"/>
              </a:srgbClr>
            </a:solidFill>
          </p:spPr>
          <p:txBody>
            <a:bodyPr/>
            <a:lstStyle/>
            <a:p/>
          </p:txBody>
        </p:sp>
        <p:sp>
          <p:nvSpPr>
            <p:cNvPr id="30" name="rc30"/>
            <p:cNvSpPr/>
            <p:nvPr/>
          </p:nvSpPr>
          <p:spPr>
            <a:xfrm>
              <a:off x="2128016" y="2653978"/>
              <a:ext cx="249522" cy="1448718"/>
            </a:xfrm>
            <a:prstGeom prst="rect">
              <a:avLst/>
            </a:prstGeom>
            <a:solidFill>
              <a:srgbClr val="80BD41">
                <a:alpha val="100000"/>
              </a:srgbClr>
            </a:solidFill>
          </p:spPr>
          <p:txBody>
            <a:bodyPr/>
            <a:lstStyle/>
            <a:p/>
          </p:txBody>
        </p:sp>
        <p:sp>
          <p:nvSpPr>
            <p:cNvPr id="31" name="rc31"/>
            <p:cNvSpPr/>
            <p:nvPr/>
          </p:nvSpPr>
          <p:spPr>
            <a:xfrm>
              <a:off x="2128016" y="2561357"/>
              <a:ext cx="249522" cy="92621"/>
            </a:xfrm>
            <a:prstGeom prst="rect">
              <a:avLst/>
            </a:prstGeom>
            <a:solidFill>
              <a:srgbClr val="E2231A">
                <a:alpha val="100000"/>
              </a:srgbClr>
            </a:solidFill>
          </p:spPr>
          <p:txBody>
            <a:bodyPr/>
            <a:lstStyle/>
            <a:p/>
          </p:txBody>
        </p:sp>
        <p:sp>
          <p:nvSpPr>
            <p:cNvPr id="32" name="rc32"/>
            <p:cNvSpPr/>
            <p:nvPr/>
          </p:nvSpPr>
          <p:spPr>
            <a:xfrm>
              <a:off x="2405264" y="2614507"/>
              <a:ext cx="249522" cy="1488189"/>
            </a:xfrm>
            <a:prstGeom prst="rect">
              <a:avLst/>
            </a:prstGeom>
            <a:solidFill>
              <a:srgbClr val="80BD41">
                <a:alpha val="100000"/>
              </a:srgbClr>
            </a:solidFill>
          </p:spPr>
          <p:txBody>
            <a:bodyPr/>
            <a:lstStyle/>
            <a:p/>
          </p:txBody>
        </p:sp>
        <p:sp>
          <p:nvSpPr>
            <p:cNvPr id="33" name="rc33"/>
            <p:cNvSpPr/>
            <p:nvPr/>
          </p:nvSpPr>
          <p:spPr>
            <a:xfrm>
              <a:off x="2405264" y="2552369"/>
              <a:ext cx="249522" cy="62138"/>
            </a:xfrm>
            <a:prstGeom prst="rect">
              <a:avLst/>
            </a:prstGeom>
            <a:solidFill>
              <a:srgbClr val="E2231A">
                <a:alpha val="100000"/>
              </a:srgbClr>
            </a:solidFill>
          </p:spPr>
          <p:txBody>
            <a:bodyPr/>
            <a:lstStyle/>
            <a:p/>
          </p:txBody>
        </p:sp>
        <p:sp>
          <p:nvSpPr>
            <p:cNvPr id="34" name="rc34"/>
            <p:cNvSpPr/>
            <p:nvPr/>
          </p:nvSpPr>
          <p:spPr>
            <a:xfrm>
              <a:off x="2682512" y="2517978"/>
              <a:ext cx="249522" cy="1584719"/>
            </a:xfrm>
            <a:prstGeom prst="rect">
              <a:avLst/>
            </a:prstGeom>
            <a:solidFill>
              <a:srgbClr val="80BD41">
                <a:alpha val="100000"/>
              </a:srgbClr>
            </a:solidFill>
          </p:spPr>
          <p:txBody>
            <a:bodyPr/>
            <a:lstStyle/>
            <a:p/>
          </p:txBody>
        </p:sp>
        <p:sp>
          <p:nvSpPr>
            <p:cNvPr id="35" name="rc35"/>
            <p:cNvSpPr/>
            <p:nvPr/>
          </p:nvSpPr>
          <p:spPr>
            <a:xfrm>
              <a:off x="2682512" y="2451931"/>
              <a:ext cx="249522" cy="66046"/>
            </a:xfrm>
            <a:prstGeom prst="rect">
              <a:avLst/>
            </a:prstGeom>
            <a:solidFill>
              <a:srgbClr val="E2231A">
                <a:alpha val="100000"/>
              </a:srgbClr>
            </a:solidFill>
          </p:spPr>
          <p:txBody>
            <a:bodyPr/>
            <a:lstStyle/>
            <a:p/>
          </p:txBody>
        </p:sp>
        <p:sp>
          <p:nvSpPr>
            <p:cNvPr id="36" name="rc36"/>
            <p:cNvSpPr/>
            <p:nvPr/>
          </p:nvSpPr>
          <p:spPr>
            <a:xfrm>
              <a:off x="2959759" y="2570737"/>
              <a:ext cx="249522" cy="1531960"/>
            </a:xfrm>
            <a:prstGeom prst="rect">
              <a:avLst/>
            </a:prstGeom>
            <a:solidFill>
              <a:srgbClr val="80BD41">
                <a:alpha val="100000"/>
              </a:srgbClr>
            </a:solidFill>
          </p:spPr>
          <p:txBody>
            <a:bodyPr/>
            <a:lstStyle/>
            <a:p/>
          </p:txBody>
        </p:sp>
        <p:sp>
          <p:nvSpPr>
            <p:cNvPr id="37" name="rc37"/>
            <p:cNvSpPr/>
            <p:nvPr/>
          </p:nvSpPr>
          <p:spPr>
            <a:xfrm>
              <a:off x="2959759" y="2490230"/>
              <a:ext cx="249522" cy="80506"/>
            </a:xfrm>
            <a:prstGeom prst="rect">
              <a:avLst/>
            </a:prstGeom>
            <a:solidFill>
              <a:srgbClr val="E2231A">
                <a:alpha val="100000"/>
              </a:srgbClr>
            </a:solidFill>
          </p:spPr>
          <p:txBody>
            <a:bodyPr/>
            <a:lstStyle/>
            <a:p/>
          </p:txBody>
        </p:sp>
        <p:sp>
          <p:nvSpPr>
            <p:cNvPr id="38" name="rc38"/>
            <p:cNvSpPr/>
            <p:nvPr/>
          </p:nvSpPr>
          <p:spPr>
            <a:xfrm>
              <a:off x="3237007" y="2536346"/>
              <a:ext cx="249522" cy="1566351"/>
            </a:xfrm>
            <a:prstGeom prst="rect">
              <a:avLst/>
            </a:prstGeom>
            <a:solidFill>
              <a:srgbClr val="80BD41">
                <a:alpha val="100000"/>
              </a:srgbClr>
            </a:solidFill>
          </p:spPr>
          <p:txBody>
            <a:bodyPr/>
            <a:lstStyle/>
            <a:p/>
          </p:txBody>
        </p:sp>
        <p:sp>
          <p:nvSpPr>
            <p:cNvPr id="39" name="rc39"/>
            <p:cNvSpPr/>
            <p:nvPr/>
          </p:nvSpPr>
          <p:spPr>
            <a:xfrm>
              <a:off x="3237007" y="2471081"/>
              <a:ext cx="249522" cy="65264"/>
            </a:xfrm>
            <a:prstGeom prst="rect">
              <a:avLst/>
            </a:prstGeom>
            <a:solidFill>
              <a:srgbClr val="E2231A">
                <a:alpha val="100000"/>
              </a:srgbClr>
            </a:solidFill>
          </p:spPr>
          <p:txBody>
            <a:bodyPr/>
            <a:lstStyle/>
            <a:p/>
          </p:txBody>
        </p:sp>
        <p:sp>
          <p:nvSpPr>
            <p:cNvPr id="40" name="rc40"/>
            <p:cNvSpPr/>
            <p:nvPr/>
          </p:nvSpPr>
          <p:spPr>
            <a:xfrm>
              <a:off x="3514255" y="2467564"/>
              <a:ext cx="249522" cy="1635133"/>
            </a:xfrm>
            <a:prstGeom prst="rect">
              <a:avLst/>
            </a:prstGeom>
            <a:solidFill>
              <a:srgbClr val="80BD41">
                <a:alpha val="100000"/>
              </a:srgbClr>
            </a:solidFill>
          </p:spPr>
          <p:txBody>
            <a:bodyPr/>
            <a:lstStyle/>
            <a:p/>
          </p:txBody>
        </p:sp>
        <p:sp>
          <p:nvSpPr>
            <p:cNvPr id="41" name="rc41"/>
            <p:cNvSpPr/>
            <p:nvPr/>
          </p:nvSpPr>
          <p:spPr>
            <a:xfrm>
              <a:off x="3514255" y="2399563"/>
              <a:ext cx="249522" cy="68000"/>
            </a:xfrm>
            <a:prstGeom prst="rect">
              <a:avLst/>
            </a:prstGeom>
            <a:solidFill>
              <a:srgbClr val="E2231A">
                <a:alpha val="100000"/>
              </a:srgbClr>
            </a:solidFill>
          </p:spPr>
          <p:txBody>
            <a:bodyPr/>
            <a:lstStyle/>
            <a:p/>
          </p:txBody>
        </p:sp>
        <p:sp>
          <p:nvSpPr>
            <p:cNvPr id="42" name="rc42"/>
            <p:cNvSpPr/>
            <p:nvPr/>
          </p:nvSpPr>
          <p:spPr>
            <a:xfrm>
              <a:off x="3791502" y="2452322"/>
              <a:ext cx="249522" cy="1650374"/>
            </a:xfrm>
            <a:prstGeom prst="rect">
              <a:avLst/>
            </a:prstGeom>
            <a:solidFill>
              <a:srgbClr val="80BD41">
                <a:alpha val="100000"/>
              </a:srgbClr>
            </a:solidFill>
          </p:spPr>
          <p:txBody>
            <a:bodyPr/>
            <a:lstStyle/>
            <a:p/>
          </p:txBody>
        </p:sp>
        <p:sp>
          <p:nvSpPr>
            <p:cNvPr id="43" name="rc43"/>
            <p:cNvSpPr/>
            <p:nvPr/>
          </p:nvSpPr>
          <p:spPr>
            <a:xfrm>
              <a:off x="3791502" y="2365563"/>
              <a:ext cx="249522" cy="86758"/>
            </a:xfrm>
            <a:prstGeom prst="rect">
              <a:avLst/>
            </a:prstGeom>
            <a:solidFill>
              <a:srgbClr val="E2231A">
                <a:alpha val="100000"/>
              </a:srgbClr>
            </a:solidFill>
          </p:spPr>
          <p:txBody>
            <a:bodyPr/>
            <a:lstStyle/>
            <a:p/>
          </p:txBody>
        </p:sp>
        <p:sp>
          <p:nvSpPr>
            <p:cNvPr id="44" name="rc44"/>
            <p:cNvSpPr/>
            <p:nvPr/>
          </p:nvSpPr>
          <p:spPr>
            <a:xfrm>
              <a:off x="4068750" y="2479679"/>
              <a:ext cx="249522" cy="1623018"/>
            </a:xfrm>
            <a:prstGeom prst="rect">
              <a:avLst/>
            </a:prstGeom>
            <a:solidFill>
              <a:srgbClr val="80BD41">
                <a:alpha val="100000"/>
              </a:srgbClr>
            </a:solidFill>
          </p:spPr>
          <p:txBody>
            <a:bodyPr/>
            <a:lstStyle/>
            <a:p/>
          </p:txBody>
        </p:sp>
        <p:sp>
          <p:nvSpPr>
            <p:cNvPr id="45" name="rc45"/>
            <p:cNvSpPr/>
            <p:nvPr/>
          </p:nvSpPr>
          <p:spPr>
            <a:xfrm>
              <a:off x="4068750" y="2412069"/>
              <a:ext cx="249522" cy="67609"/>
            </a:xfrm>
            <a:prstGeom prst="rect">
              <a:avLst/>
            </a:prstGeom>
            <a:solidFill>
              <a:srgbClr val="E2231A">
                <a:alpha val="100000"/>
              </a:srgbClr>
            </a:solidFill>
          </p:spPr>
          <p:txBody>
            <a:bodyPr/>
            <a:lstStyle/>
            <a:p/>
          </p:txBody>
        </p:sp>
        <p:sp>
          <p:nvSpPr>
            <p:cNvPr id="46" name="rc46"/>
            <p:cNvSpPr/>
            <p:nvPr/>
          </p:nvSpPr>
          <p:spPr>
            <a:xfrm>
              <a:off x="4345998" y="2557840"/>
              <a:ext cx="249522" cy="1544856"/>
            </a:xfrm>
            <a:prstGeom prst="rect">
              <a:avLst/>
            </a:prstGeom>
            <a:solidFill>
              <a:srgbClr val="80BD41">
                <a:alpha val="100000"/>
              </a:srgbClr>
            </a:solidFill>
          </p:spPr>
          <p:txBody>
            <a:bodyPr/>
            <a:lstStyle/>
            <a:p/>
          </p:txBody>
        </p:sp>
        <p:sp>
          <p:nvSpPr>
            <p:cNvPr id="47" name="rc47"/>
            <p:cNvSpPr/>
            <p:nvPr/>
          </p:nvSpPr>
          <p:spPr>
            <a:xfrm>
              <a:off x="4345998" y="2493357"/>
              <a:ext cx="249522" cy="64483"/>
            </a:xfrm>
            <a:prstGeom prst="rect">
              <a:avLst/>
            </a:prstGeom>
            <a:solidFill>
              <a:srgbClr val="E2231A">
                <a:alpha val="100000"/>
              </a:srgbClr>
            </a:solidFill>
          </p:spPr>
          <p:txBody>
            <a:bodyPr/>
            <a:lstStyle/>
            <a:p/>
          </p:txBody>
        </p:sp>
        <p:sp>
          <p:nvSpPr>
            <p:cNvPr id="48" name="rc48"/>
            <p:cNvSpPr/>
            <p:nvPr/>
          </p:nvSpPr>
          <p:spPr>
            <a:xfrm>
              <a:off x="4623245" y="2564484"/>
              <a:ext cx="249522" cy="1538213"/>
            </a:xfrm>
            <a:prstGeom prst="rect">
              <a:avLst/>
            </a:prstGeom>
            <a:solidFill>
              <a:srgbClr val="80BD41">
                <a:alpha val="100000"/>
              </a:srgbClr>
            </a:solidFill>
          </p:spPr>
          <p:txBody>
            <a:bodyPr/>
            <a:lstStyle/>
            <a:p/>
          </p:txBody>
        </p:sp>
        <p:sp>
          <p:nvSpPr>
            <p:cNvPr id="49" name="rc49"/>
            <p:cNvSpPr/>
            <p:nvPr/>
          </p:nvSpPr>
          <p:spPr>
            <a:xfrm>
              <a:off x="4623245" y="2483587"/>
              <a:ext cx="249522" cy="80896"/>
            </a:xfrm>
            <a:prstGeom prst="rect">
              <a:avLst/>
            </a:prstGeom>
            <a:solidFill>
              <a:srgbClr val="E2231A">
                <a:alpha val="100000"/>
              </a:srgbClr>
            </a:solidFill>
          </p:spPr>
          <p:txBody>
            <a:bodyPr/>
            <a:lstStyle/>
            <a:p/>
          </p:txBody>
        </p:sp>
        <p:sp>
          <p:nvSpPr>
            <p:cNvPr id="50" name="rc50"/>
            <p:cNvSpPr/>
            <p:nvPr/>
          </p:nvSpPr>
          <p:spPr>
            <a:xfrm>
              <a:off x="4900493" y="2650852"/>
              <a:ext cx="249522" cy="1451844"/>
            </a:xfrm>
            <a:prstGeom prst="rect">
              <a:avLst/>
            </a:prstGeom>
            <a:solidFill>
              <a:srgbClr val="80BD41">
                <a:alpha val="100000"/>
              </a:srgbClr>
            </a:solidFill>
          </p:spPr>
          <p:txBody>
            <a:bodyPr/>
            <a:lstStyle/>
            <a:p/>
          </p:txBody>
        </p:sp>
        <p:sp>
          <p:nvSpPr>
            <p:cNvPr id="51" name="rc51"/>
            <p:cNvSpPr/>
            <p:nvPr/>
          </p:nvSpPr>
          <p:spPr>
            <a:xfrm>
              <a:off x="4900493" y="2558231"/>
              <a:ext cx="249522" cy="92621"/>
            </a:xfrm>
            <a:prstGeom prst="rect">
              <a:avLst/>
            </a:prstGeom>
            <a:solidFill>
              <a:srgbClr val="E2231A">
                <a:alpha val="100000"/>
              </a:srgbClr>
            </a:solidFill>
          </p:spPr>
          <p:txBody>
            <a:bodyPr/>
            <a:lstStyle/>
            <a:p/>
          </p:txBody>
        </p:sp>
        <p:sp>
          <p:nvSpPr>
            <p:cNvPr id="52" name="rc52"/>
            <p:cNvSpPr/>
            <p:nvPr/>
          </p:nvSpPr>
          <p:spPr>
            <a:xfrm>
              <a:off x="5177741" y="2668438"/>
              <a:ext cx="249522" cy="1434258"/>
            </a:xfrm>
            <a:prstGeom prst="rect">
              <a:avLst/>
            </a:prstGeom>
            <a:solidFill>
              <a:srgbClr val="80BD41">
                <a:alpha val="100000"/>
              </a:srgbClr>
            </a:solidFill>
          </p:spPr>
          <p:txBody>
            <a:bodyPr/>
            <a:lstStyle/>
            <a:p/>
          </p:txBody>
        </p:sp>
        <p:sp>
          <p:nvSpPr>
            <p:cNvPr id="53" name="rc53"/>
            <p:cNvSpPr/>
            <p:nvPr/>
          </p:nvSpPr>
          <p:spPr>
            <a:xfrm>
              <a:off x="5177741" y="2576989"/>
              <a:ext cx="249522" cy="91448"/>
            </a:xfrm>
            <a:prstGeom prst="rect">
              <a:avLst/>
            </a:prstGeom>
            <a:solidFill>
              <a:srgbClr val="E2231A">
                <a:alpha val="100000"/>
              </a:srgbClr>
            </a:solidFill>
          </p:spPr>
          <p:txBody>
            <a:bodyPr/>
            <a:lstStyle/>
            <a:p/>
          </p:txBody>
        </p:sp>
        <p:sp>
          <p:nvSpPr>
            <p:cNvPr id="54" name="rc54"/>
            <p:cNvSpPr/>
            <p:nvPr/>
          </p:nvSpPr>
          <p:spPr>
            <a:xfrm>
              <a:off x="5454988" y="2763404"/>
              <a:ext cx="249522" cy="1339292"/>
            </a:xfrm>
            <a:prstGeom prst="rect">
              <a:avLst/>
            </a:prstGeom>
            <a:solidFill>
              <a:srgbClr val="80BD41">
                <a:alpha val="100000"/>
              </a:srgbClr>
            </a:solidFill>
          </p:spPr>
          <p:txBody>
            <a:bodyPr/>
            <a:lstStyle/>
            <a:p/>
          </p:txBody>
        </p:sp>
        <p:sp>
          <p:nvSpPr>
            <p:cNvPr id="55" name="rc55"/>
            <p:cNvSpPr/>
            <p:nvPr/>
          </p:nvSpPr>
          <p:spPr>
            <a:xfrm>
              <a:off x="5454988" y="2662576"/>
              <a:ext cx="249522" cy="100827"/>
            </a:xfrm>
            <a:prstGeom prst="rect">
              <a:avLst/>
            </a:prstGeom>
            <a:solidFill>
              <a:srgbClr val="E2231A">
                <a:alpha val="100000"/>
              </a:srgbClr>
            </a:solidFill>
          </p:spPr>
          <p:txBody>
            <a:bodyPr/>
            <a:lstStyle/>
            <a:p/>
          </p:txBody>
        </p:sp>
        <p:sp>
          <p:nvSpPr>
            <p:cNvPr id="56" name="rc56"/>
            <p:cNvSpPr/>
            <p:nvPr/>
          </p:nvSpPr>
          <p:spPr>
            <a:xfrm>
              <a:off x="5732236" y="2817726"/>
              <a:ext cx="249522" cy="1284970"/>
            </a:xfrm>
            <a:prstGeom prst="rect">
              <a:avLst/>
            </a:prstGeom>
            <a:solidFill>
              <a:srgbClr val="80BD41">
                <a:alpha val="100000"/>
              </a:srgbClr>
            </a:solidFill>
          </p:spPr>
          <p:txBody>
            <a:bodyPr/>
            <a:lstStyle/>
            <a:p/>
          </p:txBody>
        </p:sp>
        <p:sp>
          <p:nvSpPr>
            <p:cNvPr id="57" name="rc57"/>
            <p:cNvSpPr/>
            <p:nvPr/>
          </p:nvSpPr>
          <p:spPr>
            <a:xfrm>
              <a:off x="5732236" y="2675082"/>
              <a:ext cx="249522" cy="142644"/>
            </a:xfrm>
            <a:prstGeom prst="rect">
              <a:avLst/>
            </a:prstGeom>
            <a:solidFill>
              <a:srgbClr val="E2231A">
                <a:alpha val="100000"/>
              </a:srgbClr>
            </a:solidFill>
          </p:spPr>
          <p:txBody>
            <a:bodyPr/>
            <a:lstStyle/>
            <a:p/>
          </p:txBody>
        </p:sp>
        <p:sp>
          <p:nvSpPr>
            <p:cNvPr id="58" name="rc58"/>
            <p:cNvSpPr/>
            <p:nvPr/>
          </p:nvSpPr>
          <p:spPr>
            <a:xfrm>
              <a:off x="6009484" y="2875175"/>
              <a:ext cx="249522" cy="1227522"/>
            </a:xfrm>
            <a:prstGeom prst="rect">
              <a:avLst/>
            </a:prstGeom>
            <a:solidFill>
              <a:srgbClr val="80BD41">
                <a:alpha val="100000"/>
              </a:srgbClr>
            </a:solidFill>
          </p:spPr>
          <p:txBody>
            <a:bodyPr/>
            <a:lstStyle/>
            <a:p/>
          </p:txBody>
        </p:sp>
        <p:sp>
          <p:nvSpPr>
            <p:cNvPr id="59" name="rc59"/>
            <p:cNvSpPr/>
            <p:nvPr/>
          </p:nvSpPr>
          <p:spPr>
            <a:xfrm>
              <a:off x="6009484" y="2723542"/>
              <a:ext cx="249522" cy="151632"/>
            </a:xfrm>
            <a:prstGeom prst="rect">
              <a:avLst/>
            </a:prstGeom>
            <a:solidFill>
              <a:srgbClr val="E2231A">
                <a:alpha val="100000"/>
              </a:srgbClr>
            </a:solidFill>
          </p:spPr>
          <p:txBody>
            <a:bodyPr/>
            <a:lstStyle/>
            <a:p/>
          </p:txBody>
        </p:sp>
        <p:sp>
          <p:nvSpPr>
            <p:cNvPr id="60" name="rc60"/>
            <p:cNvSpPr/>
            <p:nvPr/>
          </p:nvSpPr>
          <p:spPr>
            <a:xfrm>
              <a:off x="6286731" y="2830232"/>
              <a:ext cx="249522" cy="1272464"/>
            </a:xfrm>
            <a:prstGeom prst="rect">
              <a:avLst/>
            </a:prstGeom>
            <a:solidFill>
              <a:srgbClr val="80BD41">
                <a:alpha val="100000"/>
              </a:srgbClr>
            </a:solidFill>
          </p:spPr>
          <p:txBody>
            <a:bodyPr/>
            <a:lstStyle/>
            <a:p/>
          </p:txBody>
        </p:sp>
        <p:sp>
          <p:nvSpPr>
            <p:cNvPr id="61" name="rc61"/>
            <p:cNvSpPr/>
            <p:nvPr/>
          </p:nvSpPr>
          <p:spPr>
            <a:xfrm>
              <a:off x="6286731" y="2734484"/>
              <a:ext cx="249522" cy="95747"/>
            </a:xfrm>
            <a:prstGeom prst="rect">
              <a:avLst/>
            </a:prstGeom>
            <a:solidFill>
              <a:srgbClr val="E2231A">
                <a:alpha val="100000"/>
              </a:srgbClr>
            </a:solidFill>
          </p:spPr>
          <p:txBody>
            <a:bodyPr/>
            <a:lstStyle/>
            <a:p/>
          </p:txBody>
        </p:sp>
        <p:sp>
          <p:nvSpPr>
            <p:cNvPr id="62" name="rc62"/>
            <p:cNvSpPr/>
            <p:nvPr/>
          </p:nvSpPr>
          <p:spPr>
            <a:xfrm>
              <a:off x="6563979" y="2871267"/>
              <a:ext cx="249522" cy="1231430"/>
            </a:xfrm>
            <a:prstGeom prst="rect">
              <a:avLst/>
            </a:prstGeom>
            <a:solidFill>
              <a:srgbClr val="80BD41">
                <a:alpha val="100000"/>
              </a:srgbClr>
            </a:solidFill>
          </p:spPr>
          <p:txBody>
            <a:bodyPr/>
            <a:lstStyle/>
            <a:p/>
          </p:txBody>
        </p:sp>
        <p:sp>
          <p:nvSpPr>
            <p:cNvPr id="63" name="rc63"/>
            <p:cNvSpPr/>
            <p:nvPr/>
          </p:nvSpPr>
          <p:spPr>
            <a:xfrm>
              <a:off x="6563979" y="2778645"/>
              <a:ext cx="249522" cy="92621"/>
            </a:xfrm>
            <a:prstGeom prst="rect">
              <a:avLst/>
            </a:prstGeom>
            <a:solidFill>
              <a:srgbClr val="E2231A">
                <a:alpha val="100000"/>
              </a:srgbClr>
            </a:solidFill>
          </p:spPr>
          <p:txBody>
            <a:bodyPr/>
            <a:lstStyle/>
            <a:p/>
          </p:txBody>
        </p:sp>
        <p:sp>
          <p:nvSpPr>
            <p:cNvPr id="64" name="rc64"/>
            <p:cNvSpPr/>
            <p:nvPr/>
          </p:nvSpPr>
          <p:spPr>
            <a:xfrm>
              <a:off x="6841227" y="2916991"/>
              <a:ext cx="249522" cy="1185705"/>
            </a:xfrm>
            <a:prstGeom prst="rect">
              <a:avLst/>
            </a:prstGeom>
            <a:solidFill>
              <a:srgbClr val="80BD41">
                <a:alpha val="100000"/>
              </a:srgbClr>
            </a:solidFill>
          </p:spPr>
          <p:txBody>
            <a:bodyPr/>
            <a:lstStyle/>
            <a:p/>
          </p:txBody>
        </p:sp>
        <p:sp>
          <p:nvSpPr>
            <p:cNvPr id="65" name="rc65"/>
            <p:cNvSpPr/>
            <p:nvPr/>
          </p:nvSpPr>
          <p:spPr>
            <a:xfrm>
              <a:off x="6841227" y="2799749"/>
              <a:ext cx="249522" cy="117241"/>
            </a:xfrm>
            <a:prstGeom prst="rect">
              <a:avLst/>
            </a:prstGeom>
            <a:solidFill>
              <a:srgbClr val="E2231A">
                <a:alpha val="100000"/>
              </a:srgbClr>
            </a:solidFill>
          </p:spPr>
          <p:txBody>
            <a:bodyPr/>
            <a:lstStyle/>
            <a:p/>
          </p:txBody>
        </p:sp>
        <p:sp>
          <p:nvSpPr>
            <p:cNvPr id="66" name="rc66"/>
            <p:cNvSpPr/>
            <p:nvPr/>
          </p:nvSpPr>
          <p:spPr>
            <a:xfrm>
              <a:off x="7118474" y="2862278"/>
              <a:ext cx="249522" cy="1240418"/>
            </a:xfrm>
            <a:prstGeom prst="rect">
              <a:avLst/>
            </a:prstGeom>
            <a:solidFill>
              <a:srgbClr val="80BD41">
                <a:alpha val="100000"/>
              </a:srgbClr>
            </a:solidFill>
          </p:spPr>
          <p:txBody>
            <a:bodyPr/>
            <a:lstStyle/>
            <a:p/>
          </p:txBody>
        </p:sp>
        <p:sp>
          <p:nvSpPr>
            <p:cNvPr id="67" name="rc67"/>
            <p:cNvSpPr/>
            <p:nvPr/>
          </p:nvSpPr>
          <p:spPr>
            <a:xfrm>
              <a:off x="7118474" y="2709082"/>
              <a:ext cx="249522" cy="153196"/>
            </a:xfrm>
            <a:prstGeom prst="rect">
              <a:avLst/>
            </a:prstGeom>
            <a:solidFill>
              <a:srgbClr val="E2231A">
                <a:alpha val="100000"/>
              </a:srgbClr>
            </a:solidFill>
          </p:spPr>
          <p:txBody>
            <a:bodyPr/>
            <a:lstStyle/>
            <a:p/>
          </p:txBody>
        </p:sp>
        <p:sp>
          <p:nvSpPr>
            <p:cNvPr id="68" name="rc68"/>
            <p:cNvSpPr/>
            <p:nvPr/>
          </p:nvSpPr>
          <p:spPr>
            <a:xfrm>
              <a:off x="7395722" y="2944738"/>
              <a:ext cx="249522" cy="1157958"/>
            </a:xfrm>
            <a:prstGeom prst="rect">
              <a:avLst/>
            </a:prstGeom>
            <a:solidFill>
              <a:srgbClr val="80BD41">
                <a:alpha val="100000"/>
              </a:srgbClr>
            </a:solidFill>
          </p:spPr>
          <p:txBody>
            <a:bodyPr/>
            <a:lstStyle/>
            <a:p/>
          </p:txBody>
        </p:sp>
        <p:sp>
          <p:nvSpPr>
            <p:cNvPr id="69" name="rc69"/>
            <p:cNvSpPr/>
            <p:nvPr/>
          </p:nvSpPr>
          <p:spPr>
            <a:xfrm>
              <a:off x="7395722" y="2816163"/>
              <a:ext cx="249522" cy="128575"/>
            </a:xfrm>
            <a:prstGeom prst="rect">
              <a:avLst/>
            </a:prstGeom>
            <a:solidFill>
              <a:srgbClr val="E2231A">
                <a:alpha val="100000"/>
              </a:srgbClr>
            </a:solidFill>
          </p:spPr>
          <p:txBody>
            <a:bodyPr/>
            <a:lstStyle/>
            <a:p/>
          </p:txBody>
        </p:sp>
        <p:sp>
          <p:nvSpPr>
            <p:cNvPr id="70" name="rc70"/>
            <p:cNvSpPr/>
            <p:nvPr/>
          </p:nvSpPr>
          <p:spPr>
            <a:xfrm>
              <a:off x="7672970" y="2999842"/>
              <a:ext cx="249522" cy="1102855"/>
            </a:xfrm>
            <a:prstGeom prst="rect">
              <a:avLst/>
            </a:prstGeom>
            <a:solidFill>
              <a:srgbClr val="80BD41">
                <a:alpha val="100000"/>
              </a:srgbClr>
            </a:solidFill>
          </p:spPr>
          <p:txBody>
            <a:bodyPr/>
            <a:lstStyle/>
            <a:p/>
          </p:txBody>
        </p:sp>
        <p:sp>
          <p:nvSpPr>
            <p:cNvPr id="71" name="rc71"/>
            <p:cNvSpPr/>
            <p:nvPr/>
          </p:nvSpPr>
          <p:spPr>
            <a:xfrm>
              <a:off x="7672970" y="2877519"/>
              <a:ext cx="249522" cy="122322"/>
            </a:xfrm>
            <a:prstGeom prst="rect">
              <a:avLst/>
            </a:prstGeom>
            <a:solidFill>
              <a:srgbClr val="E2231A">
                <a:alpha val="100000"/>
              </a:srgbClr>
            </a:solidFill>
          </p:spPr>
          <p:txBody>
            <a:bodyPr/>
            <a:lstStyle/>
            <a:p/>
          </p:txBody>
        </p:sp>
        <p:sp>
          <p:nvSpPr>
            <p:cNvPr id="72" name="rc72"/>
            <p:cNvSpPr/>
            <p:nvPr/>
          </p:nvSpPr>
          <p:spPr>
            <a:xfrm>
              <a:off x="7950217" y="3002187"/>
              <a:ext cx="249522" cy="1100510"/>
            </a:xfrm>
            <a:prstGeom prst="rect">
              <a:avLst/>
            </a:prstGeom>
            <a:solidFill>
              <a:srgbClr val="80BD41">
                <a:alpha val="100000"/>
              </a:srgbClr>
            </a:solidFill>
          </p:spPr>
          <p:txBody>
            <a:bodyPr/>
            <a:lstStyle/>
            <a:p/>
          </p:txBody>
        </p:sp>
        <p:sp>
          <p:nvSpPr>
            <p:cNvPr id="73" name="rc73"/>
            <p:cNvSpPr/>
            <p:nvPr/>
          </p:nvSpPr>
          <p:spPr>
            <a:xfrm>
              <a:off x="7950217" y="2879864"/>
              <a:ext cx="249522" cy="122322"/>
            </a:xfrm>
            <a:prstGeom prst="rect">
              <a:avLst/>
            </a:prstGeom>
            <a:solidFill>
              <a:srgbClr val="E2231A">
                <a:alpha val="100000"/>
              </a:srgbClr>
            </a:solidFill>
          </p:spPr>
          <p:txBody>
            <a:bodyPr/>
            <a:lstStyle/>
            <a:p/>
          </p:txBody>
        </p:sp>
        <p:sp>
          <p:nvSpPr>
            <p:cNvPr id="74" name="pl74"/>
            <p:cNvSpPr/>
            <p:nvPr/>
          </p:nvSpPr>
          <p:spPr>
            <a:xfrm>
              <a:off x="1421035" y="1323408"/>
              <a:ext cx="6653943" cy="202656"/>
            </a:xfrm>
            <a:custGeom>
              <a:avLst/>
              <a:pathLst>
                <a:path w="6653943" h="202656">
                  <a:moveTo>
                    <a:pt x="0" y="86852"/>
                  </a:moveTo>
                  <a:lnTo>
                    <a:pt x="277247" y="57901"/>
                  </a:lnTo>
                  <a:lnTo>
                    <a:pt x="554495" y="28950"/>
                  </a:lnTo>
                  <a:lnTo>
                    <a:pt x="831742" y="57901"/>
                  </a:lnTo>
                  <a:lnTo>
                    <a:pt x="1108990" y="0"/>
                  </a:lnTo>
                  <a:lnTo>
                    <a:pt x="1386238" y="0"/>
                  </a:lnTo>
                  <a:lnTo>
                    <a:pt x="1663485" y="28950"/>
                  </a:lnTo>
                  <a:lnTo>
                    <a:pt x="1940733" y="0"/>
                  </a:lnTo>
                  <a:lnTo>
                    <a:pt x="2217981" y="0"/>
                  </a:lnTo>
                  <a:lnTo>
                    <a:pt x="2495228" y="28950"/>
                  </a:lnTo>
                  <a:lnTo>
                    <a:pt x="2772476" y="0"/>
                  </a:lnTo>
                  <a:lnTo>
                    <a:pt x="3049724" y="0"/>
                  </a:lnTo>
                  <a:lnTo>
                    <a:pt x="3326971" y="28950"/>
                  </a:lnTo>
                  <a:lnTo>
                    <a:pt x="3604219" y="57901"/>
                  </a:lnTo>
                  <a:lnTo>
                    <a:pt x="3881467" y="57901"/>
                  </a:lnTo>
                  <a:lnTo>
                    <a:pt x="4158714" y="86852"/>
                  </a:lnTo>
                  <a:lnTo>
                    <a:pt x="4435962" y="173705"/>
                  </a:lnTo>
                  <a:lnTo>
                    <a:pt x="4713210" y="202656"/>
                  </a:lnTo>
                  <a:lnTo>
                    <a:pt x="4990457" y="86852"/>
                  </a:lnTo>
                  <a:lnTo>
                    <a:pt x="5267705" y="86852"/>
                  </a:lnTo>
                  <a:lnTo>
                    <a:pt x="5544953" y="144754"/>
                  </a:lnTo>
                  <a:lnTo>
                    <a:pt x="5822200" y="202656"/>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1329607" y="2377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a:t>
              </a:r>
            </a:p>
          </p:txBody>
        </p:sp>
        <p:sp>
          <p:nvSpPr>
            <p:cNvPr id="86" name="tx86"/>
            <p:cNvSpPr/>
            <p:nvPr/>
          </p:nvSpPr>
          <p:spPr>
            <a:xfrm>
              <a:off x="2715845" y="23171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7" name="tx87"/>
            <p:cNvSpPr/>
            <p:nvPr/>
          </p:nvSpPr>
          <p:spPr>
            <a:xfrm>
              <a:off x="4102084" y="22760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a:t>
              </a:r>
            </a:p>
          </p:txBody>
        </p:sp>
        <p:sp>
          <p:nvSpPr>
            <p:cNvPr id="88" name="tx88"/>
            <p:cNvSpPr/>
            <p:nvPr/>
          </p:nvSpPr>
          <p:spPr>
            <a:xfrm>
              <a:off x="5488322" y="25266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a:t>
              </a:r>
            </a:p>
          </p:txBody>
        </p:sp>
        <p:sp>
          <p:nvSpPr>
            <p:cNvPr id="89" name="tx89"/>
            <p:cNvSpPr/>
            <p:nvPr/>
          </p:nvSpPr>
          <p:spPr>
            <a:xfrm>
              <a:off x="6597312" y="26426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0" name="tx90"/>
            <p:cNvSpPr/>
            <p:nvPr/>
          </p:nvSpPr>
          <p:spPr>
            <a:xfrm>
              <a:off x="6874560" y="2663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1" name="tx91"/>
            <p:cNvSpPr/>
            <p:nvPr/>
          </p:nvSpPr>
          <p:spPr>
            <a:xfrm>
              <a:off x="7151808" y="2573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a:t>
              </a:r>
            </a:p>
          </p:txBody>
        </p:sp>
        <p:sp>
          <p:nvSpPr>
            <p:cNvPr id="92" name="tx92"/>
            <p:cNvSpPr/>
            <p:nvPr/>
          </p:nvSpPr>
          <p:spPr>
            <a:xfrm>
              <a:off x="7429055" y="26801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a:t>
              </a:r>
            </a:p>
          </p:txBody>
        </p:sp>
        <p:sp>
          <p:nvSpPr>
            <p:cNvPr id="93" name="tx93"/>
            <p:cNvSpPr/>
            <p:nvPr/>
          </p:nvSpPr>
          <p:spPr>
            <a:xfrm>
              <a:off x="7706303" y="27415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4" name="tx94"/>
            <p:cNvSpPr/>
            <p:nvPr/>
          </p:nvSpPr>
          <p:spPr>
            <a:xfrm>
              <a:off x="7983551" y="27438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95" name="pl95"/>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285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06" name="tx106"/>
            <p:cNvSpPr/>
            <p:nvPr/>
          </p:nvSpPr>
          <p:spPr>
            <a:xfrm>
              <a:off x="1355732" y="25339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7" name="tx107"/>
            <p:cNvSpPr/>
            <p:nvPr/>
          </p:nvSpPr>
          <p:spPr>
            <a:xfrm>
              <a:off x="2715845" y="3275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08" name="tx108"/>
            <p:cNvSpPr/>
            <p:nvPr/>
          </p:nvSpPr>
          <p:spPr>
            <a:xfrm>
              <a:off x="2741971" y="245105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9" name="tx109"/>
            <p:cNvSpPr/>
            <p:nvPr/>
          </p:nvSpPr>
          <p:spPr>
            <a:xfrm>
              <a:off x="4102084" y="3256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a:t>
              </a:r>
            </a:p>
          </p:txBody>
        </p:sp>
        <p:sp>
          <p:nvSpPr>
            <p:cNvPr id="110" name="tx110"/>
            <p:cNvSpPr/>
            <p:nvPr/>
          </p:nvSpPr>
          <p:spPr>
            <a:xfrm>
              <a:off x="4128209" y="24119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5488322" y="33979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2" name="tx112"/>
            <p:cNvSpPr/>
            <p:nvPr/>
          </p:nvSpPr>
          <p:spPr>
            <a:xfrm>
              <a:off x="5514447" y="26779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3" name="tx113"/>
            <p:cNvSpPr/>
            <p:nvPr/>
          </p:nvSpPr>
          <p:spPr>
            <a:xfrm>
              <a:off x="6597312" y="3451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4" name="tx114"/>
            <p:cNvSpPr/>
            <p:nvPr/>
          </p:nvSpPr>
          <p:spPr>
            <a:xfrm>
              <a:off x="6623438" y="27910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6874560" y="34747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6" name="tx116"/>
            <p:cNvSpPr/>
            <p:nvPr/>
          </p:nvSpPr>
          <p:spPr>
            <a:xfrm>
              <a:off x="6939862" y="282327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7" name="tx117"/>
            <p:cNvSpPr/>
            <p:nvPr/>
          </p:nvSpPr>
          <p:spPr>
            <a:xfrm>
              <a:off x="7151808" y="3447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18" name="tx118"/>
            <p:cNvSpPr/>
            <p:nvPr/>
          </p:nvSpPr>
          <p:spPr>
            <a:xfrm>
              <a:off x="7177933" y="27505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9" name="tx119"/>
            <p:cNvSpPr/>
            <p:nvPr/>
          </p:nvSpPr>
          <p:spPr>
            <a:xfrm>
              <a:off x="7429055" y="3488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20" name="tx120"/>
            <p:cNvSpPr/>
            <p:nvPr/>
          </p:nvSpPr>
          <p:spPr>
            <a:xfrm>
              <a:off x="7455181" y="28453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1" name="tx121"/>
            <p:cNvSpPr/>
            <p:nvPr/>
          </p:nvSpPr>
          <p:spPr>
            <a:xfrm>
              <a:off x="7706303" y="3516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2" name="tx122"/>
            <p:cNvSpPr/>
            <p:nvPr/>
          </p:nvSpPr>
          <p:spPr>
            <a:xfrm>
              <a:off x="7732429" y="29035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7983551" y="3517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4" name="tx124"/>
            <p:cNvSpPr/>
            <p:nvPr/>
          </p:nvSpPr>
          <p:spPr>
            <a:xfrm>
              <a:off x="8009676" y="29059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689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87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7057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241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0204"/>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2000-2024</a:t>
              </a:r>
            </a:p>
          </p:txBody>
        </p:sp>
        <p:sp>
          <p:nvSpPr>
            <p:cNvPr id="155" name="pl155"/>
            <p:cNvSpPr/>
            <p:nvPr/>
          </p:nvSpPr>
          <p:spPr>
            <a:xfrm>
              <a:off x="22665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071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1477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0883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368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774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180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114809" cy="167191"/>
            </a:xfrm>
            <a:prstGeom prst="rect">
              <a:avLst/>
            </a:prstGeom>
            <a:solidFill>
              <a:srgbClr val="80BD41">
                <a:alpha val="100000"/>
              </a:srgbClr>
            </a:solidFill>
          </p:spPr>
          <p:txBody>
            <a:bodyPr/>
            <a:lstStyle/>
            <a:p/>
          </p:txBody>
        </p:sp>
        <p:sp>
          <p:nvSpPr>
            <p:cNvPr id="167" name="rc167"/>
            <p:cNvSpPr/>
            <p:nvPr/>
          </p:nvSpPr>
          <p:spPr>
            <a:xfrm>
              <a:off x="7411083" y="5889059"/>
              <a:ext cx="459920" cy="167191"/>
            </a:xfrm>
            <a:prstGeom prst="rect">
              <a:avLst/>
            </a:prstGeom>
            <a:solidFill>
              <a:srgbClr val="E2231A">
                <a:alpha val="100000"/>
              </a:srgbClr>
            </a:solidFill>
          </p:spPr>
          <p:txBody>
            <a:bodyPr/>
            <a:lstStyle/>
            <a:p/>
          </p:txBody>
        </p:sp>
        <p:sp>
          <p:nvSpPr>
            <p:cNvPr id="168" name="rc168"/>
            <p:cNvSpPr/>
            <p:nvPr/>
          </p:nvSpPr>
          <p:spPr>
            <a:xfrm>
              <a:off x="1296273" y="5680069"/>
              <a:ext cx="5476354" cy="167191"/>
            </a:xfrm>
            <a:prstGeom prst="rect">
              <a:avLst/>
            </a:prstGeom>
            <a:solidFill>
              <a:srgbClr val="80BD41">
                <a:alpha val="100000"/>
              </a:srgbClr>
            </a:solidFill>
          </p:spPr>
          <p:txBody>
            <a:bodyPr/>
            <a:lstStyle/>
            <a:p/>
          </p:txBody>
        </p:sp>
        <p:sp>
          <p:nvSpPr>
            <p:cNvPr id="169" name="rc169"/>
            <p:cNvSpPr/>
            <p:nvPr/>
          </p:nvSpPr>
          <p:spPr>
            <a:xfrm>
              <a:off x="6772628" y="5680069"/>
              <a:ext cx="607405" cy="167191"/>
            </a:xfrm>
            <a:prstGeom prst="rect">
              <a:avLst/>
            </a:prstGeom>
            <a:solidFill>
              <a:srgbClr val="E2231A">
                <a:alpha val="100000"/>
              </a:srgbClr>
            </a:solidFill>
          </p:spPr>
          <p:txBody>
            <a:bodyPr/>
            <a:lstStyle/>
            <a:p/>
          </p:txBody>
        </p:sp>
        <p:sp>
          <p:nvSpPr>
            <p:cNvPr id="170" name="rc170"/>
            <p:cNvSpPr/>
            <p:nvPr/>
          </p:nvSpPr>
          <p:spPr>
            <a:xfrm>
              <a:off x="1296273" y="5471080"/>
              <a:ext cx="5464710" cy="167191"/>
            </a:xfrm>
            <a:prstGeom prst="rect">
              <a:avLst/>
            </a:prstGeom>
            <a:solidFill>
              <a:srgbClr val="80BD41">
                <a:alpha val="100000"/>
              </a:srgbClr>
            </a:solidFill>
          </p:spPr>
          <p:txBody>
            <a:bodyPr/>
            <a:lstStyle/>
            <a:p/>
          </p:txBody>
        </p:sp>
        <p:sp>
          <p:nvSpPr>
            <p:cNvPr id="171" name="rc171"/>
            <p:cNvSpPr/>
            <p:nvPr/>
          </p:nvSpPr>
          <p:spPr>
            <a:xfrm>
              <a:off x="6760984" y="5471080"/>
              <a:ext cx="607405" cy="167191"/>
            </a:xfrm>
            <a:prstGeom prst="rect">
              <a:avLst/>
            </a:prstGeom>
            <a:solidFill>
              <a:srgbClr val="E2231A">
                <a:alpha val="100000"/>
              </a:srgbClr>
            </a:solidFill>
          </p:spPr>
          <p:txBody>
            <a:bodyPr/>
            <a:lstStyle/>
            <a:p/>
          </p:txBody>
        </p:sp>
        <p:sp>
          <p:nvSpPr>
            <p:cNvPr id="172" name="tx172"/>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73" name="tx173"/>
            <p:cNvSpPr/>
            <p:nvPr/>
          </p:nvSpPr>
          <p:spPr>
            <a:xfrm>
              <a:off x="7571695"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a:t>
              </a:r>
            </a:p>
          </p:txBody>
        </p:sp>
        <p:sp>
          <p:nvSpPr>
            <p:cNvPr id="174" name="tx174"/>
            <p:cNvSpPr/>
            <p:nvPr/>
          </p:nvSpPr>
          <p:spPr>
            <a:xfrm>
              <a:off x="7559469"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31.3</a:t>
              </a:r>
            </a:p>
          </p:txBody>
        </p:sp>
        <p:sp>
          <p:nvSpPr>
            <p:cNvPr id="175" name="tx175"/>
            <p:cNvSpPr/>
            <p:nvPr/>
          </p:nvSpPr>
          <p:spPr>
            <a:xfrm>
              <a:off x="424818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176" name="tx176"/>
            <p:cNvSpPr/>
            <p:nvPr/>
          </p:nvSpPr>
          <p:spPr>
            <a:xfrm>
              <a:off x="7565694"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7" name="tx177"/>
            <p:cNvSpPr/>
            <p:nvPr/>
          </p:nvSpPr>
          <p:spPr>
            <a:xfrm>
              <a:off x="392895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78" name="tx178"/>
            <p:cNvSpPr/>
            <p:nvPr/>
          </p:nvSpPr>
          <p:spPr>
            <a:xfrm>
              <a:off x="700098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9" name="tx179"/>
            <p:cNvSpPr/>
            <p:nvPr/>
          </p:nvSpPr>
          <p:spPr>
            <a:xfrm>
              <a:off x="392313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80" name="tx180"/>
            <p:cNvSpPr/>
            <p:nvPr/>
          </p:nvSpPr>
          <p:spPr>
            <a:xfrm>
              <a:off x="6989338"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5917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509976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7" name="tx187"/>
            <p:cNvSpPr/>
            <p:nvPr/>
          </p:nvSpPr>
          <p:spPr>
            <a:xfrm>
              <a:off x="7040359"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lower than in 2019 (93%).
The number of children vaccinated with MCV1 decreased 11%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1678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0064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38450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16837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20871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99257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77643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5406608"/>
              <a:ext cx="494248" cy="18242"/>
            </a:xfrm>
            <a:prstGeom prst="rect">
              <a:avLst/>
            </a:prstGeom>
            <a:solidFill>
              <a:srgbClr val="1CABE2">
                <a:alpha val="100000"/>
              </a:srgbClr>
            </a:solidFill>
          </p:spPr>
          <p:txBody>
            <a:bodyPr/>
            <a:lstStyle/>
            <a:p/>
          </p:txBody>
        </p:sp>
        <p:sp>
          <p:nvSpPr>
            <p:cNvPr id="26" name="rc26"/>
            <p:cNvSpPr/>
            <p:nvPr/>
          </p:nvSpPr>
          <p:spPr>
            <a:xfrm>
              <a:off x="1414167" y="5418769"/>
              <a:ext cx="494248" cy="6080"/>
            </a:xfrm>
            <a:prstGeom prst="rect">
              <a:avLst/>
            </a:prstGeom>
            <a:solidFill>
              <a:srgbClr val="1CABE2">
                <a:alpha val="100000"/>
              </a:srgbClr>
            </a:solidFill>
          </p:spPr>
          <p:txBody>
            <a:bodyPr/>
            <a:lstStyle/>
            <a:p/>
          </p:txBody>
        </p:sp>
        <p:sp>
          <p:nvSpPr>
            <p:cNvPr id="27" name="rc27"/>
            <p:cNvSpPr/>
            <p:nvPr/>
          </p:nvSpPr>
          <p:spPr>
            <a:xfrm>
              <a:off x="1963333" y="5321478"/>
              <a:ext cx="494248" cy="103371"/>
            </a:xfrm>
            <a:prstGeom prst="rect">
              <a:avLst/>
            </a:prstGeom>
            <a:solidFill>
              <a:srgbClr val="1CABE2">
                <a:alpha val="100000"/>
              </a:srgbClr>
            </a:solidFill>
          </p:spPr>
          <p:txBody>
            <a:bodyPr/>
            <a:lstStyle/>
            <a:p/>
          </p:txBody>
        </p:sp>
        <p:sp>
          <p:nvSpPr>
            <p:cNvPr id="28" name="rc28"/>
            <p:cNvSpPr/>
            <p:nvPr/>
          </p:nvSpPr>
          <p:spPr>
            <a:xfrm>
              <a:off x="2512498" y="4099261"/>
              <a:ext cx="494248" cy="1325589"/>
            </a:xfrm>
            <a:prstGeom prst="rect">
              <a:avLst/>
            </a:prstGeom>
            <a:solidFill>
              <a:srgbClr val="1CABE2">
                <a:alpha val="100000"/>
              </a:srgbClr>
            </a:solidFill>
          </p:spPr>
          <p:txBody>
            <a:bodyPr/>
            <a:lstStyle/>
            <a:p/>
          </p:txBody>
        </p:sp>
        <p:sp>
          <p:nvSpPr>
            <p:cNvPr id="29" name="rc29"/>
            <p:cNvSpPr/>
            <p:nvPr/>
          </p:nvSpPr>
          <p:spPr>
            <a:xfrm>
              <a:off x="3061663" y="5400527"/>
              <a:ext cx="494248" cy="24322"/>
            </a:xfrm>
            <a:prstGeom prst="rect">
              <a:avLst/>
            </a:prstGeom>
            <a:solidFill>
              <a:srgbClr val="1CABE2">
                <a:alpha val="100000"/>
              </a:srgbClr>
            </a:solidFill>
          </p:spPr>
          <p:txBody>
            <a:bodyPr/>
            <a:lstStyle/>
            <a:p/>
          </p:txBody>
        </p:sp>
        <p:sp>
          <p:nvSpPr>
            <p:cNvPr id="30" name="rc30"/>
            <p:cNvSpPr/>
            <p:nvPr/>
          </p:nvSpPr>
          <p:spPr>
            <a:xfrm>
              <a:off x="3610829" y="5382285"/>
              <a:ext cx="494248" cy="42564"/>
            </a:xfrm>
            <a:prstGeom prst="rect">
              <a:avLst/>
            </a:prstGeom>
            <a:solidFill>
              <a:srgbClr val="1CABE2">
                <a:alpha val="100000"/>
              </a:srgbClr>
            </a:solidFill>
          </p:spPr>
          <p:txBody>
            <a:bodyPr/>
            <a:lstStyle/>
            <a:p/>
          </p:txBody>
        </p:sp>
        <p:sp>
          <p:nvSpPr>
            <p:cNvPr id="31" name="rc31"/>
            <p:cNvSpPr/>
            <p:nvPr/>
          </p:nvSpPr>
          <p:spPr>
            <a:xfrm>
              <a:off x="4159994" y="5284994"/>
              <a:ext cx="494248" cy="139855"/>
            </a:xfrm>
            <a:prstGeom prst="rect">
              <a:avLst/>
            </a:prstGeom>
            <a:solidFill>
              <a:srgbClr val="1CABE2">
                <a:alpha val="100000"/>
              </a:srgbClr>
            </a:solidFill>
          </p:spPr>
          <p:txBody>
            <a:bodyPr/>
            <a:lstStyle/>
            <a:p/>
          </p:txBody>
        </p:sp>
        <p:sp>
          <p:nvSpPr>
            <p:cNvPr id="32" name="rc32"/>
            <p:cNvSpPr/>
            <p:nvPr/>
          </p:nvSpPr>
          <p:spPr>
            <a:xfrm>
              <a:off x="4709160" y="5108654"/>
              <a:ext cx="494248" cy="316195"/>
            </a:xfrm>
            <a:prstGeom prst="rect">
              <a:avLst/>
            </a:prstGeom>
            <a:solidFill>
              <a:srgbClr val="1CABE2">
                <a:alpha val="100000"/>
              </a:srgbClr>
            </a:solidFill>
          </p:spPr>
          <p:txBody>
            <a:bodyPr/>
            <a:lstStyle/>
            <a:p/>
          </p:txBody>
        </p:sp>
        <p:sp>
          <p:nvSpPr>
            <p:cNvPr id="33" name="rc33"/>
            <p:cNvSpPr/>
            <p:nvPr/>
          </p:nvSpPr>
          <p:spPr>
            <a:xfrm>
              <a:off x="5258325" y="5424850"/>
              <a:ext cx="494248" cy="0"/>
            </a:xfrm>
            <a:prstGeom prst="rect">
              <a:avLst/>
            </a:prstGeom>
            <a:solidFill>
              <a:srgbClr val="1CABE2">
                <a:alpha val="100000"/>
              </a:srgbClr>
            </a:solidFill>
          </p:spPr>
          <p:txBody>
            <a:bodyPr/>
            <a:lstStyle/>
            <a:p/>
          </p:txBody>
        </p:sp>
        <p:sp>
          <p:nvSpPr>
            <p:cNvPr id="34" name="rc34"/>
            <p:cNvSpPr/>
            <p:nvPr/>
          </p:nvSpPr>
          <p:spPr>
            <a:xfrm>
              <a:off x="6905821" y="5406608"/>
              <a:ext cx="494248" cy="18242"/>
            </a:xfrm>
            <a:prstGeom prst="rect">
              <a:avLst/>
            </a:prstGeom>
            <a:solidFill>
              <a:srgbClr val="1CABE2">
                <a:alpha val="100000"/>
              </a:srgbClr>
            </a:solidFill>
          </p:spPr>
          <p:txBody>
            <a:bodyPr/>
            <a:lstStyle/>
            <a:p/>
          </p:txBody>
        </p:sp>
        <p:sp>
          <p:nvSpPr>
            <p:cNvPr id="35" name="rc35"/>
            <p:cNvSpPr/>
            <p:nvPr/>
          </p:nvSpPr>
          <p:spPr>
            <a:xfrm>
              <a:off x="7454986" y="5224187"/>
              <a:ext cx="494248" cy="200662"/>
            </a:xfrm>
            <a:prstGeom prst="rect">
              <a:avLst/>
            </a:prstGeom>
            <a:solidFill>
              <a:srgbClr val="1CABE2">
                <a:alpha val="100000"/>
              </a:srgbClr>
            </a:solidFill>
          </p:spPr>
          <p:txBody>
            <a:bodyPr/>
            <a:lstStyle/>
            <a:p/>
          </p:txBody>
        </p:sp>
        <p:sp>
          <p:nvSpPr>
            <p:cNvPr id="36" name="pl36"/>
            <p:cNvSpPr/>
            <p:nvPr/>
          </p:nvSpPr>
          <p:spPr>
            <a:xfrm>
              <a:off x="1112126" y="1227151"/>
              <a:ext cx="6589984" cy="265117"/>
            </a:xfrm>
            <a:custGeom>
              <a:avLst/>
              <a:pathLst>
                <a:path w="6589984" h="265117">
                  <a:moveTo>
                    <a:pt x="0" y="0"/>
                  </a:moveTo>
                  <a:lnTo>
                    <a:pt x="549165" y="44186"/>
                  </a:lnTo>
                  <a:lnTo>
                    <a:pt x="1098330" y="44186"/>
                  </a:lnTo>
                  <a:lnTo>
                    <a:pt x="1647496" y="88372"/>
                  </a:lnTo>
                  <a:lnTo>
                    <a:pt x="2196661" y="220931"/>
                  </a:lnTo>
                  <a:lnTo>
                    <a:pt x="2745826" y="265117"/>
                  </a:lnTo>
                  <a:lnTo>
                    <a:pt x="3294992" y="88372"/>
                  </a:lnTo>
                  <a:lnTo>
                    <a:pt x="3844157" y="88372"/>
                  </a:lnTo>
                  <a:lnTo>
                    <a:pt x="4393322" y="176745"/>
                  </a:lnTo>
                  <a:lnTo>
                    <a:pt x="4942488" y="265117"/>
                  </a:lnTo>
                  <a:lnTo>
                    <a:pt x="5491653" y="220931"/>
                  </a:lnTo>
                  <a:lnTo>
                    <a:pt x="6040819" y="220931"/>
                  </a:lnTo>
                  <a:lnTo>
                    <a:pt x="6589984" y="220931"/>
                  </a:lnTo>
                </a:path>
              </a:pathLst>
            </a:custGeom>
            <a:ln w="27101" cap="flat">
              <a:solidFill>
                <a:srgbClr val="00833D">
                  <a:alpha val="100000"/>
                </a:srgbClr>
              </a:solidFill>
              <a:prstDash val="solid"/>
              <a:round/>
            </a:ln>
          </p:spPr>
          <p:txBody>
            <a:bodyPr/>
            <a:lstStyle/>
            <a:p/>
          </p:txBody>
        </p:sp>
        <p:sp>
          <p:nvSpPr>
            <p:cNvPr id="37" name="pl37"/>
            <p:cNvSpPr/>
            <p:nvPr/>
          </p:nvSpPr>
          <p:spPr>
            <a:xfrm>
              <a:off x="1112126" y="1138778"/>
              <a:ext cx="6589984" cy="353490"/>
            </a:xfrm>
            <a:custGeom>
              <a:avLst/>
              <a:pathLst>
                <a:path w="6589984" h="353490">
                  <a:moveTo>
                    <a:pt x="0" y="0"/>
                  </a:moveTo>
                  <a:lnTo>
                    <a:pt x="549165" y="0"/>
                  </a:lnTo>
                  <a:lnTo>
                    <a:pt x="1098330" y="0"/>
                  </a:lnTo>
                  <a:lnTo>
                    <a:pt x="1647496" y="44186"/>
                  </a:lnTo>
                  <a:lnTo>
                    <a:pt x="2196661" y="44186"/>
                  </a:lnTo>
                  <a:lnTo>
                    <a:pt x="2745826" y="88372"/>
                  </a:lnTo>
                  <a:lnTo>
                    <a:pt x="3294992" y="88372"/>
                  </a:lnTo>
                  <a:lnTo>
                    <a:pt x="3844157" y="88372"/>
                  </a:lnTo>
                  <a:lnTo>
                    <a:pt x="4393322" y="265117"/>
                  </a:lnTo>
                  <a:lnTo>
                    <a:pt x="4942488" y="309304"/>
                  </a:lnTo>
                  <a:lnTo>
                    <a:pt x="5491653" y="309304"/>
                  </a:lnTo>
                  <a:lnTo>
                    <a:pt x="6040819" y="309304"/>
                  </a:lnTo>
                  <a:lnTo>
                    <a:pt x="6589984" y="353490"/>
                  </a:lnTo>
                </a:path>
              </a:pathLst>
            </a:custGeom>
            <a:ln w="27101" cap="flat">
              <a:solidFill>
                <a:srgbClr val="002759">
                  <a:alpha val="100000"/>
                </a:srgbClr>
              </a:solidFill>
              <a:prstDash val="solid"/>
              <a:round/>
            </a:ln>
          </p:spPr>
          <p:txBody>
            <a:bodyPr/>
            <a:lstStyle/>
            <a:p/>
          </p:txBody>
        </p:sp>
        <p:sp>
          <p:nvSpPr>
            <p:cNvPr id="38" name="pt38"/>
            <p:cNvSpPr/>
            <p:nvPr/>
          </p:nvSpPr>
          <p:spPr>
            <a:xfrm>
              <a:off x="108052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6296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7885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728021"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77187"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26352"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75517"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24683"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73848"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23013"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72179"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21344"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70510"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80525"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629690"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78856"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728021"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78967" y="527670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5" name="tx65"/>
            <p:cNvSpPr/>
            <p:nvPr/>
          </p:nvSpPr>
          <p:spPr>
            <a:xfrm>
              <a:off x="1628132" y="5290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2144138" y="519309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7" name="tx67"/>
            <p:cNvSpPr/>
            <p:nvPr/>
          </p:nvSpPr>
          <p:spPr>
            <a:xfrm>
              <a:off x="2660144" y="39694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218</a:t>
              </a:r>
            </a:p>
          </p:txBody>
        </p:sp>
        <p:sp>
          <p:nvSpPr>
            <p:cNvPr id="68" name="tx68"/>
            <p:cNvSpPr/>
            <p:nvPr/>
          </p:nvSpPr>
          <p:spPr>
            <a:xfrm>
              <a:off x="3275628" y="527249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9" name="tx69"/>
            <p:cNvSpPr/>
            <p:nvPr/>
          </p:nvSpPr>
          <p:spPr>
            <a:xfrm>
              <a:off x="3824794" y="5255354"/>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4340800" y="515509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1" name="tx71"/>
            <p:cNvSpPr/>
            <p:nvPr/>
          </p:nvSpPr>
          <p:spPr>
            <a:xfrm>
              <a:off x="4889965" y="49788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2" name="tx72"/>
            <p:cNvSpPr/>
            <p:nvPr/>
          </p:nvSpPr>
          <p:spPr>
            <a:xfrm>
              <a:off x="547229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7119786" y="527670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4" name="tx74"/>
            <p:cNvSpPr/>
            <p:nvPr/>
          </p:nvSpPr>
          <p:spPr>
            <a:xfrm>
              <a:off x="7635792" y="509428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75" name="pl75"/>
            <p:cNvSpPr/>
            <p:nvPr/>
          </p:nvSpPr>
          <p:spPr>
            <a:xfrm>
              <a:off x="7715850" y="1361003"/>
              <a:ext cx="146453" cy="79611"/>
            </a:xfrm>
            <a:custGeom>
              <a:avLst/>
              <a:pathLst>
                <a:path w="146453" h="79611">
                  <a:moveTo>
                    <a:pt x="146453" y="0"/>
                  </a:moveTo>
                  <a:lnTo>
                    <a:pt x="0" y="79611"/>
                  </a:lnTo>
                </a:path>
              </a:pathLst>
            </a:custGeom>
          </p:spPr>
          <p:txBody>
            <a:bodyPr/>
            <a:lstStyle/>
            <a:p/>
          </p:txBody>
        </p:sp>
        <p:sp>
          <p:nvSpPr>
            <p:cNvPr id="76" name="pl76"/>
            <p:cNvSpPr/>
            <p:nvPr/>
          </p:nvSpPr>
          <p:spPr>
            <a:xfrm>
              <a:off x="7716180" y="1499483"/>
              <a:ext cx="146123" cy="74922"/>
            </a:xfrm>
            <a:custGeom>
              <a:avLst/>
              <a:pathLst>
                <a:path w="146123" h="74922">
                  <a:moveTo>
                    <a:pt x="146123" y="74922"/>
                  </a:moveTo>
                  <a:lnTo>
                    <a:pt x="0" y="0"/>
                  </a:lnTo>
                </a:path>
              </a:pathLst>
            </a:custGeom>
          </p:spPr>
          <p:txBody>
            <a:bodyPr/>
            <a:lstStyle/>
            <a:p/>
          </p:txBody>
        </p:sp>
        <p:sp>
          <p:nvSpPr>
            <p:cNvPr id="77" name="pg77"/>
            <p:cNvSpPr/>
            <p:nvPr/>
          </p:nvSpPr>
          <p:spPr>
            <a:xfrm>
              <a:off x="7793724" y="12448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2860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9" name="pg79"/>
            <p:cNvSpPr/>
            <p:nvPr/>
          </p:nvSpPr>
          <p:spPr>
            <a:xfrm>
              <a:off x="7793724" y="15127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5538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89%</a:t>
              </a:r>
            </a:p>
          </p:txBody>
        </p:sp>
        <p:sp>
          <p:nvSpPr>
            <p:cNvPr id="81" name="rc81"/>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16133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4" name="tx84"/>
            <p:cNvSpPr/>
            <p:nvPr/>
          </p:nvSpPr>
          <p:spPr>
            <a:xfrm>
              <a:off x="508103" y="294519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5" name="tx85"/>
            <p:cNvSpPr/>
            <p:nvPr/>
          </p:nvSpPr>
          <p:spPr>
            <a:xfrm>
              <a:off x="508103" y="172906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6" name="tx8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006850" y="401416"/>
              <a:ext cx="54046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Croatia,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33 confirmed measles cases in Croatia. In the same year, MCV1 coverage was 90% and MCV2 coverage was 89%.
The number of cases in 2024 was 11 times more cases than in 2023 (n=3).
The highest number of measles cases was reported in 2015 (n=218). In this year, MCV1 coverage was 93%.
Croatia reported measles vaccine stockouts in 2007, 2010, and 2011.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590960"/>
              <a:ext cx="3520101" cy="1131843"/>
            </a:xfrm>
            <a:custGeom>
              <a:avLst/>
              <a:pathLst>
                <a:path w="3520101" h="1131843">
                  <a:moveTo>
                    <a:pt x="0" y="754562"/>
                  </a:moveTo>
                  <a:lnTo>
                    <a:pt x="146670" y="1131843"/>
                  </a:lnTo>
                  <a:lnTo>
                    <a:pt x="293341" y="377281"/>
                  </a:lnTo>
                  <a:lnTo>
                    <a:pt x="440012" y="377281"/>
                  </a:lnTo>
                  <a:lnTo>
                    <a:pt x="586683" y="1131843"/>
                  </a:lnTo>
                  <a:lnTo>
                    <a:pt x="733354" y="1131843"/>
                  </a:lnTo>
                  <a:lnTo>
                    <a:pt x="880025" y="1131843"/>
                  </a:lnTo>
                  <a:lnTo>
                    <a:pt x="1026696" y="1131843"/>
                  </a:lnTo>
                  <a:lnTo>
                    <a:pt x="1173367" y="943203"/>
                  </a:lnTo>
                  <a:lnTo>
                    <a:pt x="1320038" y="943203"/>
                  </a:lnTo>
                  <a:lnTo>
                    <a:pt x="1466709" y="1131843"/>
                  </a:lnTo>
                  <a:lnTo>
                    <a:pt x="1613379" y="943203"/>
                  </a:lnTo>
                  <a:lnTo>
                    <a:pt x="1760050" y="754562"/>
                  </a:lnTo>
                  <a:lnTo>
                    <a:pt x="1906721" y="754562"/>
                  </a:lnTo>
                  <a:lnTo>
                    <a:pt x="2053392" y="565921"/>
                  </a:lnTo>
                  <a:lnTo>
                    <a:pt x="2200063" y="377281"/>
                  </a:lnTo>
                  <a:lnTo>
                    <a:pt x="2346734" y="188640"/>
                  </a:lnTo>
                  <a:lnTo>
                    <a:pt x="2493405" y="0"/>
                  </a:lnTo>
                  <a:lnTo>
                    <a:pt x="2640076" y="188640"/>
                  </a:lnTo>
                  <a:lnTo>
                    <a:pt x="2786747" y="377281"/>
                  </a:lnTo>
                  <a:lnTo>
                    <a:pt x="2933418" y="377281"/>
                  </a:lnTo>
                  <a:lnTo>
                    <a:pt x="3080089" y="0"/>
                  </a:lnTo>
                  <a:lnTo>
                    <a:pt x="3226759" y="0"/>
                  </a:lnTo>
                  <a:lnTo>
                    <a:pt x="3373430" y="188640"/>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590960"/>
              <a:ext cx="3520101" cy="943203"/>
            </a:xfrm>
            <a:custGeom>
              <a:avLst/>
              <a:pathLst>
                <a:path w="3520101" h="943203">
                  <a:moveTo>
                    <a:pt x="0" y="377281"/>
                  </a:moveTo>
                  <a:lnTo>
                    <a:pt x="146670" y="565921"/>
                  </a:lnTo>
                  <a:lnTo>
                    <a:pt x="293341" y="565921"/>
                  </a:lnTo>
                  <a:lnTo>
                    <a:pt x="440012" y="0"/>
                  </a:lnTo>
                  <a:lnTo>
                    <a:pt x="586683" y="754562"/>
                  </a:lnTo>
                  <a:lnTo>
                    <a:pt x="733354" y="754562"/>
                  </a:lnTo>
                  <a:lnTo>
                    <a:pt x="880025" y="754562"/>
                  </a:lnTo>
                  <a:lnTo>
                    <a:pt x="1026696" y="754562"/>
                  </a:lnTo>
                  <a:lnTo>
                    <a:pt x="1173367" y="754562"/>
                  </a:lnTo>
                  <a:lnTo>
                    <a:pt x="1320038" y="754562"/>
                  </a:lnTo>
                  <a:lnTo>
                    <a:pt x="1466709" y="754562"/>
                  </a:lnTo>
                  <a:lnTo>
                    <a:pt x="1613379" y="754562"/>
                  </a:lnTo>
                  <a:lnTo>
                    <a:pt x="1760050" y="943203"/>
                  </a:lnTo>
                  <a:lnTo>
                    <a:pt x="1906721" y="943203"/>
                  </a:lnTo>
                  <a:lnTo>
                    <a:pt x="2053392" y="0"/>
                  </a:lnTo>
                  <a:lnTo>
                    <a:pt x="2200063" y="188640"/>
                  </a:lnTo>
                  <a:lnTo>
                    <a:pt x="2346734" y="188640"/>
                  </a:lnTo>
                  <a:lnTo>
                    <a:pt x="2493405" y="565921"/>
                  </a:lnTo>
                  <a:lnTo>
                    <a:pt x="2640076" y="565921"/>
                  </a:lnTo>
                  <a:lnTo>
                    <a:pt x="2786747" y="754562"/>
                  </a:lnTo>
                  <a:lnTo>
                    <a:pt x="2933418" y="565921"/>
                  </a:lnTo>
                  <a:lnTo>
                    <a:pt x="3080089" y="565921"/>
                  </a:lnTo>
                  <a:lnTo>
                    <a:pt x="3226759" y="943203"/>
                  </a:lnTo>
                  <a:lnTo>
                    <a:pt x="3373430" y="754562"/>
                  </a:lnTo>
                  <a:lnTo>
                    <a:pt x="3520101" y="754562"/>
                  </a:lnTo>
                </a:path>
              </a:pathLst>
            </a:custGeom>
            <a:ln w="27101" cap="flat">
              <a:solidFill>
                <a:srgbClr val="00833D">
                  <a:alpha val="80000"/>
                </a:srgbClr>
              </a:solidFill>
              <a:prstDash val="solid"/>
              <a:round/>
            </a:ln>
          </p:spPr>
          <p:txBody>
            <a:bodyPr/>
            <a:lstStyle/>
            <a:p/>
          </p:txBody>
        </p:sp>
        <p:sp>
          <p:nvSpPr>
            <p:cNvPr id="25" name="pl25"/>
            <p:cNvSpPr/>
            <p:nvPr/>
          </p:nvSpPr>
          <p:spPr>
            <a:xfrm>
              <a:off x="943464" y="3590960"/>
              <a:ext cx="3520101" cy="1131843"/>
            </a:xfrm>
            <a:custGeom>
              <a:avLst/>
              <a:pathLst>
                <a:path w="3520101" h="1131843">
                  <a:moveTo>
                    <a:pt x="0" y="754562"/>
                  </a:moveTo>
                  <a:lnTo>
                    <a:pt x="146670" y="1131843"/>
                  </a:lnTo>
                  <a:lnTo>
                    <a:pt x="293341" y="377281"/>
                  </a:lnTo>
                  <a:lnTo>
                    <a:pt x="440012" y="377281"/>
                  </a:lnTo>
                  <a:lnTo>
                    <a:pt x="586683" y="1131843"/>
                  </a:lnTo>
                  <a:lnTo>
                    <a:pt x="733354" y="1131843"/>
                  </a:lnTo>
                  <a:lnTo>
                    <a:pt x="880025" y="1131843"/>
                  </a:lnTo>
                  <a:lnTo>
                    <a:pt x="1026696" y="1131843"/>
                  </a:lnTo>
                  <a:lnTo>
                    <a:pt x="1173367" y="943203"/>
                  </a:lnTo>
                  <a:lnTo>
                    <a:pt x="1320038" y="943203"/>
                  </a:lnTo>
                  <a:lnTo>
                    <a:pt x="1466709" y="1131843"/>
                  </a:lnTo>
                  <a:lnTo>
                    <a:pt x="1613379" y="943203"/>
                  </a:lnTo>
                  <a:lnTo>
                    <a:pt x="1760050" y="754562"/>
                  </a:lnTo>
                  <a:lnTo>
                    <a:pt x="1906721" y="754562"/>
                  </a:lnTo>
                  <a:lnTo>
                    <a:pt x="2053392" y="565921"/>
                  </a:lnTo>
                  <a:lnTo>
                    <a:pt x="2200063" y="377281"/>
                  </a:lnTo>
                  <a:lnTo>
                    <a:pt x="2346734" y="188640"/>
                  </a:lnTo>
                  <a:lnTo>
                    <a:pt x="2493405" y="0"/>
                  </a:lnTo>
                  <a:lnTo>
                    <a:pt x="2640076" y="188640"/>
                  </a:lnTo>
                  <a:lnTo>
                    <a:pt x="2786747" y="377281"/>
                  </a:lnTo>
                  <a:lnTo>
                    <a:pt x="2933418" y="377281"/>
                  </a:lnTo>
                  <a:lnTo>
                    <a:pt x="3080089" y="0"/>
                  </a:lnTo>
                  <a:lnTo>
                    <a:pt x="3226759" y="0"/>
                  </a:lnTo>
                  <a:lnTo>
                    <a:pt x="3373430" y="188640"/>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3590960"/>
              <a:ext cx="3520101" cy="1131843"/>
            </a:xfrm>
            <a:custGeom>
              <a:avLst/>
              <a:pathLst>
                <a:path w="3520101" h="1131843">
                  <a:moveTo>
                    <a:pt x="0" y="754562"/>
                  </a:moveTo>
                  <a:lnTo>
                    <a:pt x="146670" y="1131843"/>
                  </a:lnTo>
                  <a:lnTo>
                    <a:pt x="293341" y="377281"/>
                  </a:lnTo>
                  <a:lnTo>
                    <a:pt x="440012" y="377281"/>
                  </a:lnTo>
                  <a:lnTo>
                    <a:pt x="586683" y="1131843"/>
                  </a:lnTo>
                  <a:lnTo>
                    <a:pt x="733354" y="1131843"/>
                  </a:lnTo>
                  <a:lnTo>
                    <a:pt x="880025" y="1131843"/>
                  </a:lnTo>
                  <a:lnTo>
                    <a:pt x="1026696" y="1131843"/>
                  </a:lnTo>
                  <a:lnTo>
                    <a:pt x="1173367" y="943203"/>
                  </a:lnTo>
                  <a:lnTo>
                    <a:pt x="1320038" y="943203"/>
                  </a:lnTo>
                  <a:lnTo>
                    <a:pt x="1466709" y="1131843"/>
                  </a:lnTo>
                  <a:lnTo>
                    <a:pt x="1613379" y="943203"/>
                  </a:lnTo>
                  <a:lnTo>
                    <a:pt x="1760050" y="754562"/>
                  </a:lnTo>
                  <a:lnTo>
                    <a:pt x="1906721" y="754562"/>
                  </a:lnTo>
                  <a:lnTo>
                    <a:pt x="2053392" y="565921"/>
                  </a:lnTo>
                  <a:lnTo>
                    <a:pt x="2200063" y="377281"/>
                  </a:lnTo>
                  <a:lnTo>
                    <a:pt x="2346734" y="188640"/>
                  </a:lnTo>
                  <a:lnTo>
                    <a:pt x="2493405" y="0"/>
                  </a:lnTo>
                  <a:lnTo>
                    <a:pt x="2640076" y="188640"/>
                  </a:lnTo>
                  <a:lnTo>
                    <a:pt x="2786747" y="377281"/>
                  </a:lnTo>
                  <a:lnTo>
                    <a:pt x="2933418" y="377281"/>
                  </a:lnTo>
                  <a:lnTo>
                    <a:pt x="3080089" y="0"/>
                  </a:lnTo>
                  <a:lnTo>
                    <a:pt x="3226759" y="0"/>
                  </a:lnTo>
                  <a:lnTo>
                    <a:pt x="3373430" y="188640"/>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21367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02503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61833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671722"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258406"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1772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29584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29872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064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01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1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101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725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8256" y="6100844"/>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9" name="tx69"/>
            <p:cNvSpPr/>
            <p:nvPr/>
          </p:nvSpPr>
          <p:spPr>
            <a:xfrm>
              <a:off x="26772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3968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025038"/>
              <a:ext cx="3520101" cy="1697765"/>
            </a:xfrm>
            <a:custGeom>
              <a:avLst/>
              <a:pathLst>
                <a:path w="3520101" h="1697765">
                  <a:moveTo>
                    <a:pt x="0" y="1320484"/>
                  </a:moveTo>
                  <a:lnTo>
                    <a:pt x="146670" y="1697765"/>
                  </a:lnTo>
                  <a:lnTo>
                    <a:pt x="293341" y="943203"/>
                  </a:lnTo>
                  <a:lnTo>
                    <a:pt x="440012" y="943203"/>
                  </a:lnTo>
                  <a:lnTo>
                    <a:pt x="586683" y="1697765"/>
                  </a:lnTo>
                  <a:lnTo>
                    <a:pt x="733354" y="1697765"/>
                  </a:lnTo>
                  <a:lnTo>
                    <a:pt x="880025" y="1509124"/>
                  </a:lnTo>
                  <a:lnTo>
                    <a:pt x="1026696" y="1697765"/>
                  </a:lnTo>
                  <a:lnTo>
                    <a:pt x="1173367" y="1509124"/>
                  </a:lnTo>
                  <a:lnTo>
                    <a:pt x="1320038" y="1320484"/>
                  </a:lnTo>
                  <a:lnTo>
                    <a:pt x="1466709" y="1509124"/>
                  </a:lnTo>
                  <a:lnTo>
                    <a:pt x="1613379" y="1509124"/>
                  </a:lnTo>
                  <a:lnTo>
                    <a:pt x="1760050" y="1131843"/>
                  </a:lnTo>
                  <a:lnTo>
                    <a:pt x="1906721" y="943203"/>
                  </a:lnTo>
                  <a:lnTo>
                    <a:pt x="2053392" y="943203"/>
                  </a:lnTo>
                  <a:lnTo>
                    <a:pt x="2200063" y="754562"/>
                  </a:lnTo>
                  <a:lnTo>
                    <a:pt x="2346734" y="188640"/>
                  </a:lnTo>
                  <a:lnTo>
                    <a:pt x="2493405" y="0"/>
                  </a:lnTo>
                  <a:lnTo>
                    <a:pt x="2640076" y="754562"/>
                  </a:lnTo>
                  <a:lnTo>
                    <a:pt x="2786747" y="754562"/>
                  </a:lnTo>
                  <a:lnTo>
                    <a:pt x="2933418" y="377281"/>
                  </a:lnTo>
                  <a:lnTo>
                    <a:pt x="3080089" y="0"/>
                  </a:lnTo>
                  <a:lnTo>
                    <a:pt x="3226759" y="188640"/>
                  </a:lnTo>
                  <a:lnTo>
                    <a:pt x="3373430" y="188640"/>
                  </a:lnTo>
                  <a:lnTo>
                    <a:pt x="3520101" y="188640"/>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968241"/>
              <a:ext cx="3520101" cy="1131843"/>
            </a:xfrm>
            <a:custGeom>
              <a:avLst/>
              <a:pathLst>
                <a:path w="3520101" h="1131843">
                  <a:moveTo>
                    <a:pt x="0" y="0"/>
                  </a:moveTo>
                  <a:lnTo>
                    <a:pt x="146670" y="188640"/>
                  </a:lnTo>
                  <a:lnTo>
                    <a:pt x="293341" y="377281"/>
                  </a:lnTo>
                  <a:lnTo>
                    <a:pt x="440012" y="565921"/>
                  </a:lnTo>
                  <a:lnTo>
                    <a:pt x="586683" y="377281"/>
                  </a:lnTo>
                  <a:lnTo>
                    <a:pt x="733354" y="377281"/>
                  </a:lnTo>
                  <a:lnTo>
                    <a:pt x="880025" y="754562"/>
                  </a:lnTo>
                  <a:lnTo>
                    <a:pt x="1026696" y="565921"/>
                  </a:lnTo>
                  <a:lnTo>
                    <a:pt x="1173367" y="565921"/>
                  </a:lnTo>
                  <a:lnTo>
                    <a:pt x="1320038" y="565921"/>
                  </a:lnTo>
                  <a:lnTo>
                    <a:pt x="1466709" y="754562"/>
                  </a:lnTo>
                  <a:lnTo>
                    <a:pt x="1613379" y="1131843"/>
                  </a:lnTo>
                  <a:lnTo>
                    <a:pt x="1760050" y="565921"/>
                  </a:lnTo>
                  <a:lnTo>
                    <a:pt x="1906721" y="565921"/>
                  </a:lnTo>
                  <a:lnTo>
                    <a:pt x="2053392" y="377281"/>
                  </a:lnTo>
                  <a:lnTo>
                    <a:pt x="2200063" y="377281"/>
                  </a:lnTo>
                  <a:lnTo>
                    <a:pt x="2346734" y="565921"/>
                  </a:lnTo>
                  <a:lnTo>
                    <a:pt x="2493405" y="754562"/>
                  </a:lnTo>
                  <a:lnTo>
                    <a:pt x="2640076" y="377281"/>
                  </a:lnTo>
                  <a:lnTo>
                    <a:pt x="2786747" y="754562"/>
                  </a:lnTo>
                  <a:lnTo>
                    <a:pt x="2933418" y="377281"/>
                  </a:lnTo>
                  <a:lnTo>
                    <a:pt x="3080089" y="565921"/>
                  </a:lnTo>
                  <a:lnTo>
                    <a:pt x="3226759" y="377281"/>
                  </a:lnTo>
                  <a:lnTo>
                    <a:pt x="3373430" y="377281"/>
                  </a:lnTo>
                  <a:lnTo>
                    <a:pt x="3520101" y="754562"/>
                  </a:lnTo>
                </a:path>
              </a:pathLst>
            </a:custGeom>
            <a:ln w="27101" cap="flat">
              <a:solidFill>
                <a:srgbClr val="00833D">
                  <a:alpha val="80000"/>
                </a:srgbClr>
              </a:solidFill>
              <a:prstDash val="solid"/>
              <a:round/>
            </a:ln>
          </p:spPr>
          <p:txBody>
            <a:bodyPr/>
            <a:lstStyle/>
            <a:p/>
          </p:txBody>
        </p:sp>
        <p:sp>
          <p:nvSpPr>
            <p:cNvPr id="92" name="pl92"/>
            <p:cNvSpPr/>
            <p:nvPr/>
          </p:nvSpPr>
          <p:spPr>
            <a:xfrm>
              <a:off x="5308715" y="3025038"/>
              <a:ext cx="3520101" cy="1697765"/>
            </a:xfrm>
            <a:custGeom>
              <a:avLst/>
              <a:pathLst>
                <a:path w="3520101" h="1697765">
                  <a:moveTo>
                    <a:pt x="0" y="1320484"/>
                  </a:moveTo>
                  <a:lnTo>
                    <a:pt x="146670" y="1697765"/>
                  </a:lnTo>
                  <a:lnTo>
                    <a:pt x="293341" y="943203"/>
                  </a:lnTo>
                  <a:lnTo>
                    <a:pt x="440012" y="943203"/>
                  </a:lnTo>
                  <a:lnTo>
                    <a:pt x="586683" y="1697765"/>
                  </a:lnTo>
                  <a:lnTo>
                    <a:pt x="733354" y="1697765"/>
                  </a:lnTo>
                  <a:lnTo>
                    <a:pt x="880025" y="1509124"/>
                  </a:lnTo>
                  <a:lnTo>
                    <a:pt x="1026696" y="1697765"/>
                  </a:lnTo>
                  <a:lnTo>
                    <a:pt x="1173367" y="1509124"/>
                  </a:lnTo>
                  <a:lnTo>
                    <a:pt x="1320038" y="1320484"/>
                  </a:lnTo>
                  <a:lnTo>
                    <a:pt x="1466709" y="1509124"/>
                  </a:lnTo>
                  <a:lnTo>
                    <a:pt x="1613379" y="1509124"/>
                  </a:lnTo>
                  <a:lnTo>
                    <a:pt x="1760050" y="1131843"/>
                  </a:lnTo>
                  <a:lnTo>
                    <a:pt x="1906721" y="943203"/>
                  </a:lnTo>
                  <a:lnTo>
                    <a:pt x="2053392" y="943203"/>
                  </a:lnTo>
                  <a:lnTo>
                    <a:pt x="2200063" y="754562"/>
                  </a:lnTo>
                  <a:lnTo>
                    <a:pt x="2346734" y="188640"/>
                  </a:lnTo>
                  <a:lnTo>
                    <a:pt x="2493405" y="0"/>
                  </a:lnTo>
                  <a:lnTo>
                    <a:pt x="2640076" y="754562"/>
                  </a:lnTo>
                  <a:lnTo>
                    <a:pt x="2786747" y="754562"/>
                  </a:lnTo>
                  <a:lnTo>
                    <a:pt x="2933418" y="377281"/>
                  </a:lnTo>
                  <a:lnTo>
                    <a:pt x="3080089" y="0"/>
                  </a:lnTo>
                  <a:lnTo>
                    <a:pt x="3226759" y="188640"/>
                  </a:lnTo>
                  <a:lnTo>
                    <a:pt x="3373430" y="188640"/>
                  </a:lnTo>
                  <a:lnTo>
                    <a:pt x="3520101" y="188640"/>
                  </a:lnTo>
                </a:path>
              </a:pathLst>
            </a:custGeom>
            <a:ln w="43362" cap="flat">
              <a:solidFill>
                <a:srgbClr val="000000">
                  <a:alpha val="100000"/>
                </a:srgbClr>
              </a:solidFill>
              <a:prstDash val="solid"/>
              <a:round/>
            </a:ln>
          </p:spPr>
          <p:txBody>
            <a:bodyPr/>
            <a:lstStyle/>
            <a:p/>
          </p:txBody>
        </p:sp>
        <p:sp>
          <p:nvSpPr>
            <p:cNvPr id="93" name="pl93"/>
            <p:cNvSpPr/>
            <p:nvPr/>
          </p:nvSpPr>
          <p:spPr>
            <a:xfrm>
              <a:off x="5308715" y="3025038"/>
              <a:ext cx="3520101" cy="1697765"/>
            </a:xfrm>
            <a:custGeom>
              <a:avLst/>
              <a:pathLst>
                <a:path w="3520101" h="1697765">
                  <a:moveTo>
                    <a:pt x="0" y="1320484"/>
                  </a:moveTo>
                  <a:lnTo>
                    <a:pt x="146670" y="1697765"/>
                  </a:lnTo>
                  <a:lnTo>
                    <a:pt x="293341" y="943203"/>
                  </a:lnTo>
                  <a:lnTo>
                    <a:pt x="440012" y="943203"/>
                  </a:lnTo>
                  <a:lnTo>
                    <a:pt x="586683" y="1697765"/>
                  </a:lnTo>
                  <a:lnTo>
                    <a:pt x="733354" y="1697765"/>
                  </a:lnTo>
                  <a:lnTo>
                    <a:pt x="880025" y="1509124"/>
                  </a:lnTo>
                  <a:lnTo>
                    <a:pt x="1026696" y="1697765"/>
                  </a:lnTo>
                  <a:lnTo>
                    <a:pt x="1173367" y="1509124"/>
                  </a:lnTo>
                  <a:lnTo>
                    <a:pt x="1320038" y="1320484"/>
                  </a:lnTo>
                  <a:lnTo>
                    <a:pt x="1466709" y="1509124"/>
                  </a:lnTo>
                  <a:lnTo>
                    <a:pt x="1613379" y="1509124"/>
                  </a:lnTo>
                  <a:lnTo>
                    <a:pt x="1760050" y="1131843"/>
                  </a:lnTo>
                  <a:lnTo>
                    <a:pt x="1906721" y="943203"/>
                  </a:lnTo>
                  <a:lnTo>
                    <a:pt x="2053392" y="943203"/>
                  </a:lnTo>
                  <a:lnTo>
                    <a:pt x="2200063" y="754562"/>
                  </a:lnTo>
                  <a:lnTo>
                    <a:pt x="2346734" y="188640"/>
                  </a:lnTo>
                  <a:lnTo>
                    <a:pt x="2493405" y="0"/>
                  </a:lnTo>
                  <a:lnTo>
                    <a:pt x="2640076" y="754562"/>
                  </a:lnTo>
                  <a:lnTo>
                    <a:pt x="2786747" y="754562"/>
                  </a:lnTo>
                  <a:lnTo>
                    <a:pt x="2933418" y="377281"/>
                  </a:lnTo>
                  <a:lnTo>
                    <a:pt x="3080089" y="0"/>
                  </a:lnTo>
                  <a:lnTo>
                    <a:pt x="3226759" y="188640"/>
                  </a:lnTo>
                  <a:lnTo>
                    <a:pt x="3373430" y="188640"/>
                  </a:lnTo>
                  <a:lnTo>
                    <a:pt x="3520101" y="18864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21367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21367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264775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64775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5983581"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1772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036973"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1772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623657"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26100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4" name="pg114"/>
            <p:cNvSpPr/>
            <p:nvPr/>
          </p:nvSpPr>
          <p:spPr>
            <a:xfrm>
              <a:off x="8770328"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26100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82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6640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640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7538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378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3507" y="6100844"/>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36" name="tx136"/>
            <p:cNvSpPr/>
            <p:nvPr/>
          </p:nvSpPr>
          <p:spPr>
            <a:xfrm>
              <a:off x="70424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04937"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8%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Croatia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7125"/>
            </a:xfrm>
            <a:custGeom>
              <a:avLst/>
              <a:pathLst>
                <a:path w="2123063" h="37125">
                  <a:moveTo>
                    <a:pt x="0" y="12375"/>
                  </a:moveTo>
                  <a:lnTo>
                    <a:pt x="88460" y="24750"/>
                  </a:lnTo>
                  <a:lnTo>
                    <a:pt x="176921" y="0"/>
                  </a:lnTo>
                  <a:lnTo>
                    <a:pt x="265382" y="12375"/>
                  </a:lnTo>
                  <a:lnTo>
                    <a:pt x="353843" y="12375"/>
                  </a:lnTo>
                  <a:lnTo>
                    <a:pt x="442304" y="12375"/>
                  </a:lnTo>
                  <a:lnTo>
                    <a:pt x="530765" y="0"/>
                  </a:lnTo>
                  <a:lnTo>
                    <a:pt x="619226" y="0"/>
                  </a:lnTo>
                  <a:lnTo>
                    <a:pt x="707687" y="0"/>
                  </a:lnTo>
                  <a:lnTo>
                    <a:pt x="796148" y="0"/>
                  </a:lnTo>
                  <a:lnTo>
                    <a:pt x="884609" y="0"/>
                  </a:lnTo>
                  <a:lnTo>
                    <a:pt x="973070" y="0"/>
                  </a:lnTo>
                  <a:lnTo>
                    <a:pt x="1061531" y="0"/>
                  </a:lnTo>
                  <a:lnTo>
                    <a:pt x="1149992" y="0"/>
                  </a:lnTo>
                  <a:lnTo>
                    <a:pt x="1238453" y="12375"/>
                  </a:lnTo>
                  <a:lnTo>
                    <a:pt x="1326914" y="0"/>
                  </a:lnTo>
                  <a:lnTo>
                    <a:pt x="1415375" y="0"/>
                  </a:lnTo>
                  <a:lnTo>
                    <a:pt x="1503836" y="12375"/>
                  </a:lnTo>
                  <a:lnTo>
                    <a:pt x="1592297" y="12375"/>
                  </a:lnTo>
                  <a:lnTo>
                    <a:pt x="1680758" y="12375"/>
                  </a:lnTo>
                  <a:lnTo>
                    <a:pt x="1769219" y="12375"/>
                  </a:lnTo>
                  <a:lnTo>
                    <a:pt x="1857680" y="24750"/>
                  </a:lnTo>
                  <a:lnTo>
                    <a:pt x="1946141" y="2475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919886" y="4754356"/>
              <a:ext cx="265382" cy="185628"/>
            </a:xfrm>
            <a:custGeom>
              <a:avLst/>
              <a:pathLst>
                <a:path w="265382" h="185628">
                  <a:moveTo>
                    <a:pt x="0" y="185628"/>
                  </a:moveTo>
                  <a:lnTo>
                    <a:pt x="88460" y="0"/>
                  </a:lnTo>
                  <a:lnTo>
                    <a:pt x="176921" y="0"/>
                  </a:lnTo>
                  <a:lnTo>
                    <a:pt x="265382" y="12375"/>
                  </a:lnTo>
                </a:path>
              </a:pathLst>
            </a:custGeom>
            <a:ln w="27101" cap="flat">
              <a:solidFill>
                <a:srgbClr val="1CABE2">
                  <a:alpha val="100000"/>
                </a:srgbClr>
              </a:solidFill>
              <a:prstDash val="solid"/>
              <a:round/>
            </a:ln>
          </p:spPr>
          <p:txBody>
            <a:bodyPr/>
            <a:lstStyle/>
            <a:p/>
          </p:txBody>
        </p:sp>
        <p:sp>
          <p:nvSpPr>
            <p:cNvPr id="72" name="tx72"/>
            <p:cNvSpPr/>
            <p:nvPr/>
          </p:nvSpPr>
          <p:spPr>
            <a:xfrm>
              <a:off x="2767956"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3" name="tx73"/>
            <p:cNvSpPr/>
            <p:nvPr/>
          </p:nvSpPr>
          <p:spPr>
            <a:xfrm>
              <a:off x="321782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4" name="tx74"/>
            <p:cNvSpPr/>
            <p:nvPr/>
          </p:nvSpPr>
          <p:spPr>
            <a:xfrm>
              <a:off x="304254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61876"/>
            </a:xfrm>
            <a:custGeom>
              <a:avLst/>
              <a:pathLst>
                <a:path w="2123063" h="61876">
                  <a:moveTo>
                    <a:pt x="0" y="49500"/>
                  </a:moveTo>
                  <a:lnTo>
                    <a:pt x="88460" y="61876"/>
                  </a:lnTo>
                  <a:lnTo>
                    <a:pt x="176921" y="0"/>
                  </a:lnTo>
                  <a:lnTo>
                    <a:pt x="265382" y="12375"/>
                  </a:lnTo>
                  <a:lnTo>
                    <a:pt x="353843" y="37125"/>
                  </a:lnTo>
                  <a:lnTo>
                    <a:pt x="442304" y="37125"/>
                  </a:lnTo>
                  <a:lnTo>
                    <a:pt x="530765" y="37125"/>
                  </a:lnTo>
                  <a:lnTo>
                    <a:pt x="619226" y="37125"/>
                  </a:lnTo>
                  <a:lnTo>
                    <a:pt x="707687" y="24750"/>
                  </a:lnTo>
                  <a:lnTo>
                    <a:pt x="796148" y="24750"/>
                  </a:lnTo>
                  <a:lnTo>
                    <a:pt x="884609" y="24750"/>
                  </a:lnTo>
                  <a:lnTo>
                    <a:pt x="973070" y="24750"/>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5" name="tx95"/>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6" name="tx96"/>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98250"/>
              <a:ext cx="2123063" cy="86626"/>
            </a:xfrm>
            <a:custGeom>
              <a:avLst/>
              <a:pathLst>
                <a:path w="2123063" h="86626">
                  <a:moveTo>
                    <a:pt x="0" y="37125"/>
                  </a:moveTo>
                  <a:lnTo>
                    <a:pt x="88460" y="24750"/>
                  </a:lnTo>
                  <a:lnTo>
                    <a:pt x="176921" y="12375"/>
                  </a:lnTo>
                  <a:lnTo>
                    <a:pt x="265382" y="24750"/>
                  </a:lnTo>
                  <a:lnTo>
                    <a:pt x="353843" y="0"/>
                  </a:lnTo>
                  <a:lnTo>
                    <a:pt x="442304" y="0"/>
                  </a:lnTo>
                  <a:lnTo>
                    <a:pt x="530765" y="12375"/>
                  </a:lnTo>
                  <a:lnTo>
                    <a:pt x="619226" y="0"/>
                  </a:lnTo>
                  <a:lnTo>
                    <a:pt x="707687" y="0"/>
                  </a:lnTo>
                  <a:lnTo>
                    <a:pt x="796148" y="12375"/>
                  </a:lnTo>
                  <a:lnTo>
                    <a:pt x="884609" y="0"/>
                  </a:lnTo>
                  <a:lnTo>
                    <a:pt x="973070" y="0"/>
                  </a:lnTo>
                  <a:lnTo>
                    <a:pt x="1061531" y="12375"/>
                  </a:lnTo>
                  <a:lnTo>
                    <a:pt x="1149992" y="24750"/>
                  </a:lnTo>
                  <a:lnTo>
                    <a:pt x="1238453" y="24750"/>
                  </a:lnTo>
                  <a:lnTo>
                    <a:pt x="1326914" y="37125"/>
                  </a:lnTo>
                  <a:lnTo>
                    <a:pt x="1415375" y="74251"/>
                  </a:lnTo>
                  <a:lnTo>
                    <a:pt x="1503836" y="86626"/>
                  </a:lnTo>
                  <a:lnTo>
                    <a:pt x="1592297" y="37125"/>
                  </a:lnTo>
                  <a:lnTo>
                    <a:pt x="1680758" y="37125"/>
                  </a:lnTo>
                  <a:lnTo>
                    <a:pt x="1769219" y="61876"/>
                  </a:lnTo>
                  <a:lnTo>
                    <a:pt x="1857680" y="86626"/>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0" name="tx120"/>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1" name="tx121"/>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836734"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67729"/>
              <a:ext cx="2123063" cy="61876"/>
            </a:xfrm>
            <a:custGeom>
              <a:avLst/>
              <a:pathLst>
                <a:path w="2123063" h="61876">
                  <a:moveTo>
                    <a:pt x="0" y="37125"/>
                  </a:moveTo>
                  <a:lnTo>
                    <a:pt x="88460" y="37125"/>
                  </a:lnTo>
                  <a:lnTo>
                    <a:pt x="176921" y="24750"/>
                  </a:lnTo>
                  <a:lnTo>
                    <a:pt x="265382" y="24750"/>
                  </a:lnTo>
                  <a:lnTo>
                    <a:pt x="353843" y="12375"/>
                  </a:lnTo>
                  <a:lnTo>
                    <a:pt x="442304" y="12375"/>
                  </a:lnTo>
                  <a:lnTo>
                    <a:pt x="530765" y="12375"/>
                  </a:lnTo>
                  <a:lnTo>
                    <a:pt x="619226" y="12375"/>
                  </a:lnTo>
                  <a:lnTo>
                    <a:pt x="707687" y="12375"/>
                  </a:lnTo>
                  <a:lnTo>
                    <a:pt x="796148" y="12375"/>
                  </a:lnTo>
                  <a:lnTo>
                    <a:pt x="884609" y="0"/>
                  </a:lnTo>
                  <a:lnTo>
                    <a:pt x="973070" y="12375"/>
                  </a:lnTo>
                  <a:lnTo>
                    <a:pt x="1061531" y="12375"/>
                  </a:lnTo>
                  <a:lnTo>
                    <a:pt x="1149992" y="12375"/>
                  </a:lnTo>
                  <a:lnTo>
                    <a:pt x="1238453" y="24750"/>
                  </a:lnTo>
                  <a:lnTo>
                    <a:pt x="1326914" y="37125"/>
                  </a:lnTo>
                  <a:lnTo>
                    <a:pt x="1415375" y="49500"/>
                  </a:lnTo>
                  <a:lnTo>
                    <a:pt x="1503836" y="61876"/>
                  </a:lnTo>
                  <a:lnTo>
                    <a:pt x="1592297" y="37125"/>
                  </a:lnTo>
                  <a:lnTo>
                    <a:pt x="1680758" y="37125"/>
                  </a:lnTo>
                  <a:lnTo>
                    <a:pt x="1769219" y="37125"/>
                  </a:lnTo>
                  <a:lnTo>
                    <a:pt x="1857680" y="61876"/>
                  </a:lnTo>
                  <a:lnTo>
                    <a:pt x="1946141" y="61876"/>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4" name="tx144"/>
            <p:cNvSpPr/>
            <p:nvPr/>
          </p:nvSpPr>
          <p:spPr>
            <a:xfrm>
              <a:off x="601201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5" name="tx145"/>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836734"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104021"/>
              <a:ext cx="2123063" cy="61876"/>
            </a:xfrm>
            <a:custGeom>
              <a:avLst/>
              <a:pathLst>
                <a:path w="2123063" h="61876">
                  <a:moveTo>
                    <a:pt x="0" y="49500"/>
                  </a:moveTo>
                  <a:lnTo>
                    <a:pt x="88460" y="37125"/>
                  </a:lnTo>
                  <a:lnTo>
                    <a:pt x="176921" y="24750"/>
                  </a:lnTo>
                  <a:lnTo>
                    <a:pt x="265382" y="37125"/>
                  </a:lnTo>
                  <a:lnTo>
                    <a:pt x="353843" y="12375"/>
                  </a:lnTo>
                  <a:lnTo>
                    <a:pt x="442304" y="12375"/>
                  </a:lnTo>
                  <a:lnTo>
                    <a:pt x="530765" y="12375"/>
                  </a:lnTo>
                  <a:lnTo>
                    <a:pt x="619226" y="12375"/>
                  </a:lnTo>
                  <a:lnTo>
                    <a:pt x="707687" y="12375"/>
                  </a:lnTo>
                  <a:lnTo>
                    <a:pt x="796148" y="12375"/>
                  </a:lnTo>
                  <a:lnTo>
                    <a:pt x="884609" y="0"/>
                  </a:lnTo>
                  <a:lnTo>
                    <a:pt x="973070" y="12375"/>
                  </a:lnTo>
                  <a:lnTo>
                    <a:pt x="1061531" y="12375"/>
                  </a:lnTo>
                  <a:lnTo>
                    <a:pt x="1149992" y="12375"/>
                  </a:lnTo>
                  <a:lnTo>
                    <a:pt x="1238453" y="24750"/>
                  </a:lnTo>
                  <a:lnTo>
                    <a:pt x="1326914" y="37125"/>
                  </a:lnTo>
                  <a:lnTo>
                    <a:pt x="1415375" y="49500"/>
                  </a:lnTo>
                  <a:lnTo>
                    <a:pt x="1503836" y="61876"/>
                  </a:lnTo>
                  <a:lnTo>
                    <a:pt x="1592297" y="49500"/>
                  </a:lnTo>
                  <a:lnTo>
                    <a:pt x="1680758" y="37125"/>
                  </a:lnTo>
                  <a:lnTo>
                    <a:pt x="1769219" y="37125"/>
                  </a:lnTo>
                  <a:lnTo>
                    <a:pt x="1857680" y="61876"/>
                  </a:lnTo>
                  <a:lnTo>
                    <a:pt x="1946141" y="61876"/>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8" name="tx168"/>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73500"/>
              <a:ext cx="2123063" cy="111377"/>
            </a:xfrm>
            <a:custGeom>
              <a:avLst/>
              <a:pathLst>
                <a:path w="2123063" h="111377">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12375"/>
                  </a:lnTo>
                  <a:lnTo>
                    <a:pt x="1149992" y="12375"/>
                  </a:lnTo>
                  <a:lnTo>
                    <a:pt x="1238453" y="12375"/>
                  </a:lnTo>
                  <a:lnTo>
                    <a:pt x="1326914" y="24750"/>
                  </a:lnTo>
                  <a:lnTo>
                    <a:pt x="1415375" y="24750"/>
                  </a:lnTo>
                  <a:lnTo>
                    <a:pt x="1503836" y="37125"/>
                  </a:lnTo>
                  <a:lnTo>
                    <a:pt x="1592297" y="37125"/>
                  </a:lnTo>
                  <a:lnTo>
                    <a:pt x="1680758" y="37125"/>
                  </a:lnTo>
                  <a:lnTo>
                    <a:pt x="1769219" y="86626"/>
                  </a:lnTo>
                  <a:lnTo>
                    <a:pt x="1857680" y="99001"/>
                  </a:lnTo>
                  <a:lnTo>
                    <a:pt x="1946141" y="99001"/>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2" name="tx192"/>
            <p:cNvSpPr/>
            <p:nvPr/>
          </p:nvSpPr>
          <p:spPr>
            <a:xfrm>
              <a:off x="880620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630921"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5" name="tx195"/>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6" name="tx196"/>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406476" y="398022"/>
              <a:ext cx="50228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Croatia,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and PCV3 had the lowest coverage (89%), followed by MCV1 (90%).
Compared to 2019, coverage of 5 vaccines decreased (BCG, DTP3, MCV1, MCV2 and POL3) and 2 vaccines remained constant (DTP1 and IPV1).
Compared to 2023, coverage of 5 vaccines decreased (BCG, DTP3, MCV2, PCV3 and POL3) and 3 vaccines remained constant (DTP1, IPV1 and 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237248"/>
            </a:xfrm>
            <a:custGeom>
              <a:avLst/>
              <a:pathLst>
                <a:path w="6480943" h="237248">
                  <a:moveTo>
                    <a:pt x="0" y="189798"/>
                  </a:moveTo>
                  <a:lnTo>
                    <a:pt x="270039" y="142348"/>
                  </a:lnTo>
                  <a:lnTo>
                    <a:pt x="540078" y="94899"/>
                  </a:lnTo>
                  <a:lnTo>
                    <a:pt x="810117" y="142348"/>
                  </a:lnTo>
                  <a:lnTo>
                    <a:pt x="1080157" y="47449"/>
                  </a:lnTo>
                  <a:lnTo>
                    <a:pt x="1350196" y="47449"/>
                  </a:lnTo>
                  <a:lnTo>
                    <a:pt x="1620235" y="47449"/>
                  </a:lnTo>
                  <a:lnTo>
                    <a:pt x="1890275" y="47449"/>
                  </a:lnTo>
                  <a:lnTo>
                    <a:pt x="2160314" y="47449"/>
                  </a:lnTo>
                  <a:lnTo>
                    <a:pt x="2430353" y="47449"/>
                  </a:lnTo>
                  <a:lnTo>
                    <a:pt x="2700393" y="0"/>
                  </a:lnTo>
                  <a:lnTo>
                    <a:pt x="2970432" y="47449"/>
                  </a:lnTo>
                  <a:lnTo>
                    <a:pt x="3240471" y="47449"/>
                  </a:lnTo>
                  <a:lnTo>
                    <a:pt x="3510510" y="47449"/>
                  </a:lnTo>
                  <a:lnTo>
                    <a:pt x="3780550" y="94899"/>
                  </a:lnTo>
                  <a:lnTo>
                    <a:pt x="4050589" y="142348"/>
                  </a:lnTo>
                  <a:lnTo>
                    <a:pt x="4320628" y="189798"/>
                  </a:lnTo>
                  <a:lnTo>
                    <a:pt x="4590668" y="237248"/>
                  </a:lnTo>
                  <a:lnTo>
                    <a:pt x="4860707" y="189798"/>
                  </a:lnTo>
                  <a:lnTo>
                    <a:pt x="5130746" y="142348"/>
                  </a:lnTo>
                  <a:lnTo>
                    <a:pt x="5400786" y="142348"/>
                  </a:lnTo>
                  <a:lnTo>
                    <a:pt x="5670825" y="237248"/>
                  </a:lnTo>
                  <a:lnTo>
                    <a:pt x="5940864" y="237248"/>
                  </a:lnTo>
                  <a:lnTo>
                    <a:pt x="6210904" y="18979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3025530" y="1025698"/>
              <a:ext cx="4590668" cy="332147"/>
            </a:xfrm>
            <a:custGeom>
              <a:avLst/>
              <a:pathLst>
                <a:path w="4590668" h="332147">
                  <a:moveTo>
                    <a:pt x="0" y="142348"/>
                  </a:moveTo>
                  <a:lnTo>
                    <a:pt x="270039" y="0"/>
                  </a:lnTo>
                  <a:lnTo>
                    <a:pt x="540078" y="0"/>
                  </a:lnTo>
                  <a:lnTo>
                    <a:pt x="810117" y="0"/>
                  </a:lnTo>
                  <a:lnTo>
                    <a:pt x="1080157" y="47449"/>
                  </a:lnTo>
                  <a:lnTo>
                    <a:pt x="1350196" y="47449"/>
                  </a:lnTo>
                  <a:lnTo>
                    <a:pt x="1620235" y="47449"/>
                  </a:lnTo>
                  <a:lnTo>
                    <a:pt x="1890275" y="94899"/>
                  </a:lnTo>
                  <a:lnTo>
                    <a:pt x="2160314" y="142348"/>
                  </a:lnTo>
                  <a:lnTo>
                    <a:pt x="2430353" y="237248"/>
                  </a:lnTo>
                  <a:lnTo>
                    <a:pt x="2700393" y="237248"/>
                  </a:lnTo>
                  <a:lnTo>
                    <a:pt x="2970432" y="189798"/>
                  </a:lnTo>
                  <a:lnTo>
                    <a:pt x="3240471" y="189798"/>
                  </a:lnTo>
                  <a:lnTo>
                    <a:pt x="3510510" y="284697"/>
                  </a:lnTo>
                  <a:lnTo>
                    <a:pt x="3780550" y="332147"/>
                  </a:lnTo>
                  <a:lnTo>
                    <a:pt x="4050589" y="332147"/>
                  </a:lnTo>
                  <a:lnTo>
                    <a:pt x="4320628" y="237248"/>
                  </a:lnTo>
                  <a:lnTo>
                    <a:pt x="4590668" y="284697"/>
                  </a:lnTo>
                </a:path>
              </a:pathLst>
            </a:custGeom>
            <a:ln w="27101" cap="flat">
              <a:solidFill>
                <a:srgbClr val="80BD41">
                  <a:alpha val="100000"/>
                </a:srgbClr>
              </a:solidFill>
              <a:prstDash val="solid"/>
              <a:round/>
            </a:ln>
          </p:spPr>
          <p:txBody>
            <a:bodyPr/>
            <a:lstStyle/>
            <a:p/>
          </p:txBody>
        </p:sp>
        <p:sp>
          <p:nvSpPr>
            <p:cNvPr id="39" name="pl39"/>
            <p:cNvSpPr/>
            <p:nvPr/>
          </p:nvSpPr>
          <p:spPr>
            <a:xfrm>
              <a:off x="1675333" y="1025698"/>
              <a:ext cx="5940864" cy="854093"/>
            </a:xfrm>
            <a:custGeom>
              <a:avLst/>
              <a:pathLst>
                <a:path w="5940864" h="854093">
                  <a:moveTo>
                    <a:pt x="0" y="854093"/>
                  </a:moveTo>
                  <a:lnTo>
                    <a:pt x="270039" y="94899"/>
                  </a:lnTo>
                  <a:lnTo>
                    <a:pt x="540078" y="94899"/>
                  </a:lnTo>
                  <a:lnTo>
                    <a:pt x="810117" y="47449"/>
                  </a:lnTo>
                  <a:lnTo>
                    <a:pt x="1080157" y="47449"/>
                  </a:lnTo>
                  <a:lnTo>
                    <a:pt x="1350196" y="47449"/>
                  </a:lnTo>
                  <a:lnTo>
                    <a:pt x="1620235" y="47449"/>
                  </a:lnTo>
                  <a:lnTo>
                    <a:pt x="1890275" y="47449"/>
                  </a:lnTo>
                  <a:lnTo>
                    <a:pt x="2160314" y="0"/>
                  </a:lnTo>
                  <a:lnTo>
                    <a:pt x="2430353" y="47449"/>
                  </a:lnTo>
                  <a:lnTo>
                    <a:pt x="2700393" y="47449"/>
                  </a:lnTo>
                  <a:lnTo>
                    <a:pt x="2970432" y="47449"/>
                  </a:lnTo>
                  <a:lnTo>
                    <a:pt x="3240471" y="94899"/>
                  </a:lnTo>
                  <a:lnTo>
                    <a:pt x="3510510" y="142348"/>
                  </a:lnTo>
                  <a:lnTo>
                    <a:pt x="3780550" y="189798"/>
                  </a:lnTo>
                  <a:lnTo>
                    <a:pt x="4050589" y="237248"/>
                  </a:lnTo>
                  <a:lnTo>
                    <a:pt x="4320628" y="142348"/>
                  </a:lnTo>
                  <a:lnTo>
                    <a:pt x="4590668" y="142348"/>
                  </a:lnTo>
                  <a:lnTo>
                    <a:pt x="4860707" y="189798"/>
                  </a:lnTo>
                  <a:lnTo>
                    <a:pt x="5130746" y="237248"/>
                  </a:lnTo>
                  <a:lnTo>
                    <a:pt x="5400786" y="237248"/>
                  </a:lnTo>
                  <a:lnTo>
                    <a:pt x="5670825" y="284697"/>
                  </a:lnTo>
                  <a:lnTo>
                    <a:pt x="5940864" y="237248"/>
                  </a:lnTo>
                </a:path>
              </a:pathLst>
            </a:custGeom>
            <a:ln w="27101" cap="flat">
              <a:solidFill>
                <a:srgbClr val="EE00EE">
                  <a:alpha val="100000"/>
                </a:srgbClr>
              </a:solidFill>
              <a:prstDash val="solid"/>
              <a:round/>
            </a:ln>
          </p:spPr>
          <p:txBody>
            <a:bodyPr/>
            <a:lstStyle/>
            <a:p/>
          </p:txBody>
        </p:sp>
        <p:sp>
          <p:nvSpPr>
            <p:cNvPr id="40" name="pl40"/>
            <p:cNvSpPr/>
            <p:nvPr/>
          </p:nvSpPr>
          <p:spPr>
            <a:xfrm>
              <a:off x="5455884" y="3018582"/>
              <a:ext cx="2160314" cy="2467379"/>
            </a:xfrm>
            <a:custGeom>
              <a:avLst/>
              <a:pathLst>
                <a:path w="2160314" h="2467379">
                  <a:moveTo>
                    <a:pt x="0" y="2467379"/>
                  </a:moveTo>
                  <a:lnTo>
                    <a:pt x="270039" y="2277581"/>
                  </a:lnTo>
                  <a:lnTo>
                    <a:pt x="540078" y="1850534"/>
                  </a:lnTo>
                  <a:lnTo>
                    <a:pt x="810117" y="1423488"/>
                  </a:lnTo>
                  <a:lnTo>
                    <a:pt x="1080157" y="1660736"/>
                  </a:lnTo>
                  <a:lnTo>
                    <a:pt x="1350196" y="379596"/>
                  </a:lnTo>
                  <a:lnTo>
                    <a:pt x="1620235" y="0"/>
                  </a:lnTo>
                  <a:lnTo>
                    <a:pt x="1890275" y="332147"/>
                  </a:lnTo>
                  <a:lnTo>
                    <a:pt x="2160314" y="9489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332147"/>
            </a:xfrm>
            <a:custGeom>
              <a:avLst/>
              <a:pathLst>
                <a:path w="6480943" h="332147">
                  <a:moveTo>
                    <a:pt x="0" y="142348"/>
                  </a:moveTo>
                  <a:lnTo>
                    <a:pt x="270039" y="94899"/>
                  </a:lnTo>
                  <a:lnTo>
                    <a:pt x="540078" y="47449"/>
                  </a:lnTo>
                  <a:lnTo>
                    <a:pt x="810117" y="94899"/>
                  </a:lnTo>
                  <a:lnTo>
                    <a:pt x="1080157" y="0"/>
                  </a:lnTo>
                  <a:lnTo>
                    <a:pt x="1350196" y="0"/>
                  </a:lnTo>
                  <a:lnTo>
                    <a:pt x="1620235" y="47449"/>
                  </a:lnTo>
                  <a:lnTo>
                    <a:pt x="1890275" y="0"/>
                  </a:lnTo>
                  <a:lnTo>
                    <a:pt x="2160314" y="0"/>
                  </a:lnTo>
                  <a:lnTo>
                    <a:pt x="2430353" y="47449"/>
                  </a:lnTo>
                  <a:lnTo>
                    <a:pt x="2700393" y="0"/>
                  </a:lnTo>
                  <a:lnTo>
                    <a:pt x="2970432" y="0"/>
                  </a:lnTo>
                  <a:lnTo>
                    <a:pt x="3240471" y="47449"/>
                  </a:lnTo>
                  <a:lnTo>
                    <a:pt x="3510510" y="94899"/>
                  </a:lnTo>
                  <a:lnTo>
                    <a:pt x="3780550" y="94899"/>
                  </a:lnTo>
                  <a:lnTo>
                    <a:pt x="4050589" y="142348"/>
                  </a:lnTo>
                  <a:lnTo>
                    <a:pt x="4320628" y="284697"/>
                  </a:lnTo>
                  <a:lnTo>
                    <a:pt x="4590668" y="332147"/>
                  </a:lnTo>
                  <a:lnTo>
                    <a:pt x="4860707" y="142348"/>
                  </a:lnTo>
                  <a:lnTo>
                    <a:pt x="5130746" y="142348"/>
                  </a:lnTo>
                  <a:lnTo>
                    <a:pt x="5400786" y="237248"/>
                  </a:lnTo>
                  <a:lnTo>
                    <a:pt x="5670825" y="332147"/>
                  </a:lnTo>
                  <a:lnTo>
                    <a:pt x="5940864" y="284697"/>
                  </a:lnTo>
                  <a:lnTo>
                    <a:pt x="6210904" y="28469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427046"/>
            </a:xfrm>
            <a:custGeom>
              <a:avLst/>
              <a:pathLst>
                <a:path w="6480943" h="427046">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47449"/>
                  </a:lnTo>
                  <a:lnTo>
                    <a:pt x="3510510" y="47449"/>
                  </a:lnTo>
                  <a:lnTo>
                    <a:pt x="3780550" y="47449"/>
                  </a:lnTo>
                  <a:lnTo>
                    <a:pt x="4050589" y="94899"/>
                  </a:lnTo>
                  <a:lnTo>
                    <a:pt x="4320628" y="94899"/>
                  </a:lnTo>
                  <a:lnTo>
                    <a:pt x="4590668" y="142348"/>
                  </a:lnTo>
                  <a:lnTo>
                    <a:pt x="4860707" y="142348"/>
                  </a:lnTo>
                  <a:lnTo>
                    <a:pt x="5130746" y="142348"/>
                  </a:lnTo>
                  <a:lnTo>
                    <a:pt x="5400786" y="332147"/>
                  </a:lnTo>
                  <a:lnTo>
                    <a:pt x="5670825" y="379596"/>
                  </a:lnTo>
                  <a:lnTo>
                    <a:pt x="5940864" y="379596"/>
                  </a:lnTo>
                  <a:lnTo>
                    <a:pt x="6210904" y="379596"/>
                  </a:lnTo>
                  <a:lnTo>
                    <a:pt x="6480943" y="427046"/>
                  </a:lnTo>
                </a:path>
              </a:pathLst>
            </a:custGeom>
            <a:ln w="27101" cap="flat">
              <a:solidFill>
                <a:srgbClr val="FFC20E">
                  <a:alpha val="100000"/>
                </a:srgbClr>
              </a:solidFill>
              <a:prstDash val="solid"/>
              <a:round/>
            </a:ln>
          </p:spPr>
          <p:txBody>
            <a:bodyPr/>
            <a:lstStyle/>
            <a:p/>
          </p:txBody>
        </p:sp>
        <p:sp>
          <p:nvSpPr>
            <p:cNvPr id="44" name="pl44"/>
            <p:cNvSpPr/>
            <p:nvPr/>
          </p:nvSpPr>
          <p:spPr>
            <a:xfrm>
              <a:off x="6806080" y="1357845"/>
              <a:ext cx="810117" cy="711744"/>
            </a:xfrm>
            <a:custGeom>
              <a:avLst/>
              <a:pathLst>
                <a:path w="810117" h="711744">
                  <a:moveTo>
                    <a:pt x="0" y="711744"/>
                  </a:moveTo>
                  <a:lnTo>
                    <a:pt x="270039" y="0"/>
                  </a:lnTo>
                  <a:lnTo>
                    <a:pt x="540078" y="0"/>
                  </a:lnTo>
                  <a:lnTo>
                    <a:pt x="810117"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237248"/>
            </a:xfrm>
            <a:custGeom>
              <a:avLst/>
              <a:pathLst>
                <a:path w="6480943" h="237248">
                  <a:moveTo>
                    <a:pt x="0" y="142348"/>
                  </a:moveTo>
                  <a:lnTo>
                    <a:pt x="270039" y="142348"/>
                  </a:lnTo>
                  <a:lnTo>
                    <a:pt x="540078" y="94899"/>
                  </a:lnTo>
                  <a:lnTo>
                    <a:pt x="810117" y="94899"/>
                  </a:lnTo>
                  <a:lnTo>
                    <a:pt x="1080157" y="47449"/>
                  </a:lnTo>
                  <a:lnTo>
                    <a:pt x="1350196" y="47449"/>
                  </a:lnTo>
                  <a:lnTo>
                    <a:pt x="1620235" y="47449"/>
                  </a:lnTo>
                  <a:lnTo>
                    <a:pt x="1890275" y="47449"/>
                  </a:lnTo>
                  <a:lnTo>
                    <a:pt x="2160314" y="47449"/>
                  </a:lnTo>
                  <a:lnTo>
                    <a:pt x="2430353" y="47449"/>
                  </a:lnTo>
                  <a:lnTo>
                    <a:pt x="2700393" y="0"/>
                  </a:lnTo>
                  <a:lnTo>
                    <a:pt x="2970432" y="47449"/>
                  </a:lnTo>
                  <a:lnTo>
                    <a:pt x="3240471" y="47449"/>
                  </a:lnTo>
                  <a:lnTo>
                    <a:pt x="3510510" y="47449"/>
                  </a:lnTo>
                  <a:lnTo>
                    <a:pt x="3780550" y="94899"/>
                  </a:lnTo>
                  <a:lnTo>
                    <a:pt x="4050589" y="142348"/>
                  </a:lnTo>
                  <a:lnTo>
                    <a:pt x="4320628" y="189798"/>
                  </a:lnTo>
                  <a:lnTo>
                    <a:pt x="4590668" y="237248"/>
                  </a:lnTo>
                  <a:lnTo>
                    <a:pt x="4860707" y="142348"/>
                  </a:lnTo>
                  <a:lnTo>
                    <a:pt x="5130746" y="142348"/>
                  </a:lnTo>
                  <a:lnTo>
                    <a:pt x="5400786" y="142348"/>
                  </a:lnTo>
                  <a:lnTo>
                    <a:pt x="5670825" y="237248"/>
                  </a:lnTo>
                  <a:lnTo>
                    <a:pt x="5940864" y="237248"/>
                  </a:lnTo>
                  <a:lnTo>
                    <a:pt x="6210904" y="189798"/>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73148"/>
              <a:ext cx="6480943" cy="332147"/>
            </a:xfrm>
            <a:custGeom>
              <a:avLst/>
              <a:pathLst>
                <a:path w="6480943" h="332147">
                  <a:moveTo>
                    <a:pt x="0" y="142348"/>
                  </a:moveTo>
                  <a:lnTo>
                    <a:pt x="270039" y="94899"/>
                  </a:lnTo>
                  <a:lnTo>
                    <a:pt x="540078" y="47449"/>
                  </a:lnTo>
                  <a:lnTo>
                    <a:pt x="810117" y="94899"/>
                  </a:lnTo>
                  <a:lnTo>
                    <a:pt x="1080157" y="0"/>
                  </a:lnTo>
                  <a:lnTo>
                    <a:pt x="1350196" y="0"/>
                  </a:lnTo>
                  <a:lnTo>
                    <a:pt x="1620235" y="47449"/>
                  </a:lnTo>
                  <a:lnTo>
                    <a:pt x="1890275" y="0"/>
                  </a:lnTo>
                  <a:lnTo>
                    <a:pt x="2160314" y="0"/>
                  </a:lnTo>
                  <a:lnTo>
                    <a:pt x="2430353" y="47449"/>
                  </a:lnTo>
                  <a:lnTo>
                    <a:pt x="2700393" y="0"/>
                  </a:lnTo>
                  <a:lnTo>
                    <a:pt x="2970432" y="0"/>
                  </a:lnTo>
                  <a:lnTo>
                    <a:pt x="3240471" y="47449"/>
                  </a:lnTo>
                  <a:lnTo>
                    <a:pt x="3510510" y="94899"/>
                  </a:lnTo>
                  <a:lnTo>
                    <a:pt x="3780550" y="94899"/>
                  </a:lnTo>
                  <a:lnTo>
                    <a:pt x="4050589" y="142348"/>
                  </a:lnTo>
                  <a:lnTo>
                    <a:pt x="4320628" y="284697"/>
                  </a:lnTo>
                  <a:lnTo>
                    <a:pt x="4590668" y="332147"/>
                  </a:lnTo>
                  <a:lnTo>
                    <a:pt x="4860707" y="142348"/>
                  </a:lnTo>
                  <a:lnTo>
                    <a:pt x="5130746" y="142348"/>
                  </a:lnTo>
                  <a:lnTo>
                    <a:pt x="5400786" y="237248"/>
                  </a:lnTo>
                  <a:lnTo>
                    <a:pt x="5670825" y="332147"/>
                  </a:lnTo>
                  <a:lnTo>
                    <a:pt x="5940864" y="284697"/>
                  </a:lnTo>
                  <a:lnTo>
                    <a:pt x="6210904" y="284697"/>
                  </a:lnTo>
                  <a:lnTo>
                    <a:pt x="6480943" y="284697"/>
                  </a:lnTo>
                </a:path>
              </a:pathLst>
            </a:custGeom>
            <a:ln w="27101" cap="flat">
              <a:solidFill>
                <a:srgbClr val="836FFF">
                  <a:alpha val="100000"/>
                </a:srgbClr>
              </a:solidFill>
              <a:prstDash val="solid"/>
              <a:round/>
            </a:ln>
          </p:spPr>
          <p:txBody>
            <a:bodyPr/>
            <a:lstStyle/>
            <a:p/>
          </p:txBody>
        </p:sp>
        <p:sp>
          <p:nvSpPr>
            <p:cNvPr id="47" name="pl47"/>
            <p:cNvSpPr/>
            <p:nvPr/>
          </p:nvSpPr>
          <p:spPr>
            <a:xfrm>
              <a:off x="7633106" y="780943"/>
              <a:ext cx="791920" cy="193180"/>
            </a:xfrm>
            <a:custGeom>
              <a:avLst/>
              <a:pathLst>
                <a:path w="791920" h="193180">
                  <a:moveTo>
                    <a:pt x="791920" y="0"/>
                  </a:moveTo>
                  <a:lnTo>
                    <a:pt x="0" y="193180"/>
                  </a:lnTo>
                </a:path>
              </a:pathLst>
            </a:custGeom>
          </p:spPr>
          <p:txBody>
            <a:bodyPr/>
            <a:lstStyle/>
            <a:p/>
          </p:txBody>
        </p:sp>
        <p:sp>
          <p:nvSpPr>
            <p:cNvPr id="48" name="pl48"/>
            <p:cNvSpPr/>
            <p:nvPr/>
          </p:nvSpPr>
          <p:spPr>
            <a:xfrm>
              <a:off x="7634288" y="1263793"/>
              <a:ext cx="748656" cy="35036"/>
            </a:xfrm>
            <a:custGeom>
              <a:avLst/>
              <a:pathLst>
                <a:path w="748656" h="35036">
                  <a:moveTo>
                    <a:pt x="748656" y="35036"/>
                  </a:moveTo>
                  <a:lnTo>
                    <a:pt x="0" y="0"/>
                  </a:lnTo>
                </a:path>
              </a:pathLst>
            </a:custGeom>
          </p:spPr>
          <p:txBody>
            <a:bodyPr/>
            <a:lstStyle/>
            <a:p/>
          </p:txBody>
        </p:sp>
        <p:sp>
          <p:nvSpPr>
            <p:cNvPr id="49" name="pl49"/>
            <p:cNvSpPr/>
            <p:nvPr/>
          </p:nvSpPr>
          <p:spPr>
            <a:xfrm>
              <a:off x="7631999" y="1268539"/>
              <a:ext cx="805096" cy="284961"/>
            </a:xfrm>
            <a:custGeom>
              <a:avLst/>
              <a:pathLst>
                <a:path w="805096" h="284961">
                  <a:moveTo>
                    <a:pt x="805096" y="284961"/>
                  </a:moveTo>
                  <a:lnTo>
                    <a:pt x="0" y="0"/>
                  </a:lnTo>
                </a:path>
              </a:pathLst>
            </a:custGeom>
          </p:spPr>
          <p:txBody>
            <a:bodyPr/>
            <a:lstStyle/>
            <a:p/>
          </p:txBody>
        </p:sp>
        <p:sp>
          <p:nvSpPr>
            <p:cNvPr id="50" name="pl50"/>
            <p:cNvSpPr/>
            <p:nvPr/>
          </p:nvSpPr>
          <p:spPr>
            <a:xfrm>
              <a:off x="7632581" y="1041361"/>
              <a:ext cx="726121" cy="216695"/>
            </a:xfrm>
            <a:custGeom>
              <a:avLst/>
              <a:pathLst>
                <a:path w="726121" h="216695">
                  <a:moveTo>
                    <a:pt x="726121" y="0"/>
                  </a:moveTo>
                  <a:lnTo>
                    <a:pt x="0" y="216695"/>
                  </a:lnTo>
                </a:path>
              </a:pathLst>
            </a:custGeom>
          </p:spPr>
          <p:txBody>
            <a:bodyPr/>
            <a:lstStyle/>
            <a:p/>
          </p:txBody>
        </p:sp>
        <p:sp>
          <p:nvSpPr>
            <p:cNvPr id="51" name="pl51"/>
            <p:cNvSpPr/>
            <p:nvPr/>
          </p:nvSpPr>
          <p:spPr>
            <a:xfrm>
              <a:off x="7628309" y="1318871"/>
              <a:ext cx="700274" cy="490036"/>
            </a:xfrm>
            <a:custGeom>
              <a:avLst/>
              <a:pathLst>
                <a:path w="700274" h="490036">
                  <a:moveTo>
                    <a:pt x="700274" y="490036"/>
                  </a:moveTo>
                  <a:lnTo>
                    <a:pt x="0" y="0"/>
                  </a:lnTo>
                </a:path>
              </a:pathLst>
            </a:custGeom>
          </p:spPr>
          <p:txBody>
            <a:bodyPr/>
            <a:lstStyle/>
            <a:p/>
          </p:txBody>
        </p:sp>
        <p:sp>
          <p:nvSpPr>
            <p:cNvPr id="52" name="pl52"/>
            <p:cNvSpPr/>
            <p:nvPr/>
          </p:nvSpPr>
          <p:spPr>
            <a:xfrm>
              <a:off x="7626144" y="1367366"/>
              <a:ext cx="732716" cy="701373"/>
            </a:xfrm>
            <a:custGeom>
              <a:avLst/>
              <a:pathLst>
                <a:path w="732716" h="701373">
                  <a:moveTo>
                    <a:pt x="732716" y="701373"/>
                  </a:moveTo>
                  <a:lnTo>
                    <a:pt x="0" y="0"/>
                  </a:lnTo>
                </a:path>
              </a:pathLst>
            </a:custGeom>
          </p:spPr>
          <p:txBody>
            <a:bodyPr/>
            <a:lstStyle/>
            <a:p/>
          </p:txBody>
        </p:sp>
        <p:sp>
          <p:nvSpPr>
            <p:cNvPr id="53" name="pl53"/>
            <p:cNvSpPr/>
            <p:nvPr/>
          </p:nvSpPr>
          <p:spPr>
            <a:xfrm>
              <a:off x="7623478" y="1368272"/>
              <a:ext cx="668953" cy="958235"/>
            </a:xfrm>
            <a:custGeom>
              <a:avLst/>
              <a:pathLst>
                <a:path w="668953" h="958235">
                  <a:moveTo>
                    <a:pt x="668953" y="958235"/>
                  </a:moveTo>
                  <a:lnTo>
                    <a:pt x="0" y="0"/>
                  </a:lnTo>
                </a:path>
              </a:pathLst>
            </a:custGeom>
          </p:spPr>
          <p:txBody>
            <a:bodyPr/>
            <a:lstStyle/>
            <a:p/>
          </p:txBody>
        </p:sp>
        <p:sp>
          <p:nvSpPr>
            <p:cNvPr id="54" name="pl54"/>
            <p:cNvSpPr/>
            <p:nvPr/>
          </p:nvSpPr>
          <p:spPr>
            <a:xfrm>
              <a:off x="7621779" y="1416127"/>
              <a:ext cx="737082" cy="1430686"/>
            </a:xfrm>
            <a:custGeom>
              <a:avLst/>
              <a:pathLst>
                <a:path w="737082" h="1430686">
                  <a:moveTo>
                    <a:pt x="737082" y="1430686"/>
                  </a:moveTo>
                  <a:lnTo>
                    <a:pt x="0" y="0"/>
                  </a:lnTo>
                </a:path>
              </a:pathLst>
            </a:custGeom>
          </p:spPr>
          <p:txBody>
            <a:bodyPr/>
            <a:lstStyle/>
            <a:p/>
          </p:txBody>
        </p:sp>
        <p:sp>
          <p:nvSpPr>
            <p:cNvPr id="55" name="pl55"/>
            <p:cNvSpPr/>
            <p:nvPr/>
          </p:nvSpPr>
          <p:spPr>
            <a:xfrm>
              <a:off x="7623182" y="1415801"/>
              <a:ext cx="777760" cy="1170077"/>
            </a:xfrm>
            <a:custGeom>
              <a:avLst/>
              <a:pathLst>
                <a:path w="777760" h="1170077">
                  <a:moveTo>
                    <a:pt x="777760" y="1170077"/>
                  </a:moveTo>
                  <a:lnTo>
                    <a:pt x="0" y="0"/>
                  </a:lnTo>
                </a:path>
              </a:pathLst>
            </a:custGeom>
          </p:spPr>
          <p:txBody>
            <a:bodyPr/>
            <a:lstStyle/>
            <a:p/>
          </p:txBody>
        </p:sp>
        <p:sp>
          <p:nvSpPr>
            <p:cNvPr id="56" name="pl56"/>
            <p:cNvSpPr/>
            <p:nvPr/>
          </p:nvSpPr>
          <p:spPr>
            <a:xfrm>
              <a:off x="7634321" y="3113985"/>
              <a:ext cx="748624" cy="20832"/>
            </a:xfrm>
            <a:custGeom>
              <a:avLst/>
              <a:pathLst>
                <a:path w="748624" h="20832">
                  <a:moveTo>
                    <a:pt x="748624" y="20832"/>
                  </a:moveTo>
                  <a:lnTo>
                    <a:pt x="0" y="0"/>
                  </a:lnTo>
                </a:path>
              </a:pathLst>
            </a:custGeom>
          </p:spPr>
          <p:txBody>
            <a:bodyPr/>
            <a:lstStyle/>
            <a:p/>
          </p:txBody>
        </p:sp>
        <p:sp>
          <p:nvSpPr>
            <p:cNvPr id="57" name="pg57"/>
            <p:cNvSpPr/>
            <p:nvPr/>
          </p:nvSpPr>
          <p:spPr>
            <a:xfrm>
              <a:off x="8356446" y="69252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406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59" name="pg59"/>
            <p:cNvSpPr/>
            <p:nvPr/>
          </p:nvSpPr>
          <p:spPr>
            <a:xfrm>
              <a:off x="8314365" y="12144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559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1" name="pg61"/>
            <p:cNvSpPr/>
            <p:nvPr/>
          </p:nvSpPr>
          <p:spPr>
            <a:xfrm>
              <a:off x="8368515" y="14742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51581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3" name="pg63"/>
            <p:cNvSpPr/>
            <p:nvPr/>
          </p:nvSpPr>
          <p:spPr>
            <a:xfrm>
              <a:off x="8290122" y="95178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99332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92%</a:t>
              </a:r>
            </a:p>
          </p:txBody>
        </p:sp>
        <p:sp>
          <p:nvSpPr>
            <p:cNvPr id="65" name="pg65"/>
            <p:cNvSpPr/>
            <p:nvPr/>
          </p:nvSpPr>
          <p:spPr>
            <a:xfrm>
              <a:off x="8260004" y="173199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75485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7" name="pg67"/>
            <p:cNvSpPr/>
            <p:nvPr/>
          </p:nvSpPr>
          <p:spPr>
            <a:xfrm>
              <a:off x="8290281" y="19910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326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9" name="pg69"/>
            <p:cNvSpPr/>
            <p:nvPr/>
          </p:nvSpPr>
          <p:spPr>
            <a:xfrm>
              <a:off x="8223851" y="224810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228964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90%</a:t>
              </a:r>
            </a:p>
          </p:txBody>
        </p:sp>
        <p:sp>
          <p:nvSpPr>
            <p:cNvPr id="71" name="pg71"/>
            <p:cNvSpPr/>
            <p:nvPr/>
          </p:nvSpPr>
          <p:spPr>
            <a:xfrm>
              <a:off x="8290281" y="27667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082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89%</a:t>
              </a:r>
            </a:p>
          </p:txBody>
        </p:sp>
        <p:sp>
          <p:nvSpPr>
            <p:cNvPr id="73" name="pg73"/>
            <p:cNvSpPr/>
            <p:nvPr/>
          </p:nvSpPr>
          <p:spPr>
            <a:xfrm>
              <a:off x="8332362" y="250646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4800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75" name="pg75"/>
            <p:cNvSpPr/>
            <p:nvPr/>
          </p:nvSpPr>
          <p:spPr>
            <a:xfrm>
              <a:off x="8314365" y="30503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918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5670" y="401416"/>
              <a:ext cx="28802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Croatia,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and PCV3 had the lowest coverage of all vaccines (89%), followed by MCV1 (90%).
Coverage of 7 vaccines decreased (DTP3, HepB3, Hib3, MCV1, MCV2, Polio3 and Rubella), 1 vaccine increased (HPVc), and 1 vaccine was the same (IPV1) compared to respective coverage in 2019.
Coverage of 5 vaccines decreased (DTP3, HepB3, MCV2, PcV3 and Polio3), 2 vaccines increased (HPVc and Hib3), and 3 vaccines were the same (IPV1,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24463" y="932216"/>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568896" y="138554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838878"/>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2292210"/>
              <a:ext cx="216649" cy="0"/>
            </a:xfrm>
            <a:custGeom>
              <a:avLst/>
              <a:pathLst>
                <a:path w="216649" h="0">
                  <a:moveTo>
                    <a:pt x="0" y="0"/>
                  </a:move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31988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3652203"/>
              <a:ext cx="288865" cy="0"/>
            </a:xfrm>
            <a:custGeom>
              <a:avLst/>
              <a:pathLst>
                <a:path w="288865" h="0">
                  <a:moveTo>
                    <a:pt x="0" y="0"/>
                  </a:moveTo>
                  <a:lnTo>
                    <a:pt x="72216" y="0"/>
                  </a:lnTo>
                  <a:lnTo>
                    <a:pt x="72216"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4105534"/>
              <a:ext cx="433298" cy="0"/>
            </a:xfrm>
            <a:custGeom>
              <a:avLst/>
              <a:pathLst>
                <a:path w="433298" h="0">
                  <a:moveTo>
                    <a:pt x="0" y="0"/>
                  </a:moveTo>
                  <a:lnTo>
                    <a:pt x="72216" y="0"/>
                  </a:lnTo>
                  <a:lnTo>
                    <a:pt x="72216" y="0"/>
                  </a:lnTo>
                  <a:lnTo>
                    <a:pt x="72216" y="0"/>
                  </a:lnTo>
                  <a:lnTo>
                    <a:pt x="144432"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4558865"/>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5012197"/>
              <a:ext cx="288865" cy="0"/>
            </a:xfrm>
            <a:custGeom>
              <a:avLst/>
              <a:pathLst>
                <a:path w="288865" h="0">
                  <a:moveTo>
                    <a:pt x="0" y="0"/>
                  </a:moveTo>
                  <a:lnTo>
                    <a:pt x="72216" y="0"/>
                  </a:lnTo>
                  <a:lnTo>
                    <a:pt x="72216"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36169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06128"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21726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145046"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07283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14504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07283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000613"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000613"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0612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145046"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92839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92839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28947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928397"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85618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21726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504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07283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145046"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928397"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928397"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1682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Croatia,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8 vaccines had lower coverage than in 2019.
In 2024, 8 vaccines had lower coverage than in 2019.
In 2024, 5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2991269"/>
              <a:ext cx="2999135" cy="1781902"/>
            </a:xfrm>
            <a:custGeom>
              <a:avLst/>
              <a:pathLst>
                <a:path w="2999135" h="1781902">
                  <a:moveTo>
                    <a:pt x="0" y="1781902"/>
                  </a:moveTo>
                  <a:lnTo>
                    <a:pt x="374891" y="1644833"/>
                  </a:lnTo>
                  <a:lnTo>
                    <a:pt x="749783" y="1336427"/>
                  </a:lnTo>
                  <a:lnTo>
                    <a:pt x="1124675" y="1028020"/>
                  </a:lnTo>
                  <a:lnTo>
                    <a:pt x="1499567" y="1199357"/>
                  </a:lnTo>
                  <a:lnTo>
                    <a:pt x="1874459" y="274138"/>
                  </a:lnTo>
                  <a:lnTo>
                    <a:pt x="2249351" y="0"/>
                  </a:lnTo>
                  <a:lnTo>
                    <a:pt x="2624243" y="239871"/>
                  </a:lnTo>
                  <a:lnTo>
                    <a:pt x="2999135" y="68534"/>
                  </a:lnTo>
                </a:path>
              </a:pathLst>
            </a:custGeom>
            <a:ln w="29811" cap="flat">
              <a:solidFill>
                <a:srgbClr val="FF0000">
                  <a:alpha val="100000"/>
                </a:srgbClr>
              </a:solidFill>
              <a:prstDash val="solid"/>
              <a:round/>
            </a:ln>
          </p:spPr>
          <p:txBody>
            <a:bodyPr/>
            <a:lstStyle/>
            <a:p/>
          </p:txBody>
        </p:sp>
        <p:sp>
          <p:nvSpPr>
            <p:cNvPr id="27" name="pl27"/>
            <p:cNvSpPr/>
            <p:nvPr/>
          </p:nvSpPr>
          <p:spPr>
            <a:xfrm>
              <a:off x="1319538" y="2991269"/>
              <a:ext cx="2999135" cy="1781902"/>
            </a:xfrm>
            <a:custGeom>
              <a:avLst/>
              <a:pathLst>
                <a:path w="2999135" h="1781902">
                  <a:moveTo>
                    <a:pt x="0" y="1781902"/>
                  </a:moveTo>
                  <a:lnTo>
                    <a:pt x="374891" y="1644833"/>
                  </a:lnTo>
                  <a:lnTo>
                    <a:pt x="749783" y="1336427"/>
                  </a:lnTo>
                  <a:lnTo>
                    <a:pt x="1124675" y="1028020"/>
                  </a:lnTo>
                  <a:lnTo>
                    <a:pt x="1499567" y="1199357"/>
                  </a:lnTo>
                  <a:lnTo>
                    <a:pt x="1874459" y="274138"/>
                  </a:lnTo>
                  <a:lnTo>
                    <a:pt x="2249351" y="0"/>
                  </a:lnTo>
                  <a:lnTo>
                    <a:pt x="2624243" y="239871"/>
                  </a:lnTo>
                  <a:lnTo>
                    <a:pt x="2999135" y="68534"/>
                  </a:lnTo>
                </a:path>
              </a:pathLst>
            </a:custGeom>
            <a:ln w="29811" cap="flat">
              <a:solidFill>
                <a:srgbClr val="0058AB">
                  <a:alpha val="100000"/>
                </a:srgbClr>
              </a:solidFill>
              <a:prstDash val="solid"/>
              <a:round/>
            </a:ln>
          </p:spPr>
          <p:txBody>
            <a:bodyPr/>
            <a:lstStyle/>
            <a:p/>
          </p:txBody>
        </p:sp>
        <p:sp>
          <p:nvSpPr>
            <p:cNvPr id="28" name="pt28"/>
            <p:cNvSpPr/>
            <p:nvPr/>
          </p:nvSpPr>
          <p:spPr>
            <a:xfrm>
              <a:off x="1294712"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294712"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1669604"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044495"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19387"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794279"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169171"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544063"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918955"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293847"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319538"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47" name="tx47"/>
            <p:cNvSpPr/>
            <p:nvPr/>
          </p:nvSpPr>
          <p:spPr>
            <a:xfrm>
              <a:off x="1694430"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8" name="tx48"/>
            <p:cNvSpPr/>
            <p:nvPr/>
          </p:nvSpPr>
          <p:spPr>
            <a:xfrm>
              <a:off x="2069321"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9" name="tx49"/>
            <p:cNvSpPr/>
            <p:nvPr/>
          </p:nvSpPr>
          <p:spPr>
            <a:xfrm>
              <a:off x="2444213"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50" name="tx50"/>
            <p:cNvSpPr/>
            <p:nvPr/>
          </p:nvSpPr>
          <p:spPr>
            <a:xfrm>
              <a:off x="2819105"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51" name="tx51"/>
            <p:cNvSpPr/>
            <p:nvPr/>
          </p:nvSpPr>
          <p:spPr>
            <a:xfrm>
              <a:off x="3193997"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2" name="tx52"/>
            <p:cNvSpPr/>
            <p:nvPr/>
          </p:nvSpPr>
          <p:spPr>
            <a:xfrm>
              <a:off x="3568889"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3" name="tx53"/>
            <p:cNvSpPr/>
            <p:nvPr/>
          </p:nvSpPr>
          <p:spPr>
            <a:xfrm>
              <a:off x="3943781"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54" name="tx54"/>
            <p:cNvSpPr/>
            <p:nvPr/>
          </p:nvSpPr>
          <p:spPr>
            <a:xfrm>
              <a:off x="4318673"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55" name="tx55"/>
            <p:cNvSpPr/>
            <p:nvPr/>
          </p:nvSpPr>
          <p:spPr>
            <a:xfrm>
              <a:off x="1319538"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56" name="tx56"/>
            <p:cNvSpPr/>
            <p:nvPr/>
          </p:nvSpPr>
          <p:spPr>
            <a:xfrm>
              <a:off x="1694430"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57" name="tx57"/>
            <p:cNvSpPr/>
            <p:nvPr/>
          </p:nvSpPr>
          <p:spPr>
            <a:xfrm>
              <a:off x="2069321"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58" name="tx58"/>
            <p:cNvSpPr/>
            <p:nvPr/>
          </p:nvSpPr>
          <p:spPr>
            <a:xfrm>
              <a:off x="2444213"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59" name="tx59"/>
            <p:cNvSpPr/>
            <p:nvPr/>
          </p:nvSpPr>
          <p:spPr>
            <a:xfrm>
              <a:off x="281910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60" name="tx60"/>
            <p:cNvSpPr/>
            <p:nvPr/>
          </p:nvSpPr>
          <p:spPr>
            <a:xfrm>
              <a:off x="3193997"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61" name="tx61"/>
            <p:cNvSpPr/>
            <p:nvPr/>
          </p:nvSpPr>
          <p:spPr>
            <a:xfrm>
              <a:off x="3568889"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2" name="tx62"/>
            <p:cNvSpPr/>
            <p:nvPr/>
          </p:nvSpPr>
          <p:spPr>
            <a:xfrm>
              <a:off x="3943781"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63" name="tx63"/>
            <p:cNvSpPr/>
            <p:nvPr/>
          </p:nvSpPr>
          <p:spPr>
            <a:xfrm>
              <a:off x="4318673"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64" name="pl6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5" name="rc6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6" name="pl6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5512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262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762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12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512937" y="3608081"/>
              <a:ext cx="2999135" cy="1233624"/>
            </a:xfrm>
            <a:custGeom>
              <a:avLst/>
              <a:pathLst>
                <a:path w="2999135" h="1233624">
                  <a:moveTo>
                    <a:pt x="0" y="1233624"/>
                  </a:moveTo>
                  <a:lnTo>
                    <a:pt x="374891" y="1165090"/>
                  </a:lnTo>
                  <a:lnTo>
                    <a:pt x="749783" y="959486"/>
                  </a:lnTo>
                  <a:lnTo>
                    <a:pt x="1124675" y="719614"/>
                  </a:lnTo>
                  <a:lnTo>
                    <a:pt x="1499567" y="788149"/>
                  </a:lnTo>
                  <a:lnTo>
                    <a:pt x="1874459" y="205604"/>
                  </a:lnTo>
                  <a:lnTo>
                    <a:pt x="2249351" y="34267"/>
                  </a:lnTo>
                  <a:lnTo>
                    <a:pt x="2624243" y="171336"/>
                  </a:lnTo>
                  <a:lnTo>
                    <a:pt x="2999135" y="0"/>
                  </a:lnTo>
                </a:path>
              </a:pathLst>
            </a:custGeom>
            <a:ln w="29811" cap="flat">
              <a:solidFill>
                <a:srgbClr val="FF0000">
                  <a:alpha val="100000"/>
                </a:srgbClr>
              </a:solidFill>
              <a:prstDash val="solid"/>
              <a:round/>
            </a:ln>
          </p:spPr>
          <p:txBody>
            <a:bodyPr/>
            <a:lstStyle/>
            <a:p/>
          </p:txBody>
        </p:sp>
        <p:sp>
          <p:nvSpPr>
            <p:cNvPr id="89" name="pl89"/>
            <p:cNvSpPr/>
            <p:nvPr/>
          </p:nvSpPr>
          <p:spPr>
            <a:xfrm>
              <a:off x="5512937" y="3608081"/>
              <a:ext cx="2999135" cy="1233624"/>
            </a:xfrm>
            <a:custGeom>
              <a:avLst/>
              <a:pathLst>
                <a:path w="2999135" h="1233624">
                  <a:moveTo>
                    <a:pt x="0" y="1233624"/>
                  </a:moveTo>
                  <a:lnTo>
                    <a:pt x="374891" y="1165090"/>
                  </a:lnTo>
                  <a:lnTo>
                    <a:pt x="749783" y="959486"/>
                  </a:lnTo>
                  <a:lnTo>
                    <a:pt x="1124675" y="719614"/>
                  </a:lnTo>
                  <a:lnTo>
                    <a:pt x="1499567" y="788149"/>
                  </a:lnTo>
                  <a:lnTo>
                    <a:pt x="1874459" y="205604"/>
                  </a:lnTo>
                  <a:lnTo>
                    <a:pt x="2249351" y="34267"/>
                  </a:lnTo>
                  <a:lnTo>
                    <a:pt x="2624243" y="171336"/>
                  </a:lnTo>
                  <a:lnTo>
                    <a:pt x="2999135" y="0"/>
                  </a:lnTo>
                </a:path>
              </a:pathLst>
            </a:custGeom>
            <a:ln w="29811" cap="flat">
              <a:solidFill>
                <a:srgbClr val="0058AB">
                  <a:alpha val="100000"/>
                </a:srgbClr>
              </a:solidFill>
              <a:prstDash val="solid"/>
              <a:round/>
            </a:ln>
          </p:spPr>
          <p:txBody>
            <a:bodyPr/>
            <a:lstStyle/>
            <a:p/>
          </p:txBody>
        </p:sp>
        <p:sp>
          <p:nvSpPr>
            <p:cNvPr id="90" name="pt90"/>
            <p:cNvSpPr/>
            <p:nvPr/>
          </p:nvSpPr>
          <p:spPr>
            <a:xfrm>
              <a:off x="5488112"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5863003"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6237895" y="45427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6612787"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6987679" y="43714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7362571"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7737463"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8112355"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8487247"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5488112"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pt100"/>
            <p:cNvSpPr/>
            <p:nvPr/>
          </p:nvSpPr>
          <p:spPr>
            <a:xfrm>
              <a:off x="5863003"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1" name="pt101"/>
            <p:cNvSpPr/>
            <p:nvPr/>
          </p:nvSpPr>
          <p:spPr>
            <a:xfrm>
              <a:off x="6237895"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2" name="pt102"/>
            <p:cNvSpPr/>
            <p:nvPr/>
          </p:nvSpPr>
          <p:spPr>
            <a:xfrm>
              <a:off x="6612787"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pt103"/>
            <p:cNvSpPr/>
            <p:nvPr/>
          </p:nvSpPr>
          <p:spPr>
            <a:xfrm>
              <a:off x="6987679"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4" name="pt104"/>
            <p:cNvSpPr/>
            <p:nvPr/>
          </p:nvSpPr>
          <p:spPr>
            <a:xfrm>
              <a:off x="7362571"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pt105"/>
            <p:cNvSpPr/>
            <p:nvPr/>
          </p:nvSpPr>
          <p:spPr>
            <a:xfrm>
              <a:off x="7737463"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pt106"/>
            <p:cNvSpPr/>
            <p:nvPr/>
          </p:nvSpPr>
          <p:spPr>
            <a:xfrm>
              <a:off x="8112355"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8487247"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tx108"/>
            <p:cNvSpPr/>
            <p:nvPr/>
          </p:nvSpPr>
          <p:spPr>
            <a:xfrm>
              <a:off x="5512937"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09" name="tx109"/>
            <p:cNvSpPr/>
            <p:nvPr/>
          </p:nvSpPr>
          <p:spPr>
            <a:xfrm>
              <a:off x="5887829"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10" name="tx110"/>
            <p:cNvSpPr/>
            <p:nvPr/>
          </p:nvSpPr>
          <p:spPr>
            <a:xfrm>
              <a:off x="6262721"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111" name="tx111"/>
            <p:cNvSpPr/>
            <p:nvPr/>
          </p:nvSpPr>
          <p:spPr>
            <a:xfrm>
              <a:off x="6637613"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12" name="tx112"/>
            <p:cNvSpPr/>
            <p:nvPr/>
          </p:nvSpPr>
          <p:spPr>
            <a:xfrm>
              <a:off x="7012505"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113" name="tx113"/>
            <p:cNvSpPr/>
            <p:nvPr/>
          </p:nvSpPr>
          <p:spPr>
            <a:xfrm>
              <a:off x="7387397"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14" name="tx114"/>
            <p:cNvSpPr/>
            <p:nvPr/>
          </p:nvSpPr>
          <p:spPr>
            <a:xfrm>
              <a:off x="7762289"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115" name="tx115"/>
            <p:cNvSpPr/>
            <p:nvPr/>
          </p:nvSpPr>
          <p:spPr>
            <a:xfrm>
              <a:off x="8137181"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16" name="tx116"/>
            <p:cNvSpPr/>
            <p:nvPr/>
          </p:nvSpPr>
          <p:spPr>
            <a:xfrm>
              <a:off x="8512073"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17" name="tx117"/>
            <p:cNvSpPr/>
            <p:nvPr/>
          </p:nvSpPr>
          <p:spPr>
            <a:xfrm>
              <a:off x="5512937"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118" name="tx118"/>
            <p:cNvSpPr/>
            <p:nvPr/>
          </p:nvSpPr>
          <p:spPr>
            <a:xfrm>
              <a:off x="5887829"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119" name="tx119"/>
            <p:cNvSpPr/>
            <p:nvPr/>
          </p:nvSpPr>
          <p:spPr>
            <a:xfrm>
              <a:off x="6262721" y="439534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120" name="tx120"/>
            <p:cNvSpPr/>
            <p:nvPr/>
          </p:nvSpPr>
          <p:spPr>
            <a:xfrm>
              <a:off x="6637613"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21" name="tx121"/>
            <p:cNvSpPr/>
            <p:nvPr/>
          </p:nvSpPr>
          <p:spPr>
            <a:xfrm>
              <a:off x="7012505" y="422522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122" name="tx122"/>
            <p:cNvSpPr/>
            <p:nvPr/>
          </p:nvSpPr>
          <p:spPr>
            <a:xfrm>
              <a:off x="7387397"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123" name="tx123"/>
            <p:cNvSpPr/>
            <p:nvPr/>
          </p:nvSpPr>
          <p:spPr>
            <a:xfrm>
              <a:off x="7762289"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124" name="tx124"/>
            <p:cNvSpPr/>
            <p:nvPr/>
          </p:nvSpPr>
          <p:spPr>
            <a:xfrm>
              <a:off x="8137181"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125" name="tx125"/>
            <p:cNvSpPr/>
            <p:nvPr/>
          </p:nvSpPr>
          <p:spPr>
            <a:xfrm>
              <a:off x="8512073"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26" name="pl12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7" name="rc12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9" name="tx12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0" name="tx130"/>
            <p:cNvSpPr/>
            <p:nvPr/>
          </p:nvSpPr>
          <p:spPr>
            <a:xfrm rot="-5400000">
              <a:off x="1191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1" name="tx131"/>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2" name="tx132"/>
            <p:cNvSpPr/>
            <p:nvPr/>
          </p:nvSpPr>
          <p:spPr>
            <a:xfrm rot="-5400000">
              <a:off x="1941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3" name="tx133"/>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4" name="tx134"/>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5" name="tx135"/>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6" name="tx136"/>
            <p:cNvSpPr/>
            <p:nvPr/>
          </p:nvSpPr>
          <p:spPr>
            <a:xfrm rot="-5400000">
              <a:off x="3440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7" name="tx137"/>
            <p:cNvSpPr/>
            <p:nvPr/>
          </p:nvSpPr>
          <p:spPr>
            <a:xfrm rot="-5400000">
              <a:off x="38157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8" name="tx138"/>
            <p:cNvSpPr/>
            <p:nvPr/>
          </p:nvSpPr>
          <p:spPr>
            <a:xfrm rot="-5400000">
              <a:off x="4190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9" name="tx139"/>
            <p:cNvSpPr/>
            <p:nvPr/>
          </p:nvSpPr>
          <p:spPr>
            <a:xfrm rot="-5400000">
              <a:off x="5384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0" name="tx140"/>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1" name="tx141"/>
            <p:cNvSpPr/>
            <p:nvPr/>
          </p:nvSpPr>
          <p:spPr>
            <a:xfrm rot="-5400000">
              <a:off x="6134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2" name="tx142"/>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3" name="tx143"/>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4" name="tx144"/>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5" name="tx145"/>
            <p:cNvSpPr/>
            <p:nvPr/>
          </p:nvSpPr>
          <p:spPr>
            <a:xfrm rot="-5400000">
              <a:off x="7634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6" name="tx146"/>
            <p:cNvSpPr/>
            <p:nvPr/>
          </p:nvSpPr>
          <p:spPr>
            <a:xfrm rot="-5400000">
              <a:off x="80091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7" name="tx147"/>
            <p:cNvSpPr/>
            <p:nvPr/>
          </p:nvSpPr>
          <p:spPr>
            <a:xfrm rot="-5400000">
              <a:off x="8384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8" name="tx14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9" name="tx14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0" name="tx15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1" name="tx15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2" name="tx15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3" name="tx15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4" name="tx15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pl15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6" name="pl15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7" name="tx15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8" name="tx15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9" name="tx159"/>
            <p:cNvSpPr/>
            <p:nvPr/>
          </p:nvSpPr>
          <p:spPr>
            <a:xfrm>
              <a:off x="757200" y="398022"/>
              <a:ext cx="53482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Croatia, 2016-2024</a:t>
              </a:r>
            </a:p>
          </p:txBody>
        </p:sp>
        <p:sp>
          <p:nvSpPr>
            <p:cNvPr id="160" name="tx16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Croatia was 2016.
In 2024, first dose (HPV1) programme coverage among girls was 53% and last dose (HPVc) programme coverage was 53%.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200262"/>
            </a:xfrm>
            <a:custGeom>
              <a:avLst/>
              <a:pathLst>
                <a:path w="6444618" h="200262">
                  <a:moveTo>
                    <a:pt x="0" y="160210"/>
                  </a:moveTo>
                  <a:lnTo>
                    <a:pt x="268525" y="120157"/>
                  </a:lnTo>
                  <a:lnTo>
                    <a:pt x="537051" y="80105"/>
                  </a:lnTo>
                  <a:lnTo>
                    <a:pt x="805577" y="120157"/>
                  </a:lnTo>
                  <a:lnTo>
                    <a:pt x="1074103" y="40052"/>
                  </a:lnTo>
                  <a:lnTo>
                    <a:pt x="1342628" y="40052"/>
                  </a:lnTo>
                  <a:lnTo>
                    <a:pt x="1611154" y="40052"/>
                  </a:lnTo>
                  <a:lnTo>
                    <a:pt x="1879680" y="40052"/>
                  </a:lnTo>
                  <a:lnTo>
                    <a:pt x="2148206" y="40052"/>
                  </a:lnTo>
                  <a:lnTo>
                    <a:pt x="2416732" y="40052"/>
                  </a:lnTo>
                  <a:lnTo>
                    <a:pt x="2685257" y="0"/>
                  </a:lnTo>
                  <a:lnTo>
                    <a:pt x="2953783" y="40052"/>
                  </a:lnTo>
                  <a:lnTo>
                    <a:pt x="3222309" y="40052"/>
                  </a:lnTo>
                  <a:lnTo>
                    <a:pt x="3490835" y="40052"/>
                  </a:lnTo>
                  <a:lnTo>
                    <a:pt x="3759360" y="80105"/>
                  </a:lnTo>
                  <a:lnTo>
                    <a:pt x="4027886" y="120157"/>
                  </a:lnTo>
                  <a:lnTo>
                    <a:pt x="4296412" y="160210"/>
                  </a:lnTo>
                  <a:lnTo>
                    <a:pt x="4564938" y="200262"/>
                  </a:lnTo>
                  <a:lnTo>
                    <a:pt x="4833464" y="160210"/>
                  </a:lnTo>
                  <a:lnTo>
                    <a:pt x="5101989" y="120157"/>
                  </a:lnTo>
                  <a:lnTo>
                    <a:pt x="5370515" y="120157"/>
                  </a:lnTo>
                  <a:lnTo>
                    <a:pt x="5639041" y="200262"/>
                  </a:lnTo>
                  <a:lnTo>
                    <a:pt x="5907567" y="200262"/>
                  </a:lnTo>
                  <a:lnTo>
                    <a:pt x="6176092" y="160210"/>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21636"/>
              <a:ext cx="6444618" cy="360472"/>
            </a:xfrm>
            <a:custGeom>
              <a:avLst/>
              <a:pathLst>
                <a:path w="6444618" h="360472">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40052"/>
                  </a:lnTo>
                  <a:lnTo>
                    <a:pt x="3490835" y="40052"/>
                  </a:lnTo>
                  <a:lnTo>
                    <a:pt x="3759360" y="40052"/>
                  </a:lnTo>
                  <a:lnTo>
                    <a:pt x="4027886" y="80105"/>
                  </a:lnTo>
                  <a:lnTo>
                    <a:pt x="4296412" y="80105"/>
                  </a:lnTo>
                  <a:lnTo>
                    <a:pt x="4564938" y="120157"/>
                  </a:lnTo>
                  <a:lnTo>
                    <a:pt x="4833464" y="120157"/>
                  </a:lnTo>
                  <a:lnTo>
                    <a:pt x="5101989" y="120157"/>
                  </a:lnTo>
                  <a:lnTo>
                    <a:pt x="5370515" y="280367"/>
                  </a:lnTo>
                  <a:lnTo>
                    <a:pt x="5639041" y="320420"/>
                  </a:lnTo>
                  <a:lnTo>
                    <a:pt x="5907567" y="320420"/>
                  </a:lnTo>
                  <a:lnTo>
                    <a:pt x="6176092" y="320420"/>
                  </a:lnTo>
                  <a:lnTo>
                    <a:pt x="6444618" y="360472"/>
                  </a:lnTo>
                </a:path>
              </a:pathLst>
            </a:custGeom>
            <a:ln w="27101" cap="flat">
              <a:solidFill>
                <a:srgbClr val="7CAE00">
                  <a:alpha val="100000"/>
                </a:srgbClr>
              </a:solidFill>
              <a:prstDash val="solid"/>
              <a:round/>
            </a:ln>
          </p:spPr>
          <p:txBody>
            <a:bodyPr/>
            <a:lstStyle/>
            <a:p/>
          </p:txBody>
        </p:sp>
        <p:sp>
          <p:nvSpPr>
            <p:cNvPr id="28" name="pl28"/>
            <p:cNvSpPr/>
            <p:nvPr/>
          </p:nvSpPr>
          <p:spPr>
            <a:xfrm>
              <a:off x="7087320" y="1442056"/>
              <a:ext cx="805577" cy="600787"/>
            </a:xfrm>
            <a:custGeom>
              <a:avLst/>
              <a:pathLst>
                <a:path w="805577" h="600787">
                  <a:moveTo>
                    <a:pt x="0" y="600787"/>
                  </a:moveTo>
                  <a:lnTo>
                    <a:pt x="268525" y="0"/>
                  </a:lnTo>
                  <a:lnTo>
                    <a:pt x="537051" y="0"/>
                  </a:lnTo>
                  <a:lnTo>
                    <a:pt x="805577" y="40052"/>
                  </a:lnTo>
                </a:path>
              </a:pathLst>
            </a:custGeom>
            <a:ln w="27101" cap="flat">
              <a:solidFill>
                <a:srgbClr val="00BFC4">
                  <a:alpha val="100000"/>
                </a:srgbClr>
              </a:solidFill>
              <a:prstDash val="solid"/>
              <a:round/>
            </a:ln>
          </p:spPr>
          <p:txBody>
            <a:bodyPr/>
            <a:lstStyle/>
            <a:p/>
          </p:txBody>
        </p:sp>
        <p:sp>
          <p:nvSpPr>
            <p:cNvPr id="29" name="pl29"/>
            <p:cNvSpPr/>
            <p:nvPr/>
          </p:nvSpPr>
          <p:spPr>
            <a:xfrm>
              <a:off x="5744691" y="2843894"/>
              <a:ext cx="2148206" cy="2082730"/>
            </a:xfrm>
            <a:custGeom>
              <a:avLst/>
              <a:pathLst>
                <a:path w="2148206" h="2082730">
                  <a:moveTo>
                    <a:pt x="0" y="2082730"/>
                  </a:moveTo>
                  <a:lnTo>
                    <a:pt x="268525" y="1922520"/>
                  </a:lnTo>
                  <a:lnTo>
                    <a:pt x="537051" y="1562048"/>
                  </a:lnTo>
                  <a:lnTo>
                    <a:pt x="805577" y="1201575"/>
                  </a:lnTo>
                  <a:lnTo>
                    <a:pt x="1074103" y="1401838"/>
                  </a:lnTo>
                  <a:lnTo>
                    <a:pt x="1342628" y="320420"/>
                  </a:lnTo>
                  <a:lnTo>
                    <a:pt x="1611154" y="0"/>
                  </a:lnTo>
                  <a:lnTo>
                    <a:pt x="1879680" y="280367"/>
                  </a:lnTo>
                  <a:lnTo>
                    <a:pt x="2148206" y="8010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437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856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706314"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496" y="1203019"/>
              <a:ext cx="255926" cy="151475"/>
            </a:xfrm>
            <a:custGeom>
              <a:avLst/>
              <a:pathLst>
                <a:path w="255926" h="151475">
                  <a:moveTo>
                    <a:pt x="255926" y="0"/>
                  </a:moveTo>
                  <a:lnTo>
                    <a:pt x="0" y="151475"/>
                  </a:lnTo>
                </a:path>
              </a:pathLst>
            </a:custGeom>
          </p:spPr>
          <p:txBody>
            <a:bodyPr/>
            <a:lstStyle/>
            <a:p/>
          </p:txBody>
        </p:sp>
        <p:sp>
          <p:nvSpPr>
            <p:cNvPr id="40" name="pl40"/>
            <p:cNvSpPr/>
            <p:nvPr/>
          </p:nvSpPr>
          <p:spPr>
            <a:xfrm>
              <a:off x="7903140" y="1490528"/>
              <a:ext cx="258283" cy="212293"/>
            </a:xfrm>
            <a:custGeom>
              <a:avLst/>
              <a:pathLst>
                <a:path w="258283" h="212293">
                  <a:moveTo>
                    <a:pt x="258283" y="212293"/>
                  </a:moveTo>
                  <a:lnTo>
                    <a:pt x="0" y="0"/>
                  </a:lnTo>
                </a:path>
              </a:pathLst>
            </a:custGeom>
          </p:spPr>
          <p:txBody>
            <a:bodyPr/>
            <a:lstStyle/>
            <a:p/>
          </p:txBody>
        </p:sp>
        <p:sp>
          <p:nvSpPr>
            <p:cNvPr id="41" name="pl41"/>
            <p:cNvSpPr/>
            <p:nvPr/>
          </p:nvSpPr>
          <p:spPr>
            <a:xfrm>
              <a:off x="7911370" y="1453724"/>
              <a:ext cx="250052" cy="26431"/>
            </a:xfrm>
            <a:custGeom>
              <a:avLst/>
              <a:pathLst>
                <a:path w="250052" h="26431">
                  <a:moveTo>
                    <a:pt x="250052" y="0"/>
                  </a:moveTo>
                  <a:lnTo>
                    <a:pt x="0" y="26431"/>
                  </a:lnTo>
                </a:path>
              </a:pathLst>
            </a:custGeom>
          </p:spPr>
          <p:txBody>
            <a:bodyPr/>
            <a:lstStyle/>
            <a:p/>
          </p:txBody>
        </p:sp>
        <p:sp>
          <p:nvSpPr>
            <p:cNvPr id="42" name="pl42"/>
            <p:cNvSpPr/>
            <p:nvPr/>
          </p:nvSpPr>
          <p:spPr>
            <a:xfrm>
              <a:off x="7911730" y="2923995"/>
              <a:ext cx="249692" cy="4"/>
            </a:xfrm>
            <a:custGeom>
              <a:avLst/>
              <a:pathLst>
                <a:path w="249692" h="4">
                  <a:moveTo>
                    <a:pt x="249692" y="0"/>
                  </a:moveTo>
                  <a:lnTo>
                    <a:pt x="0" y="4"/>
                  </a:lnTo>
                </a:path>
              </a:pathLst>
            </a:custGeom>
          </p:spPr>
          <p:txBody>
            <a:bodyPr/>
            <a:lstStyle/>
            <a:p/>
          </p:txBody>
        </p:sp>
        <p:sp>
          <p:nvSpPr>
            <p:cNvPr id="43" name="pg43"/>
            <p:cNvSpPr/>
            <p:nvPr/>
          </p:nvSpPr>
          <p:spPr>
            <a:xfrm>
              <a:off x="8092843" y="10876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285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5" name="pg45"/>
            <p:cNvSpPr/>
            <p:nvPr/>
          </p:nvSpPr>
          <p:spPr>
            <a:xfrm>
              <a:off x="8092843" y="16354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6762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89%</a:t>
              </a:r>
            </a:p>
          </p:txBody>
        </p:sp>
        <p:sp>
          <p:nvSpPr>
            <p:cNvPr id="47" name="pg47"/>
            <p:cNvSpPr/>
            <p:nvPr/>
          </p:nvSpPr>
          <p:spPr>
            <a:xfrm>
              <a:off x="8092843" y="136216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0300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9" name="pg49"/>
            <p:cNvSpPr/>
            <p:nvPr/>
          </p:nvSpPr>
          <p:spPr>
            <a:xfrm>
              <a:off x="8092843" y="283300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8738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53%</a:t>
              </a:r>
            </a:p>
          </p:txBody>
        </p:sp>
        <p:sp>
          <p:nvSpPr>
            <p:cNvPr id="51" name="pl51"/>
            <p:cNvSpPr/>
            <p:nvPr/>
          </p:nvSpPr>
          <p:spPr>
            <a:xfrm>
              <a:off x="1322692" y="1071790"/>
              <a:ext cx="110483" cy="43851"/>
            </a:xfrm>
            <a:custGeom>
              <a:avLst/>
              <a:pathLst>
                <a:path w="110483" h="43851">
                  <a:moveTo>
                    <a:pt x="0" y="0"/>
                  </a:moveTo>
                  <a:lnTo>
                    <a:pt x="110483" y="43851"/>
                  </a:lnTo>
                </a:path>
              </a:pathLst>
            </a:custGeom>
          </p:spPr>
          <p:txBody>
            <a:bodyPr/>
            <a:lstStyle/>
            <a:p/>
          </p:txBody>
        </p:sp>
        <p:sp>
          <p:nvSpPr>
            <p:cNvPr id="52" name="pg52"/>
            <p:cNvSpPr/>
            <p:nvPr/>
          </p:nvSpPr>
          <p:spPr>
            <a:xfrm>
              <a:off x="1332610" y="13763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78330" y="142012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155305" y="8898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201025" y="933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7152837" y="18551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7198557" y="190049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58" name="pg58"/>
            <p:cNvSpPr/>
            <p:nvPr/>
          </p:nvSpPr>
          <p:spPr>
            <a:xfrm>
              <a:off x="5808517" y="475764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854237" y="480138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a:t>
              </a:r>
            </a:p>
          </p:txBody>
        </p:sp>
        <p:sp>
          <p:nvSpPr>
            <p:cNvPr id="60" name="tx6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l7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154582" y="579074"/>
              <a:ext cx="35690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Croatia, 2000-2024</a:t>
              </a:r>
            </a:p>
          </p:txBody>
        </p:sp>
        <p:sp>
          <p:nvSpPr>
            <p:cNvPr id="88" name="tx8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90" name="tx9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Croatia has all 4 of the  SDG vaccines.
In 2024, Croatia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93% in 2023 to 92% in 2024.
• There were there were approximately the same number of zero-dose children in 2024. This leaves &lt;1,000 children without vaccination, vulnerable to vaccine-preventable diseases and a further 2,000 with incomplete protection.
• Croatia accounted for 0.3% of zero-dose children in Europe and Central Asia (ECAR) and &lt;0.1% of zero-dose children globally.
• MCV1 coverage remained constant at 90% between 2023 and 2024. There were 3,000 children who missed out on the first measles vaccination.
• MCV2 coverage declined 1 percentage point from 90% in 2023 to 89% in 2024.
• Last dose coverage of HPV vaccination (HPVc) among girls increased from 48% to 53%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Croatia,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Croatia.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DAPMHHIV-502652578-1605184</_dlc_DocId>
    <_dlc_DocIdUrl xmlns="9e17fbd9-fb4c-4d20-9ec4-18aa77a91b0d">
      <Url>https://unicef.sharepoint.com/teams/DAPM-Health-HIV/_layouts/15/DocIdRedir.aspx?ID=DAPMHHIV-502652578-1605184</Url>
      <Description>DAPMHHIV-502652578-1605184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8d170ea3-678a-48e4-b83b-cdee28201e12</vt:lpwstr>
  </property>
  <property fmtid="{D5CDD505-2E9C-101B-9397-08002B2CF9AE}" pid="4" name="MediaServiceImageTags">
    <vt:lpwstr/>
  </property>
</Properties>
</file>