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3"/>
    <p:sldId id="258" r:id="rId14"/>
    <p:sldId id="259" r:id="rId15"/>
    <p:sldId id="260" r:id="rId16"/>
    <p:sldId id="261" r:id="rId17"/>
    <p:sldId id="262" r:id="rId18"/>
    <p:sldId id="263" r:id="rId19"/>
    <p:sldId id="264" r:id="rId20"/>
    <p:sldId id="265" r:id="rId21"/>
    <p:sldId id="266" r:id="rId22"/>
    <p:sldId id="267" r:id="rId23"/>
    <p:sldId id="268" r:id="rId24"/>
    <p:sldId id="269" r:id="rId25"/>
    <p:sldId id="270" r:id="rId26"/>
    <p:sldId id="271" r:id="rId27"/>
    <p:sldId id="272" r:id="rId28"/>
    <p:sldId id="273" r:id="rId29"/>
    <p:sldId id="274" r:id="rId30"/>
    <p:sldId id="275" r:id="rId31"/>
    <p:sldId id="276" r:id="rId32"/>
    <p:sldId id="277" r:id="rId33"/>
    <p:sldId id="278" r:id="rId34"/>
    <p:sldId id="279" r:id="rId35"/>
    <p:sldId id="280" r:id="rId36"/>
    <p:sldId id="281" r:id="rId37"/>
    <p:sldId id="282" r:id="rId38"/>
    <p:sldId id="283" r:id="rId39"/>
    <p:sldId id="284" r:id="rId40"/>
    <p:sldId id="285" r:id="rId41"/>
    <p:sldId id="286" r:id="rId42"/>
    <p:sldId id="287" r:id="rId43"/>
    <p:sldId id="288" r:id="rId44"/>
    <p:sldId id="289" r:id="rId45"/>
    <p:sldId id="290" r:id="rId46"/>
    <p:sldId id="291" r:id="rId47"/>
    <p:sldId id="292" r:id="rId48"/>
    <p:sldId id="293" r:id="rId49"/>
    <p:sldId id="294" r:id="rId5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203864"/>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57E1CA4-1469-4930-8029-E924A539B065}" v="53" dt="2025-07-08T15:13:09.30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61" autoAdjust="0"/>
    <p:restoredTop sz="94660"/>
  </p:normalViewPr>
  <p:slideViewPr>
    <p:cSldViewPr snapToGrid="0">
      <p:cViewPr varScale="1">
        <p:scale>
          <a:sx n="91" d="100"/>
          <a:sy n="91" d="100"/>
        </p:scale>
        <p:origin x="96" y="20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12" Type="http://schemas.microsoft.com/office/2015/10/relationships/revisionInfo" Target="revisionInfo.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3" Type="http://schemas.openxmlformats.org/officeDocument/2006/relationships/slide" Target="slides/slide2.xml"/>
<Relationship Id="rId14" Type="http://schemas.openxmlformats.org/officeDocument/2006/relationships/slide" Target="slides/slide3.xml"/>
<Relationship Id="rId15" Type="http://schemas.openxmlformats.org/officeDocument/2006/relationships/slide" Target="slides/slide4.xml"/>
<Relationship Id="rId16" Type="http://schemas.openxmlformats.org/officeDocument/2006/relationships/slide" Target="slides/slide5.xml"/>
<Relationship Id="rId17" Type="http://schemas.openxmlformats.org/officeDocument/2006/relationships/slide" Target="slides/slide6.xml"/>
<Relationship Id="rId18" Type="http://schemas.openxmlformats.org/officeDocument/2006/relationships/slide" Target="slides/slide7.xml"/>
<Relationship Id="rId19" Type="http://schemas.openxmlformats.org/officeDocument/2006/relationships/slide" Target="slides/slide8.xml"/>
<Relationship Id="rId20" Type="http://schemas.openxmlformats.org/officeDocument/2006/relationships/slide" Target="slides/slide9.xml"/>
<Relationship Id="rId21" Type="http://schemas.openxmlformats.org/officeDocument/2006/relationships/slide" Target="slides/slide10.xml"/>
<Relationship Id="rId22" Type="http://schemas.openxmlformats.org/officeDocument/2006/relationships/slide" Target="slides/slide11.xml"/>
<Relationship Id="rId23" Type="http://schemas.openxmlformats.org/officeDocument/2006/relationships/slide" Target="slides/slide12.xml"/>
<Relationship Id="rId24" Type="http://schemas.openxmlformats.org/officeDocument/2006/relationships/slide" Target="slides/slide13.xml"/>
<Relationship Id="rId25" Type="http://schemas.openxmlformats.org/officeDocument/2006/relationships/slide" Target="slides/slide14.xml"/>
<Relationship Id="rId26" Type="http://schemas.openxmlformats.org/officeDocument/2006/relationships/slide" Target="slides/slide15.xml"/>
<Relationship Id="rId27" Type="http://schemas.openxmlformats.org/officeDocument/2006/relationships/slide" Target="slides/slide16.xml"/>
<Relationship Id="rId28" Type="http://schemas.openxmlformats.org/officeDocument/2006/relationships/slide" Target="slides/slide17.xml"/>
<Relationship Id="rId29" Type="http://schemas.openxmlformats.org/officeDocument/2006/relationships/slide" Target="slides/slide18.xml"/>
<Relationship Id="rId30" Type="http://schemas.openxmlformats.org/officeDocument/2006/relationships/slide" Target="slides/slide19.xml"/>
<Relationship Id="rId31" Type="http://schemas.openxmlformats.org/officeDocument/2006/relationships/slide" Target="slides/slide20.xml"/>
<Relationship Id="rId32" Type="http://schemas.openxmlformats.org/officeDocument/2006/relationships/slide" Target="slides/slide21.xml"/>
<Relationship Id="rId33" Type="http://schemas.openxmlformats.org/officeDocument/2006/relationships/slide" Target="slides/slide22.xml"/>
<Relationship Id="rId34" Type="http://schemas.openxmlformats.org/officeDocument/2006/relationships/slide" Target="slides/slide23.xml"/>
<Relationship Id="rId35" Type="http://schemas.openxmlformats.org/officeDocument/2006/relationships/slide" Target="slides/slide24.xml"/>
<Relationship Id="rId36" Type="http://schemas.openxmlformats.org/officeDocument/2006/relationships/slide" Target="slides/slide25.xml"/>
<Relationship Id="rId37" Type="http://schemas.openxmlformats.org/officeDocument/2006/relationships/slide" Target="slides/slide26.xml"/>
<Relationship Id="rId38" Type="http://schemas.openxmlformats.org/officeDocument/2006/relationships/slide" Target="slides/slide27.xml"/>
<Relationship Id="rId39" Type="http://schemas.openxmlformats.org/officeDocument/2006/relationships/slide" Target="slides/slide28.xml"/>
<Relationship Id="rId40" Type="http://schemas.openxmlformats.org/officeDocument/2006/relationships/slide" Target="slides/slide29.xml"/>
<Relationship Id="rId41" Type="http://schemas.openxmlformats.org/officeDocument/2006/relationships/slide" Target="slides/slide30.xml"/>
<Relationship Id="rId42" Type="http://schemas.openxmlformats.org/officeDocument/2006/relationships/slide" Target="slides/slide31.xml"/>
<Relationship Id="rId43" Type="http://schemas.openxmlformats.org/officeDocument/2006/relationships/slide" Target="slides/slide32.xml"/>
<Relationship Id="rId44" Type="http://schemas.openxmlformats.org/officeDocument/2006/relationships/slide" Target="slides/slide33.xml"/>
<Relationship Id="rId45" Type="http://schemas.openxmlformats.org/officeDocument/2006/relationships/slide" Target="slides/slide34.xml"/>
<Relationship Id="rId46" Type="http://schemas.openxmlformats.org/officeDocument/2006/relationships/slide" Target="slides/slide35.xml"/>
<Relationship Id="rId47" Type="http://schemas.openxmlformats.org/officeDocument/2006/relationships/slide" Target="slides/slide36.xml"/>
<Relationship Id="rId48" Type="http://schemas.openxmlformats.org/officeDocument/2006/relationships/slide" Target="slides/slide37.xml"/>
<Relationship Id="rId49" Type="http://schemas.openxmlformats.org/officeDocument/2006/relationships/slide" Target="slides/slide38.xml"/>
<Relationship Id="rId50" Type="http://schemas.openxmlformats.org/officeDocument/2006/relationships/slide" Target="slides/slide39.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ECDADBAA-E231-4780-AA9F-699351219343}"/>
    <pc:docChg chg="undo custSel modMainMaster">
      <pc:chgData name="Lauren Francis" userId="b7c8c318-11b6-44df-a20d-cbfd05c86935" providerId="ADAL" clId="{ECDADBAA-E231-4780-AA9F-699351219343}" dt="2025-06-17T14:02:26.012" v="129" actId="1036"/>
      <pc:docMkLst>
        <pc:docMk/>
      </pc:docMkLst>
      <pc:sldMasterChg chg="modSldLayout">
        <pc:chgData name="Lauren Francis" userId="b7c8c318-11b6-44df-a20d-cbfd05c86935" providerId="ADAL" clId="{ECDADBAA-E231-4780-AA9F-699351219343}" dt="2025-06-17T14:02:26.012" v="129" actId="1036"/>
        <pc:sldMasterMkLst>
          <pc:docMk/>
          <pc:sldMasterMk cId="783407565" sldId="2147483648"/>
        </pc:sldMasterMkLst>
        <pc:sldLayoutChg chg="modSp mod">
          <pc:chgData name="Lauren Francis" userId="b7c8c318-11b6-44df-a20d-cbfd05c86935" providerId="ADAL" clId="{ECDADBAA-E231-4780-AA9F-699351219343}" dt="2025-06-17T13:58:59.301" v="62" actId="20577"/>
          <pc:sldLayoutMkLst>
            <pc:docMk/>
            <pc:sldMasterMk cId="783407565" sldId="2147483648"/>
            <pc:sldLayoutMk cId="294763625" sldId="2147483659"/>
          </pc:sldLayoutMkLst>
          <pc:spChg chg="mod">
            <ac:chgData name="Lauren Francis" userId="b7c8c318-11b6-44df-a20d-cbfd05c86935" providerId="ADAL" clId="{ECDADBAA-E231-4780-AA9F-699351219343}" dt="2025-06-17T13:58:59.301" v="62" actId="20577"/>
            <ac:spMkLst>
              <pc:docMk/>
              <pc:sldMasterMk cId="783407565" sldId="2147483648"/>
              <pc:sldLayoutMk cId="294763625" sldId="2147483659"/>
              <ac:spMk id="14" creationId="{49B9043E-4280-904D-D697-3E0FE566A506}"/>
            </ac:spMkLst>
          </pc:spChg>
        </pc:sldLayoutChg>
        <pc:sldLayoutChg chg="modSp mod">
          <pc:chgData name="Lauren Francis" userId="b7c8c318-11b6-44df-a20d-cbfd05c86935" providerId="ADAL" clId="{ECDADBAA-E231-4780-AA9F-699351219343}" dt="2025-06-17T13:59:02.005" v="63" actId="20577"/>
          <pc:sldLayoutMkLst>
            <pc:docMk/>
            <pc:sldMasterMk cId="783407565" sldId="2147483648"/>
            <pc:sldLayoutMk cId="2728238326" sldId="2147483660"/>
          </pc:sldLayoutMkLst>
          <pc:spChg chg="mod">
            <ac:chgData name="Lauren Francis" userId="b7c8c318-11b6-44df-a20d-cbfd05c86935" providerId="ADAL" clId="{ECDADBAA-E231-4780-AA9F-699351219343}" dt="2025-06-17T13:59:02.005" v="63" actId="20577"/>
            <ac:spMkLst>
              <pc:docMk/>
              <pc:sldMasterMk cId="783407565" sldId="2147483648"/>
              <pc:sldLayoutMk cId="2728238326" sldId="2147483660"/>
              <ac:spMk id="2" creationId="{CAA0BBFD-2057-33CB-0BDE-A738B3CD75D1}"/>
            </ac:spMkLst>
          </pc:spChg>
        </pc:sldLayoutChg>
        <pc:sldLayoutChg chg="modSp mod">
          <pc:chgData name="Lauren Francis" userId="b7c8c318-11b6-44df-a20d-cbfd05c86935" providerId="ADAL" clId="{ECDADBAA-E231-4780-AA9F-699351219343}" dt="2025-06-17T13:59:04.680" v="64" actId="20577"/>
          <pc:sldLayoutMkLst>
            <pc:docMk/>
            <pc:sldMasterMk cId="783407565" sldId="2147483648"/>
            <pc:sldLayoutMk cId="392758585" sldId="2147483661"/>
          </pc:sldLayoutMkLst>
          <pc:spChg chg="mod">
            <ac:chgData name="Lauren Francis" userId="b7c8c318-11b6-44df-a20d-cbfd05c86935" providerId="ADAL" clId="{ECDADBAA-E231-4780-AA9F-699351219343}" dt="2025-06-17T13:59:04.680" v="64" actId="20577"/>
            <ac:spMkLst>
              <pc:docMk/>
              <pc:sldMasterMk cId="783407565" sldId="2147483648"/>
              <pc:sldLayoutMk cId="392758585" sldId="2147483661"/>
              <ac:spMk id="2" creationId="{E5F2A43C-0EC9-C0C3-D78D-6FFF22E15934}"/>
            </ac:spMkLst>
          </pc:spChg>
        </pc:sldLayoutChg>
        <pc:sldLayoutChg chg="modSp mod">
          <pc:chgData name="Lauren Francis" userId="b7c8c318-11b6-44df-a20d-cbfd05c86935" providerId="ADAL" clId="{ECDADBAA-E231-4780-AA9F-699351219343}" dt="2025-06-17T13:59:07.808" v="65" actId="20577"/>
          <pc:sldLayoutMkLst>
            <pc:docMk/>
            <pc:sldMasterMk cId="783407565" sldId="2147483648"/>
            <pc:sldLayoutMk cId="2364423304" sldId="2147483662"/>
          </pc:sldLayoutMkLst>
          <pc:spChg chg="mod">
            <ac:chgData name="Lauren Francis" userId="b7c8c318-11b6-44df-a20d-cbfd05c86935" providerId="ADAL" clId="{ECDADBAA-E231-4780-AA9F-699351219343}" dt="2025-06-17T13:59:07.808" v="65" actId="20577"/>
            <ac:spMkLst>
              <pc:docMk/>
              <pc:sldMasterMk cId="783407565" sldId="2147483648"/>
              <pc:sldLayoutMk cId="2364423304" sldId="2147483662"/>
              <ac:spMk id="2" creationId="{0FF861A2-B94D-AD35-5E4C-F181B15E7E06}"/>
            </ac:spMkLst>
          </pc:spChg>
        </pc:sldLayoutChg>
        <pc:sldLayoutChg chg="modSp mod">
          <pc:chgData name="Lauren Francis" userId="b7c8c318-11b6-44df-a20d-cbfd05c86935" providerId="ADAL" clId="{ECDADBAA-E231-4780-AA9F-699351219343}" dt="2025-06-17T13:59:11.310" v="66" actId="20577"/>
          <pc:sldLayoutMkLst>
            <pc:docMk/>
            <pc:sldMasterMk cId="783407565" sldId="2147483648"/>
            <pc:sldLayoutMk cId="2006673658" sldId="2147483663"/>
          </pc:sldLayoutMkLst>
          <pc:spChg chg="mod">
            <ac:chgData name="Lauren Francis" userId="b7c8c318-11b6-44df-a20d-cbfd05c86935" providerId="ADAL" clId="{ECDADBAA-E231-4780-AA9F-699351219343}" dt="2025-06-17T13:59:11.310" v="66" actId="20577"/>
            <ac:spMkLst>
              <pc:docMk/>
              <pc:sldMasterMk cId="783407565" sldId="2147483648"/>
              <pc:sldLayoutMk cId="2006673658" sldId="2147483663"/>
              <ac:spMk id="2" creationId="{096A09CB-4F96-2217-27F8-CF436EB271A1}"/>
            </ac:spMkLst>
          </pc:spChg>
        </pc:sldLayoutChg>
        <pc:sldLayoutChg chg="modSp mod">
          <pc:chgData name="Lauren Francis" userId="b7c8c318-11b6-44df-a20d-cbfd05c86935" providerId="ADAL" clId="{ECDADBAA-E231-4780-AA9F-699351219343}" dt="2025-06-17T13:59:14.237" v="67" actId="20577"/>
          <pc:sldLayoutMkLst>
            <pc:docMk/>
            <pc:sldMasterMk cId="783407565" sldId="2147483648"/>
            <pc:sldLayoutMk cId="1105485309" sldId="2147483664"/>
          </pc:sldLayoutMkLst>
          <pc:spChg chg="mod">
            <ac:chgData name="Lauren Francis" userId="b7c8c318-11b6-44df-a20d-cbfd05c86935" providerId="ADAL" clId="{ECDADBAA-E231-4780-AA9F-699351219343}" dt="2025-06-17T13:59:14.237" v="67" actId="20577"/>
            <ac:spMkLst>
              <pc:docMk/>
              <pc:sldMasterMk cId="783407565" sldId="2147483648"/>
              <pc:sldLayoutMk cId="1105485309" sldId="2147483664"/>
              <ac:spMk id="2" creationId="{40DD98CC-C3F4-FFAE-BBE7-2E6976BFDFC6}"/>
            </ac:spMkLst>
          </pc:spChg>
        </pc:sldLayoutChg>
        <pc:sldLayoutChg chg="modSp mod">
          <pc:chgData name="Lauren Francis" userId="b7c8c318-11b6-44df-a20d-cbfd05c86935" providerId="ADAL" clId="{ECDADBAA-E231-4780-AA9F-699351219343}" dt="2025-06-17T13:59:18.693" v="68" actId="20577"/>
          <pc:sldLayoutMkLst>
            <pc:docMk/>
            <pc:sldMasterMk cId="783407565" sldId="2147483648"/>
            <pc:sldLayoutMk cId="2902913774" sldId="2147483665"/>
          </pc:sldLayoutMkLst>
          <pc:spChg chg="mod">
            <ac:chgData name="Lauren Francis" userId="b7c8c318-11b6-44df-a20d-cbfd05c86935" providerId="ADAL" clId="{ECDADBAA-E231-4780-AA9F-699351219343}" dt="2025-06-17T13:59:18.693" v="68" actId="20577"/>
            <ac:spMkLst>
              <pc:docMk/>
              <pc:sldMasterMk cId="783407565" sldId="2147483648"/>
              <pc:sldLayoutMk cId="2902913774" sldId="2147483665"/>
              <ac:spMk id="2" creationId="{A709A2EB-43E8-E88F-504B-014E12DA2246}"/>
            </ac:spMkLst>
          </pc:spChg>
        </pc:sldLayoutChg>
        <pc:sldLayoutChg chg="delSp mod">
          <pc:chgData name="Lauren Francis" userId="b7c8c318-11b6-44df-a20d-cbfd05c86935" providerId="ADAL" clId="{ECDADBAA-E231-4780-AA9F-699351219343}" dt="2025-06-11T09:15:40.839" v="0" actId="478"/>
          <pc:sldLayoutMkLst>
            <pc:docMk/>
            <pc:sldMasterMk cId="783407565" sldId="2147483648"/>
            <pc:sldLayoutMk cId="3451759316" sldId="2147483671"/>
          </pc:sldLayoutMkLst>
        </pc:sldLayoutChg>
        <pc:sldLayoutChg chg="modSp mod">
          <pc:chgData name="Lauren Francis" userId="b7c8c318-11b6-44df-a20d-cbfd05c86935" providerId="ADAL" clId="{ECDADBAA-E231-4780-AA9F-699351219343}" dt="2025-06-17T13:46:39.363" v="38" actId="1035"/>
          <pc:sldLayoutMkLst>
            <pc:docMk/>
            <pc:sldMasterMk cId="783407565" sldId="2147483648"/>
            <pc:sldLayoutMk cId="753425887" sldId="2147483676"/>
          </pc:sldLayoutMkLst>
          <pc:spChg chg="mod">
            <ac:chgData name="Lauren Francis" userId="b7c8c318-11b6-44df-a20d-cbfd05c86935" providerId="ADAL" clId="{ECDADBAA-E231-4780-AA9F-699351219343}" dt="2025-06-17T13:46:39.363" v="38" actId="1035"/>
            <ac:spMkLst>
              <pc:docMk/>
              <pc:sldMasterMk cId="783407565" sldId="2147483648"/>
              <pc:sldLayoutMk cId="753425887" sldId="2147483676"/>
              <ac:spMk id="2" creationId="{B4BB6C55-EFB0-B13C-453D-644DC4282242}"/>
            </ac:spMkLst>
          </pc:spChg>
        </pc:sldLayoutChg>
        <pc:sldLayoutChg chg="modSp mod">
          <pc:chgData name="Lauren Francis" userId="b7c8c318-11b6-44df-a20d-cbfd05c86935" providerId="ADAL" clId="{ECDADBAA-E231-4780-AA9F-699351219343}" dt="2025-06-17T13:57:24.012" v="61" actId="1038"/>
          <pc:sldLayoutMkLst>
            <pc:docMk/>
            <pc:sldMasterMk cId="783407565" sldId="2147483648"/>
            <pc:sldLayoutMk cId="3920694061" sldId="2147483677"/>
          </pc:sldLayoutMkLst>
          <pc:picChg chg="mod">
            <ac:chgData name="Lauren Francis" userId="b7c8c318-11b6-44df-a20d-cbfd05c86935" providerId="ADAL" clId="{ECDADBAA-E231-4780-AA9F-699351219343}" dt="2025-06-17T13:57:24.012" v="61" actId="1038"/>
            <ac:picMkLst>
              <pc:docMk/>
              <pc:sldMasterMk cId="783407565" sldId="2147483648"/>
              <pc:sldLayoutMk cId="3920694061" sldId="2147483677"/>
              <ac:picMk id="33" creationId="{918DDD58-FCB8-E686-84ED-B0A6D4E70B49}"/>
            </ac:picMkLst>
          </pc:picChg>
        </pc:sldLayoutChg>
        <pc:sldLayoutChg chg="modSp mod">
          <pc:chgData name="Lauren Francis" userId="b7c8c318-11b6-44df-a20d-cbfd05c86935" providerId="ADAL" clId="{ECDADBAA-E231-4780-AA9F-699351219343}" dt="2025-06-17T13:45:48.505" v="23" actId="255"/>
          <pc:sldLayoutMkLst>
            <pc:docMk/>
            <pc:sldMasterMk cId="783407565" sldId="2147483648"/>
            <pc:sldLayoutMk cId="1813118319" sldId="2147483683"/>
          </pc:sldLayoutMkLst>
          <pc:spChg chg="mod">
            <ac:chgData name="Lauren Francis" userId="b7c8c318-11b6-44df-a20d-cbfd05c86935" providerId="ADAL" clId="{ECDADBAA-E231-4780-AA9F-699351219343}" dt="2025-06-17T13:45:48.505" v="23" actId="255"/>
            <ac:spMkLst>
              <pc:docMk/>
              <pc:sldMasterMk cId="783407565" sldId="2147483648"/>
              <pc:sldLayoutMk cId="1813118319" sldId="2147483683"/>
              <ac:spMk id="2" creationId="{B4BB6C55-EFB0-B13C-453D-644DC4282242}"/>
            </ac:spMkLst>
          </pc:spChg>
          <pc:spChg chg="mod">
            <ac:chgData name="Lauren Francis" userId="b7c8c318-11b6-44df-a20d-cbfd05c86935" providerId="ADAL" clId="{ECDADBAA-E231-4780-AA9F-699351219343}" dt="2025-06-17T13:44:50.429" v="20" actId="1076"/>
            <ac:spMkLst>
              <pc:docMk/>
              <pc:sldMasterMk cId="783407565" sldId="2147483648"/>
              <pc:sldLayoutMk cId="1813118319" sldId="2147483683"/>
              <ac:spMk id="5" creationId="{24EAF092-EEE0-8503-C501-1FD8B47F4494}"/>
            </ac:spMkLst>
          </pc:spChg>
        </pc:sldLayoutChg>
        <pc:sldLayoutChg chg="modSp mod">
          <pc:chgData name="Lauren Francis" userId="b7c8c318-11b6-44df-a20d-cbfd05c86935" providerId="ADAL" clId="{ECDADBAA-E231-4780-AA9F-699351219343}" dt="2025-06-17T13:46:04.009" v="36" actId="1037"/>
          <pc:sldLayoutMkLst>
            <pc:docMk/>
            <pc:sldMasterMk cId="783407565" sldId="2147483648"/>
            <pc:sldLayoutMk cId="940817645" sldId="2147483684"/>
          </pc:sldLayoutMkLst>
          <pc:spChg chg="mod">
            <ac:chgData name="Lauren Francis" userId="b7c8c318-11b6-44df-a20d-cbfd05c86935" providerId="ADAL" clId="{ECDADBAA-E231-4780-AA9F-699351219343}" dt="2025-06-17T13:46:04.009" v="36" actId="1037"/>
            <ac:spMkLst>
              <pc:docMk/>
              <pc:sldMasterMk cId="783407565" sldId="2147483648"/>
              <pc:sldLayoutMk cId="940817645" sldId="2147483684"/>
              <ac:spMk id="5" creationId="{24EAF092-EEE0-8503-C501-1FD8B47F4494}"/>
            </ac:spMkLst>
          </pc:spChg>
        </pc:sldLayoutChg>
        <pc:sldLayoutChg chg="modSp mod">
          <pc:chgData name="Lauren Francis" userId="b7c8c318-11b6-44df-a20d-cbfd05c86935" providerId="ADAL" clId="{ECDADBAA-E231-4780-AA9F-699351219343}" dt="2025-06-17T14:02:26.012" v="129" actId="1036"/>
          <pc:sldLayoutMkLst>
            <pc:docMk/>
            <pc:sldMasterMk cId="783407565" sldId="2147483648"/>
            <pc:sldLayoutMk cId="4166703696" sldId="2147483687"/>
          </pc:sldLayoutMkLst>
          <pc:spChg chg="mod">
            <ac:chgData name="Lauren Francis" userId="b7c8c318-11b6-44df-a20d-cbfd05c86935" providerId="ADAL" clId="{ECDADBAA-E231-4780-AA9F-699351219343}" dt="2025-06-17T14:02:26.012" v="129" actId="1036"/>
            <ac:spMkLst>
              <pc:docMk/>
              <pc:sldMasterMk cId="783407565" sldId="2147483648"/>
              <pc:sldLayoutMk cId="4166703696" sldId="2147483687"/>
              <ac:spMk id="3" creationId="{74F925B2-B4AC-3C50-8604-A81C38D23AC6}"/>
            </ac:spMkLst>
          </pc:spChg>
        </pc:sldLayoutChg>
        <pc:sldLayoutChg chg="modSp mod">
          <pc:chgData name="Lauren Francis" userId="b7c8c318-11b6-44df-a20d-cbfd05c86935" providerId="ADAL" clId="{ECDADBAA-E231-4780-AA9F-699351219343}" dt="2025-06-17T14:01:50.436" v="96" actId="1035"/>
          <pc:sldLayoutMkLst>
            <pc:docMk/>
            <pc:sldMasterMk cId="783407565" sldId="2147483648"/>
            <pc:sldLayoutMk cId="3594627415" sldId="2147483688"/>
          </pc:sldLayoutMkLst>
        </pc:sldLayoutChg>
      </pc:sldMasterChg>
    </pc:docChg>
  </pc:docChgLst>
  <pc:docChgLst>
    <pc:chgData name="Lauren Francis" userId="b7c8c318-11b6-44df-a20d-cbfd05c86935" providerId="ADAL" clId="{4BBEDE7F-9734-419C-ADEB-8159F2185F5E}"/>
    <pc:docChg chg="undo custSel addMainMaster delMainMaster modMainMaster">
      <pc:chgData name="Lauren Francis" userId="b7c8c318-11b6-44df-a20d-cbfd05c86935" providerId="ADAL" clId="{4BBEDE7F-9734-419C-ADEB-8159F2185F5E}" dt="2024-07-12T15:50:14.853" v="1401" actId="1036"/>
      <pc:docMkLst>
        <pc:docMk/>
      </pc:docMkLst>
      <pc:sldMasterChg chg="addSldLayout delSldLayout modSldLayout sldLayoutOrd">
        <pc:chgData name="Lauren Francis" userId="b7c8c318-11b6-44df-a20d-cbfd05c86935" providerId="ADAL" clId="{4BBEDE7F-9734-419C-ADEB-8159F2185F5E}" dt="2024-07-12T15:50:14.853" v="1401" actId="1036"/>
        <pc:sldMasterMkLst>
          <pc:docMk/>
          <pc:sldMasterMk cId="783407565" sldId="2147483648"/>
        </pc:sldMasterMkLst>
        <pc:sldLayoutChg chg="addSp delSp modSp mod">
          <pc:chgData name="Lauren Francis" userId="b7c8c318-11b6-44df-a20d-cbfd05c86935" providerId="ADAL" clId="{4BBEDE7F-9734-419C-ADEB-8159F2185F5E}" dt="2024-07-12T01:35:52.487" v="1198" actId="1037"/>
          <pc:sldLayoutMkLst>
            <pc:docMk/>
            <pc:sldMasterMk cId="783407565" sldId="2147483648"/>
            <pc:sldLayoutMk cId="294763625" sldId="2147483659"/>
          </pc:sldLayoutMkLst>
        </pc:sldLayoutChg>
        <pc:sldLayoutChg chg="addSp delSp modSp mod">
          <pc:chgData name="Lauren Francis" userId="b7c8c318-11b6-44df-a20d-cbfd05c86935" providerId="ADAL" clId="{4BBEDE7F-9734-419C-ADEB-8159F2185F5E}" dt="2024-07-12T01:34:35.584" v="1185" actId="14100"/>
          <pc:sldLayoutMkLst>
            <pc:docMk/>
            <pc:sldMasterMk cId="783407565" sldId="2147483648"/>
            <pc:sldLayoutMk cId="2728238326" sldId="2147483660"/>
          </pc:sldLayoutMkLst>
        </pc:sldLayoutChg>
        <pc:sldLayoutChg chg="addSp delSp modSp mod">
          <pc:chgData name="Lauren Francis" userId="b7c8c318-11b6-44df-a20d-cbfd05c86935" providerId="ADAL" clId="{4BBEDE7F-9734-419C-ADEB-8159F2185F5E}" dt="2024-07-12T01:34:42.692" v="1186" actId="208"/>
          <pc:sldLayoutMkLst>
            <pc:docMk/>
            <pc:sldMasterMk cId="783407565" sldId="2147483648"/>
            <pc:sldLayoutMk cId="392758585" sldId="2147483661"/>
          </pc:sldLayoutMkLst>
        </pc:sldLayoutChg>
        <pc:sldLayoutChg chg="addSp delSp modSp mod">
          <pc:chgData name="Lauren Francis" userId="b7c8c318-11b6-44df-a20d-cbfd05c86935" providerId="ADAL" clId="{4BBEDE7F-9734-419C-ADEB-8159F2185F5E}" dt="2024-07-12T01:34:49.260" v="1187" actId="208"/>
          <pc:sldLayoutMkLst>
            <pc:docMk/>
            <pc:sldMasterMk cId="783407565" sldId="2147483648"/>
            <pc:sldLayoutMk cId="2364423304" sldId="2147483662"/>
          </pc:sldLayoutMkLst>
        </pc:sldLayoutChg>
        <pc:sldLayoutChg chg="addSp delSp modSp mod">
          <pc:chgData name="Lauren Francis" userId="b7c8c318-11b6-44df-a20d-cbfd05c86935" providerId="ADAL" clId="{4BBEDE7F-9734-419C-ADEB-8159F2185F5E}" dt="2024-07-12T01:34:56.481" v="1188" actId="208"/>
          <pc:sldLayoutMkLst>
            <pc:docMk/>
            <pc:sldMasterMk cId="783407565" sldId="2147483648"/>
            <pc:sldLayoutMk cId="2006673658" sldId="2147483663"/>
          </pc:sldLayoutMkLst>
        </pc:sldLayoutChg>
        <pc:sldLayoutChg chg="addSp delSp modSp mod">
          <pc:chgData name="Lauren Francis" userId="b7c8c318-11b6-44df-a20d-cbfd05c86935" providerId="ADAL" clId="{4BBEDE7F-9734-419C-ADEB-8159F2185F5E}" dt="2024-07-12T01:35:03.209" v="1189" actId="208"/>
          <pc:sldLayoutMkLst>
            <pc:docMk/>
            <pc:sldMasterMk cId="783407565" sldId="2147483648"/>
            <pc:sldLayoutMk cId="1105485309" sldId="2147483664"/>
          </pc:sldLayoutMkLst>
        </pc:sldLayoutChg>
        <pc:sldLayoutChg chg="addSp delSp modSp mod">
          <pc:chgData name="Lauren Francis" userId="b7c8c318-11b6-44df-a20d-cbfd05c86935" providerId="ADAL" clId="{4BBEDE7F-9734-419C-ADEB-8159F2185F5E}" dt="2024-07-12T01:35:10.482" v="1190" actId="208"/>
          <pc:sldLayoutMkLst>
            <pc:docMk/>
            <pc:sldMasterMk cId="783407565" sldId="2147483648"/>
            <pc:sldLayoutMk cId="2902913774" sldId="2147483665"/>
          </pc:sldLayoutMkLst>
        </pc:sldLayoutChg>
        <pc:sldLayoutChg chg="del">
          <pc:chgData name="Lauren Francis" userId="b7c8c318-11b6-44df-a20d-cbfd05c86935" providerId="ADAL" clId="{4BBEDE7F-9734-419C-ADEB-8159F2185F5E}" dt="2024-07-07T13:44:40.431" v="540" actId="2696"/>
          <pc:sldLayoutMkLst>
            <pc:docMk/>
            <pc:sldMasterMk cId="783407565" sldId="2147483648"/>
            <pc:sldLayoutMk cId="4083002021" sldId="2147483666"/>
          </pc:sldLayoutMkLst>
        </pc:sldLayoutChg>
        <pc:sldLayoutChg chg="modSp mod">
          <pc:chgData name="Lauren Francis" userId="b7c8c318-11b6-44df-a20d-cbfd05c86935" providerId="ADAL" clId="{4BBEDE7F-9734-419C-ADEB-8159F2185F5E}" dt="2024-07-07T13:50:11.760" v="606" actId="1076"/>
          <pc:sldLayoutMkLst>
            <pc:docMk/>
            <pc:sldMasterMk cId="783407565" sldId="2147483648"/>
            <pc:sldLayoutMk cId="3451759316" sldId="2147483671"/>
          </pc:sldLayoutMkLst>
        </pc:sldLayoutChg>
        <pc:sldLayoutChg chg="modSp mod">
          <pc:chgData name="Lauren Francis" userId="b7c8c318-11b6-44df-a20d-cbfd05c86935" providerId="ADAL" clId="{4BBEDE7F-9734-419C-ADEB-8159F2185F5E}" dt="2024-07-07T13:49:39.398" v="599" actId="1076"/>
          <pc:sldLayoutMkLst>
            <pc:docMk/>
            <pc:sldMasterMk cId="783407565" sldId="2147483648"/>
            <pc:sldLayoutMk cId="2839592603" sldId="2147483674"/>
          </pc:sldLayoutMkLst>
        </pc:sldLayoutChg>
        <pc:sldLayoutChg chg="addSp modSp mod">
          <pc:chgData name="Lauren Francis" userId="b7c8c318-11b6-44df-a20d-cbfd05c86935" providerId="ADAL" clId="{4BBEDE7F-9734-419C-ADEB-8159F2185F5E}" dt="2024-07-04T21:35:33.381" v="448" actId="1035"/>
          <pc:sldLayoutMkLst>
            <pc:docMk/>
            <pc:sldMasterMk cId="783407565" sldId="2147483648"/>
            <pc:sldLayoutMk cId="753425887" sldId="2147483676"/>
          </pc:sldLayoutMkLst>
        </pc:sldLayoutChg>
        <pc:sldLayoutChg chg="addSp delSp modSp mod ord">
          <pc:chgData name="Lauren Francis" userId="b7c8c318-11b6-44df-a20d-cbfd05c86935" providerId="ADAL" clId="{4BBEDE7F-9734-419C-ADEB-8159F2185F5E}" dt="2024-07-12T15:50:14.853" v="1401" actId="1036"/>
          <pc:sldLayoutMkLst>
            <pc:docMk/>
            <pc:sldMasterMk cId="783407565" sldId="2147483648"/>
            <pc:sldLayoutMk cId="3920694061" sldId="2147483677"/>
          </pc:sldLayoutMkLst>
        </pc:sldLayoutChg>
        <pc:sldLayoutChg chg="addSp delSp modSp mod">
          <pc:chgData name="Lauren Francis" userId="b7c8c318-11b6-44df-a20d-cbfd05c86935" providerId="ADAL" clId="{4BBEDE7F-9734-419C-ADEB-8159F2185F5E}" dt="2024-07-07T13:57:08.424" v="640" actId="6014"/>
          <pc:sldLayoutMkLst>
            <pc:docMk/>
            <pc:sldMasterMk cId="783407565" sldId="2147483648"/>
            <pc:sldLayoutMk cId="3049626277" sldId="2147483678"/>
          </pc:sldLayoutMkLst>
        </pc:sldLayoutChg>
        <pc:sldLayoutChg chg="delSp new del mod">
          <pc:chgData name="Lauren Francis" userId="b7c8c318-11b6-44df-a20d-cbfd05c86935" providerId="ADAL" clId="{4BBEDE7F-9734-419C-ADEB-8159F2185F5E}" dt="2024-07-11T17:27:47.579" v="821" actId="2696"/>
          <pc:sldLayoutMkLst>
            <pc:docMk/>
            <pc:sldMasterMk cId="783407565" sldId="2147483648"/>
            <pc:sldLayoutMk cId="540503755" sldId="2147483679"/>
          </pc:sldLayoutMkLst>
        </pc:sldLayoutChg>
        <pc:sldLayoutChg chg="addSp delSp modSp new mod">
          <pc:chgData name="Lauren Francis" userId="b7c8c318-11b6-44df-a20d-cbfd05c86935" providerId="ADAL" clId="{4BBEDE7F-9734-419C-ADEB-8159F2185F5E}" dt="2024-07-12T15:48:29.518" v="1384" actId="21"/>
          <pc:sldLayoutMkLst>
            <pc:docMk/>
            <pc:sldMasterMk cId="783407565" sldId="2147483648"/>
            <pc:sldLayoutMk cId="3022762414" sldId="2147483679"/>
          </pc:sldLayoutMkLst>
        </pc:sldLayoutChg>
      </pc:sldMasterChg>
      <pc:sldMasterChg chg="new del mod addSldLayout delSldLayout">
        <pc:chgData name="Lauren Francis" userId="b7c8c318-11b6-44df-a20d-cbfd05c86935" providerId="ADAL" clId="{4BBEDE7F-9734-419C-ADEB-8159F2185F5E}" dt="2024-07-12T13:29:22.941" v="1214" actId="6938"/>
        <pc:sldMasterMkLst>
          <pc:docMk/>
          <pc:sldMasterMk cId="1547873105" sldId="2147483679"/>
        </pc:sldMasterMkLst>
        <pc:sldLayoutChg chg="new del replId">
          <pc:chgData name="Lauren Francis" userId="b7c8c318-11b6-44df-a20d-cbfd05c86935" providerId="ADAL" clId="{4BBEDE7F-9734-419C-ADEB-8159F2185F5E}" dt="2024-07-12T13:29:22.941" v="1214" actId="6938"/>
          <pc:sldLayoutMkLst>
            <pc:docMk/>
            <pc:sldMasterMk cId="1547873105" sldId="2147483679"/>
            <pc:sldLayoutMk cId="2951087655" sldId="2147483680"/>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99530330" sldId="2147483681"/>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283325011" sldId="2147483682"/>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2241543615" sldId="2147483683"/>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490944726" sldId="2147483684"/>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730838745" sldId="2147483685"/>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873015608" sldId="2147483686"/>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629498221" sldId="2147483687"/>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249414971" sldId="2147483688"/>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023056353" sldId="2147483689"/>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150862708" sldId="2147483690"/>
          </pc:sldLayoutMkLst>
        </pc:sldLayoutChg>
      </pc:sldMasterChg>
    </pc:docChg>
  </pc:docChgLst>
  <pc:docChgLst>
    <pc:chgData name="Lauren Francis" userId="b7c8c318-11b6-44df-a20d-cbfd05c86935" providerId="ADAL" clId="{C38C7FE3-EEFC-4541-A9F6-30EA223E2397}"/>
    <pc:docChg chg="undo custSel addMainMaster delMainMaster modMainMaster">
      <pc:chgData name="Lauren Francis" userId="b7c8c318-11b6-44df-a20d-cbfd05c86935" providerId="ADAL" clId="{C38C7FE3-EEFC-4541-A9F6-30EA223E2397}" dt="2024-04-09T23:03:39.216" v="104" actId="6014"/>
      <pc:docMkLst>
        <pc:docMk/>
      </pc:docMkLst>
      <pc:sldMasterChg chg="modSp mod addSldLayout modSldLayout">
        <pc:chgData name="Lauren Francis" userId="b7c8c318-11b6-44df-a20d-cbfd05c86935" providerId="ADAL" clId="{C38C7FE3-EEFC-4541-A9F6-30EA223E2397}" dt="2024-04-09T23:03:39.216" v="104" actId="6014"/>
        <pc:sldMasterMkLst>
          <pc:docMk/>
          <pc:sldMasterMk cId="783407565" sldId="2147483648"/>
        </pc:sldMasterMkLst>
        <pc:sldLayoutChg chg="addSp delSp modSp mod">
          <pc:chgData name="Lauren Francis" userId="b7c8c318-11b6-44df-a20d-cbfd05c86935" providerId="ADAL" clId="{C38C7FE3-EEFC-4541-A9F6-30EA223E2397}" dt="2024-04-09T22:59:07.055" v="60" actId="14100"/>
          <pc:sldLayoutMkLst>
            <pc:docMk/>
            <pc:sldMasterMk cId="783407565" sldId="2147483648"/>
            <pc:sldLayoutMk cId="1462231767" sldId="2147483649"/>
          </pc:sldLayoutMkLst>
        </pc:sldLayoutChg>
        <pc:sldLayoutChg chg="addSp delSp modSp mod">
          <pc:chgData name="Lauren Francis" userId="b7c8c318-11b6-44df-a20d-cbfd05c86935" providerId="ADAL" clId="{C38C7FE3-EEFC-4541-A9F6-30EA223E2397}" dt="2024-04-09T22:59:15.986" v="63" actId="1076"/>
          <pc:sldLayoutMkLst>
            <pc:docMk/>
            <pc:sldMasterMk cId="783407565" sldId="2147483648"/>
            <pc:sldLayoutMk cId="347735146" sldId="2147483650"/>
          </pc:sldLayoutMkLst>
        </pc:sldLayoutChg>
        <pc:sldLayoutChg chg="addSp delSp modSp mod">
          <pc:chgData name="Lauren Francis" userId="b7c8c318-11b6-44df-a20d-cbfd05c86935" providerId="ADAL" clId="{C38C7FE3-EEFC-4541-A9F6-30EA223E2397}" dt="2024-04-09T22:59:22.753" v="65" actId="478"/>
          <pc:sldLayoutMkLst>
            <pc:docMk/>
            <pc:sldMasterMk cId="783407565" sldId="2147483648"/>
            <pc:sldLayoutMk cId="3249202066" sldId="2147483651"/>
          </pc:sldLayoutMkLst>
        </pc:sldLayoutChg>
        <pc:sldLayoutChg chg="addSp delSp modSp mod">
          <pc:chgData name="Lauren Francis" userId="b7c8c318-11b6-44df-a20d-cbfd05c86935" providerId="ADAL" clId="{C38C7FE3-EEFC-4541-A9F6-30EA223E2397}" dt="2024-04-09T22:54:01.932" v="42" actId="207"/>
          <pc:sldLayoutMkLst>
            <pc:docMk/>
            <pc:sldMasterMk cId="783407565" sldId="2147483648"/>
            <pc:sldLayoutMk cId="1756085151" sldId="2147483652"/>
          </pc:sldLayoutMkLst>
        </pc:sldLayoutChg>
        <pc:sldLayoutChg chg="addSp delSp modSp mod">
          <pc:chgData name="Lauren Francis" userId="b7c8c318-11b6-44df-a20d-cbfd05c86935" providerId="ADAL" clId="{C38C7FE3-EEFC-4541-A9F6-30EA223E2397}" dt="2024-04-09T18:08:57.891" v="4" actId="167"/>
          <pc:sldLayoutMkLst>
            <pc:docMk/>
            <pc:sldMasterMk cId="783407565" sldId="2147483648"/>
            <pc:sldLayoutMk cId="3339540598" sldId="2147483653"/>
          </pc:sldLayoutMkLst>
        </pc:sldLayoutChg>
        <pc:sldLayoutChg chg="addSp delSp modSp new mod">
          <pc:chgData name="Lauren Francis" userId="b7c8c318-11b6-44df-a20d-cbfd05c86935" providerId="ADAL" clId="{C38C7FE3-EEFC-4541-A9F6-30EA223E2397}" dt="2024-04-09T23:00:05.708" v="69" actId="6014"/>
          <pc:sldLayoutMkLst>
            <pc:docMk/>
            <pc:sldMasterMk cId="783407565" sldId="2147483648"/>
            <pc:sldLayoutMk cId="294763625" sldId="2147483659"/>
          </pc:sldLayoutMkLst>
        </pc:sldLayoutChg>
        <pc:sldLayoutChg chg="addSp delSp modSp new mod">
          <pc:chgData name="Lauren Francis" userId="b7c8c318-11b6-44df-a20d-cbfd05c86935" providerId="ADAL" clId="{C38C7FE3-EEFC-4541-A9F6-30EA223E2397}" dt="2024-04-09T23:01:15.557" v="76" actId="6014"/>
          <pc:sldLayoutMkLst>
            <pc:docMk/>
            <pc:sldMasterMk cId="783407565" sldId="2147483648"/>
            <pc:sldLayoutMk cId="2728238326" sldId="2147483660"/>
          </pc:sldLayoutMkLst>
        </pc:sldLayoutChg>
        <pc:sldLayoutChg chg="addSp delSp modSp new mod">
          <pc:chgData name="Lauren Francis" userId="b7c8c318-11b6-44df-a20d-cbfd05c86935" providerId="ADAL" clId="{C38C7FE3-EEFC-4541-A9F6-30EA223E2397}" dt="2024-04-09T23:01:46.775" v="81" actId="6014"/>
          <pc:sldLayoutMkLst>
            <pc:docMk/>
            <pc:sldMasterMk cId="783407565" sldId="2147483648"/>
            <pc:sldLayoutMk cId="392758585" sldId="2147483661"/>
          </pc:sldLayoutMkLst>
        </pc:sldLayoutChg>
        <pc:sldLayoutChg chg="addSp delSp modSp new mod">
          <pc:chgData name="Lauren Francis" userId="b7c8c318-11b6-44df-a20d-cbfd05c86935" providerId="ADAL" clId="{C38C7FE3-EEFC-4541-A9F6-30EA223E2397}" dt="2024-04-09T23:02:14.864" v="86" actId="6014"/>
          <pc:sldLayoutMkLst>
            <pc:docMk/>
            <pc:sldMasterMk cId="783407565" sldId="2147483648"/>
            <pc:sldLayoutMk cId="2364423304" sldId="2147483662"/>
          </pc:sldLayoutMkLst>
        </pc:sldLayoutChg>
        <pc:sldLayoutChg chg="addSp delSp modSp new mod">
          <pc:chgData name="Lauren Francis" userId="b7c8c318-11b6-44df-a20d-cbfd05c86935" providerId="ADAL" clId="{C38C7FE3-EEFC-4541-A9F6-30EA223E2397}" dt="2024-04-09T23:02:35.847" v="91"/>
          <pc:sldLayoutMkLst>
            <pc:docMk/>
            <pc:sldMasterMk cId="783407565" sldId="2147483648"/>
            <pc:sldLayoutMk cId="2006673658" sldId="2147483663"/>
          </pc:sldLayoutMkLst>
        </pc:sldLayoutChg>
        <pc:sldLayoutChg chg="addSp delSp modSp new mod">
          <pc:chgData name="Lauren Francis" userId="b7c8c318-11b6-44df-a20d-cbfd05c86935" providerId="ADAL" clId="{C38C7FE3-EEFC-4541-A9F6-30EA223E2397}" dt="2024-04-09T23:03:06.020" v="96" actId="6014"/>
          <pc:sldLayoutMkLst>
            <pc:docMk/>
            <pc:sldMasterMk cId="783407565" sldId="2147483648"/>
            <pc:sldLayoutMk cId="1105485309" sldId="2147483664"/>
          </pc:sldLayoutMkLst>
        </pc:sldLayoutChg>
        <pc:sldLayoutChg chg="addSp delSp modSp new mod">
          <pc:chgData name="Lauren Francis" userId="b7c8c318-11b6-44df-a20d-cbfd05c86935" providerId="ADAL" clId="{C38C7FE3-EEFC-4541-A9F6-30EA223E2397}" dt="2024-04-09T23:03:39.216" v="104" actId="6014"/>
          <pc:sldLayoutMkLst>
            <pc:docMk/>
            <pc:sldMasterMk cId="783407565" sldId="2147483648"/>
            <pc:sldLayoutMk cId="2902913774" sldId="2147483665"/>
          </pc:sldLayoutMkLst>
        </pc:sldLayoutChg>
      </pc:sldMasterChg>
      <pc:sldMasterChg chg="new del mod addSldLayout delSldLayout">
        <pc:chgData name="Lauren Francis" userId="b7c8c318-11b6-44df-a20d-cbfd05c86935" providerId="ADAL" clId="{C38C7FE3-EEFC-4541-A9F6-30EA223E2397}" dt="2024-04-09T23:00:25.162" v="71" actId="6938"/>
        <pc:sldMasterMkLst>
          <pc:docMk/>
          <pc:sldMasterMk cId="1549515773" sldId="2147483660"/>
        </pc:sldMasterMkLst>
        <pc:sldLayoutChg chg="new del replId">
          <pc:chgData name="Lauren Francis" userId="b7c8c318-11b6-44df-a20d-cbfd05c86935" providerId="ADAL" clId="{C38C7FE3-EEFC-4541-A9F6-30EA223E2397}" dt="2024-04-09T23:00:25.162" v="71" actId="6938"/>
          <pc:sldLayoutMkLst>
            <pc:docMk/>
            <pc:sldMasterMk cId="1549515773" sldId="2147483660"/>
            <pc:sldLayoutMk cId="4186327070" sldId="2147483661"/>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758311838" sldId="2147483662"/>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576623558" sldId="2147483663"/>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747026217" sldId="2147483664"/>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985869912" sldId="2147483665"/>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425921841" sldId="2147483666"/>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146710751" sldId="2147483667"/>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290143600" sldId="2147483668"/>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164090362" sldId="2147483669"/>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969207384" sldId="2147483670"/>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866610543" sldId="2147483671"/>
          </pc:sldLayoutMkLst>
        </pc:sldLayoutChg>
      </pc:sldMasterChg>
    </pc:docChg>
  </pc:docChgLst>
  <pc:docChgLst>
    <pc:chgData name="Lauren Francis" userId="b7c8c318-11b6-44df-a20d-cbfd05c86935" providerId="ADAL" clId="{65C9459A-0CE4-4905-8325-71C5D01DA6A3}"/>
    <pc:docChg chg="undo custSel addSld delSld modSld modMainMaster">
      <pc:chgData name="Lauren Francis" userId="b7c8c318-11b6-44df-a20d-cbfd05c86935" providerId="ADAL" clId="{65C9459A-0CE4-4905-8325-71C5D01DA6A3}" dt="2024-06-26T19:02:36.982" v="1125" actId="1037"/>
      <pc:docMkLst>
        <pc:docMk/>
      </pc:docMkLst>
      <pc:sldChg chg="new del">
        <pc:chgData name="Lauren Francis" userId="b7c8c318-11b6-44df-a20d-cbfd05c86935" providerId="ADAL" clId="{65C9459A-0CE4-4905-8325-71C5D01DA6A3}" dt="2024-06-14T20:41:25.748" v="625" actId="680"/>
        <pc:sldMkLst>
          <pc:docMk/>
          <pc:sldMk cId="228803490" sldId="257"/>
        </pc:sldMkLst>
      </pc:sldChg>
      <pc:sldChg chg="new del">
        <pc:chgData name="Lauren Francis" userId="b7c8c318-11b6-44df-a20d-cbfd05c86935" providerId="ADAL" clId="{65C9459A-0CE4-4905-8325-71C5D01DA6A3}" dt="2024-06-14T20:41:32.572" v="627" actId="680"/>
        <pc:sldMkLst>
          <pc:docMk/>
          <pc:sldMk cId="3736922193" sldId="257"/>
        </pc:sldMkLst>
      </pc:sldChg>
      <pc:sldChg chg="addSp delSp modSp add del mod">
        <pc:chgData name="Lauren Francis" userId="b7c8c318-11b6-44df-a20d-cbfd05c86935" providerId="ADAL" clId="{65C9459A-0CE4-4905-8325-71C5D01DA6A3}" dt="2024-06-14T20:43:20.859" v="651"/>
        <pc:sldMkLst>
          <pc:docMk/>
          <pc:sldMk cId="0" sldId="267"/>
        </pc:sldMkLst>
      </pc:sldChg>
      <pc:sldMasterChg chg="addSldLayout delSldLayout modSldLayout sldLayoutOrd">
        <pc:chgData name="Lauren Francis" userId="b7c8c318-11b6-44df-a20d-cbfd05c86935" providerId="ADAL" clId="{65C9459A-0CE4-4905-8325-71C5D01DA6A3}" dt="2024-06-26T19:02:36.982" v="1125" actId="1037"/>
        <pc:sldMasterMkLst>
          <pc:docMk/>
          <pc:sldMasterMk cId="783407565" sldId="2147483648"/>
        </pc:sldMasterMkLst>
        <pc:sldLayoutChg chg="modSp mod">
          <pc:chgData name="Lauren Francis" userId="b7c8c318-11b6-44df-a20d-cbfd05c86935" providerId="ADAL" clId="{65C9459A-0CE4-4905-8325-71C5D01DA6A3}" dt="2024-05-23T16:09:01.343" v="39" actId="1035"/>
          <pc:sldLayoutMkLst>
            <pc:docMk/>
            <pc:sldMasterMk cId="783407565" sldId="2147483648"/>
            <pc:sldLayoutMk cId="1462231767" sldId="2147483649"/>
          </pc:sldLayoutMkLst>
        </pc:sldLayoutChg>
        <pc:sldLayoutChg chg="modSp mod">
          <pc:chgData name="Lauren Francis" userId="b7c8c318-11b6-44df-a20d-cbfd05c86935" providerId="ADAL" clId="{65C9459A-0CE4-4905-8325-71C5D01DA6A3}" dt="2024-05-30T17:35:22.531" v="65" actId="1036"/>
          <pc:sldLayoutMkLst>
            <pc:docMk/>
            <pc:sldMasterMk cId="783407565" sldId="2147483648"/>
            <pc:sldLayoutMk cId="3249202066" sldId="2147483651"/>
          </pc:sldLayoutMkLst>
        </pc:sldLayoutChg>
        <pc:sldLayoutChg chg="del">
          <pc:chgData name="Lauren Francis" userId="b7c8c318-11b6-44df-a20d-cbfd05c86935" providerId="ADAL" clId="{65C9459A-0CE4-4905-8325-71C5D01DA6A3}" dt="2024-06-19T15:03:13.741" v="799" actId="2696"/>
          <pc:sldLayoutMkLst>
            <pc:docMk/>
            <pc:sldMasterMk cId="783407565" sldId="2147483648"/>
            <pc:sldLayoutMk cId="1756085151" sldId="2147483652"/>
          </pc:sldLayoutMkLst>
        </pc:sldLayoutChg>
        <pc:sldLayoutChg chg="addSp delSp modSp mod">
          <pc:chgData name="Lauren Francis" userId="b7c8c318-11b6-44df-a20d-cbfd05c86935" providerId="ADAL" clId="{65C9459A-0CE4-4905-8325-71C5D01DA6A3}" dt="2024-06-26T19:02:13.013" v="1124"/>
          <pc:sldLayoutMkLst>
            <pc:docMk/>
            <pc:sldMasterMk cId="783407565" sldId="2147483648"/>
            <pc:sldLayoutMk cId="3339540598" sldId="2147483653"/>
          </pc:sldLayoutMkLst>
        </pc:sldLayoutChg>
        <pc:sldLayoutChg chg="addSp delSp modSp mod">
          <pc:chgData name="Lauren Francis" userId="b7c8c318-11b6-44df-a20d-cbfd05c86935" providerId="ADAL" clId="{65C9459A-0CE4-4905-8325-71C5D01DA6A3}" dt="2024-06-26T18:59:43.444" v="1100" actId="1582"/>
          <pc:sldLayoutMkLst>
            <pc:docMk/>
            <pc:sldMasterMk cId="783407565" sldId="2147483648"/>
            <pc:sldLayoutMk cId="1547160261" sldId="2147483654"/>
          </pc:sldLayoutMkLst>
        </pc:sldLayoutChg>
        <pc:sldLayoutChg chg="addSp delSp modSp mod">
          <pc:chgData name="Lauren Francis" userId="b7c8c318-11b6-44df-a20d-cbfd05c86935" providerId="ADAL" clId="{65C9459A-0CE4-4905-8325-71C5D01DA6A3}" dt="2024-06-26T18:59:22.806" v="1096" actId="1582"/>
          <pc:sldLayoutMkLst>
            <pc:docMk/>
            <pc:sldMasterMk cId="783407565" sldId="2147483648"/>
            <pc:sldLayoutMk cId="416266728" sldId="2147483655"/>
          </pc:sldLayoutMkLst>
        </pc:sldLayoutChg>
        <pc:sldLayoutChg chg="addSp delSp modSp mod">
          <pc:chgData name="Lauren Francis" userId="b7c8c318-11b6-44df-a20d-cbfd05c86935" providerId="ADAL" clId="{65C9459A-0CE4-4905-8325-71C5D01DA6A3}" dt="2024-06-26T18:59:00.915" v="1092" actId="1582"/>
          <pc:sldLayoutMkLst>
            <pc:docMk/>
            <pc:sldMasterMk cId="783407565" sldId="2147483648"/>
            <pc:sldLayoutMk cId="1558470754" sldId="2147483656"/>
          </pc:sldLayoutMkLst>
        </pc:sldLayoutChg>
        <pc:sldLayoutChg chg="modSp del mod">
          <pc:chgData name="Lauren Francis" userId="b7c8c318-11b6-44df-a20d-cbfd05c86935" providerId="ADAL" clId="{65C9459A-0CE4-4905-8325-71C5D01DA6A3}" dt="2024-06-19T15:06:15.978" v="831" actId="2696"/>
          <pc:sldLayoutMkLst>
            <pc:docMk/>
            <pc:sldMasterMk cId="783407565" sldId="2147483648"/>
            <pc:sldLayoutMk cId="3953456683" sldId="2147483657"/>
          </pc:sldLayoutMkLst>
        </pc:sldLayoutChg>
        <pc:sldLayoutChg chg="addSp delSp modSp mod">
          <pc:chgData name="Lauren Francis" userId="b7c8c318-11b6-44df-a20d-cbfd05c86935" providerId="ADAL" clId="{65C9459A-0CE4-4905-8325-71C5D01DA6A3}" dt="2024-06-26T18:59:10.322" v="1094" actId="1582"/>
          <pc:sldLayoutMkLst>
            <pc:docMk/>
            <pc:sldMasterMk cId="783407565" sldId="2147483648"/>
            <pc:sldLayoutMk cId="1231232591" sldId="2147483658"/>
          </pc:sldLayoutMkLst>
        </pc:sldLayoutChg>
        <pc:sldLayoutChg chg="modSp mod">
          <pc:chgData name="Lauren Francis" userId="b7c8c318-11b6-44df-a20d-cbfd05c86935" providerId="ADAL" clId="{65C9459A-0CE4-4905-8325-71C5D01DA6A3}" dt="2024-06-19T14:48:04.202" v="666" actId="207"/>
          <pc:sldLayoutMkLst>
            <pc:docMk/>
            <pc:sldMasterMk cId="783407565" sldId="2147483648"/>
            <pc:sldLayoutMk cId="294763625" sldId="2147483659"/>
          </pc:sldLayoutMkLst>
        </pc:sldLayoutChg>
        <pc:sldLayoutChg chg="mod">
          <pc:chgData name="Lauren Francis" userId="b7c8c318-11b6-44df-a20d-cbfd05c86935" providerId="ADAL" clId="{65C9459A-0CE4-4905-8325-71C5D01DA6A3}" dt="2024-05-29T21:24:23.607" v="45" actId="6014"/>
          <pc:sldLayoutMkLst>
            <pc:docMk/>
            <pc:sldMasterMk cId="783407565" sldId="2147483648"/>
            <pc:sldLayoutMk cId="2006673658" sldId="2147483663"/>
          </pc:sldLayoutMkLst>
        </pc:sldLayoutChg>
        <pc:sldLayoutChg chg="addSp modSp mod">
          <pc:chgData name="Lauren Francis" userId="b7c8c318-11b6-44df-a20d-cbfd05c86935" providerId="ADAL" clId="{65C9459A-0CE4-4905-8325-71C5D01DA6A3}" dt="2024-06-26T19:00:16.165" v="1106" actId="1582"/>
          <pc:sldLayoutMkLst>
            <pc:docMk/>
            <pc:sldMasterMk cId="783407565" sldId="2147483648"/>
            <pc:sldLayoutMk cId="4083002021" sldId="2147483666"/>
          </pc:sldLayoutMkLst>
        </pc:sldLayoutChg>
        <pc:sldLayoutChg chg="addSp delSp modSp new mod">
          <pc:chgData name="Lauren Francis" userId="b7c8c318-11b6-44df-a20d-cbfd05c86935" providerId="ADAL" clId="{65C9459A-0CE4-4905-8325-71C5D01DA6A3}" dt="2024-05-15T21:23:43.625" v="7" actId="6014"/>
          <pc:sldLayoutMkLst>
            <pc:docMk/>
            <pc:sldMasterMk cId="783407565" sldId="2147483648"/>
            <pc:sldLayoutMk cId="190540867" sldId="2147483667"/>
          </pc:sldLayoutMkLst>
        </pc:sldLayoutChg>
        <pc:sldLayoutChg chg="modSp del mod">
          <pc:chgData name="Lauren Francis" userId="b7c8c318-11b6-44df-a20d-cbfd05c86935" providerId="ADAL" clId="{65C9459A-0CE4-4905-8325-71C5D01DA6A3}" dt="2024-06-19T15:03:34.403" v="801" actId="2696"/>
          <pc:sldLayoutMkLst>
            <pc:docMk/>
            <pc:sldMasterMk cId="783407565" sldId="2147483648"/>
            <pc:sldLayoutMk cId="3868494951" sldId="2147483668"/>
          </pc:sldLayoutMkLst>
        </pc:sldLayoutChg>
        <pc:sldLayoutChg chg="delSp mod ord">
          <pc:chgData name="Lauren Francis" userId="b7c8c318-11b6-44df-a20d-cbfd05c86935" providerId="ADAL" clId="{65C9459A-0CE4-4905-8325-71C5D01DA6A3}" dt="2024-05-30T03:48:02.927" v="52" actId="6014"/>
          <pc:sldLayoutMkLst>
            <pc:docMk/>
            <pc:sldMasterMk cId="783407565" sldId="2147483648"/>
            <pc:sldLayoutMk cId="1597473240" sldId="2147483669"/>
          </pc:sldLayoutMkLst>
        </pc:sldLayoutChg>
        <pc:sldLayoutChg chg="addSp delSp modSp mod">
          <pc:chgData name="Lauren Francis" userId="b7c8c318-11b6-44df-a20d-cbfd05c86935" providerId="ADAL" clId="{65C9459A-0CE4-4905-8325-71C5D01DA6A3}" dt="2024-06-26T18:58:13.777" v="1088" actId="1582"/>
          <pc:sldLayoutMkLst>
            <pc:docMk/>
            <pc:sldMasterMk cId="783407565" sldId="2147483648"/>
            <pc:sldLayoutMk cId="2709734850" sldId="2147483670"/>
          </pc:sldLayoutMkLst>
        </pc:sldLayoutChg>
        <pc:sldLayoutChg chg="addSp delSp modSp mod">
          <pc:chgData name="Lauren Francis" userId="b7c8c318-11b6-44df-a20d-cbfd05c86935" providerId="ADAL" clId="{65C9459A-0CE4-4905-8325-71C5D01DA6A3}" dt="2024-06-26T19:02:36.982" v="1125" actId="1037"/>
          <pc:sldLayoutMkLst>
            <pc:docMk/>
            <pc:sldMasterMk cId="783407565" sldId="2147483648"/>
            <pc:sldLayoutMk cId="3451759316" sldId="2147483671"/>
          </pc:sldLayoutMkLst>
        </pc:sldLayoutChg>
        <pc:sldLayoutChg chg="addSp delSp modSp new mod">
          <pc:chgData name="Lauren Francis" userId="b7c8c318-11b6-44df-a20d-cbfd05c86935" providerId="ADAL" clId="{65C9459A-0CE4-4905-8325-71C5D01DA6A3}" dt="2024-06-14T21:07:45.667" v="652" actId="478"/>
          <pc:sldLayoutMkLst>
            <pc:docMk/>
            <pc:sldMasterMk cId="783407565" sldId="2147483648"/>
            <pc:sldLayoutMk cId="10904998" sldId="2147483672"/>
          </pc:sldLayoutMkLst>
        </pc:sldLayoutChg>
        <pc:sldLayoutChg chg="modSp mod">
          <pc:chgData name="Lauren Francis" userId="b7c8c318-11b6-44df-a20d-cbfd05c86935" providerId="ADAL" clId="{65C9459A-0CE4-4905-8325-71C5D01DA6A3}" dt="2024-06-26T19:00:07.568" v="1104" actId="1582"/>
          <pc:sldLayoutMkLst>
            <pc:docMk/>
            <pc:sldMasterMk cId="783407565" sldId="2147483648"/>
            <pc:sldLayoutMk cId="505361819" sldId="2147483673"/>
          </pc:sldLayoutMkLst>
        </pc:sldLayoutChg>
        <pc:sldLayoutChg chg="addSp delSp modSp mod">
          <pc:chgData name="Lauren Francis" userId="b7c8c318-11b6-44df-a20d-cbfd05c86935" providerId="ADAL" clId="{65C9459A-0CE4-4905-8325-71C5D01DA6A3}" dt="2024-06-14T20:43:17.770" v="645" actId="478"/>
          <pc:sldLayoutMkLst>
            <pc:docMk/>
            <pc:sldMasterMk cId="783407565" sldId="2147483648"/>
            <pc:sldLayoutMk cId="2938973593" sldId="2147483673"/>
          </pc:sldLayoutMkLst>
        </pc:sldLayoutChg>
        <pc:sldLayoutChg chg="modSp mod">
          <pc:chgData name="Lauren Francis" userId="b7c8c318-11b6-44df-a20d-cbfd05c86935" providerId="ADAL" clId="{65C9459A-0CE4-4905-8325-71C5D01DA6A3}" dt="2024-06-26T18:59:52.669" v="1102" actId="1582"/>
          <pc:sldLayoutMkLst>
            <pc:docMk/>
            <pc:sldMasterMk cId="783407565" sldId="2147483648"/>
            <pc:sldLayoutMk cId="2839592603" sldId="2147483674"/>
          </pc:sldLayoutMkLst>
        </pc:sldLayoutChg>
        <pc:sldLayoutChg chg="addSp delSp modSp mod">
          <pc:chgData name="Lauren Francis" userId="b7c8c318-11b6-44df-a20d-cbfd05c86935" providerId="ADAL" clId="{65C9459A-0CE4-4905-8325-71C5D01DA6A3}" dt="2024-06-26T18:58:47.115" v="1090" actId="1582"/>
          <pc:sldLayoutMkLst>
            <pc:docMk/>
            <pc:sldMasterMk cId="783407565" sldId="2147483648"/>
            <pc:sldLayoutMk cId="3585109708" sldId="2147483675"/>
          </pc:sldLayoutMkLst>
        </pc:sldLayoutChg>
      </pc:sldMasterChg>
    </pc:docChg>
  </pc:docChgLst>
  <pc:docChgLst>
    <pc:chgData name="Lauren Francis" userId="b7c8c318-11b6-44df-a20d-cbfd05c86935" providerId="ADAL" clId="{56DA2943-7185-49E4-9EB7-B00E0B4C0110}"/>
    <pc:docChg chg="undo custSel modMainMaster">
      <pc:chgData name="Lauren Francis" userId="b7c8c318-11b6-44df-a20d-cbfd05c86935" providerId="ADAL" clId="{56DA2943-7185-49E4-9EB7-B00E0B4C0110}" dt="2025-03-20T17:10:51.746" v="377" actId="114"/>
      <pc:docMkLst>
        <pc:docMk/>
      </pc:docMkLst>
      <pc:sldMasterChg chg="modSldLayout">
        <pc:chgData name="Lauren Francis" userId="b7c8c318-11b6-44df-a20d-cbfd05c86935" providerId="ADAL" clId="{56DA2943-7185-49E4-9EB7-B00E0B4C0110}" dt="2025-03-20T17:10:51.746" v="377" actId="114"/>
        <pc:sldMasterMkLst>
          <pc:docMk/>
          <pc:sldMasterMk cId="783407565" sldId="2147483648"/>
        </pc:sldMasterMkLst>
        <pc:sldLayoutChg chg="modSp mod">
          <pc:chgData name="Lauren Francis" userId="b7c8c318-11b6-44df-a20d-cbfd05c86935" providerId="ADAL" clId="{56DA2943-7185-49E4-9EB7-B00E0B4C0110}" dt="2025-03-06T22:41:01.811" v="1" actId="20577"/>
          <pc:sldLayoutMkLst>
            <pc:docMk/>
            <pc:sldMasterMk cId="783407565" sldId="2147483648"/>
            <pc:sldLayoutMk cId="1462231767" sldId="2147483649"/>
          </pc:sldLayoutMkLst>
        </pc:sldLayoutChg>
        <pc:sldLayoutChg chg="modSp mod">
          <pc:chgData name="Lauren Francis" userId="b7c8c318-11b6-44df-a20d-cbfd05c86935" providerId="ADAL" clId="{56DA2943-7185-49E4-9EB7-B00E0B4C0110}" dt="2025-03-06T22:41:05.550" v="3" actId="20577"/>
          <pc:sldLayoutMkLst>
            <pc:docMk/>
            <pc:sldMasterMk cId="783407565" sldId="2147483648"/>
            <pc:sldLayoutMk cId="347735146" sldId="2147483650"/>
          </pc:sldLayoutMkLst>
        </pc:sldLayoutChg>
        <pc:sldLayoutChg chg="addSp delSp modSp mod">
          <pc:chgData name="Lauren Francis" userId="b7c8c318-11b6-44df-a20d-cbfd05c86935" providerId="ADAL" clId="{56DA2943-7185-49E4-9EB7-B00E0B4C0110}" dt="2025-03-13T21:23:57.140" v="163" actId="2085"/>
          <pc:sldLayoutMkLst>
            <pc:docMk/>
            <pc:sldMasterMk cId="783407565" sldId="2147483648"/>
            <pc:sldLayoutMk cId="3339540598" sldId="2147483653"/>
          </pc:sldLayoutMkLst>
        </pc:sldLayoutChg>
        <pc:sldLayoutChg chg="addSp delSp modSp mod">
          <pc:chgData name="Lauren Francis" userId="b7c8c318-11b6-44df-a20d-cbfd05c86935" providerId="ADAL" clId="{56DA2943-7185-49E4-9EB7-B00E0B4C0110}" dt="2025-03-13T21:23:59.263" v="164" actId="2085"/>
          <pc:sldLayoutMkLst>
            <pc:docMk/>
            <pc:sldMasterMk cId="783407565" sldId="2147483648"/>
            <pc:sldLayoutMk cId="1547160261" sldId="2147483654"/>
          </pc:sldLayoutMkLst>
        </pc:sldLayoutChg>
        <pc:sldLayoutChg chg="addSp delSp modSp mod">
          <pc:chgData name="Lauren Francis" userId="b7c8c318-11b6-44df-a20d-cbfd05c86935" providerId="ADAL" clId="{56DA2943-7185-49E4-9EB7-B00E0B4C0110}" dt="2025-03-13T21:24:01.636" v="165" actId="2085"/>
          <pc:sldLayoutMkLst>
            <pc:docMk/>
            <pc:sldMasterMk cId="783407565" sldId="2147483648"/>
            <pc:sldLayoutMk cId="416266728" sldId="2147483655"/>
          </pc:sldLayoutMkLst>
        </pc:sldLayoutChg>
        <pc:sldLayoutChg chg="addSp delSp modSp mod">
          <pc:chgData name="Lauren Francis" userId="b7c8c318-11b6-44df-a20d-cbfd05c86935" providerId="ADAL" clId="{56DA2943-7185-49E4-9EB7-B00E0B4C0110}" dt="2025-03-13T21:24:08.252" v="167" actId="2085"/>
          <pc:sldLayoutMkLst>
            <pc:docMk/>
            <pc:sldMasterMk cId="783407565" sldId="2147483648"/>
            <pc:sldLayoutMk cId="1558470754" sldId="2147483656"/>
          </pc:sldLayoutMkLst>
        </pc:sldLayoutChg>
        <pc:sldLayoutChg chg="addSp delSp modSp mod">
          <pc:chgData name="Lauren Francis" userId="b7c8c318-11b6-44df-a20d-cbfd05c86935" providerId="ADAL" clId="{56DA2943-7185-49E4-9EB7-B00E0B4C0110}" dt="2025-03-13T21:24:06.363" v="166" actId="2085"/>
          <pc:sldLayoutMkLst>
            <pc:docMk/>
            <pc:sldMasterMk cId="783407565" sldId="2147483648"/>
            <pc:sldLayoutMk cId="1231232591" sldId="2147483658"/>
          </pc:sldLayoutMkLst>
        </pc:sldLayoutChg>
        <pc:sldLayoutChg chg="addSp delSp modSp mod">
          <pc:chgData name="Lauren Francis" userId="b7c8c318-11b6-44df-a20d-cbfd05c86935" providerId="ADAL" clId="{56DA2943-7185-49E4-9EB7-B00E0B4C0110}" dt="2025-03-13T21:24:13.978" v="169" actId="2085"/>
          <pc:sldLayoutMkLst>
            <pc:docMk/>
            <pc:sldMasterMk cId="783407565" sldId="2147483648"/>
            <pc:sldLayoutMk cId="2709734850" sldId="2147483670"/>
          </pc:sldLayoutMkLst>
        </pc:sldLayoutChg>
        <pc:sldLayoutChg chg="addSp delSp modSp mod">
          <pc:chgData name="Lauren Francis" userId="b7c8c318-11b6-44df-a20d-cbfd05c86935" providerId="ADAL" clId="{56DA2943-7185-49E4-9EB7-B00E0B4C0110}" dt="2025-03-13T21:24:24.239" v="172" actId="2085"/>
          <pc:sldLayoutMkLst>
            <pc:docMk/>
            <pc:sldMasterMk cId="783407565" sldId="2147483648"/>
            <pc:sldLayoutMk cId="3451759316" sldId="2147483671"/>
          </pc:sldLayoutMkLst>
        </pc:sldLayoutChg>
        <pc:sldLayoutChg chg="modSp mod">
          <pc:chgData name="Lauren Francis" userId="b7c8c318-11b6-44df-a20d-cbfd05c86935" providerId="ADAL" clId="{56DA2943-7185-49E4-9EB7-B00E0B4C0110}" dt="2025-03-13T22:22:34.058" v="337" actId="20577"/>
          <pc:sldLayoutMkLst>
            <pc:docMk/>
            <pc:sldMasterMk cId="783407565" sldId="2147483648"/>
            <pc:sldLayoutMk cId="10904998" sldId="2147483672"/>
          </pc:sldLayoutMkLst>
        </pc:sldLayoutChg>
        <pc:sldLayoutChg chg="delSp modSp mod">
          <pc:chgData name="Lauren Francis" userId="b7c8c318-11b6-44df-a20d-cbfd05c86935" providerId="ADAL" clId="{56DA2943-7185-49E4-9EB7-B00E0B4C0110}" dt="2025-03-13T21:23:49.999" v="161" actId="2085"/>
          <pc:sldLayoutMkLst>
            <pc:docMk/>
            <pc:sldMasterMk cId="783407565" sldId="2147483648"/>
            <pc:sldLayoutMk cId="505361819" sldId="2147483673"/>
          </pc:sldLayoutMkLst>
        </pc:sldLayoutChg>
        <pc:sldLayoutChg chg="addSp delSp modSp mod">
          <pc:chgData name="Lauren Francis" userId="b7c8c318-11b6-44df-a20d-cbfd05c86935" providerId="ADAL" clId="{56DA2943-7185-49E4-9EB7-B00E0B4C0110}" dt="2025-03-13T21:23:54.308" v="162" actId="2085"/>
          <pc:sldLayoutMkLst>
            <pc:docMk/>
            <pc:sldMasterMk cId="783407565" sldId="2147483648"/>
            <pc:sldLayoutMk cId="2839592603" sldId="2147483674"/>
          </pc:sldLayoutMkLst>
        </pc:sldLayoutChg>
        <pc:sldLayoutChg chg="addSp delSp modSp mod">
          <pc:chgData name="Lauren Francis" userId="b7c8c318-11b6-44df-a20d-cbfd05c86935" providerId="ADAL" clId="{56DA2943-7185-49E4-9EB7-B00E0B4C0110}" dt="2025-03-13T21:24:10.653" v="168" actId="2085"/>
          <pc:sldLayoutMkLst>
            <pc:docMk/>
            <pc:sldMasterMk cId="783407565" sldId="2147483648"/>
            <pc:sldLayoutMk cId="3585109708" sldId="2147483675"/>
          </pc:sldLayoutMkLst>
        </pc:sldLayoutChg>
        <pc:sldLayoutChg chg="modSp mod">
          <pc:chgData name="Lauren Francis" userId="b7c8c318-11b6-44df-a20d-cbfd05c86935" providerId="ADAL" clId="{56DA2943-7185-49E4-9EB7-B00E0B4C0110}" dt="2025-03-20T17:10:51.746" v="377" actId="114"/>
          <pc:sldLayoutMkLst>
            <pc:docMk/>
            <pc:sldMasterMk cId="783407565" sldId="2147483648"/>
            <pc:sldLayoutMk cId="3920694061" sldId="2147483677"/>
          </pc:sldLayoutMkLst>
        </pc:sldLayoutChg>
        <pc:sldLayoutChg chg="addSp delSp modSp mod">
          <pc:chgData name="Lauren Francis" userId="b7c8c318-11b6-44df-a20d-cbfd05c86935" providerId="ADAL" clId="{56DA2943-7185-49E4-9EB7-B00E0B4C0110}" dt="2025-03-13T21:24:16.322" v="170" actId="2085"/>
          <pc:sldLayoutMkLst>
            <pc:docMk/>
            <pc:sldMasterMk cId="783407565" sldId="2147483648"/>
            <pc:sldLayoutMk cId="3049626277" sldId="2147483678"/>
          </pc:sldLayoutMkLst>
        </pc:sldLayoutChg>
        <pc:sldLayoutChg chg="addSp modSp mod">
          <pc:chgData name="Lauren Francis" userId="b7c8c318-11b6-44df-a20d-cbfd05c86935" providerId="ADAL" clId="{56DA2943-7185-49E4-9EB7-B00E0B4C0110}" dt="2025-03-13T21:27:41.976" v="295" actId="1076"/>
          <pc:sldLayoutMkLst>
            <pc:docMk/>
            <pc:sldMasterMk cId="783407565" sldId="2147483648"/>
            <pc:sldLayoutMk cId="2955515452" sldId="2147483680"/>
          </pc:sldLayoutMkLst>
        </pc:sldLayoutChg>
        <pc:sldLayoutChg chg="addSp delSp modSp mod">
          <pc:chgData name="Lauren Francis" userId="b7c8c318-11b6-44df-a20d-cbfd05c86935" providerId="ADAL" clId="{56DA2943-7185-49E4-9EB7-B00E0B4C0110}" dt="2025-03-13T21:25:44.482" v="186" actId="208"/>
          <pc:sldLayoutMkLst>
            <pc:docMk/>
            <pc:sldMasterMk cId="783407565" sldId="2147483648"/>
            <pc:sldLayoutMk cId="3015438243" sldId="2147483681"/>
          </pc:sldLayoutMkLst>
        </pc:sldLayoutChg>
        <pc:sldLayoutChg chg="addSp delSp modSp mod">
          <pc:chgData name="Lauren Francis" userId="b7c8c318-11b6-44df-a20d-cbfd05c86935" providerId="ADAL" clId="{56DA2943-7185-49E4-9EB7-B00E0B4C0110}" dt="2025-03-13T21:34:33.103" v="336" actId="1076"/>
          <pc:sldLayoutMkLst>
            <pc:docMk/>
            <pc:sldMasterMk cId="783407565" sldId="2147483648"/>
            <pc:sldLayoutMk cId="1844703661" sldId="2147483682"/>
          </pc:sldLayoutMkLst>
        </pc:sldLayoutChg>
      </pc:sldMasterChg>
    </pc:docChg>
  </pc:docChgLst>
  <pc:docChgLst>
    <pc:chgData name="Lauren Francis" userId="b7c8c318-11b6-44df-a20d-cbfd05c86935" providerId="ADAL" clId="{A57E1CA4-1469-4930-8029-E924A539B065}"/>
    <pc:docChg chg="undo custSel modMainMaster">
      <pc:chgData name="Lauren Francis" userId="b7c8c318-11b6-44df-a20d-cbfd05c86935" providerId="ADAL" clId="{A57E1CA4-1469-4930-8029-E924A539B065}" dt="2025-07-10T18:17:29.402" v="4015" actId="20577"/>
      <pc:docMkLst>
        <pc:docMk/>
      </pc:docMkLst>
      <pc:sldMasterChg chg="modSldLayout">
        <pc:chgData name="Lauren Francis" userId="b7c8c318-11b6-44df-a20d-cbfd05c86935" providerId="ADAL" clId="{A57E1CA4-1469-4930-8029-E924A539B065}" dt="2025-07-10T18:17:29.402" v="4015" actId="20577"/>
        <pc:sldMasterMkLst>
          <pc:docMk/>
          <pc:sldMasterMk cId="783407565" sldId="2147483648"/>
        </pc:sldMasterMkLst>
        <pc:sldLayoutChg chg="modSp mod">
          <pc:chgData name="Lauren Francis" userId="b7c8c318-11b6-44df-a20d-cbfd05c86935" providerId="ADAL" clId="{A57E1CA4-1469-4930-8029-E924A539B065}" dt="2025-07-10T11:31:46.934" v="3798" actId="404"/>
          <pc:sldLayoutMkLst>
            <pc:docMk/>
            <pc:sldMasterMk cId="783407565" sldId="2147483648"/>
            <pc:sldLayoutMk cId="10904998" sldId="2147483672"/>
          </pc:sldLayoutMkLst>
          <pc:spChg chg="mod">
            <ac:chgData name="Lauren Francis" userId="b7c8c318-11b6-44df-a20d-cbfd05c86935" providerId="ADAL" clId="{A57E1CA4-1469-4930-8029-E924A539B065}" dt="2025-07-10T11:31:46.934" v="3798" actId="404"/>
            <ac:spMkLst>
              <pc:docMk/>
              <pc:sldMasterMk cId="783407565" sldId="2147483648"/>
              <pc:sldLayoutMk cId="10904998" sldId="2147483672"/>
              <ac:spMk id="6" creationId="{B005C5A5-E343-3D24-A05F-7CC9E7172E76}"/>
            </ac:spMkLst>
          </pc:spChg>
        </pc:sldLayoutChg>
        <pc:sldLayoutChg chg="modSp mod">
          <pc:chgData name="Lauren Francis" userId="b7c8c318-11b6-44df-a20d-cbfd05c86935" providerId="ADAL" clId="{A57E1CA4-1469-4930-8029-E924A539B065}" dt="2025-07-10T18:17:29.402" v="4015" actId="20577"/>
          <pc:sldLayoutMkLst>
            <pc:docMk/>
            <pc:sldMasterMk cId="783407565" sldId="2147483648"/>
            <pc:sldLayoutMk cId="753425887" sldId="2147483676"/>
          </pc:sldLayoutMkLst>
          <pc:spChg chg="mod">
            <ac:chgData name="Lauren Francis" userId="b7c8c318-11b6-44df-a20d-cbfd05c86935" providerId="ADAL" clId="{A57E1CA4-1469-4930-8029-E924A539B065}" dt="2025-07-10T18:17:29.402" v="4015" actId="20577"/>
            <ac:spMkLst>
              <pc:docMk/>
              <pc:sldMasterMk cId="783407565" sldId="2147483648"/>
              <pc:sldLayoutMk cId="753425887" sldId="2147483676"/>
              <ac:spMk id="2" creationId="{B4BB6C55-EFB0-B13C-453D-644DC4282242}"/>
            </ac:spMkLst>
          </pc:spChg>
          <pc:spChg chg="mod">
            <ac:chgData name="Lauren Francis" userId="b7c8c318-11b6-44df-a20d-cbfd05c86935" providerId="ADAL" clId="{A57E1CA4-1469-4930-8029-E924A539B065}" dt="2025-07-10T18:16:38.904" v="4009" actId="1035"/>
            <ac:spMkLst>
              <pc:docMk/>
              <pc:sldMasterMk cId="783407565" sldId="2147483648"/>
              <pc:sldLayoutMk cId="753425887" sldId="2147483676"/>
              <ac:spMk id="5" creationId="{24EAF092-EEE0-8503-C501-1FD8B47F4494}"/>
            </ac:spMkLst>
          </pc:spChg>
        </pc:sldLayoutChg>
        <pc:sldLayoutChg chg="addSp delSp modSp mod">
          <pc:chgData name="Lauren Francis" userId="b7c8c318-11b6-44df-a20d-cbfd05c86935" providerId="ADAL" clId="{A57E1CA4-1469-4930-8029-E924A539B065}" dt="2025-07-10T13:19:53.202" v="3821" actId="478"/>
          <pc:sldLayoutMkLst>
            <pc:docMk/>
            <pc:sldMasterMk cId="783407565" sldId="2147483648"/>
            <pc:sldLayoutMk cId="3920694061" sldId="2147483677"/>
          </pc:sldLayoutMkLst>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4" creationId="{89336504-7CD1-F879-F759-131AEF2F601E}"/>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6" creationId="{DD3C8136-9994-FF9E-0B35-567705569017}"/>
            </ac:spMkLst>
          </pc:spChg>
          <pc:spChg chg="add mod">
            <ac:chgData name="Lauren Francis" userId="b7c8c318-11b6-44df-a20d-cbfd05c86935" providerId="ADAL" clId="{A57E1CA4-1469-4930-8029-E924A539B065}" dt="2025-07-07T22:21:01.663" v="3400" actId="1036"/>
            <ac:spMkLst>
              <pc:docMk/>
              <pc:sldMasterMk cId="783407565" sldId="2147483648"/>
              <pc:sldLayoutMk cId="3920694061" sldId="2147483677"/>
              <ac:spMk id="9" creationId="{2ED3298A-9418-2F44-2296-879C9A2628D4}"/>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1" creationId="{55F55B77-7438-0AE7-B8E9-EEC0236E144F}"/>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3" creationId="{ED985527-322A-DF69-FC44-B1DB7BA2D7BB}"/>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27" creationId="{83555D73-F144-CC54-66ED-62F41EE1A44D}"/>
            </ac:spMkLst>
          </pc:spChg>
          <pc:picChg chg="add del mod">
            <ac:chgData name="Lauren Francis" userId="b7c8c318-11b6-44df-a20d-cbfd05c86935" providerId="ADAL" clId="{A57E1CA4-1469-4930-8029-E924A539B065}" dt="2025-07-10T13:18:50.975" v="3809" actId="478"/>
            <ac:picMkLst>
              <pc:docMk/>
              <pc:sldMasterMk cId="783407565" sldId="2147483648"/>
              <pc:sldLayoutMk cId="3920694061" sldId="2147483677"/>
              <ac:picMk id="3" creationId="{8AC449CB-E898-23E7-BE06-F602F995F1DE}"/>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5" creationId="{50A95F79-8D7C-702A-BC0D-6B1316FF3295}"/>
            </ac:picMkLst>
          </pc:picChg>
          <pc:picChg chg="add mod">
            <ac:chgData name="Lauren Francis" userId="b7c8c318-11b6-44df-a20d-cbfd05c86935" providerId="ADAL" clId="{A57E1CA4-1469-4930-8029-E924A539B065}" dt="2025-07-07T22:21:01.663" v="3400" actId="1036"/>
            <ac:picMkLst>
              <pc:docMk/>
              <pc:sldMasterMk cId="783407565" sldId="2147483648"/>
              <pc:sldLayoutMk cId="3920694061" sldId="2147483677"/>
              <ac:picMk id="7" creationId="{46E0A847-B2D7-5AE6-D42B-D9CE48AC3883}"/>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8" creationId="{70EA4AEB-A8BB-B041-54BB-C2110DE2920D}"/>
            </ac:picMkLst>
          </pc:picChg>
          <pc:picChg chg="add mod">
            <ac:chgData name="Lauren Francis" userId="b7c8c318-11b6-44df-a20d-cbfd05c86935" providerId="ADAL" clId="{A57E1CA4-1469-4930-8029-E924A539B065}" dt="2025-07-07T22:21:35.831" v="3543" actId="1038"/>
            <ac:picMkLst>
              <pc:docMk/>
              <pc:sldMasterMk cId="783407565" sldId="2147483648"/>
              <pc:sldLayoutMk cId="3920694061" sldId="2147483677"/>
              <ac:picMk id="10" creationId="{B5274F7D-158D-D60C-CE21-864F2CF3E0B0}"/>
            </ac:picMkLst>
          </pc:picChg>
          <pc:picChg chg="add mod">
            <ac:chgData name="Lauren Francis" userId="b7c8c318-11b6-44df-a20d-cbfd05c86935" providerId="ADAL" clId="{A57E1CA4-1469-4930-8029-E924A539B065}" dt="2025-07-07T22:21:39.206" v="3548" actId="1037"/>
            <ac:picMkLst>
              <pc:docMk/>
              <pc:sldMasterMk cId="783407565" sldId="2147483648"/>
              <pc:sldLayoutMk cId="3920694061" sldId="2147483677"/>
              <ac:picMk id="12" creationId="{CE0ECAEB-CA24-F0AF-2394-67C202ADD95F}"/>
            </ac:picMkLst>
          </pc:picChg>
          <pc:picChg chg="add del mod">
            <ac:chgData name="Lauren Francis" userId="b7c8c318-11b6-44df-a20d-cbfd05c86935" providerId="ADAL" clId="{A57E1CA4-1469-4930-8029-E924A539B065}" dt="2025-07-10T13:19:53.202" v="3821" actId="478"/>
            <ac:picMkLst>
              <pc:docMk/>
              <pc:sldMasterMk cId="783407565" sldId="2147483648"/>
              <pc:sldLayoutMk cId="3920694061" sldId="2147483677"/>
              <ac:picMk id="15" creationId="{533DEED7-2509-3C4A-7A65-BBDADE25BF52}"/>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A57E1CA4-1469-4930-8029-E924A539B065}" dt="2025-07-07T21:02:33.878" v="3250"/>
          <pc:sldLayoutMkLst>
            <pc:docMk/>
            <pc:sldMasterMk cId="783407565" sldId="2147483648"/>
            <pc:sldLayoutMk cId="1844703661" sldId="2147483682"/>
          </pc:sldLayoutMkLst>
          <pc:spChg chg="add mod">
            <ac:chgData name="Lauren Francis" userId="b7c8c318-11b6-44df-a20d-cbfd05c86935" providerId="ADAL" clId="{A57E1CA4-1469-4930-8029-E924A539B065}" dt="2025-07-07T20:08:27.627" v="3227" actId="20577"/>
            <ac:spMkLst>
              <pc:docMk/>
              <pc:sldMasterMk cId="783407565" sldId="2147483648"/>
              <pc:sldLayoutMk cId="1844703661" sldId="2147483682"/>
              <ac:spMk id="7" creationId="{73B701F2-6B7A-612B-A098-320C0A7111D7}"/>
            </ac:spMkLst>
          </pc:spChg>
          <pc:spChg chg="add mod">
            <ac:chgData name="Lauren Francis" userId="b7c8c318-11b6-44df-a20d-cbfd05c86935" providerId="ADAL" clId="{A57E1CA4-1469-4930-8029-E924A539B065}" dt="2025-07-07T20:08:24.936" v="3225"/>
            <ac:spMkLst>
              <pc:docMk/>
              <pc:sldMasterMk cId="783407565" sldId="2147483648"/>
              <pc:sldLayoutMk cId="1844703661" sldId="2147483682"/>
              <ac:spMk id="13" creationId="{D9B7FC33-6863-2AFE-4449-8F8D84F15B34}"/>
            </ac:spMkLst>
          </pc:spChg>
          <pc:picChg chg="add mod">
            <ac:chgData name="Lauren Francis" userId="b7c8c318-11b6-44df-a20d-cbfd05c86935" providerId="ADAL" clId="{A57E1CA4-1469-4930-8029-E924A539B065}" dt="2025-07-07T21:02:33.878" v="3250"/>
            <ac:picMkLst>
              <pc:docMk/>
              <pc:sldMasterMk cId="783407565" sldId="2147483648"/>
              <pc:sldLayoutMk cId="1844703661" sldId="2147483682"/>
              <ac:picMk id="3" creationId="{D9D5272F-0F72-89F7-6CCC-C19CFAA22F1E}"/>
            </ac:picMkLst>
          </pc:picChg>
        </pc:sldLayoutChg>
        <pc:sldLayoutChg chg="modSp mod">
          <pc:chgData name="Lauren Francis" userId="b7c8c318-11b6-44df-a20d-cbfd05c86935" providerId="ADAL" clId="{A57E1CA4-1469-4930-8029-E924A539B065}" dt="2025-07-10T13:22:25.853" v="3847" actId="20577"/>
          <pc:sldLayoutMkLst>
            <pc:docMk/>
            <pc:sldMasterMk cId="783407565" sldId="2147483648"/>
            <pc:sldLayoutMk cId="1813118319" sldId="2147483683"/>
          </pc:sldLayoutMkLst>
          <pc:spChg chg="mod">
            <ac:chgData name="Lauren Francis" userId="b7c8c318-11b6-44df-a20d-cbfd05c86935" providerId="ADAL" clId="{A57E1CA4-1469-4930-8029-E924A539B065}" dt="2025-07-10T13:22:25.853" v="3847" actId="20577"/>
            <ac:spMkLst>
              <pc:docMk/>
              <pc:sldMasterMk cId="783407565" sldId="2147483648"/>
              <pc:sldLayoutMk cId="1813118319" sldId="2147483683"/>
              <ac:spMk id="2" creationId="{B4BB6C55-EFB0-B13C-453D-644DC4282242}"/>
            </ac:spMkLst>
          </pc:spChg>
        </pc:sldLayoutChg>
        <pc:sldLayoutChg chg="addSp delSp modSp mod">
          <pc:chgData name="Lauren Francis" userId="b7c8c318-11b6-44df-a20d-cbfd05c86935" providerId="ADAL" clId="{A57E1CA4-1469-4930-8029-E924A539B065}" dt="2025-07-10T13:22:39.597" v="3848"/>
          <pc:sldLayoutMkLst>
            <pc:docMk/>
            <pc:sldMasterMk cId="783407565" sldId="2147483648"/>
            <pc:sldLayoutMk cId="940817645" sldId="2147483684"/>
          </pc:sldLayoutMkLst>
          <pc:spChg chg="add mod">
            <ac:chgData name="Lauren Francis" userId="b7c8c318-11b6-44df-a20d-cbfd05c86935" providerId="ADAL" clId="{A57E1CA4-1469-4930-8029-E924A539B065}" dt="2025-07-10T13:22:39.597" v="3848"/>
            <ac:spMkLst>
              <pc:docMk/>
              <pc:sldMasterMk cId="783407565" sldId="2147483648"/>
              <pc:sldLayoutMk cId="940817645" sldId="2147483684"/>
              <ac:spMk id="4" creationId="{4B60DFAC-3617-1815-C14E-E4E1305F72CB}"/>
            </ac:spMkLst>
          </pc:spChg>
        </pc:sldLayoutChg>
        <pc:sldLayoutChg chg="modSp mod">
          <pc:chgData name="Lauren Francis" userId="b7c8c318-11b6-44df-a20d-cbfd05c86935" providerId="ADAL" clId="{A57E1CA4-1469-4930-8029-E924A539B065}" dt="2025-07-10T11:32:34.047" v="3803" actId="255"/>
          <pc:sldLayoutMkLst>
            <pc:docMk/>
            <pc:sldMasterMk cId="783407565" sldId="2147483648"/>
            <pc:sldLayoutMk cId="1935346208" sldId="2147483685"/>
          </pc:sldLayoutMkLst>
          <pc:spChg chg="mod">
            <ac:chgData name="Lauren Francis" userId="b7c8c318-11b6-44df-a20d-cbfd05c86935" providerId="ADAL" clId="{A57E1CA4-1469-4930-8029-E924A539B065}" dt="2025-07-10T11:32:34.047" v="3803" actId="255"/>
            <ac:spMkLst>
              <pc:docMk/>
              <pc:sldMasterMk cId="783407565" sldId="2147483648"/>
              <pc:sldLayoutMk cId="1935346208" sldId="2147483685"/>
              <ac:spMk id="6" creationId="{B005C5A5-E343-3D24-A05F-7CC9E7172E76}"/>
            </ac:spMkLst>
          </pc:spChg>
        </pc:sldLayoutChg>
        <pc:sldLayoutChg chg="addSp delSp modSp mod">
          <pc:chgData name="Lauren Francis" userId="b7c8c318-11b6-44df-a20d-cbfd05c86935" providerId="ADAL" clId="{A57E1CA4-1469-4930-8029-E924A539B065}" dt="2025-07-10T11:32:24.913" v="3802" actId="255"/>
          <pc:sldLayoutMkLst>
            <pc:docMk/>
            <pc:sldMasterMk cId="783407565" sldId="2147483648"/>
            <pc:sldLayoutMk cId="2910218049" sldId="2147483686"/>
          </pc:sldLayoutMkLst>
          <pc:spChg chg="add mod">
            <ac:chgData name="Lauren Francis" userId="b7c8c318-11b6-44df-a20d-cbfd05c86935" providerId="ADAL" clId="{A57E1CA4-1469-4930-8029-E924A539B065}" dt="2025-07-10T11:32:24.913" v="3802" actId="255"/>
            <ac:spMkLst>
              <pc:docMk/>
              <pc:sldMasterMk cId="783407565" sldId="2147483648"/>
              <pc:sldLayoutMk cId="2910218049" sldId="2147483686"/>
              <ac:spMk id="2" creationId="{141207BB-7EDC-6FE8-B1A5-01FC13CBC0F3}"/>
            </ac:spMkLst>
          </pc:spChg>
        </pc:sldLayoutChg>
        <pc:sldLayoutChg chg="addSp delSp modSp mod">
          <pc:chgData name="Lauren Francis" userId="b7c8c318-11b6-44df-a20d-cbfd05c86935" providerId="ADAL" clId="{A57E1CA4-1469-4930-8029-E924A539B065}" dt="2025-07-07T21:02:49.353" v="3256" actId="1076"/>
          <pc:sldLayoutMkLst>
            <pc:docMk/>
            <pc:sldMasterMk cId="783407565" sldId="2147483648"/>
            <pc:sldLayoutMk cId="4166703696" sldId="2147483687"/>
          </pc:sldLayoutMkLst>
          <pc:spChg chg="mod">
            <ac:chgData name="Lauren Francis" userId="b7c8c318-11b6-44df-a20d-cbfd05c86935" providerId="ADAL" clId="{A57E1CA4-1469-4930-8029-E924A539B065}" dt="2025-07-07T20:09:32.643" v="3237" actId="20577"/>
            <ac:spMkLst>
              <pc:docMk/>
              <pc:sldMasterMk cId="783407565" sldId="2147483648"/>
              <pc:sldLayoutMk cId="4166703696" sldId="2147483687"/>
              <ac:spMk id="3" creationId="{74F925B2-B4AC-3C50-8604-A81C38D23AC6}"/>
            </ac:spMkLst>
          </pc:spChg>
          <pc:spChg chg="add mod">
            <ac:chgData name="Lauren Francis" userId="b7c8c318-11b6-44df-a20d-cbfd05c86935" providerId="ADAL" clId="{A57E1CA4-1469-4930-8029-E924A539B065}" dt="2025-07-07T20:08:56.680" v="3233" actId="20577"/>
            <ac:spMkLst>
              <pc:docMk/>
              <pc:sldMasterMk cId="783407565" sldId="2147483648"/>
              <pc:sldLayoutMk cId="4166703696" sldId="2147483687"/>
              <ac:spMk id="7" creationId="{9C0ABB7F-250C-3645-0833-A6E4F51D1DB0}"/>
            </ac:spMkLst>
          </pc:spChg>
          <pc:picChg chg="add mod">
            <ac:chgData name="Lauren Francis" userId="b7c8c318-11b6-44df-a20d-cbfd05c86935" providerId="ADAL" clId="{A57E1CA4-1469-4930-8029-E924A539B065}" dt="2025-07-07T21:02:49.353" v="3256" actId="1076"/>
            <ac:picMkLst>
              <pc:docMk/>
              <pc:sldMasterMk cId="783407565" sldId="2147483648"/>
              <pc:sldLayoutMk cId="4166703696" sldId="2147483687"/>
              <ac:picMk id="11" creationId="{6E415B2D-C4CA-6937-0674-65556C551409}"/>
            </ac:picMkLst>
          </pc:picChg>
        </pc:sldLayoutChg>
        <pc:sldLayoutChg chg="addSp delSp modSp mod">
          <pc:chgData name="Lauren Francis" userId="b7c8c318-11b6-44df-a20d-cbfd05c86935" providerId="ADAL" clId="{A57E1CA4-1469-4930-8029-E924A539B065}" dt="2025-07-07T21:02:47.162" v="3255" actId="1076"/>
          <pc:sldLayoutMkLst>
            <pc:docMk/>
            <pc:sldMasterMk cId="783407565" sldId="2147483648"/>
            <pc:sldLayoutMk cId="3594627415" sldId="2147483688"/>
          </pc:sldLayoutMkLst>
          <pc:spChg chg="add mod">
            <ac:chgData name="Lauren Francis" userId="b7c8c318-11b6-44df-a20d-cbfd05c86935" providerId="ADAL" clId="{A57E1CA4-1469-4930-8029-E924A539B065}" dt="2025-07-07T20:10:03.475" v="3240" actId="20577"/>
            <ac:spMkLst>
              <pc:docMk/>
              <pc:sldMasterMk cId="783407565" sldId="2147483648"/>
              <pc:sldLayoutMk cId="3594627415" sldId="2147483688"/>
              <ac:spMk id="10" creationId="{61A5E2C2-CFA0-65EE-40AB-247D2B151812}"/>
            </ac:spMkLst>
          </pc:spChg>
          <pc:spChg chg="add mod">
            <ac:chgData name="Lauren Francis" userId="b7c8c318-11b6-44df-a20d-cbfd05c86935" providerId="ADAL" clId="{A57E1CA4-1469-4930-8029-E924A539B065}" dt="2025-07-07T20:10:10.169" v="3241" actId="14100"/>
            <ac:spMkLst>
              <pc:docMk/>
              <pc:sldMasterMk cId="783407565" sldId="2147483648"/>
              <pc:sldLayoutMk cId="3594627415" sldId="2147483688"/>
              <ac:spMk id="11" creationId="{84243944-BA33-06BF-ECCF-7AEB1DF59923}"/>
            </ac:spMkLst>
          </pc:spChg>
          <pc:picChg chg="add mod">
            <ac:chgData name="Lauren Francis" userId="b7c8c318-11b6-44df-a20d-cbfd05c86935" providerId="ADAL" clId="{A57E1CA4-1469-4930-8029-E924A539B065}" dt="2025-07-07T21:02:47.162" v="3255" actId="1076"/>
            <ac:picMkLst>
              <pc:docMk/>
              <pc:sldMasterMk cId="783407565" sldId="2147483648"/>
              <pc:sldLayoutMk cId="3594627415" sldId="2147483688"/>
              <ac:picMk id="7" creationId="{0E249DCC-34C5-A832-F759-1E082CCB4FC4}"/>
            </ac:picMkLst>
          </pc:picChg>
        </pc:sldLayoutChg>
        <pc:sldLayoutChg chg="addSp delSp modSp mod">
          <pc:chgData name="Lauren Francis" userId="b7c8c318-11b6-44df-a20d-cbfd05c86935" providerId="ADAL" clId="{A57E1CA4-1469-4930-8029-E924A539B065}" dt="2025-07-02T08:43:34.204" v="2844" actId="20577"/>
          <pc:sldLayoutMkLst>
            <pc:docMk/>
            <pc:sldMasterMk cId="783407565" sldId="2147483648"/>
            <pc:sldLayoutMk cId="84888656" sldId="2147483689"/>
          </pc:sldLayoutMkLst>
        </pc:sldLayoutChg>
        <pc:sldLayoutChg chg="addSp modSp mod">
          <pc:chgData name="Lauren Francis" userId="b7c8c318-11b6-44df-a20d-cbfd05c86935" providerId="ADAL" clId="{A57E1CA4-1469-4930-8029-E924A539B065}" dt="2025-07-10T15:14:31.591" v="3966" actId="14100"/>
          <pc:sldLayoutMkLst>
            <pc:docMk/>
            <pc:sldMasterMk cId="783407565" sldId="2147483648"/>
            <pc:sldLayoutMk cId="3668027006" sldId="2147483690"/>
          </pc:sldLayoutMkLst>
          <pc:spChg chg="add mod">
            <ac:chgData name="Lauren Francis" userId="b7c8c318-11b6-44df-a20d-cbfd05c86935" providerId="ADAL" clId="{A57E1CA4-1469-4930-8029-E924A539B065}" dt="2025-07-10T15:14:31.591" v="3966" actId="14100"/>
            <ac:spMkLst>
              <pc:docMk/>
              <pc:sldMasterMk cId="783407565" sldId="2147483648"/>
              <pc:sldLayoutMk cId="3668027006" sldId="2147483690"/>
              <ac:spMk id="2" creationId="{8605635F-BAF5-2A4D-860E-0F5903C84008}"/>
            </ac:spMkLst>
          </pc:spChg>
          <pc:spChg chg="mod">
            <ac:chgData name="Lauren Francis" userId="b7c8c318-11b6-44df-a20d-cbfd05c86935" providerId="ADAL" clId="{A57E1CA4-1469-4930-8029-E924A539B065}" dt="2025-07-10T15:14:29.253" v="3965" actId="14100"/>
            <ac:spMkLst>
              <pc:docMk/>
              <pc:sldMasterMk cId="783407565" sldId="2147483648"/>
              <pc:sldLayoutMk cId="3668027006" sldId="2147483690"/>
              <ac:spMk id="5" creationId="{1F0727DC-F79E-35CB-D603-20BCAB548B94}"/>
            </ac:spMkLst>
          </pc:spChg>
        </pc:sldLayoutChg>
        <pc:sldLayoutChg chg="modSp mod">
          <pc:chgData name="Lauren Francis" userId="b7c8c318-11b6-44df-a20d-cbfd05c86935" providerId="ADAL" clId="{A57E1CA4-1469-4930-8029-E924A539B065}" dt="2025-07-10T15:16:10.007" v="3994" actId="1035"/>
          <pc:sldLayoutMkLst>
            <pc:docMk/>
            <pc:sldMasterMk cId="783407565" sldId="2147483648"/>
            <pc:sldLayoutMk cId="2547494913" sldId="2147483691"/>
          </pc:sldLayoutMkLst>
          <pc:spChg chg="mod">
            <ac:chgData name="Lauren Francis" userId="b7c8c318-11b6-44df-a20d-cbfd05c86935" providerId="ADAL" clId="{A57E1CA4-1469-4930-8029-E924A539B065}" dt="2025-07-10T15:16:07.354" v="3988" actId="1035"/>
            <ac:spMkLst>
              <pc:docMk/>
              <pc:sldMasterMk cId="783407565" sldId="2147483648"/>
              <pc:sldLayoutMk cId="2547494913" sldId="2147483691"/>
              <ac:spMk id="2" creationId="{8605635F-BAF5-2A4D-860E-0F5903C8400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3" creationId="{346C9B25-5003-8E4E-6136-91059AFCB0B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4" creationId="{32AC2486-1931-CBC3-1D95-73F0C0BCE9C8}"/>
            </ac:spMkLst>
          </pc:spChg>
          <pc:spChg chg="mod">
            <ac:chgData name="Lauren Francis" userId="b7c8c318-11b6-44df-a20d-cbfd05c86935" providerId="ADAL" clId="{A57E1CA4-1469-4930-8029-E924A539B065}" dt="2025-07-10T15:16:10.007" v="3994" actId="1035"/>
            <ac:spMkLst>
              <pc:docMk/>
              <pc:sldMasterMk cId="783407565" sldId="2147483648"/>
              <pc:sldLayoutMk cId="2547494913" sldId="2147483691"/>
              <ac:spMk id="5" creationId="{1F0727DC-F79E-35CB-D603-20BCAB548B94}"/>
            </ac:spMkLst>
          </pc:spChg>
        </pc:sldLayoutChg>
        <pc:sldLayoutChg chg="addSp delSp modSp mod">
          <pc:chgData name="Lauren Francis" userId="b7c8c318-11b6-44df-a20d-cbfd05c86935" providerId="ADAL" clId="{A57E1CA4-1469-4930-8029-E924A539B065}" dt="2025-07-10T15:15:57.855" v="3981" actId="14100"/>
          <pc:sldLayoutMkLst>
            <pc:docMk/>
            <pc:sldMasterMk cId="783407565" sldId="2147483648"/>
            <pc:sldLayoutMk cId="808858706" sldId="2147483692"/>
          </pc:sldLayoutMkLst>
          <pc:spChg chg="mod">
            <ac:chgData name="Lauren Francis" userId="b7c8c318-11b6-44df-a20d-cbfd05c86935" providerId="ADAL" clId="{A57E1CA4-1469-4930-8029-E924A539B065}" dt="2025-07-02T08:55:55.108" v="2989" actId="207"/>
            <ac:spMkLst>
              <pc:docMk/>
              <pc:sldMasterMk cId="783407565" sldId="2147483648"/>
              <pc:sldLayoutMk cId="808858706" sldId="2147483692"/>
              <ac:spMk id="4" creationId="{32AC2486-1931-CBC3-1D95-73F0C0BCE9C8}"/>
            </ac:spMkLst>
          </pc:spChg>
          <pc:spChg chg="add mod">
            <ac:chgData name="Lauren Francis" userId="b7c8c318-11b6-44df-a20d-cbfd05c86935" providerId="ADAL" clId="{A57E1CA4-1469-4930-8029-E924A539B065}" dt="2025-07-10T15:15:50.003" v="3979" actId="14100"/>
            <ac:spMkLst>
              <pc:docMk/>
              <pc:sldMasterMk cId="783407565" sldId="2147483648"/>
              <pc:sldLayoutMk cId="808858706" sldId="2147483692"/>
              <ac:spMk id="6" creationId="{C6C751FE-7FDB-9C63-D8C4-2F4BF482CC73}"/>
            </ac:spMkLst>
          </pc:spChg>
          <pc:spChg chg="add mod">
            <ac:chgData name="Lauren Francis" userId="b7c8c318-11b6-44df-a20d-cbfd05c86935" providerId="ADAL" clId="{A57E1CA4-1469-4930-8029-E924A539B065}" dt="2025-07-10T15:15:57.855" v="3981" actId="14100"/>
            <ac:spMkLst>
              <pc:docMk/>
              <pc:sldMasterMk cId="783407565" sldId="2147483648"/>
              <pc:sldLayoutMk cId="808858706" sldId="2147483692"/>
              <ac:spMk id="7" creationId="{89D7696E-C32F-F0F5-B2BE-F8DBD3A4996A}"/>
            </ac:spMkLst>
          </pc:spChg>
        </pc:sldLayoutChg>
        <pc:sldLayoutChg chg="addSp delSp modSp mod">
          <pc:chgData name="Lauren Francis" userId="b7c8c318-11b6-44df-a20d-cbfd05c86935" providerId="ADAL" clId="{A57E1CA4-1469-4930-8029-E924A539B065}" dt="2025-07-04T12:39:50.738" v="3203" actId="1035"/>
          <pc:sldLayoutMkLst>
            <pc:docMk/>
            <pc:sldMasterMk cId="783407565" sldId="2147483648"/>
            <pc:sldLayoutMk cId="2248061468" sldId="2147483693"/>
          </pc:sldLayoutMkLst>
          <pc:spChg chg="add mod">
            <ac:chgData name="Lauren Francis" userId="b7c8c318-11b6-44df-a20d-cbfd05c86935" providerId="ADAL" clId="{A57E1CA4-1469-4930-8029-E924A539B065}" dt="2025-07-04T12:39:46.630" v="3196" actId="115"/>
            <ac:spMkLst>
              <pc:docMk/>
              <pc:sldMasterMk cId="783407565" sldId="2147483648"/>
              <pc:sldLayoutMk cId="2248061468" sldId="2147483693"/>
              <ac:spMk id="3" creationId="{95532B98-EA45-3A2C-7ED2-DC019569A5C3}"/>
            </ac:spMkLst>
          </pc:spChg>
          <pc:cxnChg chg="add mod">
            <ac:chgData name="Lauren Francis" userId="b7c8c318-11b6-44df-a20d-cbfd05c86935" providerId="ADAL" clId="{A57E1CA4-1469-4930-8029-E924A539B065}" dt="2025-07-04T12:39:50.738" v="3203" actId="1035"/>
            <ac:cxnSpMkLst>
              <pc:docMk/>
              <pc:sldMasterMk cId="783407565" sldId="2147483648"/>
              <pc:sldLayoutMk cId="2248061468" sldId="2147483693"/>
              <ac:cxnSpMk id="5" creationId="{A912FEAB-ABF9-1ECC-8766-7BF8578B4425}"/>
            </ac:cxnSpMkLst>
          </pc:cxnChg>
        </pc:sldLayoutChg>
        <pc:sldLayoutChg chg="addSp delSp modSp mod">
          <pc:chgData name="Lauren Francis" userId="b7c8c318-11b6-44df-a20d-cbfd05c86935" providerId="ADAL" clId="{A57E1CA4-1469-4930-8029-E924A539B065}" dt="2025-07-08T15:11:32.864" v="3731"/>
          <pc:sldLayoutMkLst>
            <pc:docMk/>
            <pc:sldMasterMk cId="783407565" sldId="2147483648"/>
            <pc:sldLayoutMk cId="3314553504" sldId="2147483694"/>
          </pc:sldLayoutMkLst>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0" creationId="{7375ABF1-66C1-8E29-2514-ECCB25479A12}"/>
            </ac:spMkLst>
          </pc:spChg>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1" creationId="{63CC6417-8114-1AA8-A887-640A5746A153}"/>
            </ac:spMkLst>
          </pc:spChg>
        </pc:sldLayoutChg>
        <pc:sldLayoutChg chg="addSp delSp modSp mod">
          <pc:chgData name="Lauren Francis" userId="b7c8c318-11b6-44df-a20d-cbfd05c86935" providerId="ADAL" clId="{A57E1CA4-1469-4930-8029-E924A539B065}" dt="2025-07-08T15:12:17.256" v="3734"/>
          <pc:sldLayoutMkLst>
            <pc:docMk/>
            <pc:sldMasterMk cId="783407565" sldId="2147483648"/>
            <pc:sldLayoutMk cId="3761795267" sldId="2147483695"/>
          </pc:sldLayoutMkLst>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4" creationId="{220B70E0-DD20-5518-284B-A342C51B7D8C}"/>
            </ac:spMkLst>
          </pc:spChg>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6" creationId="{CE5496BA-1D4C-2A3B-D249-F383DFF435B7}"/>
            </ac:spMkLst>
          </pc:spChg>
        </pc:sldLayoutChg>
        <pc:sldLayoutChg chg="addSp delSp modSp mod">
          <pc:chgData name="Lauren Francis" userId="b7c8c318-11b6-44df-a20d-cbfd05c86935" providerId="ADAL" clId="{A57E1CA4-1469-4930-8029-E924A539B065}" dt="2025-07-08T15:12:47.158" v="3738"/>
          <pc:sldLayoutMkLst>
            <pc:docMk/>
            <pc:sldMasterMk cId="783407565" sldId="2147483648"/>
            <pc:sldLayoutMk cId="1863124861" sldId="2147483696"/>
          </pc:sldLayoutMkLst>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6" creationId="{0F456678-4E8D-785F-8455-6931545E2257}"/>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7" creationId="{2302B1DB-A9EB-ADE1-B162-009036AAB1B6}"/>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8" creationId="{AE5D32C2-87F4-61B7-21CA-9C6DD058F690}"/>
            </ac:spMkLst>
          </pc:spChg>
        </pc:sldLayoutChg>
        <pc:sldLayoutChg chg="addSp delSp modSp mod">
          <pc:chgData name="Lauren Francis" userId="b7c8c318-11b6-44df-a20d-cbfd05c86935" providerId="ADAL" clId="{A57E1CA4-1469-4930-8029-E924A539B065}" dt="2025-07-08T15:13:09.305" v="3741"/>
          <pc:sldLayoutMkLst>
            <pc:docMk/>
            <pc:sldMasterMk cId="783407565" sldId="2147483648"/>
            <pc:sldLayoutMk cId="1409443411" sldId="2147483697"/>
          </pc:sldLayoutMkLst>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0" creationId="{BFBB0C8C-4BBF-C777-F772-5B040BEF8B64}"/>
            </ac:spMkLst>
          </pc:spChg>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1" creationId="{AA7ADBB0-CBD1-AD3C-7487-985C64DCF44C}"/>
            </ac:spMkLst>
          </pc:spChg>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image" Target="../media/image8.png"/><Relationship Id="rId7"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12.png"/><Relationship Id="rId4" Type="http://schemas.openxmlformats.org/officeDocument/2006/relationships/image" Target="../media/image9.png"/><Relationship Id="rId9" Type="http://schemas.openxmlformats.org/officeDocument/2006/relationships/image" Target="../media/image2.emf"/></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image" Target="../media/image14.png"/><Relationship Id="rId7" Type="http://schemas.openxmlformats.org/officeDocument/2006/relationships/image" Target="../media/image10.png"/><Relationship Id="rId12"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8.png"/><Relationship Id="rId11" Type="http://schemas.openxmlformats.org/officeDocument/2006/relationships/image" Target="../media/image11.png"/><Relationship Id="rId5" Type="http://schemas.openxmlformats.org/officeDocument/2006/relationships/image" Target="../media/image15.png"/><Relationship Id="rId10" Type="http://schemas.openxmlformats.org/officeDocument/2006/relationships/image" Target="../media/image16.png"/><Relationship Id="rId4" Type="http://schemas.openxmlformats.org/officeDocument/2006/relationships/image" Target="../media/image12.png"/><Relationship Id="rId9" Type="http://schemas.openxmlformats.org/officeDocument/2006/relationships/image" Target="../media/image1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1.xml"/><Relationship Id="rId6" Type="http://schemas.openxmlformats.org/officeDocument/2006/relationships/image" Target="../media/image22.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25.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1.xml"/><Relationship Id="rId6" Type="http://schemas.openxmlformats.org/officeDocument/2006/relationships/image" Target="../media/image28.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1.xml"/><Relationship Id="rId6" Type="http://schemas.openxmlformats.org/officeDocument/2006/relationships/image" Target="../media/image31.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Master" Target="../slideMasters/slideMaster1.xml"/><Relationship Id="rId6" Type="http://schemas.openxmlformats.org/officeDocument/2006/relationships/image" Target="../media/image34.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Master" Target="../slideMasters/slideMaster1.xml"/><Relationship Id="rId6" Type="http://schemas.openxmlformats.org/officeDocument/2006/relationships/image" Target="../media/image37.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1.emf"/><Relationship Id="rId7" Type="http://schemas.openxmlformats.org/officeDocument/2006/relationships/image" Target="../media/image41.png"/><Relationship Id="rId2" Type="http://schemas.openxmlformats.org/officeDocument/2006/relationships/image" Target="../media/image38.png"/><Relationship Id="rId1" Type="http://schemas.openxmlformats.org/officeDocument/2006/relationships/slideMaster" Target="../slideMasters/slideMaster1.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2.emf"/><Relationship Id="rId9" Type="http://schemas.openxmlformats.org/officeDocument/2006/relationships/image" Target="../media/image43.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ver_LAC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4E00017-91D0-2ADF-990E-71BAD430CB76}"/>
              </a:ext>
            </a:extLst>
          </p:cNvPr>
          <p:cNvPicPr>
            <a:picLocks noChangeAspect="1"/>
          </p:cNvPicPr>
          <p:nvPr userDrawn="1"/>
        </p:nvPicPr>
        <p:blipFill rotWithShape="1">
          <a:blip r:embed="rId2"/>
          <a:srcRect l="11492"/>
          <a:stretch/>
        </p:blipFill>
        <p:spPr>
          <a:xfrm>
            <a:off x="0" y="10632"/>
            <a:ext cx="9090373" cy="6842612"/>
          </a:xfrm>
          <a:prstGeom prst="rect">
            <a:avLst/>
          </a:prstGeom>
        </p:spPr>
      </p:pic>
      <p:sp>
        <p:nvSpPr>
          <p:cNvPr id="2" name="Rectangle 1">
            <a:extLst>
              <a:ext uri="{FF2B5EF4-FFF2-40B4-BE49-F238E27FC236}">
                <a16:creationId xmlns:a16="http://schemas.microsoft.com/office/drawing/2014/main" id="{FA81CECB-3833-D315-565E-F3A6CF7962F8}"/>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1A8EC7DC-BBA3-66E2-F3B4-EC86EA73C43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©UNICEF/UN0253255/Moreno González</a:t>
            </a:r>
            <a:endParaRPr lang="en-GB" sz="700" dirty="0">
              <a:solidFill>
                <a:schemeClr val="bg1"/>
              </a:solidFill>
            </a:endParaRPr>
          </a:p>
        </p:txBody>
      </p:sp>
      <p:pic>
        <p:nvPicPr>
          <p:cNvPr id="6" name="Picture 5">
            <a:extLst>
              <a:ext uri="{FF2B5EF4-FFF2-40B4-BE49-F238E27FC236}">
                <a16:creationId xmlns:a16="http://schemas.microsoft.com/office/drawing/2014/main" id="{08715B0F-4119-E4EE-B534-DC29D2702BF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C791F66C-2489-6B23-6AC3-E127B205911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4162667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ver_MEN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B7203F3-B6DC-378C-CF63-AF700EED0708}"/>
              </a:ext>
            </a:extLst>
          </p:cNvPr>
          <p:cNvPicPr>
            <a:picLocks noChangeAspect="1"/>
          </p:cNvPicPr>
          <p:nvPr userDrawn="1"/>
        </p:nvPicPr>
        <p:blipFill rotWithShape="1">
          <a:blip r:embed="rId2"/>
          <a:srcRect l="17878" t="4412" r="21250" b="11158"/>
          <a:stretch/>
        </p:blipFill>
        <p:spPr>
          <a:xfrm>
            <a:off x="0" y="4756"/>
            <a:ext cx="7421526" cy="6858000"/>
          </a:xfrm>
          <a:prstGeom prst="rect">
            <a:avLst/>
          </a:prstGeom>
        </p:spPr>
      </p:pic>
      <p:sp>
        <p:nvSpPr>
          <p:cNvPr id="11" name="TextBox 10">
            <a:extLst>
              <a:ext uri="{FF2B5EF4-FFF2-40B4-BE49-F238E27FC236}">
                <a16:creationId xmlns:a16="http://schemas.microsoft.com/office/drawing/2014/main" id="{82EF931E-240D-6FFE-7821-E94A4CA52617}"/>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it-IT" sz="700" b="0" i="0" dirty="0">
                <a:solidFill>
                  <a:schemeClr val="bg1"/>
                </a:solidFill>
                <a:effectLst/>
                <a:latin typeface="Roboto" panose="02000000000000000000" pitchFamily="2" charset="0"/>
              </a:rPr>
              <a:t>UNICEF/Syria/2022/UN0739630/</a:t>
            </a:r>
            <a:r>
              <a:rPr lang="it-IT" sz="700" b="0" i="0" dirty="0" err="1">
                <a:solidFill>
                  <a:schemeClr val="bg1"/>
                </a:solidFill>
                <a:effectLst/>
                <a:latin typeface="Roboto" panose="02000000000000000000" pitchFamily="2" charset="0"/>
              </a:rPr>
              <a:t>Shahan</a:t>
            </a:r>
            <a:endParaRPr lang="en-GB" sz="700" dirty="0">
              <a:solidFill>
                <a:schemeClr val="bg1"/>
              </a:solidFill>
            </a:endParaRPr>
          </a:p>
        </p:txBody>
      </p:sp>
      <p:sp>
        <p:nvSpPr>
          <p:cNvPr id="3" name="Rectangle 2">
            <a:extLst>
              <a:ext uri="{FF2B5EF4-FFF2-40B4-BE49-F238E27FC236}">
                <a16:creationId xmlns:a16="http://schemas.microsoft.com/office/drawing/2014/main" id="{A133CF1F-35F1-AEB9-CF04-EC79D6C19AC5}"/>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1">
            <a:extLst>
              <a:ext uri="{FF2B5EF4-FFF2-40B4-BE49-F238E27FC236}">
                <a16:creationId xmlns:a16="http://schemas.microsoft.com/office/drawing/2014/main" id="{711BF04E-57E7-C8B8-065F-04CFCD18E268}"/>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BFAB5736-2EC7-2640-C52C-3DD5104912CC}"/>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2312325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ver_ROS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4117198-1773-A98E-5A2B-37B5C5AD5E76}"/>
              </a:ext>
            </a:extLst>
          </p:cNvPr>
          <p:cNvPicPr>
            <a:picLocks noChangeAspect="1"/>
          </p:cNvPicPr>
          <p:nvPr userDrawn="1"/>
        </p:nvPicPr>
        <p:blipFill rotWithShape="1">
          <a:blip r:embed="rId2"/>
          <a:srcRect l="39942" b="15570"/>
          <a:stretch/>
        </p:blipFill>
        <p:spPr>
          <a:xfrm>
            <a:off x="0" y="-4756"/>
            <a:ext cx="7322288" cy="6858000"/>
          </a:xfrm>
          <a:prstGeom prst="rect">
            <a:avLst/>
          </a:prstGeom>
        </p:spPr>
      </p:pic>
      <p:sp>
        <p:nvSpPr>
          <p:cNvPr id="11" name="TextBox 10">
            <a:extLst>
              <a:ext uri="{FF2B5EF4-FFF2-40B4-BE49-F238E27FC236}">
                <a16:creationId xmlns:a16="http://schemas.microsoft.com/office/drawing/2014/main" id="{5F5872B8-5F35-0616-7616-7E51E190328E}"/>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sp>
        <p:nvSpPr>
          <p:cNvPr id="2" name="Rectangle 1">
            <a:extLst>
              <a:ext uri="{FF2B5EF4-FFF2-40B4-BE49-F238E27FC236}">
                <a16:creationId xmlns:a16="http://schemas.microsoft.com/office/drawing/2014/main" id="{933CBDCF-086E-5AF1-8CEE-4856948B8A2A}"/>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DF5E1D81-8E1D-4BE3-C987-8B1D018C456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6BE386F1-F922-AC1B-B6B3-5F9D700D4A30}"/>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584707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ver_WCA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40C1A9C-9442-5DCD-D01B-B3E4A2513B15}"/>
              </a:ext>
            </a:extLst>
          </p:cNvPr>
          <p:cNvPicPr>
            <a:picLocks noChangeAspect="1"/>
          </p:cNvPicPr>
          <p:nvPr userDrawn="1"/>
        </p:nvPicPr>
        <p:blipFill rotWithShape="1">
          <a:blip r:embed="rId2"/>
          <a:srcRect l="15785" b="4983"/>
          <a:stretch/>
        </p:blipFill>
        <p:spPr>
          <a:xfrm>
            <a:off x="0" y="-1"/>
            <a:ext cx="10267507" cy="6858000"/>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EAE9E160-B243-BB74-01B6-9337A9C71D6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pic>
        <p:nvPicPr>
          <p:cNvPr id="3" name="Picture 2">
            <a:extLst>
              <a:ext uri="{FF2B5EF4-FFF2-40B4-BE49-F238E27FC236}">
                <a16:creationId xmlns:a16="http://schemas.microsoft.com/office/drawing/2014/main" id="{99F5F1C4-6A01-9FAD-F147-8E9B489AEE65}"/>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6" name="Picture 5">
            <a:extLst>
              <a:ext uri="{FF2B5EF4-FFF2-40B4-BE49-F238E27FC236}">
                <a16:creationId xmlns:a16="http://schemas.microsoft.com/office/drawing/2014/main" id="{CD375F28-D4DB-76FF-EC3A-3919FE85C15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5851097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ver_Non-programm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2"/>
          <a:srcRect l="35095" r="-1" b="16003"/>
          <a:stretch/>
        </p:blipFill>
        <p:spPr>
          <a:xfrm>
            <a:off x="0" y="15389"/>
            <a:ext cx="7913199" cy="6858000"/>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sp>
        <p:nvSpPr>
          <p:cNvPr id="2" name="Rectangle 1">
            <a:extLst>
              <a:ext uri="{FF2B5EF4-FFF2-40B4-BE49-F238E27FC236}">
                <a16:creationId xmlns:a16="http://schemas.microsoft.com/office/drawing/2014/main" id="{B5D72630-232D-E421-4330-97C84CEB6373}"/>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a:extLst>
              <a:ext uri="{FF2B5EF4-FFF2-40B4-BE49-F238E27FC236}">
                <a16:creationId xmlns:a16="http://schemas.microsoft.com/office/drawing/2014/main" id="{D5B75C1D-9052-37E4-6C17-3DBAC438F861}"/>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9" name="Picture 8">
            <a:extLst>
              <a:ext uri="{FF2B5EF4-FFF2-40B4-BE49-F238E27FC236}">
                <a16:creationId xmlns:a16="http://schemas.microsoft.com/office/drawing/2014/main" id="{5C30609B-894D-EE38-A248-027AA7F1AA1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7097348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702EBF41-7F75-25E5-9B64-A82CF5D3ACFE}"/>
              </a:ext>
            </a:extLst>
          </p:cNvPr>
          <p:cNvPicPr>
            <a:picLocks noChangeAspect="1"/>
          </p:cNvPicPr>
          <p:nvPr userDrawn="1"/>
        </p:nvPicPr>
        <p:blipFill rotWithShape="1">
          <a:blip r:embed="rId2"/>
          <a:srcRect b="12198"/>
          <a:stretch/>
        </p:blipFill>
        <p:spPr>
          <a:xfrm>
            <a:off x="8421" y="4476715"/>
            <a:ext cx="4041845" cy="2365896"/>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3"/>
          <a:srcRect b="34485"/>
          <a:stretch/>
        </p:blipFill>
        <p:spPr>
          <a:xfrm>
            <a:off x="1799628" y="-3464"/>
            <a:ext cx="5082363" cy="2218388"/>
          </a:xfrm>
          <a:prstGeom prst="rect">
            <a:avLst/>
          </a:prstGeom>
        </p:spPr>
      </p:pic>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4"/>
          <a:srcRect r="15501" b="4983"/>
          <a:stretch/>
        </p:blipFill>
        <p:spPr>
          <a:xfrm>
            <a:off x="3006158" y="2196623"/>
            <a:ext cx="3872292" cy="2577731"/>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5"/>
          <a:srcRect l="13191" r="8797"/>
          <a:stretch/>
        </p:blipFill>
        <p:spPr>
          <a:xfrm>
            <a:off x="0" y="2190803"/>
            <a:ext cx="3006091" cy="2568956"/>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6"/>
          <a:srcRect b="16003"/>
          <a:stretch/>
        </p:blipFill>
        <p:spPr>
          <a:xfrm>
            <a:off x="0" y="-3465"/>
            <a:ext cx="3944679" cy="2208924"/>
          </a:xfrm>
          <a:prstGeom prst="rect">
            <a:avLst/>
          </a:prstGeom>
        </p:spPr>
      </p:pic>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7"/>
          <a:stretch>
            <a:fillRect/>
          </a:stretch>
        </p:blipFill>
        <p:spPr>
          <a:xfrm>
            <a:off x="3944309" y="4759451"/>
            <a:ext cx="3171281" cy="2114188"/>
          </a:xfrm>
          <a:prstGeom prst="rect">
            <a:avLst/>
          </a:prstGeom>
        </p:spPr>
      </p:pic>
      <p:sp>
        <p:nvSpPr>
          <p:cNvPr id="24" name="Rectangle 23">
            <a:extLst>
              <a:ext uri="{FF2B5EF4-FFF2-40B4-BE49-F238E27FC236}">
                <a16:creationId xmlns:a16="http://schemas.microsoft.com/office/drawing/2014/main" id="{28AD9568-2078-99EC-FA55-A933A0D183B2}"/>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C810F9C0-E922-9E13-AC5E-A9E9BF9783F3}"/>
              </a:ext>
            </a:extLst>
          </p:cNvPr>
          <p:cNvPicPr>
            <a:picLocks noChangeAspect="1"/>
          </p:cNvPicPr>
          <p:nvPr userDrawn="1"/>
        </p:nvPicPr>
        <p:blipFill>
          <a:blip r:embed="rId8"/>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8C801AE3-08F7-0652-49BF-B75949A9A83A}"/>
              </a:ext>
            </a:extLst>
          </p:cNvPr>
          <p:cNvPicPr>
            <a:picLocks noChangeAspect="1"/>
          </p:cNvPicPr>
          <p:nvPr userDrawn="1"/>
        </p:nvPicPr>
        <p:blipFill>
          <a:blip r:embed="rId9"/>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2"/>
          <a:srcRect r="15501" b="4983"/>
          <a:stretch/>
        </p:blipFill>
        <p:spPr>
          <a:xfrm>
            <a:off x="8329543" y="2334"/>
            <a:ext cx="3872292" cy="2577731"/>
          </a:xfrm>
          <a:prstGeom prst="rect">
            <a:avLst/>
          </a:prstGeom>
        </p:spPr>
      </p:pic>
      <p:pic>
        <p:nvPicPr>
          <p:cNvPr id="8" name="Picture 7">
            <a:extLst>
              <a:ext uri="{FF2B5EF4-FFF2-40B4-BE49-F238E27FC236}">
                <a16:creationId xmlns:a16="http://schemas.microsoft.com/office/drawing/2014/main" id="{F5290273-5C3F-27E5-CF91-750453FF512A}"/>
              </a:ext>
            </a:extLst>
          </p:cNvPr>
          <p:cNvPicPr>
            <a:picLocks noChangeAspect="1"/>
          </p:cNvPicPr>
          <p:nvPr userDrawn="1"/>
        </p:nvPicPr>
        <p:blipFill rotWithShape="1">
          <a:blip r:embed="rId3"/>
          <a:srcRect l="21333" r="20057"/>
          <a:stretch/>
        </p:blipFill>
        <p:spPr>
          <a:xfrm>
            <a:off x="9707197" y="2190394"/>
            <a:ext cx="2484804" cy="2826327"/>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4"/>
          <a:srcRect l="24225" r="13593"/>
          <a:stretch/>
        </p:blipFill>
        <p:spPr>
          <a:xfrm>
            <a:off x="-3142" y="2202192"/>
            <a:ext cx="2396117" cy="2568956"/>
          </a:xfrm>
          <a:prstGeom prst="rect">
            <a:avLst/>
          </a:prstGeom>
        </p:spPr>
      </p:pic>
      <p:pic>
        <p:nvPicPr>
          <p:cNvPr id="20" name="Picture 19">
            <a:extLst>
              <a:ext uri="{FF2B5EF4-FFF2-40B4-BE49-F238E27FC236}">
                <a16:creationId xmlns:a16="http://schemas.microsoft.com/office/drawing/2014/main" id="{419F3F17-6E6C-684E-5FFD-3B7AE0705273}"/>
              </a:ext>
            </a:extLst>
          </p:cNvPr>
          <p:cNvPicPr>
            <a:picLocks noChangeAspect="1"/>
          </p:cNvPicPr>
          <p:nvPr userDrawn="1"/>
        </p:nvPicPr>
        <p:blipFill>
          <a:blip r:embed="rId5"/>
          <a:stretch>
            <a:fillRect/>
          </a:stretch>
        </p:blipFill>
        <p:spPr>
          <a:xfrm>
            <a:off x="5423118" y="4316442"/>
            <a:ext cx="3807391" cy="2541557"/>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6"/>
          <a:srcRect b="15570"/>
          <a:stretch/>
        </p:blipFill>
        <p:spPr>
          <a:xfrm>
            <a:off x="3827721" y="-3465"/>
            <a:ext cx="5082363" cy="2858829"/>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7"/>
          <a:srcRect b="16003"/>
          <a:stretch/>
        </p:blipFill>
        <p:spPr>
          <a:xfrm>
            <a:off x="0" y="-3465"/>
            <a:ext cx="3944679" cy="2208924"/>
          </a:xfrm>
          <a:prstGeom prst="rect">
            <a:avLst/>
          </a:prstGeom>
        </p:spPr>
      </p:pic>
      <p:pic>
        <p:nvPicPr>
          <p:cNvPr id="11" name="Picture 10">
            <a:extLst>
              <a:ext uri="{FF2B5EF4-FFF2-40B4-BE49-F238E27FC236}">
                <a16:creationId xmlns:a16="http://schemas.microsoft.com/office/drawing/2014/main" id="{6B09F921-E4C1-067D-C21B-733A2279B8F3}"/>
              </a:ext>
            </a:extLst>
          </p:cNvPr>
          <p:cNvPicPr>
            <a:picLocks noChangeAspect="1"/>
          </p:cNvPicPr>
          <p:nvPr userDrawn="1"/>
        </p:nvPicPr>
        <p:blipFill>
          <a:blip r:embed="rId8"/>
          <a:stretch>
            <a:fillRect/>
          </a:stretch>
        </p:blipFill>
        <p:spPr>
          <a:xfrm>
            <a:off x="9887287" y="6019170"/>
            <a:ext cx="2000822" cy="622662"/>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9"/>
          <a:stretch>
            <a:fillRect/>
          </a:stretch>
        </p:blipFill>
        <p:spPr>
          <a:xfrm>
            <a:off x="3158763" y="4753182"/>
            <a:ext cx="3171281" cy="2114187"/>
          </a:xfrm>
          <a:prstGeom prst="rect">
            <a:avLst/>
          </a:prstGeom>
        </p:spPr>
      </p:pic>
      <p:pic>
        <p:nvPicPr>
          <p:cNvPr id="17" name="Picture 16">
            <a:extLst>
              <a:ext uri="{FF2B5EF4-FFF2-40B4-BE49-F238E27FC236}">
                <a16:creationId xmlns:a16="http://schemas.microsoft.com/office/drawing/2014/main" id="{1FA245F2-5403-DC60-6EB6-E8AD80C5D232}"/>
              </a:ext>
            </a:extLst>
          </p:cNvPr>
          <p:cNvPicPr>
            <a:picLocks noChangeAspect="1"/>
          </p:cNvPicPr>
          <p:nvPr userDrawn="1"/>
        </p:nvPicPr>
        <p:blipFill>
          <a:blip r:embed="rId10"/>
          <a:stretch>
            <a:fillRect/>
          </a:stretch>
        </p:blipFill>
        <p:spPr>
          <a:xfrm>
            <a:off x="-2" y="4762646"/>
            <a:ext cx="3158765" cy="2105843"/>
          </a:xfrm>
          <a:prstGeom prst="rect">
            <a:avLst/>
          </a:prstGeom>
        </p:spPr>
      </p:pic>
      <p:pic>
        <p:nvPicPr>
          <p:cNvPr id="18" name="Picture 17">
            <a:extLst>
              <a:ext uri="{FF2B5EF4-FFF2-40B4-BE49-F238E27FC236}">
                <a16:creationId xmlns:a16="http://schemas.microsoft.com/office/drawing/2014/main" id="{6A892379-7F99-9D0C-09EB-4569EB8BF149}"/>
              </a:ext>
            </a:extLst>
          </p:cNvPr>
          <p:cNvPicPr>
            <a:picLocks noChangeAspect="1"/>
          </p:cNvPicPr>
          <p:nvPr userDrawn="1"/>
        </p:nvPicPr>
        <p:blipFill>
          <a:blip r:embed="rId11"/>
          <a:stretch>
            <a:fillRect/>
          </a:stretch>
        </p:blipFill>
        <p:spPr>
          <a:xfrm>
            <a:off x="9030555" y="4759451"/>
            <a:ext cx="3171280" cy="2114187"/>
          </a:xfrm>
          <a:prstGeom prst="rect">
            <a:avLst/>
          </a:prstGeom>
        </p:spPr>
      </p:pic>
      <p:sp>
        <p:nvSpPr>
          <p:cNvPr id="19" name="Rectangle 18">
            <a:extLst>
              <a:ext uri="{FF2B5EF4-FFF2-40B4-BE49-F238E27FC236}">
                <a16:creationId xmlns:a16="http://schemas.microsoft.com/office/drawing/2014/main" id="{00608F6B-0818-8C97-2AA3-955405B8FBCA}"/>
              </a:ext>
            </a:extLst>
          </p:cNvPr>
          <p:cNvSpPr/>
          <p:nvPr userDrawn="1"/>
        </p:nvSpPr>
        <p:spPr>
          <a:xfrm>
            <a:off x="0" y="6168864"/>
            <a:ext cx="12197943" cy="691470"/>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A0E1ECE0-07AB-EED7-43AF-6A65242F3022}"/>
              </a:ext>
            </a:extLst>
          </p:cNvPr>
          <p:cNvSpPr/>
          <p:nvPr userDrawn="1"/>
        </p:nvSpPr>
        <p:spPr>
          <a:xfrm>
            <a:off x="1942094" y="2195691"/>
            <a:ext cx="8286822" cy="2577731"/>
          </a:xfrm>
          <a:prstGeom prst="rect">
            <a:avLst/>
          </a:prstGeom>
          <a:solidFill>
            <a:srgbClr val="203864"/>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1" name="Picture 20">
            <a:extLst>
              <a:ext uri="{FF2B5EF4-FFF2-40B4-BE49-F238E27FC236}">
                <a16:creationId xmlns:a16="http://schemas.microsoft.com/office/drawing/2014/main" id="{4BD1E55C-E0AB-3F84-B803-637DF3562C03}"/>
              </a:ext>
            </a:extLst>
          </p:cNvPr>
          <p:cNvPicPr>
            <a:picLocks noChangeAspect="1"/>
          </p:cNvPicPr>
          <p:nvPr userDrawn="1"/>
        </p:nvPicPr>
        <p:blipFill>
          <a:blip r:embed="rId12"/>
          <a:stretch>
            <a:fillRect/>
          </a:stretch>
        </p:blipFill>
        <p:spPr>
          <a:xfrm>
            <a:off x="8359025" y="6335450"/>
            <a:ext cx="1793479" cy="431626"/>
          </a:xfrm>
          <a:prstGeom prst="rect">
            <a:avLst/>
          </a:prstGeom>
        </p:spPr>
      </p:pic>
      <p:pic>
        <p:nvPicPr>
          <p:cNvPr id="25" name="Picture 24">
            <a:extLst>
              <a:ext uri="{FF2B5EF4-FFF2-40B4-BE49-F238E27FC236}">
                <a16:creationId xmlns:a16="http://schemas.microsoft.com/office/drawing/2014/main" id="{A756EF23-522F-AF76-A5DD-EC0267C20AB8}"/>
              </a:ext>
            </a:extLst>
          </p:cNvPr>
          <p:cNvPicPr>
            <a:picLocks noChangeAspect="1"/>
          </p:cNvPicPr>
          <p:nvPr userDrawn="1"/>
        </p:nvPicPr>
        <p:blipFill>
          <a:blip r:embed="rId8"/>
          <a:stretch>
            <a:fillRect/>
          </a:stretch>
        </p:blipFill>
        <p:spPr>
          <a:xfrm>
            <a:off x="10417721" y="6333937"/>
            <a:ext cx="1470388" cy="457589"/>
          </a:xfrm>
          <a:prstGeom prst="rect">
            <a:avLst/>
          </a:prstGeom>
        </p:spPr>
      </p:pic>
    </p:spTree>
    <p:extLst>
      <p:ext uri="{BB962C8B-B14F-4D97-AF65-F5344CB8AC3E}">
        <p14:creationId xmlns:p14="http://schemas.microsoft.com/office/powerpoint/2010/main" val="34517593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p_EAP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305D251E-FEA7-9EDB-1D51-6CCFE05C2F69}"/>
              </a:ext>
            </a:extLst>
          </p:cNvPr>
          <p:cNvPicPr>
            <a:picLocks noChangeAspect="1"/>
          </p:cNvPicPr>
          <p:nvPr userDrawn="1"/>
        </p:nvPicPr>
        <p:blipFill>
          <a:blip r:embed="rId2"/>
          <a:stretch>
            <a:fillRect/>
          </a:stretch>
        </p:blipFill>
        <p:spPr>
          <a:xfrm>
            <a:off x="4626784" y="243595"/>
            <a:ext cx="4375547" cy="5294029"/>
          </a:xfrm>
          <a:prstGeom prst="rect">
            <a:avLst/>
          </a:prstGeom>
          <a:ln>
            <a:solidFill>
              <a:schemeClr val="tx1"/>
            </a:solidFill>
          </a:ln>
        </p:spPr>
      </p:pic>
      <p:pic>
        <p:nvPicPr>
          <p:cNvPr id="7" name="Picture 6">
            <a:extLst>
              <a:ext uri="{FF2B5EF4-FFF2-40B4-BE49-F238E27FC236}">
                <a16:creationId xmlns:a16="http://schemas.microsoft.com/office/drawing/2014/main" id="{8AECD395-CB05-514A-5925-838F840F123E}"/>
              </a:ext>
            </a:extLst>
          </p:cNvPr>
          <p:cNvPicPr>
            <a:picLocks noChangeAspect="1"/>
          </p:cNvPicPr>
          <p:nvPr userDrawn="1"/>
        </p:nvPicPr>
        <p:blipFill>
          <a:blip r:embed="rId3"/>
          <a:stretch>
            <a:fillRect/>
          </a:stretch>
        </p:blipFill>
        <p:spPr>
          <a:xfrm>
            <a:off x="3020805" y="1777806"/>
            <a:ext cx="4018816" cy="4836598"/>
          </a:xfrm>
          <a:prstGeom prst="rect">
            <a:avLst/>
          </a:prstGeom>
          <a:ln>
            <a:solidFill>
              <a:schemeClr val="tx1"/>
            </a:solidFill>
          </a:ln>
        </p:spPr>
      </p:pic>
      <p:sp>
        <p:nvSpPr>
          <p:cNvPr id="9" name="Rectangle 8">
            <a:extLst>
              <a:ext uri="{FF2B5EF4-FFF2-40B4-BE49-F238E27FC236}">
                <a16:creationId xmlns:a16="http://schemas.microsoft.com/office/drawing/2014/main" id="{07214D5E-0291-DA4B-19E7-2D1E7A3B884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10" name="Picture 9">
            <a:extLst>
              <a:ext uri="{FF2B5EF4-FFF2-40B4-BE49-F238E27FC236}">
                <a16:creationId xmlns:a16="http://schemas.microsoft.com/office/drawing/2014/main" id="{C8ADB860-58E2-47D0-F878-906BDEF57A02}"/>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11" name="Picture 10">
            <a:extLst>
              <a:ext uri="{FF2B5EF4-FFF2-40B4-BE49-F238E27FC236}">
                <a16:creationId xmlns:a16="http://schemas.microsoft.com/office/drawing/2014/main" id="{6442C20E-CFF8-E424-D3D4-82CDD85A3A2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12" name="Straight Connector 11">
            <a:extLst>
              <a:ext uri="{FF2B5EF4-FFF2-40B4-BE49-F238E27FC236}">
                <a16:creationId xmlns:a16="http://schemas.microsoft.com/office/drawing/2014/main" id="{21FA5F04-B8D6-F4D3-8CAE-F93BC1D6F72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9B9043E-4280-904D-D697-3E0FE566A5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15" name="TextBox 6">
            <a:extLst>
              <a:ext uri="{FF2B5EF4-FFF2-40B4-BE49-F238E27FC236}">
                <a16:creationId xmlns:a16="http://schemas.microsoft.com/office/drawing/2014/main" id="{F219940B-2638-94F1-291C-E7FAF8615CF2}"/>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pic>
        <p:nvPicPr>
          <p:cNvPr id="20" name="Picture 19">
            <a:extLst>
              <a:ext uri="{FF2B5EF4-FFF2-40B4-BE49-F238E27FC236}">
                <a16:creationId xmlns:a16="http://schemas.microsoft.com/office/drawing/2014/main" id="{710340CC-7906-F20C-4CCA-10F264B2A596}"/>
              </a:ext>
            </a:extLst>
          </p:cNvPr>
          <p:cNvPicPr>
            <a:picLocks noChangeAspect="1"/>
          </p:cNvPicPr>
          <p:nvPr userDrawn="1"/>
        </p:nvPicPr>
        <p:blipFill>
          <a:blip r:embed="rId6"/>
          <a:stretch>
            <a:fillRect/>
          </a:stretch>
        </p:blipFill>
        <p:spPr>
          <a:xfrm>
            <a:off x="339233" y="781985"/>
            <a:ext cx="4175063" cy="5294029"/>
          </a:xfrm>
          <a:prstGeom prst="rect">
            <a:avLst/>
          </a:prstGeom>
          <a:ln>
            <a:solidFill>
              <a:schemeClr val="tx1"/>
            </a:solidFill>
          </a:ln>
        </p:spPr>
      </p:pic>
    </p:spTree>
    <p:extLst>
      <p:ext uri="{BB962C8B-B14F-4D97-AF65-F5344CB8AC3E}">
        <p14:creationId xmlns:p14="http://schemas.microsoft.com/office/powerpoint/2010/main" val="2947636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p_E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397BBB3-97A6-5D33-CE32-6F89DCC9F802}"/>
              </a:ext>
            </a:extLst>
          </p:cNvPr>
          <p:cNvPicPr>
            <a:picLocks noChangeAspect="1"/>
          </p:cNvPicPr>
          <p:nvPr userDrawn="1"/>
        </p:nvPicPr>
        <p:blipFill>
          <a:blip r:embed="rId2"/>
          <a:stretch>
            <a:fillRect/>
          </a:stretch>
        </p:blipFill>
        <p:spPr>
          <a:xfrm>
            <a:off x="4794841" y="252105"/>
            <a:ext cx="4218562" cy="5100513"/>
          </a:xfrm>
          <a:prstGeom prst="rect">
            <a:avLst/>
          </a:prstGeom>
          <a:ln>
            <a:solidFill>
              <a:schemeClr val="tx1"/>
            </a:solidFill>
          </a:ln>
        </p:spPr>
      </p:pic>
      <p:pic>
        <p:nvPicPr>
          <p:cNvPr id="14" name="Picture 13">
            <a:extLst>
              <a:ext uri="{FF2B5EF4-FFF2-40B4-BE49-F238E27FC236}">
                <a16:creationId xmlns:a16="http://schemas.microsoft.com/office/drawing/2014/main" id="{E98FD6BA-F5D7-2CCE-669B-5979C600F0DE}"/>
              </a:ext>
            </a:extLst>
          </p:cNvPr>
          <p:cNvPicPr>
            <a:picLocks noChangeAspect="1"/>
          </p:cNvPicPr>
          <p:nvPr userDrawn="1"/>
        </p:nvPicPr>
        <p:blipFill>
          <a:blip r:embed="rId3"/>
          <a:stretch>
            <a:fillRect/>
          </a:stretch>
        </p:blipFill>
        <p:spPr>
          <a:xfrm>
            <a:off x="3729124" y="2176049"/>
            <a:ext cx="3747659" cy="4539803"/>
          </a:xfrm>
          <a:prstGeom prst="rect">
            <a:avLst/>
          </a:prstGeom>
          <a:ln>
            <a:solidFill>
              <a:schemeClr val="tx1"/>
            </a:solidFill>
          </a:ln>
        </p:spPr>
      </p:pic>
      <p:sp>
        <p:nvSpPr>
          <p:cNvPr id="6" name="Rectangle 5">
            <a:extLst>
              <a:ext uri="{FF2B5EF4-FFF2-40B4-BE49-F238E27FC236}">
                <a16:creationId xmlns:a16="http://schemas.microsoft.com/office/drawing/2014/main" id="{3A94A2CA-E548-F1FF-277D-55EF096A1C9B}"/>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995B041F-0AD6-48B0-E873-42F569743988}"/>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E607F22F-DAAC-E1D6-617A-5E46E8B3EE68}"/>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B00DAF1A-A16C-CC7E-F880-B2858B11F04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4BF5A9A2-96E9-DF35-F3A2-EC9593C3F8E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CAA0BBFD-2057-33CB-0BDE-A738B3CD75D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44009942-AB20-D0DC-8D2B-65A38061DCB5}"/>
              </a:ext>
            </a:extLst>
          </p:cNvPr>
          <p:cNvPicPr>
            <a:picLocks noChangeAspect="1"/>
          </p:cNvPicPr>
          <p:nvPr userDrawn="1"/>
        </p:nvPicPr>
        <p:blipFill>
          <a:blip r:embed="rId6"/>
          <a:stretch>
            <a:fillRect/>
          </a:stretch>
        </p:blipFill>
        <p:spPr>
          <a:xfrm>
            <a:off x="402128" y="640484"/>
            <a:ext cx="4230727" cy="5260975"/>
          </a:xfrm>
          <a:prstGeom prst="rect">
            <a:avLst/>
          </a:prstGeom>
          <a:ln>
            <a:solidFill>
              <a:schemeClr val="tx1"/>
            </a:solidFill>
          </a:ln>
        </p:spPr>
      </p:pic>
    </p:spTree>
    <p:extLst>
      <p:ext uri="{BB962C8B-B14F-4D97-AF65-F5344CB8AC3E}">
        <p14:creationId xmlns:p14="http://schemas.microsoft.com/office/powerpoint/2010/main" val="27282383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p_ES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665B2219-A656-939E-271E-90682A960784}"/>
              </a:ext>
            </a:extLst>
          </p:cNvPr>
          <p:cNvPicPr>
            <a:picLocks noChangeAspect="1"/>
          </p:cNvPicPr>
          <p:nvPr userDrawn="1"/>
        </p:nvPicPr>
        <p:blipFill>
          <a:blip r:embed="rId2"/>
          <a:stretch>
            <a:fillRect/>
          </a:stretch>
        </p:blipFill>
        <p:spPr>
          <a:xfrm>
            <a:off x="4776096" y="142145"/>
            <a:ext cx="4390960" cy="5320433"/>
          </a:xfrm>
          <a:prstGeom prst="rect">
            <a:avLst/>
          </a:prstGeom>
          <a:ln>
            <a:solidFill>
              <a:schemeClr val="tx1"/>
            </a:solidFill>
          </a:ln>
        </p:spPr>
      </p:pic>
      <p:pic>
        <p:nvPicPr>
          <p:cNvPr id="14" name="Picture 13">
            <a:extLst>
              <a:ext uri="{FF2B5EF4-FFF2-40B4-BE49-F238E27FC236}">
                <a16:creationId xmlns:a16="http://schemas.microsoft.com/office/drawing/2014/main" id="{98E18356-F51B-2718-E15B-FDF87F1CA0A3}"/>
              </a:ext>
            </a:extLst>
          </p:cNvPr>
          <p:cNvPicPr>
            <a:picLocks noChangeAspect="1"/>
          </p:cNvPicPr>
          <p:nvPr userDrawn="1"/>
        </p:nvPicPr>
        <p:blipFill>
          <a:blip r:embed="rId3"/>
          <a:stretch>
            <a:fillRect/>
          </a:stretch>
        </p:blipFill>
        <p:spPr>
          <a:xfrm>
            <a:off x="3430774" y="1395422"/>
            <a:ext cx="4314142" cy="5222383"/>
          </a:xfrm>
          <a:prstGeom prst="rect">
            <a:avLst/>
          </a:prstGeom>
          <a:ln>
            <a:solidFill>
              <a:schemeClr val="tx1"/>
            </a:solidFill>
          </a:ln>
        </p:spPr>
      </p:pic>
      <p:sp>
        <p:nvSpPr>
          <p:cNvPr id="6" name="Rectangle 5">
            <a:extLst>
              <a:ext uri="{FF2B5EF4-FFF2-40B4-BE49-F238E27FC236}">
                <a16:creationId xmlns:a16="http://schemas.microsoft.com/office/drawing/2014/main" id="{7DDB053D-6033-9B0A-D481-C3C1ED994CA8}"/>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6DAE41DF-3286-9531-63BB-FD01A4BD7494}"/>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D3CB52BA-FAE6-4D2E-5271-2DBD9BB647D6}"/>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314F8C88-DD70-ECEB-E16D-33CC3884E2A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8B3E239C-881A-0DF8-A345-67A88FFA69E6}"/>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E5F2A43C-0EC9-C0C3-D78D-6FFF22E15934}"/>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242EA42C-DB0F-9E22-8666-A381D588B382}"/>
              </a:ext>
            </a:extLst>
          </p:cNvPr>
          <p:cNvPicPr>
            <a:picLocks noChangeAspect="1"/>
          </p:cNvPicPr>
          <p:nvPr userDrawn="1"/>
        </p:nvPicPr>
        <p:blipFill>
          <a:blip r:embed="rId6"/>
          <a:stretch>
            <a:fillRect/>
          </a:stretch>
        </p:blipFill>
        <p:spPr>
          <a:xfrm>
            <a:off x="441900" y="550204"/>
            <a:ext cx="4196825" cy="5320432"/>
          </a:xfrm>
          <a:prstGeom prst="rect">
            <a:avLst/>
          </a:prstGeom>
          <a:ln>
            <a:solidFill>
              <a:schemeClr val="tx1"/>
            </a:solidFill>
          </a:ln>
        </p:spPr>
      </p:pic>
    </p:spTree>
    <p:extLst>
      <p:ext uri="{BB962C8B-B14F-4D97-AF65-F5344CB8AC3E}">
        <p14:creationId xmlns:p14="http://schemas.microsoft.com/office/powerpoint/2010/main" val="3927585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p_LAC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5EC6E2-69C6-BC88-A898-8BA2F5D17299}"/>
              </a:ext>
            </a:extLst>
          </p:cNvPr>
          <p:cNvPicPr>
            <a:picLocks noChangeAspect="1"/>
          </p:cNvPicPr>
          <p:nvPr userDrawn="1"/>
        </p:nvPicPr>
        <p:blipFill>
          <a:blip r:embed="rId2"/>
          <a:stretch>
            <a:fillRect/>
          </a:stretch>
        </p:blipFill>
        <p:spPr>
          <a:xfrm>
            <a:off x="4757358" y="150514"/>
            <a:ext cx="4405780" cy="5320431"/>
          </a:xfrm>
          <a:prstGeom prst="rect">
            <a:avLst/>
          </a:prstGeom>
          <a:ln>
            <a:solidFill>
              <a:schemeClr val="tx1"/>
            </a:solidFill>
          </a:ln>
        </p:spPr>
      </p:pic>
      <p:pic>
        <p:nvPicPr>
          <p:cNvPr id="14" name="Picture 13">
            <a:extLst>
              <a:ext uri="{FF2B5EF4-FFF2-40B4-BE49-F238E27FC236}">
                <a16:creationId xmlns:a16="http://schemas.microsoft.com/office/drawing/2014/main" id="{D919B080-643F-94EF-7210-0542A2DD7FCA}"/>
              </a:ext>
            </a:extLst>
          </p:cNvPr>
          <p:cNvPicPr>
            <a:picLocks noChangeAspect="1"/>
          </p:cNvPicPr>
          <p:nvPr userDrawn="1"/>
        </p:nvPicPr>
        <p:blipFill>
          <a:blip r:embed="rId3"/>
          <a:stretch>
            <a:fillRect/>
          </a:stretch>
        </p:blipFill>
        <p:spPr>
          <a:xfrm>
            <a:off x="3401592" y="1545465"/>
            <a:ext cx="4276354" cy="5170387"/>
          </a:xfrm>
          <a:prstGeom prst="rect">
            <a:avLst/>
          </a:prstGeom>
          <a:ln>
            <a:solidFill>
              <a:schemeClr val="tx1"/>
            </a:solidFill>
          </a:ln>
        </p:spPr>
      </p:pic>
      <p:sp>
        <p:nvSpPr>
          <p:cNvPr id="6" name="Rectangle 5">
            <a:extLst>
              <a:ext uri="{FF2B5EF4-FFF2-40B4-BE49-F238E27FC236}">
                <a16:creationId xmlns:a16="http://schemas.microsoft.com/office/drawing/2014/main" id="{2A6CC2E3-1D0E-FE60-279E-0C8A364EF846}"/>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3D2EA53C-6146-A5D4-3484-2EA4F3C88FED}"/>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18FABE87-C173-6CB3-7337-4A82E314DC4F}"/>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1820A3A-362E-E0FE-52D2-69E30C23DB80}"/>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6883C858-39F8-502E-872E-5FBCD1880B5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FF861A2-B94D-AD35-5E4C-F181B15E7E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C6A88207-7F7E-88DD-B3FD-79FCABD503DF}"/>
              </a:ext>
            </a:extLst>
          </p:cNvPr>
          <p:cNvPicPr>
            <a:picLocks noChangeAspect="1"/>
          </p:cNvPicPr>
          <p:nvPr userDrawn="1"/>
        </p:nvPicPr>
        <p:blipFill>
          <a:blip r:embed="rId6"/>
          <a:stretch>
            <a:fillRect/>
          </a:stretch>
        </p:blipFill>
        <p:spPr>
          <a:xfrm>
            <a:off x="287236" y="464665"/>
            <a:ext cx="4308136" cy="5582992"/>
          </a:xfrm>
          <a:prstGeom prst="rect">
            <a:avLst/>
          </a:prstGeom>
          <a:ln>
            <a:solidFill>
              <a:schemeClr val="tx1"/>
            </a:solidFill>
          </a:ln>
        </p:spPr>
      </p:pic>
    </p:spTree>
    <p:extLst>
      <p:ext uri="{BB962C8B-B14F-4D97-AF65-F5344CB8AC3E}">
        <p14:creationId xmlns:p14="http://schemas.microsoft.com/office/powerpoint/2010/main" val="23644233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p_MEN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DC1EEC-8956-4339-1290-D73E9CD50383}"/>
              </a:ext>
            </a:extLst>
          </p:cNvPr>
          <p:cNvPicPr>
            <a:picLocks noChangeAspect="1"/>
          </p:cNvPicPr>
          <p:nvPr userDrawn="1"/>
        </p:nvPicPr>
        <p:blipFill>
          <a:blip r:embed="rId2"/>
          <a:stretch>
            <a:fillRect/>
          </a:stretch>
        </p:blipFill>
        <p:spPr>
          <a:xfrm>
            <a:off x="4761079" y="142146"/>
            <a:ext cx="4418663" cy="5320431"/>
          </a:xfrm>
          <a:prstGeom prst="rect">
            <a:avLst/>
          </a:prstGeom>
          <a:ln>
            <a:solidFill>
              <a:schemeClr val="tx1"/>
            </a:solidFill>
          </a:ln>
        </p:spPr>
      </p:pic>
      <p:pic>
        <p:nvPicPr>
          <p:cNvPr id="14" name="Picture 13">
            <a:extLst>
              <a:ext uri="{FF2B5EF4-FFF2-40B4-BE49-F238E27FC236}">
                <a16:creationId xmlns:a16="http://schemas.microsoft.com/office/drawing/2014/main" id="{4A9E9BEB-2C49-0858-FA0C-9155AAC8EF63}"/>
              </a:ext>
            </a:extLst>
          </p:cNvPr>
          <p:cNvPicPr>
            <a:picLocks noChangeAspect="1"/>
          </p:cNvPicPr>
          <p:nvPr userDrawn="1"/>
        </p:nvPicPr>
        <p:blipFill>
          <a:blip r:embed="rId3"/>
          <a:stretch>
            <a:fillRect/>
          </a:stretch>
        </p:blipFill>
        <p:spPr>
          <a:xfrm>
            <a:off x="3525118" y="1725769"/>
            <a:ext cx="4135328" cy="4990083"/>
          </a:xfrm>
          <a:prstGeom prst="rect">
            <a:avLst/>
          </a:prstGeom>
          <a:ln>
            <a:solidFill>
              <a:schemeClr val="tx1"/>
            </a:solidFill>
          </a:ln>
        </p:spPr>
      </p:pic>
      <p:sp>
        <p:nvSpPr>
          <p:cNvPr id="6" name="Rectangle 5">
            <a:extLst>
              <a:ext uri="{FF2B5EF4-FFF2-40B4-BE49-F238E27FC236}">
                <a16:creationId xmlns:a16="http://schemas.microsoft.com/office/drawing/2014/main" id="{FB1561EC-8FD1-9C2A-B8B6-A311EFC6FC4C}"/>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FC43404A-A772-9CA1-02CF-652CA480582C}"/>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BA6734B9-29B9-C437-3F2A-7ADBE89D7DD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44A4FC71-B237-62B1-4B96-B6CD09CF949D}"/>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3B950337-2A6E-0EB5-AF90-63D4474C0DB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96A09CB-4F96-2217-27F8-CF436EB271A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B04E43BE-045F-12F7-EEA1-86CE91C1C81C}"/>
              </a:ext>
            </a:extLst>
          </p:cNvPr>
          <p:cNvPicPr>
            <a:picLocks noChangeAspect="1"/>
          </p:cNvPicPr>
          <p:nvPr userDrawn="1"/>
        </p:nvPicPr>
        <p:blipFill>
          <a:blip r:embed="rId6"/>
          <a:stretch>
            <a:fillRect/>
          </a:stretch>
        </p:blipFill>
        <p:spPr>
          <a:xfrm>
            <a:off x="245795" y="373614"/>
            <a:ext cx="4390599" cy="5585748"/>
          </a:xfrm>
          <a:prstGeom prst="rect">
            <a:avLst/>
          </a:prstGeom>
          <a:ln>
            <a:solidFill>
              <a:schemeClr val="tx1"/>
            </a:solidFill>
          </a:ln>
        </p:spPr>
      </p:pic>
    </p:spTree>
    <p:extLst>
      <p:ext uri="{BB962C8B-B14F-4D97-AF65-F5344CB8AC3E}">
        <p14:creationId xmlns:p14="http://schemas.microsoft.com/office/powerpoint/2010/main" val="20066736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p_ROS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21EA6A10-94F9-12D8-6A40-3FD8B895CA7C}"/>
              </a:ext>
            </a:extLst>
          </p:cNvPr>
          <p:cNvPicPr>
            <a:picLocks noChangeAspect="1"/>
          </p:cNvPicPr>
          <p:nvPr userDrawn="1"/>
        </p:nvPicPr>
        <p:blipFill>
          <a:blip r:embed="rId2"/>
          <a:stretch>
            <a:fillRect/>
          </a:stretch>
        </p:blipFill>
        <p:spPr>
          <a:xfrm>
            <a:off x="5025959" y="142147"/>
            <a:ext cx="3967515" cy="4823138"/>
          </a:xfrm>
          <a:prstGeom prst="rect">
            <a:avLst/>
          </a:prstGeom>
          <a:ln>
            <a:solidFill>
              <a:schemeClr val="tx1"/>
            </a:solidFill>
          </a:ln>
        </p:spPr>
      </p:pic>
      <p:pic>
        <p:nvPicPr>
          <p:cNvPr id="14" name="Picture 13">
            <a:extLst>
              <a:ext uri="{FF2B5EF4-FFF2-40B4-BE49-F238E27FC236}">
                <a16:creationId xmlns:a16="http://schemas.microsoft.com/office/drawing/2014/main" id="{F1BC84C8-1C67-5303-29A1-4E6E3C7B0449}"/>
              </a:ext>
            </a:extLst>
          </p:cNvPr>
          <p:cNvPicPr>
            <a:picLocks noChangeAspect="1"/>
          </p:cNvPicPr>
          <p:nvPr userDrawn="1"/>
        </p:nvPicPr>
        <p:blipFill>
          <a:blip r:embed="rId3"/>
          <a:stretch>
            <a:fillRect/>
          </a:stretch>
        </p:blipFill>
        <p:spPr>
          <a:xfrm>
            <a:off x="3537691" y="1293973"/>
            <a:ext cx="4409090" cy="5320431"/>
          </a:xfrm>
          <a:prstGeom prst="rect">
            <a:avLst/>
          </a:prstGeom>
          <a:ln>
            <a:solidFill>
              <a:schemeClr val="tx1"/>
            </a:solidFill>
          </a:ln>
        </p:spPr>
      </p:pic>
      <p:sp>
        <p:nvSpPr>
          <p:cNvPr id="3" name="Rectangle 2">
            <a:extLst>
              <a:ext uri="{FF2B5EF4-FFF2-40B4-BE49-F238E27FC236}">
                <a16:creationId xmlns:a16="http://schemas.microsoft.com/office/drawing/2014/main" id="{2010E84C-6A94-3CB3-E539-6E8F108ABFC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BFAE86D9-64FB-3D34-20B2-7CBB1822766F}"/>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5" name="Picture 4">
            <a:extLst>
              <a:ext uri="{FF2B5EF4-FFF2-40B4-BE49-F238E27FC236}">
                <a16:creationId xmlns:a16="http://schemas.microsoft.com/office/drawing/2014/main" id="{DA787029-0774-1A28-369A-60B8A83FD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6" name="Straight Connector 5">
            <a:extLst>
              <a:ext uri="{FF2B5EF4-FFF2-40B4-BE49-F238E27FC236}">
                <a16:creationId xmlns:a16="http://schemas.microsoft.com/office/drawing/2014/main" id="{309175A1-CD93-FB14-2151-68FDF283107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Box 6">
            <a:extLst>
              <a:ext uri="{FF2B5EF4-FFF2-40B4-BE49-F238E27FC236}">
                <a16:creationId xmlns:a16="http://schemas.microsoft.com/office/drawing/2014/main" id="{672252C6-1597-1A56-C8B5-21D5924C3DF3}"/>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40DD98CC-C3F4-FFAE-BBE7-2E6976BFDFC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6A74A302-1750-767F-EF10-3C573F2C691A}"/>
              </a:ext>
            </a:extLst>
          </p:cNvPr>
          <p:cNvPicPr>
            <a:picLocks noChangeAspect="1"/>
          </p:cNvPicPr>
          <p:nvPr userDrawn="1"/>
        </p:nvPicPr>
        <p:blipFill>
          <a:blip r:embed="rId6"/>
          <a:stretch>
            <a:fillRect/>
          </a:stretch>
        </p:blipFill>
        <p:spPr>
          <a:xfrm>
            <a:off x="426417" y="507833"/>
            <a:ext cx="4437556" cy="5686023"/>
          </a:xfrm>
          <a:prstGeom prst="rect">
            <a:avLst/>
          </a:prstGeom>
          <a:ln>
            <a:solidFill>
              <a:schemeClr val="tx1"/>
            </a:solidFill>
          </a:ln>
        </p:spPr>
      </p:pic>
    </p:spTree>
    <p:extLst>
      <p:ext uri="{BB962C8B-B14F-4D97-AF65-F5344CB8AC3E}">
        <p14:creationId xmlns:p14="http://schemas.microsoft.com/office/powerpoint/2010/main" val="11054853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p_W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BA8A8B3-BA36-C301-C3B3-5008B7F25906}"/>
              </a:ext>
            </a:extLst>
          </p:cNvPr>
          <p:cNvPicPr>
            <a:picLocks noChangeAspect="1"/>
          </p:cNvPicPr>
          <p:nvPr userDrawn="1"/>
        </p:nvPicPr>
        <p:blipFill>
          <a:blip r:embed="rId2"/>
          <a:stretch>
            <a:fillRect/>
          </a:stretch>
        </p:blipFill>
        <p:spPr>
          <a:xfrm>
            <a:off x="4927247" y="245954"/>
            <a:ext cx="4232992" cy="5112815"/>
          </a:xfrm>
          <a:prstGeom prst="rect">
            <a:avLst/>
          </a:prstGeom>
          <a:ln>
            <a:solidFill>
              <a:schemeClr val="tx1"/>
            </a:solidFill>
          </a:ln>
        </p:spPr>
      </p:pic>
      <p:pic>
        <p:nvPicPr>
          <p:cNvPr id="14" name="Picture 13">
            <a:extLst>
              <a:ext uri="{FF2B5EF4-FFF2-40B4-BE49-F238E27FC236}">
                <a16:creationId xmlns:a16="http://schemas.microsoft.com/office/drawing/2014/main" id="{1DB0824E-24E4-DFF2-AD2F-0E140E2ABC37}"/>
              </a:ext>
            </a:extLst>
          </p:cNvPr>
          <p:cNvPicPr>
            <a:picLocks noChangeAspect="1"/>
          </p:cNvPicPr>
          <p:nvPr userDrawn="1"/>
        </p:nvPicPr>
        <p:blipFill>
          <a:blip r:embed="rId3"/>
          <a:stretch>
            <a:fillRect/>
          </a:stretch>
        </p:blipFill>
        <p:spPr>
          <a:xfrm>
            <a:off x="3726987" y="1622258"/>
            <a:ext cx="4207751" cy="5093594"/>
          </a:xfrm>
          <a:prstGeom prst="rect">
            <a:avLst/>
          </a:prstGeom>
          <a:ln>
            <a:solidFill>
              <a:schemeClr val="tx1"/>
            </a:solidFill>
          </a:ln>
        </p:spPr>
      </p:pic>
      <p:sp>
        <p:nvSpPr>
          <p:cNvPr id="6" name="Rectangle 5">
            <a:extLst>
              <a:ext uri="{FF2B5EF4-FFF2-40B4-BE49-F238E27FC236}">
                <a16:creationId xmlns:a16="http://schemas.microsoft.com/office/drawing/2014/main" id="{5D56488C-85C2-28D9-EFC4-602E0AFC96A3}"/>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7FB64564-EA92-52A7-DE67-D9CF906995C6}"/>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3CA231FA-9A14-DD2C-CE80-9949B580C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706DFEA-AB94-F76A-DD0C-C01B824176DB}"/>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ED69B491-6E68-455F-284B-45EE3C103ABB}"/>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A709A2EB-43E8-E88F-504B-014E12DA224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3E286448-CC1E-A3C3-69F3-827B19A96BF6}"/>
              </a:ext>
            </a:extLst>
          </p:cNvPr>
          <p:cNvPicPr>
            <a:picLocks noChangeAspect="1"/>
          </p:cNvPicPr>
          <p:nvPr userDrawn="1"/>
        </p:nvPicPr>
        <p:blipFill>
          <a:blip r:embed="rId6"/>
          <a:stretch>
            <a:fillRect/>
          </a:stretch>
        </p:blipFill>
        <p:spPr>
          <a:xfrm>
            <a:off x="245795" y="553792"/>
            <a:ext cx="4537264" cy="5814810"/>
          </a:xfrm>
          <a:prstGeom prst="rect">
            <a:avLst/>
          </a:prstGeom>
          <a:ln>
            <a:solidFill>
              <a:schemeClr val="tx1"/>
            </a:solidFill>
          </a:ln>
        </p:spPr>
      </p:pic>
    </p:spTree>
    <p:extLst>
      <p:ext uri="{BB962C8B-B14F-4D97-AF65-F5344CB8AC3E}">
        <p14:creationId xmlns:p14="http://schemas.microsoft.com/office/powerpoint/2010/main" val="290291377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45898" y="879851"/>
            <a:ext cx="2974042" cy="2057327"/>
          </a:xfrm>
          <a:prstGeom prst="rect">
            <a:avLst/>
          </a:prstGeom>
          <a:ln w="3175">
            <a:solidFill>
              <a:schemeClr val="tx1"/>
            </a:solidFill>
          </a:ln>
        </p:spPr>
      </p:pic>
      <p:pic>
        <p:nvPicPr>
          <p:cNvPr id="23" name="Picture 22">
            <a:extLst>
              <a:ext uri="{FF2B5EF4-FFF2-40B4-BE49-F238E27FC236}">
                <a16:creationId xmlns:a16="http://schemas.microsoft.com/office/drawing/2014/main" id="{15902AA7-F7C0-9597-2723-4FAB4509B44D}"/>
              </a:ext>
            </a:extLst>
          </p:cNvPr>
          <p:cNvPicPr>
            <a:picLocks noChangeAspect="1"/>
          </p:cNvPicPr>
          <p:nvPr userDrawn="1"/>
        </p:nvPicPr>
        <p:blipFill>
          <a:blip r:embed="rId3"/>
          <a:stretch>
            <a:fillRect/>
          </a:stretch>
        </p:blipFill>
        <p:spPr>
          <a:xfrm>
            <a:off x="9431605" y="5901460"/>
            <a:ext cx="1214956" cy="292396"/>
          </a:xfrm>
          <a:prstGeom prst="rect">
            <a:avLst/>
          </a:prstGeom>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TextBox 6">
            <a:extLst>
              <a:ext uri="{FF2B5EF4-FFF2-40B4-BE49-F238E27FC236}">
                <a16:creationId xmlns:a16="http://schemas.microsoft.com/office/drawing/2014/main" id="{E8027909-FE7B-4511-0BC6-D97F11B88E7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a:solidFill>
                  <a:schemeClr val="bg1"/>
                </a:solidFill>
                <a:latin typeface="Helvetica" pitchFamily="2" charset="0"/>
              </a:rPr>
              <a:t>WUENIC 2023 revision</a:t>
            </a:r>
            <a:endParaRPr lang="en-US" sz="800" dirty="0">
              <a:solidFill>
                <a:schemeClr val="bg1"/>
              </a:solidFill>
              <a:latin typeface="Helvetica" pitchFamily="2" charset="0"/>
            </a:endParaRPr>
          </a:p>
        </p:txBody>
      </p:sp>
      <p:sp>
        <p:nvSpPr>
          <p:cNvPr id="27" name="TextBox 26">
            <a:extLst>
              <a:ext uri="{FF2B5EF4-FFF2-40B4-BE49-F238E27FC236}">
                <a16:creationId xmlns:a16="http://schemas.microsoft.com/office/drawing/2014/main" id="{83555D73-F144-CC54-66ED-62F41EE1A44D}"/>
              </a:ext>
            </a:extLst>
          </p:cNvPr>
          <p:cNvSpPr txBox="1"/>
          <p:nvPr userDrawn="1"/>
        </p:nvSpPr>
        <p:spPr>
          <a:xfrm>
            <a:off x="219854" y="352329"/>
            <a:ext cx="2427728" cy="307777"/>
          </a:xfrm>
          <a:prstGeom prst="rect">
            <a:avLst/>
          </a:prstGeom>
          <a:noFill/>
        </p:spPr>
        <p:txBody>
          <a:bodyPr wrap="square" rtlCol="0">
            <a:spAutoFit/>
          </a:bodyPr>
          <a:lstStyle/>
          <a:p>
            <a:r>
              <a:rPr lang="en-GB" sz="1400" dirty="0">
                <a:solidFill>
                  <a:srgbClr val="203864"/>
                </a:solidFill>
              </a:rPr>
              <a:t>WUENIC country profiles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46008A33-B931-9508-C9DE-B940DB38F041}"/>
              </a:ext>
            </a:extLst>
          </p:cNvPr>
          <p:cNvSpPr txBox="1"/>
          <p:nvPr userDrawn="1"/>
        </p:nvSpPr>
        <p:spPr>
          <a:xfrm>
            <a:off x="10371739" y="142147"/>
            <a:ext cx="1664231" cy="4144724"/>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Additional resources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Additional immunization data resources can be found at:</a:t>
            </a: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cs typeface="Helvetica" panose="020B0604020202020204" pitchFamily="34" charset="0"/>
              </a:rPr>
              <a:t>Interactive WUENIC country profiles can be found at:</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4" name="TextBox 3">
            <a:extLst>
              <a:ext uri="{FF2B5EF4-FFF2-40B4-BE49-F238E27FC236}">
                <a16:creationId xmlns:a16="http://schemas.microsoft.com/office/drawing/2014/main" id="{89336504-7CD1-F879-F759-131AEF2F601E}"/>
              </a:ext>
            </a:extLst>
          </p:cNvPr>
          <p:cNvSpPr txBox="1"/>
          <p:nvPr userDrawn="1"/>
        </p:nvSpPr>
        <p:spPr>
          <a:xfrm>
            <a:off x="3444351" y="379893"/>
            <a:ext cx="3264845" cy="307777"/>
          </a:xfrm>
          <a:prstGeom prst="rect">
            <a:avLst/>
          </a:prstGeom>
          <a:noFill/>
        </p:spPr>
        <p:txBody>
          <a:bodyPr wrap="square" rtlCol="0">
            <a:spAutoFit/>
          </a:bodyPr>
          <a:lstStyle/>
          <a:p>
            <a:r>
              <a:rPr lang="en-GB" sz="1400" dirty="0">
                <a:solidFill>
                  <a:srgbClr val="203864"/>
                </a:solidFill>
              </a:rPr>
              <a:t>Interactive WUENIC country profiles</a:t>
            </a:r>
          </a:p>
        </p:txBody>
      </p:sp>
      <p:pic>
        <p:nvPicPr>
          <p:cNvPr id="5" name="Picture 4">
            <a:extLst>
              <a:ext uri="{FF2B5EF4-FFF2-40B4-BE49-F238E27FC236}">
                <a16:creationId xmlns:a16="http://schemas.microsoft.com/office/drawing/2014/main" id="{50A95F79-8D7C-702A-BC0D-6B1316FF3295}"/>
              </a:ext>
            </a:extLst>
          </p:cNvPr>
          <p:cNvPicPr>
            <a:picLocks noChangeAspect="1"/>
          </p:cNvPicPr>
          <p:nvPr userDrawn="1"/>
        </p:nvPicPr>
        <p:blipFill>
          <a:blip r:embed="rId5"/>
          <a:stretch>
            <a:fillRect/>
          </a:stretch>
        </p:blipFill>
        <p:spPr>
          <a:xfrm>
            <a:off x="6935904" y="872563"/>
            <a:ext cx="3090330" cy="2057326"/>
          </a:xfrm>
          <a:prstGeom prst="rect">
            <a:avLst/>
          </a:prstGeom>
          <a:ln w="3175">
            <a:solidFill>
              <a:schemeClr val="tx1"/>
            </a:solidFill>
          </a:ln>
        </p:spPr>
      </p:pic>
      <p:sp>
        <p:nvSpPr>
          <p:cNvPr id="6" name="TextBox 5">
            <a:extLst>
              <a:ext uri="{FF2B5EF4-FFF2-40B4-BE49-F238E27FC236}">
                <a16:creationId xmlns:a16="http://schemas.microsoft.com/office/drawing/2014/main" id="{DD3C8136-9994-FF9E-0B35-567705569017}"/>
              </a:ext>
            </a:extLst>
          </p:cNvPr>
          <p:cNvSpPr txBox="1"/>
          <p:nvPr userDrawn="1"/>
        </p:nvSpPr>
        <p:spPr>
          <a:xfrm>
            <a:off x="6885780" y="211442"/>
            <a:ext cx="2698947" cy="523220"/>
          </a:xfrm>
          <a:prstGeom prst="rect">
            <a:avLst/>
          </a:prstGeom>
          <a:noFill/>
        </p:spPr>
        <p:txBody>
          <a:bodyPr wrap="square" rtlCol="0">
            <a:spAutoFit/>
          </a:bodyPr>
          <a:lstStyle/>
          <a:p>
            <a:r>
              <a:rPr lang="en-GB" sz="1400" dirty="0">
                <a:solidFill>
                  <a:srgbClr val="203864"/>
                </a:solidFill>
              </a:rPr>
              <a:t>Datasets: </a:t>
            </a:r>
          </a:p>
          <a:p>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6"/>
          <a:stretch>
            <a:fillRect/>
          </a:stretch>
        </p:blipFill>
        <p:spPr>
          <a:xfrm>
            <a:off x="3466471" y="879851"/>
            <a:ext cx="3191929" cy="2057325"/>
          </a:xfrm>
          <a:prstGeom prst="rect">
            <a:avLst/>
          </a:prstGeom>
          <a:ln w="3175">
            <a:solidFill>
              <a:schemeClr val="tx1"/>
            </a:solidFill>
          </a:ln>
        </p:spPr>
      </p:pic>
      <p:pic>
        <p:nvPicPr>
          <p:cNvPr id="7" name="Picture 6">
            <a:extLst>
              <a:ext uri="{FF2B5EF4-FFF2-40B4-BE49-F238E27FC236}">
                <a16:creationId xmlns:a16="http://schemas.microsoft.com/office/drawing/2014/main" id="{46E0A847-B2D7-5AE6-D42B-D9CE48AC3883}"/>
              </a:ext>
            </a:extLst>
          </p:cNvPr>
          <p:cNvPicPr>
            <a:picLocks noChangeAspect="1"/>
          </p:cNvPicPr>
          <p:nvPr userDrawn="1"/>
        </p:nvPicPr>
        <p:blipFill>
          <a:blip r:embed="rId7"/>
          <a:stretch>
            <a:fillRect/>
          </a:stretch>
        </p:blipFill>
        <p:spPr>
          <a:xfrm>
            <a:off x="6867036" y="4220268"/>
            <a:ext cx="3172047" cy="2198805"/>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787455" y="3481604"/>
            <a:ext cx="2578214" cy="307777"/>
          </a:xfrm>
          <a:prstGeom prst="rect">
            <a:avLst/>
          </a:prstGeom>
          <a:noFill/>
        </p:spPr>
        <p:txBody>
          <a:bodyPr wrap="square" rtlCol="0">
            <a:spAutoFit/>
          </a:bodyPr>
          <a:lstStyle/>
          <a:p>
            <a:r>
              <a:rPr lang="en-GB" sz="1400" dirty="0">
                <a:solidFill>
                  <a:srgbClr val="203864"/>
                </a:solidFill>
              </a:rPr>
              <a:t>WUENIC Analytics Dashboard</a:t>
            </a: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8"/>
          <a:stretch>
            <a:fillRect/>
          </a:stretch>
        </p:blipFill>
        <p:spPr>
          <a:xfrm>
            <a:off x="3538755" y="4331417"/>
            <a:ext cx="3055064" cy="2056961"/>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3538755" y="3397503"/>
            <a:ext cx="2789227" cy="1077218"/>
          </a:xfrm>
          <a:prstGeom prst="rect">
            <a:avLst/>
          </a:prstGeom>
          <a:noFill/>
        </p:spPr>
        <p:txBody>
          <a:bodyPr wrap="square" rtlCol="0">
            <a:spAutoFit/>
          </a:bodyPr>
          <a:lstStyle/>
          <a:p>
            <a:r>
              <a:rPr lang="en-GB" sz="1400" dirty="0">
                <a:solidFill>
                  <a:srgbClr val="203864"/>
                </a:solidFill>
              </a:rPr>
              <a:t>Interactive immunization regional snapshots: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a:p>
            <a:endParaRPr lang="en-GB" sz="1400" dirty="0">
              <a:solidFill>
                <a:srgbClr val="203864"/>
              </a:solidFill>
            </a:endParaRP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9"/>
          <a:stretch>
            <a:fillRect/>
          </a:stretch>
        </p:blipFill>
        <p:spPr>
          <a:xfrm>
            <a:off x="322389" y="4421001"/>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214143" y="3377575"/>
            <a:ext cx="2578214" cy="892552"/>
          </a:xfrm>
          <a:prstGeom prst="rect">
            <a:avLst/>
          </a:prstGeom>
          <a:noFill/>
        </p:spPr>
        <p:txBody>
          <a:bodyPr wrap="square" rtlCol="0">
            <a:spAutoFit/>
          </a:bodyPr>
          <a:lstStyle/>
          <a:p>
            <a:r>
              <a:rPr lang="en-GB" sz="1400" dirty="0">
                <a:solidFill>
                  <a:srgbClr val="203864"/>
                </a:solidFill>
              </a:rPr>
              <a:t>Country and region-specific slide decks: </a:t>
            </a:r>
          </a:p>
          <a:p>
            <a:r>
              <a:rPr lang="en-GB" sz="1100" i="1" dirty="0">
                <a:solidFill>
                  <a:srgbClr val="203864"/>
                </a:solidFill>
              </a:rPr>
              <a:t>UNICEF, WHO, World Bank, Gavi and African Union regions</a:t>
            </a:r>
          </a:p>
        </p:txBody>
      </p:sp>
    </p:spTree>
    <p:extLst>
      <p:ext uri="{BB962C8B-B14F-4D97-AF65-F5344CB8AC3E}">
        <p14:creationId xmlns:p14="http://schemas.microsoft.com/office/powerpoint/2010/main" val="392069406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ntro_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n-GB" sz="2800" b="1" dirty="0">
                <a:solidFill>
                  <a:schemeClr val="bg1"/>
                </a:solidFill>
              </a:rPr>
              <a:t>WHO/UNICEF Estimates of National Immunization Coverage (WUENIC), 2024 revision</a:t>
            </a: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493264"/>
          </a:xfrm>
          <a:prstGeom prst="rect">
            <a:avLst/>
          </a:prstGeom>
          <a:noFill/>
        </p:spPr>
        <p:txBody>
          <a:bodyPr wrap="square">
            <a:spAutoFit/>
          </a:bodyPr>
          <a:lstStyle/>
          <a:p>
            <a:pPr marL="0" marR="0" algn="l">
              <a:lnSpc>
                <a:spcPct val="100000"/>
              </a:lnSpc>
              <a:spcBef>
                <a:spcPts val="0"/>
              </a:spcBef>
              <a:spcAft>
                <a:spcPts val="0"/>
              </a:spcAft>
              <a:buNone/>
            </a:pPr>
            <a:r>
              <a:rPr lang="en-GB" sz="1700" b="0" i="0" u="none" cap="none" dirty="0">
                <a:solidFill>
                  <a:srgbClr val="FFFFFF">
                    <a:alpha val="100000"/>
                  </a:srgbClr>
                </a:solidFill>
                <a:latin typeface="Calibri"/>
                <a:cs typeface="Calibri"/>
                <a:sym typeface="Calibri"/>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individually reviewing each country's data without borrowing from other countries in the absence of data. These estimates are not based on ad hoc adjustments to reported data; sometimes, empirical data come from a single source, typically nationally reported coverage data. If no data are available for a specific country-vaccine-year combination, data from earlier and later years are considered and interpolated to fill in the gaps. When data sources are conflicting and show significant variations, efforts are made to determine the most likely estimate, taking into account potential biases in the available data.
This slide deck presents the latest WUENIC estimates (published 15 July 2025).</a:t>
            </a:r>
          </a:p>
        </p:txBody>
      </p:sp>
    </p:spTree>
    <p:extLst>
      <p:ext uri="{BB962C8B-B14F-4D97-AF65-F5344CB8AC3E}">
        <p14:creationId xmlns:p14="http://schemas.microsoft.com/office/powerpoint/2010/main" val="1090499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ntro_slide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fr-FR" sz="2800" b="1" dirty="0">
                <a:solidFill>
                  <a:schemeClr val="bg1"/>
                </a:solidFill>
              </a:rPr>
              <a:t>Estimations OMS/UNICEF de la couverture vaccinale nationale (WUENIC), révision 2024</a:t>
            </a:r>
            <a:endParaRPr lang="en-GB" sz="2800" b="1" dirty="0">
              <a:solidFill>
                <a:schemeClr val="bg1"/>
              </a:solidFill>
            </a:endParaRP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747180"/>
          </a:xfrm>
          <a:prstGeom prst="rect">
            <a:avLst/>
          </a:prstGeom>
          <a:noFill/>
        </p:spPr>
        <p:txBody>
          <a:bodyPr wrap="square">
            <a:spAutoFit/>
          </a:bodyPr>
          <a:lstStyle/>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Chaque année, l'OMS et l'UNICEF examinent conjointement les documents soumis par les États membres sur la couverture vaccinale nationale, y compris la couverture administrative et officielle annuelle, les rapports d'enquête finalisés et les données provenant de la littérature publiée et de la littérature grise. Les données sont triangulées en tenant compte des biais potentiels et des avis d'experts locaux afin de différencier les données empiriques </a:t>
            </a:r>
            <a:r>
              <a:rPr lang="fr-FR" sz="1540" b="0" i="0" u="none" strike="noStrike" dirty="0">
                <a:solidFill>
                  <a:schemeClr val="bg1"/>
                </a:solidFill>
                <a:effectLst/>
                <a:latin typeface="Calibri" panose="020F0502020204030204" pitchFamily="34" charset="0"/>
              </a:rPr>
              <a:t>représentatives </a:t>
            </a:r>
            <a:r>
              <a:rPr lang="fr-FR" sz="1540" b="0" i="0" u="none" cap="none" dirty="0">
                <a:solidFill>
                  <a:schemeClr val="bg1"/>
                </a:solidFill>
                <a:latin typeface="Calibri"/>
                <a:cs typeface="Calibri"/>
                <a:sym typeface="Calibri"/>
              </a:rPr>
              <a:t>données potentiellement trompeuses, et d'évaluer les niveaux de couverture les plus probables pour chaque pays.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L'OMS et l'UNICEF produisent des estimations </a:t>
            </a:r>
            <a:r>
              <a:rPr lang="fr-FR" sz="1540" b="0" i="0" u="none" cap="none" dirty="0" err="1">
                <a:solidFill>
                  <a:schemeClr val="bg1"/>
                </a:solidFill>
                <a:latin typeface="Calibri"/>
                <a:cs typeface="Calibri"/>
                <a:sym typeface="Calibri"/>
              </a:rPr>
              <a:t>propes</a:t>
            </a:r>
            <a:r>
              <a:rPr lang="fr-FR" sz="1540" b="0" i="0" u="none" cap="none" dirty="0">
                <a:solidFill>
                  <a:schemeClr val="bg1"/>
                </a:solidFill>
                <a:latin typeface="Calibri"/>
                <a:cs typeface="Calibri"/>
                <a:sym typeface="Calibri"/>
              </a:rPr>
              <a:t> à chaque pays en examinant individuellement les données </a:t>
            </a:r>
            <a:r>
              <a:rPr lang="fr-FR" sz="1540" b="0" i="0" u="none" strike="noStrike" dirty="0">
                <a:solidFill>
                  <a:schemeClr val="bg1"/>
                </a:solidFill>
                <a:effectLst/>
                <a:latin typeface="Calibri" panose="020F0502020204030204" pitchFamily="34" charset="0"/>
              </a:rPr>
              <a:t>à</a:t>
            </a:r>
            <a:r>
              <a:rPr lang="fr-FR" sz="1540" b="0" i="0" u="none" cap="none" dirty="0">
                <a:solidFill>
                  <a:schemeClr val="bg1"/>
                </a:solidFill>
                <a:latin typeface="Calibri"/>
                <a:cs typeface="Calibri"/>
                <a:sym typeface="Calibri"/>
              </a:rPr>
              <a:t> niveau national sans emprunter à d'autres pays en l'absence de données. Ces estimations ne reposent pas sur des ajustements ad hoc des données communiquées ; parfois, les données empiriques proviennent d'une source unique, généralement les données de couverture communiquées au niveau national. Si aucune donnée n'est disponible pour une combinaison spécifique pays/année de vaccination, les données des années antérieures et postérieures sont prises en compte et interpolées pour combler les lacunes. Lorsque les sources de données sont contradictoires et présentent des variations significatives, des efforts sont faits pour déterminer l'estimation la plus probable, en tenant compte des biais potentiels dans les données disponibles.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Ce diaporama présente les dernières estimations de WUENIC (publiées le 15 juillet 2025).</a:t>
            </a:r>
          </a:p>
        </p:txBody>
      </p:sp>
    </p:spTree>
    <p:extLst>
      <p:ext uri="{BB962C8B-B14F-4D97-AF65-F5344CB8AC3E}">
        <p14:creationId xmlns:p14="http://schemas.microsoft.com/office/powerpoint/2010/main" val="193534620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ntro_slide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s-ES" sz="2800" b="1" dirty="0">
                <a:solidFill>
                  <a:schemeClr val="bg1"/>
                </a:solidFill>
              </a:rPr>
              <a:t>Estimaciones OMS/UNICEF de la cobertura nacional de inmunización (WUENIC), revisión 2024</a:t>
            </a:r>
            <a:endParaRPr lang="en-GB" sz="2800" b="1" dirty="0">
              <a:solidFill>
                <a:schemeClr val="bg1"/>
              </a:solidFill>
            </a:endParaRPr>
          </a:p>
        </p:txBody>
      </p:sp>
      <p:sp>
        <p:nvSpPr>
          <p:cNvPr id="2" name="TextBox 1">
            <a:extLst>
              <a:ext uri="{FF2B5EF4-FFF2-40B4-BE49-F238E27FC236}">
                <a16:creationId xmlns:a16="http://schemas.microsoft.com/office/drawing/2014/main" id="{141207BB-7EDC-6FE8-B1A5-01FC13CBC0F3}"/>
              </a:ext>
            </a:extLst>
          </p:cNvPr>
          <p:cNvSpPr txBox="1"/>
          <p:nvPr userDrawn="1"/>
        </p:nvSpPr>
        <p:spPr>
          <a:xfrm>
            <a:off x="515155" y="1337459"/>
            <a:ext cx="11314895" cy="3474797"/>
          </a:xfrm>
          <a:prstGeom prst="rect">
            <a:avLst/>
          </a:prstGeom>
          <a:noFill/>
        </p:spPr>
        <p:txBody>
          <a:bodyPr wrap="square" lIns="91440" tIns="45720" rIns="91440" bIns="45720" anchor="t">
            <a:spAutoFit/>
          </a:bodyPr>
          <a:lstStyle/>
          <a:p>
            <a:pPr algn="just"/>
            <a:r>
              <a:rPr lang="es-ES" sz="1570" b="0" i="0" u="none" cap="none" dirty="0">
                <a:solidFill>
                  <a:schemeClr val="bg1"/>
                </a:solidFill>
                <a:latin typeface="Calibri"/>
                <a:cs typeface="Calibri"/>
                <a:sym typeface="Calibri"/>
              </a:rPr>
              <a:t>Cada año, la OMS y el UNICEF </a:t>
            </a:r>
            <a:r>
              <a:rPr lang="es-ES" sz="1570" dirty="0">
                <a:solidFill>
                  <a:schemeClr val="bg1"/>
                </a:solidFill>
                <a:latin typeface="Calibri"/>
                <a:cs typeface="Calibri"/>
                <a:sym typeface="Calibri"/>
              </a:rPr>
              <a:t>examinan conjuntamente los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datos de cobertura nacional de inmunización, compartidos por</a:t>
            </a:r>
            <a:r>
              <a:rPr lang="es-ES" sz="1570" b="0" i="0" u="none" cap="none" dirty="0">
                <a:solidFill>
                  <a:schemeClr val="bg1"/>
                </a:solidFill>
                <a:latin typeface="Calibri"/>
                <a:cs typeface="Calibri"/>
                <a:sym typeface="Calibri"/>
              </a:rPr>
              <a:t> los Estados Miembros, </a:t>
            </a:r>
            <a:r>
              <a:rPr lang="es-ES" sz="1570" dirty="0">
                <a:solidFill>
                  <a:schemeClr val="bg1"/>
                </a:solidFill>
                <a:latin typeface="Calibri"/>
                <a:cs typeface="Calibri"/>
                <a:sym typeface="Calibri"/>
              </a:rPr>
              <a:t>incluyendo</a:t>
            </a:r>
            <a:r>
              <a:rPr lang="es-ES" sz="1570" b="0" i="0" u="none" cap="none" dirty="0">
                <a:solidFill>
                  <a:schemeClr val="bg1"/>
                </a:solidFill>
                <a:latin typeface="Calibri"/>
                <a:cs typeface="Calibri"/>
                <a:sym typeface="Calibri"/>
              </a:rPr>
              <a:t> la cobertura </a:t>
            </a:r>
            <a:r>
              <a:rPr lang="es-ES" sz="1570" dirty="0">
                <a:solidFill>
                  <a:schemeClr val="bg1"/>
                </a:solidFill>
                <a:latin typeface="Calibri"/>
                <a:cs typeface="Calibri"/>
                <a:sym typeface="Calibri"/>
              </a:rPr>
              <a:t>oficial y administrativa</a:t>
            </a:r>
            <a:r>
              <a:rPr lang="es-ES" sz="1570" b="0" i="0" u="none" cap="none" dirty="0">
                <a:solidFill>
                  <a:schemeClr val="bg1"/>
                </a:solidFill>
                <a:latin typeface="Calibri"/>
                <a:cs typeface="Calibri"/>
                <a:sym typeface="Calibri"/>
              </a:rPr>
              <a:t> anual, </a:t>
            </a:r>
            <a:r>
              <a:rPr lang="es-ES" sz="1570" dirty="0">
                <a:solidFill>
                  <a:schemeClr val="bg1"/>
                </a:solidFill>
                <a:latin typeface="Calibri"/>
                <a:cs typeface="Calibri"/>
                <a:sym typeface="Calibri"/>
              </a:rPr>
              <a:t>reportes de encuestas completadas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y cifras de publicaciones de literatura </a:t>
            </a:r>
            <a:r>
              <a:rPr lang="es-ES" sz="1570" b="0" i="0" u="none" cap="none" dirty="0">
                <a:solidFill>
                  <a:schemeClr val="bg1"/>
                </a:solidFill>
                <a:latin typeface="Calibri"/>
                <a:cs typeface="Calibri"/>
                <a:sym typeface="Calibri"/>
              </a:rPr>
              <a:t>gris. Los datos </a:t>
            </a:r>
            <a:r>
              <a:rPr lang="es-ES" sz="1570" dirty="0">
                <a:solidFill>
                  <a:schemeClr val="bg1"/>
                </a:solidFill>
                <a:latin typeface="Calibri"/>
                <a:cs typeface="Calibri"/>
                <a:sym typeface="Calibri"/>
              </a:rPr>
              <a:t>son</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triangulados, considerando la existencia de posibles </a:t>
            </a:r>
            <a:r>
              <a:rPr lang="es-ES" sz="1570" b="0" i="0" u="none" cap="none" dirty="0">
                <a:solidFill>
                  <a:schemeClr val="bg1"/>
                </a:solidFill>
                <a:latin typeface="Calibri"/>
                <a:cs typeface="Calibri"/>
                <a:sym typeface="Calibri"/>
              </a:rPr>
              <a:t>sesgos y </a:t>
            </a:r>
            <a:r>
              <a:rPr lang="es-ES" sz="1570" dirty="0">
                <a:solidFill>
                  <a:schemeClr val="bg1"/>
                </a:solidFill>
                <a:latin typeface="Calibri"/>
                <a:cs typeface="Calibri"/>
                <a:sym typeface="Calibri"/>
              </a:rPr>
              <a:t>se toman en cuenta opiniones</a:t>
            </a:r>
            <a:r>
              <a:rPr lang="es-ES" sz="1570" b="0" i="0" u="none" cap="none" dirty="0">
                <a:solidFill>
                  <a:schemeClr val="bg1"/>
                </a:solidFill>
                <a:latin typeface="Calibri"/>
                <a:cs typeface="Calibri"/>
                <a:sym typeface="Calibri"/>
              </a:rPr>
              <a:t> de expertos locales para diferenciar entre datos empíricos</a:t>
            </a:r>
            <a:r>
              <a:rPr lang="es-ES" sz="1570" dirty="0">
                <a:solidFill>
                  <a:schemeClr val="bg1"/>
                </a:solidFill>
                <a:latin typeface="Calibri"/>
                <a:cs typeface="Calibri"/>
                <a:sym typeface="Calibri"/>
              </a:rPr>
              <a:t>* que</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reflejen</a:t>
            </a:r>
            <a:r>
              <a:rPr lang="es-ES" sz="1570" b="0" i="0" u="none" cap="none" dirty="0">
                <a:solidFill>
                  <a:schemeClr val="bg1"/>
                </a:solidFill>
                <a:latin typeface="Calibri"/>
                <a:cs typeface="Calibri"/>
                <a:sym typeface="Calibri"/>
              </a:rPr>
              <a:t> con precisión </a:t>
            </a:r>
            <a:r>
              <a:rPr lang="es-ES" sz="1570" dirty="0">
                <a:solidFill>
                  <a:schemeClr val="bg1"/>
                </a:solidFill>
                <a:latin typeface="Calibri"/>
                <a:cs typeface="Calibri"/>
                <a:sym typeface="Calibri"/>
              </a:rPr>
              <a:t>el contexto,  y depurar </a:t>
            </a:r>
            <a:r>
              <a:rPr lang="es-ES" sz="1570" b="0" i="0" u="none" cap="none" dirty="0">
                <a:solidFill>
                  <a:schemeClr val="bg1"/>
                </a:solidFill>
                <a:latin typeface="Calibri"/>
                <a:cs typeface="Calibri"/>
                <a:sym typeface="Calibri"/>
              </a:rPr>
              <a:t>datos </a:t>
            </a:r>
            <a:r>
              <a:rPr lang="es-ES" sz="1570" dirty="0">
                <a:solidFill>
                  <a:schemeClr val="bg1"/>
                </a:solidFill>
                <a:latin typeface="Calibri"/>
                <a:cs typeface="Calibri"/>
                <a:sym typeface="Calibri"/>
              </a:rPr>
              <a:t>que conduzcan a una  interpretación errónea ;</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con el</a:t>
            </a:r>
            <a:r>
              <a:rPr lang="es-ES" sz="1570" b="0" i="0" u="none" cap="none" dirty="0">
                <a:solidFill>
                  <a:schemeClr val="bg1"/>
                </a:solidFill>
                <a:latin typeface="Calibri"/>
                <a:cs typeface="Calibri"/>
                <a:sym typeface="Calibri"/>
              </a:rPr>
              <a:t> fin de evaluar los niveles de cobertura más probables </a:t>
            </a:r>
            <a:r>
              <a:rPr lang="es-ES" sz="1570" dirty="0">
                <a:solidFill>
                  <a:schemeClr val="bg1"/>
                </a:solidFill>
                <a:latin typeface="Calibri"/>
                <a:cs typeface="Calibri"/>
                <a:sym typeface="Calibri"/>
              </a:rPr>
              <a:t>de </a:t>
            </a:r>
            <a:r>
              <a:rPr lang="es-ES" sz="1570" b="0" i="0" u="none" cap="none" dirty="0">
                <a:solidFill>
                  <a:schemeClr val="bg1"/>
                </a:solidFill>
                <a:latin typeface="Calibri"/>
                <a:cs typeface="Calibri"/>
                <a:sym typeface="Calibri"/>
              </a:rPr>
              <a:t>cada país.</a:t>
            </a:r>
            <a:endParaRPr lang="en-US" sz="1570" dirty="0">
              <a:solidFill>
                <a:schemeClr val="bg1"/>
              </a:solidFill>
            </a:endParaRPr>
          </a:p>
          <a:p>
            <a:pPr marL="0" marR="0" algn="just">
              <a:lnSpc>
                <a:spcPct val="100000"/>
              </a:lnSpc>
              <a:spcBef>
                <a:spcPts val="0"/>
              </a:spcBef>
              <a:spcAft>
                <a:spcPts val="0"/>
              </a:spcAft>
              <a:buNone/>
            </a:pPr>
            <a:endParaRPr lang="es-ES" sz="1570" b="0" i="0" u="none" cap="none" dirty="0">
              <a:solidFill>
                <a:schemeClr val="bg1"/>
              </a:solidFill>
              <a:latin typeface="Calibri"/>
              <a:ea typeface="Calibri"/>
              <a:cs typeface="Calibri"/>
            </a:endParaRPr>
          </a:p>
          <a:p>
            <a:pPr algn="just"/>
            <a:r>
              <a:rPr lang="es-ES" sz="1570" b="0" i="0" u="none" cap="none" dirty="0">
                <a:solidFill>
                  <a:schemeClr val="bg1"/>
                </a:solidFill>
                <a:latin typeface="Calibri"/>
                <a:cs typeface="Calibri"/>
                <a:sym typeface="Calibri"/>
              </a:rPr>
              <a:t>La OMS y UNICEF </a:t>
            </a:r>
            <a:r>
              <a:rPr lang="es-ES" sz="1570" dirty="0">
                <a:solidFill>
                  <a:schemeClr val="bg1"/>
                </a:solidFill>
                <a:latin typeface="Calibri"/>
                <a:cs typeface="Calibri"/>
                <a:sym typeface="Calibri"/>
              </a:rPr>
              <a:t>revisan individualmente los datos y  </a:t>
            </a:r>
            <a:r>
              <a:rPr lang="es-ES" sz="1570" b="0" i="0" u="none" cap="none" dirty="0">
                <a:solidFill>
                  <a:schemeClr val="bg1"/>
                </a:solidFill>
                <a:latin typeface="Calibri"/>
                <a:cs typeface="Calibri"/>
                <a:sym typeface="Calibri"/>
              </a:rPr>
              <a:t>elaboran estimaciones </a:t>
            </a:r>
            <a:r>
              <a:rPr lang="es-ES" sz="1570" dirty="0">
                <a:solidFill>
                  <a:schemeClr val="bg1"/>
                </a:solidFill>
                <a:latin typeface="Calibri"/>
                <a:cs typeface="Calibri"/>
                <a:sym typeface="Calibri"/>
              </a:rPr>
              <a:t>de</a:t>
            </a:r>
            <a:r>
              <a:rPr lang="es-ES" sz="1570" b="0" i="0" u="none" cap="none" dirty="0">
                <a:solidFill>
                  <a:schemeClr val="bg1"/>
                </a:solidFill>
                <a:latin typeface="Calibri"/>
                <a:cs typeface="Calibri"/>
                <a:sym typeface="Calibri"/>
              </a:rPr>
              <a:t> cada país</a:t>
            </a:r>
            <a:r>
              <a:rPr lang="es-ES" sz="1570" dirty="0">
                <a:solidFill>
                  <a:schemeClr val="bg1"/>
                </a:solidFill>
                <a:latin typeface="Calibri"/>
                <a:cs typeface="Calibri"/>
                <a:sym typeface="Calibri"/>
              </a:rPr>
              <a:t>,</a:t>
            </a:r>
            <a:r>
              <a:rPr lang="es-ES" sz="1570" b="0" i="0" u="none" cap="none" dirty="0">
                <a:solidFill>
                  <a:schemeClr val="bg1"/>
                </a:solidFill>
                <a:latin typeface="Calibri"/>
                <a:cs typeface="Calibri"/>
                <a:sym typeface="Calibri"/>
              </a:rPr>
              <a:t> sin recurrir a </a:t>
            </a:r>
            <a:r>
              <a:rPr lang="es-ES" sz="1570" dirty="0">
                <a:solidFill>
                  <a:schemeClr val="bg1"/>
                </a:solidFill>
                <a:latin typeface="Calibri"/>
                <a:cs typeface="Calibri"/>
                <a:sym typeface="Calibri"/>
              </a:rPr>
              <a:t>datos de otros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países</a:t>
            </a:r>
            <a:r>
              <a:rPr lang="es-ES" sz="1570" b="0" i="0" u="none" cap="none" dirty="0">
                <a:solidFill>
                  <a:schemeClr val="bg1"/>
                </a:solidFill>
                <a:latin typeface="Calibri"/>
                <a:cs typeface="Calibri"/>
                <a:sym typeface="Calibri"/>
              </a:rPr>
              <a:t> en ausencia de datos. Estas estimaciones no se basan en ajustes ad hoc de los datos </a:t>
            </a:r>
            <a:r>
              <a:rPr lang="es-ES" sz="1570" dirty="0">
                <a:solidFill>
                  <a:schemeClr val="bg1"/>
                </a:solidFill>
                <a:latin typeface="Calibri"/>
                <a:cs typeface="Calibri"/>
                <a:sym typeface="Calibri"/>
              </a:rPr>
              <a:t>reportados y compartidos</a:t>
            </a:r>
            <a:r>
              <a:rPr lang="es-ES" sz="1570" b="0" i="0" u="none" cap="none" dirty="0">
                <a:solidFill>
                  <a:schemeClr val="bg1"/>
                </a:solidFill>
                <a:latin typeface="Calibri"/>
                <a:cs typeface="Calibri"/>
                <a:sym typeface="Calibri"/>
              </a:rPr>
              <a:t>; en ocasiones, los datos empíricos proceden de una </a:t>
            </a:r>
            <a:r>
              <a:rPr lang="es-ES" sz="1570" dirty="0">
                <a:solidFill>
                  <a:schemeClr val="bg1"/>
                </a:solidFill>
                <a:latin typeface="Calibri"/>
                <a:cs typeface="Calibri"/>
                <a:sym typeface="Calibri"/>
              </a:rPr>
              <a:t>sola</a:t>
            </a:r>
            <a:r>
              <a:rPr lang="es-ES" sz="1570" b="0" i="0" u="none" cap="none" dirty="0">
                <a:solidFill>
                  <a:schemeClr val="bg1"/>
                </a:solidFill>
                <a:latin typeface="Calibri"/>
                <a:cs typeface="Calibri"/>
                <a:sym typeface="Calibri"/>
              </a:rPr>
              <a:t> fuente, normalmente los datos de cobertura nacional</a:t>
            </a:r>
            <a:r>
              <a:rPr lang="es-ES" sz="1570" dirty="0">
                <a:solidFill>
                  <a:schemeClr val="bg1"/>
                </a:solidFill>
                <a:latin typeface="Calibri"/>
                <a:cs typeface="Calibri"/>
                <a:sym typeface="Calibri"/>
              </a:rPr>
              <a:t> reportados</a:t>
            </a:r>
            <a:r>
              <a:rPr lang="es-ES" sz="1570" b="0" i="0" u="none" cap="none" dirty="0">
                <a:solidFill>
                  <a:schemeClr val="bg1"/>
                </a:solidFill>
                <a:latin typeface="Calibri"/>
                <a:cs typeface="Calibri"/>
                <a:sym typeface="Calibri"/>
              </a:rPr>
              <a:t>. Si no se </a:t>
            </a:r>
            <a:r>
              <a:rPr lang="es-ES" sz="1570" dirty="0">
                <a:solidFill>
                  <a:schemeClr val="bg1"/>
                </a:solidFill>
                <a:latin typeface="Calibri"/>
                <a:cs typeface="Calibri"/>
                <a:sym typeface="Calibri"/>
              </a:rPr>
              <a:t>disponen</a:t>
            </a:r>
            <a:r>
              <a:rPr lang="es-ES" sz="1570" b="0" i="0" u="none" cap="none" dirty="0">
                <a:solidFill>
                  <a:schemeClr val="bg1"/>
                </a:solidFill>
                <a:latin typeface="Calibri"/>
                <a:cs typeface="Calibri"/>
                <a:sym typeface="Calibri"/>
              </a:rPr>
              <a:t> de datos </a:t>
            </a:r>
            <a:r>
              <a:rPr lang="es-ES" sz="1570" dirty="0">
                <a:solidFill>
                  <a:schemeClr val="bg1"/>
                </a:solidFill>
                <a:latin typeface="Calibri"/>
                <a:cs typeface="Calibri"/>
                <a:sym typeface="Calibri"/>
              </a:rPr>
              <a:t>de cobertura del país en el año correspondiente de determinada vacuna</a:t>
            </a:r>
            <a:r>
              <a:rPr lang="es-ES" sz="1570" b="0" i="0" u="none" cap="none" dirty="0">
                <a:solidFill>
                  <a:schemeClr val="bg1"/>
                </a:solidFill>
                <a:latin typeface="Calibri"/>
                <a:cs typeface="Calibri"/>
                <a:sym typeface="Calibri"/>
              </a:rPr>
              <a:t>, se </a:t>
            </a:r>
            <a:r>
              <a:rPr lang="es-ES" sz="1570" dirty="0">
                <a:solidFill>
                  <a:schemeClr val="bg1"/>
                </a:solidFill>
                <a:latin typeface="Calibri"/>
                <a:cs typeface="Calibri"/>
                <a:sym typeface="Calibri"/>
              </a:rPr>
              <a:t>consideran datos</a:t>
            </a:r>
            <a:r>
              <a:rPr lang="es-ES" sz="1570" b="0" i="0" u="none" cap="none" dirty="0">
                <a:solidFill>
                  <a:schemeClr val="bg1"/>
                </a:solidFill>
                <a:latin typeface="Calibri"/>
                <a:cs typeface="Calibri"/>
                <a:sym typeface="Calibri"/>
              </a:rPr>
              <a:t> de años anteriores y </a:t>
            </a:r>
            <a:r>
              <a:rPr lang="es-ES" sz="1570" dirty="0">
                <a:solidFill>
                  <a:schemeClr val="bg1"/>
                </a:solidFill>
                <a:latin typeface="Calibri"/>
                <a:cs typeface="Calibri"/>
                <a:sym typeface="Calibri"/>
              </a:rPr>
              <a:t>posteriores que se</a:t>
            </a:r>
            <a:r>
              <a:rPr lang="es-ES" sz="1570" b="0" i="0" u="none" cap="none" dirty="0">
                <a:solidFill>
                  <a:schemeClr val="bg1"/>
                </a:solidFill>
                <a:latin typeface="Calibri"/>
                <a:cs typeface="Calibri"/>
                <a:sym typeface="Calibri"/>
              </a:rPr>
              <a:t> interpolan para </a:t>
            </a:r>
            <a:r>
              <a:rPr lang="es-ES" sz="1570" dirty="0">
                <a:solidFill>
                  <a:schemeClr val="bg1"/>
                </a:solidFill>
                <a:latin typeface="Calibri"/>
                <a:cs typeface="Calibri"/>
                <a:sym typeface="Calibri"/>
              </a:rPr>
              <a:t>llenar los vacíos de ausencia de información</a:t>
            </a:r>
            <a:r>
              <a:rPr lang="es-ES" sz="1570" b="0" i="0" u="none" cap="none" dirty="0">
                <a:solidFill>
                  <a:schemeClr val="bg1"/>
                </a:solidFill>
                <a:latin typeface="Calibri"/>
                <a:cs typeface="Calibri"/>
                <a:sym typeface="Calibri"/>
              </a:rPr>
              <a:t>. Cuando las fuentes de datos son contradictorias y muestran variaciones significativas, se </a:t>
            </a:r>
            <a:r>
              <a:rPr lang="es-ES" sz="1570" dirty="0">
                <a:solidFill>
                  <a:schemeClr val="bg1"/>
                </a:solidFill>
                <a:latin typeface="Calibri"/>
                <a:cs typeface="Calibri"/>
                <a:sym typeface="Calibri"/>
              </a:rPr>
              <a:t>realizan esfuerzos para </a:t>
            </a:r>
            <a:r>
              <a:rPr lang="es-ES" sz="1570" b="0" i="0" u="none" cap="none" dirty="0">
                <a:solidFill>
                  <a:schemeClr val="bg1"/>
                </a:solidFill>
                <a:latin typeface="Calibri"/>
                <a:cs typeface="Calibri"/>
                <a:sym typeface="Calibri"/>
              </a:rPr>
              <a:t>determinar la estimación </a:t>
            </a:r>
            <a:r>
              <a:rPr lang="es-ES" sz="1570" dirty="0">
                <a:solidFill>
                  <a:schemeClr val="bg1"/>
                </a:solidFill>
                <a:latin typeface="Calibri"/>
                <a:cs typeface="Calibri"/>
                <a:sym typeface="Calibri"/>
              </a:rPr>
              <a:t>de cobertura más</a:t>
            </a:r>
            <a:r>
              <a:rPr lang="es-ES" sz="1570" b="0" i="0" u="none" cap="none" dirty="0">
                <a:solidFill>
                  <a:schemeClr val="bg1"/>
                </a:solidFill>
                <a:latin typeface="Calibri"/>
                <a:cs typeface="Calibri"/>
                <a:sym typeface="Calibri"/>
              </a:rPr>
              <a:t> probable, teniendo en cuenta </a:t>
            </a:r>
            <a:r>
              <a:rPr lang="es-ES" sz="1570" dirty="0">
                <a:solidFill>
                  <a:schemeClr val="bg1"/>
                </a:solidFill>
                <a:latin typeface="Calibri"/>
                <a:cs typeface="Calibri"/>
                <a:sym typeface="Calibri"/>
              </a:rPr>
              <a:t>los </a:t>
            </a:r>
            <a:r>
              <a:rPr lang="es-ES" sz="1570" b="0" i="0" u="none" cap="none" dirty="0">
                <a:solidFill>
                  <a:schemeClr val="bg1"/>
                </a:solidFill>
                <a:latin typeface="Calibri"/>
                <a:cs typeface="Calibri"/>
                <a:sym typeface="Calibri"/>
              </a:rPr>
              <a:t>posibles sesgos </a:t>
            </a:r>
            <a:r>
              <a:rPr lang="es-ES" sz="1570" dirty="0">
                <a:solidFill>
                  <a:schemeClr val="bg1"/>
                </a:solidFill>
                <a:latin typeface="Calibri"/>
                <a:cs typeface="Calibri"/>
                <a:sym typeface="Calibri"/>
              </a:rPr>
              <a:t>en</a:t>
            </a:r>
            <a:r>
              <a:rPr lang="es-ES" sz="1570" b="0" i="0" u="none" cap="none" dirty="0">
                <a:solidFill>
                  <a:schemeClr val="bg1"/>
                </a:solidFill>
                <a:latin typeface="Calibri"/>
                <a:cs typeface="Calibri"/>
                <a:sym typeface="Calibri"/>
              </a:rPr>
              <a:t> los datos disponibles.</a:t>
            </a:r>
            <a:endParaRPr lang="es-ES" sz="1570" b="0" i="0" u="none" cap="none" dirty="0">
              <a:solidFill>
                <a:schemeClr val="bg1"/>
              </a:solidFill>
              <a:latin typeface="Calibri"/>
              <a:ea typeface="Calibri"/>
              <a:cs typeface="Calibri"/>
            </a:endParaRPr>
          </a:p>
          <a:p>
            <a:pPr marL="0" marR="0" algn="l">
              <a:lnSpc>
                <a:spcPct val="100000"/>
              </a:lnSpc>
              <a:spcBef>
                <a:spcPts val="0"/>
              </a:spcBef>
              <a:spcAft>
                <a:spcPts val="0"/>
              </a:spcAft>
              <a:buNone/>
            </a:pPr>
            <a:endParaRPr lang="es-ES" sz="1570" b="0" i="0" u="none" cap="none" dirty="0">
              <a:solidFill>
                <a:srgbClr val="FFFF00"/>
              </a:solidFill>
              <a:latin typeface="Calibri"/>
              <a:ea typeface="Calibri"/>
              <a:cs typeface="Calibri"/>
            </a:endParaRPr>
          </a:p>
          <a:p>
            <a:r>
              <a:rPr lang="es-ES" sz="1570" dirty="0">
                <a:solidFill>
                  <a:srgbClr val="FFFFFF">
                    <a:alpha val="100000"/>
                  </a:srgbClr>
                </a:solidFill>
                <a:latin typeface="Calibri"/>
                <a:cs typeface="Calibri"/>
                <a:sym typeface="Calibri"/>
              </a:rPr>
              <a:t>Las siguientes</a:t>
            </a:r>
            <a:r>
              <a:rPr lang="es-ES" sz="1570" b="0" i="0" u="none" cap="none" dirty="0">
                <a:solidFill>
                  <a:srgbClr val="FFFFFF">
                    <a:alpha val="100000"/>
                  </a:srgbClr>
                </a:solidFill>
                <a:latin typeface="Calibri"/>
                <a:cs typeface="Calibri"/>
                <a:sym typeface="Calibri"/>
              </a:rPr>
              <a:t> diapositivas </a:t>
            </a:r>
            <a:r>
              <a:rPr lang="es-ES" sz="1570" dirty="0">
                <a:solidFill>
                  <a:srgbClr val="FFFFFF">
                    <a:alpha val="100000"/>
                  </a:srgbClr>
                </a:solidFill>
                <a:latin typeface="Calibri"/>
                <a:cs typeface="Calibri"/>
                <a:sym typeface="Calibri"/>
              </a:rPr>
              <a:t>presentan</a:t>
            </a:r>
            <a:r>
              <a:rPr lang="es-ES" sz="1570" b="0" i="0" u="none" cap="none" dirty="0">
                <a:solidFill>
                  <a:srgbClr val="FFFFFF">
                    <a:alpha val="100000"/>
                  </a:srgbClr>
                </a:solidFill>
                <a:latin typeface="Calibri"/>
                <a:cs typeface="Calibri"/>
                <a:sym typeface="Calibri"/>
              </a:rPr>
              <a:t> las últimas estimaciones WUENIC publicadas el 15 de julio de 2025</a:t>
            </a:r>
            <a:r>
              <a:rPr lang="es-ES" sz="1570" dirty="0">
                <a:solidFill>
                  <a:srgbClr val="FFFFFF">
                    <a:alpha val="100000"/>
                  </a:srgbClr>
                </a:solidFill>
                <a:latin typeface="Calibri"/>
                <a:cs typeface="Calibri"/>
                <a:sym typeface="Calibri"/>
              </a:rPr>
              <a:t>.</a:t>
            </a:r>
            <a:endParaRPr lang="es-ES" sz="1570" b="0" i="0" u="none" cap="none" dirty="0">
              <a:solidFill>
                <a:srgbClr val="FFFFFF">
                  <a:alpha val="100000"/>
                </a:srgbClr>
              </a:solidFill>
              <a:latin typeface="Calibri"/>
              <a:ea typeface="Calibri"/>
              <a:cs typeface="Calibri"/>
            </a:endParaRPr>
          </a:p>
        </p:txBody>
      </p:sp>
    </p:spTree>
    <p:extLst>
      <p:ext uri="{BB962C8B-B14F-4D97-AF65-F5344CB8AC3E}">
        <p14:creationId xmlns:p14="http://schemas.microsoft.com/office/powerpoint/2010/main" val="291021804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ntro_slide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10" name="TextBox 9">
            <a:extLst>
              <a:ext uri="{FF2B5EF4-FFF2-40B4-BE49-F238E27FC236}">
                <a16:creationId xmlns:a16="http://schemas.microsoft.com/office/drawing/2014/main" id="{7375ABF1-66C1-8E29-2514-ECCB25479A12}"/>
              </a:ext>
            </a:extLst>
          </p:cNvPr>
          <p:cNvSpPr txBox="1"/>
          <p:nvPr userDrawn="1"/>
        </p:nvSpPr>
        <p:spPr>
          <a:xfrm>
            <a:off x="515155" y="283336"/>
            <a:ext cx="10328856" cy="954107"/>
          </a:xfrm>
          <a:prstGeom prst="rect">
            <a:avLst/>
          </a:prstGeom>
          <a:noFill/>
        </p:spPr>
        <p:txBody>
          <a:bodyPr wrap="square" rtlCol="0">
            <a:spAutoFit/>
          </a:bodyPr>
          <a:lstStyle/>
          <a:p>
            <a:pPr algn="r" rtl="1"/>
            <a:r>
              <a:rPr lang="ar" sz="2800" b="1" dirty="0">
                <a:solidFill>
                  <a:schemeClr val="bg1"/>
                </a:solidFill>
              </a:rPr>
              <a:t>تقديرات منظمة الصحة العالمية/اليونيسف لتغطية التحصين الوطنية، تنقيح عام 2024</a:t>
            </a:r>
          </a:p>
        </p:txBody>
      </p:sp>
      <p:sp>
        <p:nvSpPr>
          <p:cNvPr id="11" name="TextBox 10">
            <a:extLst>
              <a:ext uri="{FF2B5EF4-FFF2-40B4-BE49-F238E27FC236}">
                <a16:creationId xmlns:a16="http://schemas.microsoft.com/office/drawing/2014/main" id="{63CC6417-8114-1AA8-A887-640A5746A153}"/>
              </a:ext>
            </a:extLst>
          </p:cNvPr>
          <p:cNvSpPr txBox="1"/>
          <p:nvPr userDrawn="1"/>
        </p:nvSpPr>
        <p:spPr>
          <a:xfrm>
            <a:off x="515155" y="1337459"/>
            <a:ext cx="11314895" cy="3493264"/>
          </a:xfrm>
          <a:prstGeom prst="rect">
            <a:avLst/>
          </a:prstGeom>
          <a:noFill/>
        </p:spPr>
        <p:txBody>
          <a:bodyPr wrap="square">
            <a:spAutoFit/>
          </a:bodyPr>
          <a:lstStyle/>
          <a:p>
            <a:pPr marL="0" marR="0" algn="r" rtl="1">
              <a:lnSpc>
                <a:spcPct val="100000"/>
              </a:lnSpc>
              <a:spcBef>
                <a:spcPts val="0"/>
              </a:spcBef>
              <a:spcAft>
                <a:spcPts val="0"/>
              </a:spcAft>
              <a:buNone/>
            </a:pPr>
            <a:r>
              <a:rPr lang="ar" sz="1700" b="0" i="0" u="none" cap="none" dirty="0">
                <a:solidFill>
                  <a:srgbClr val="FFFFFF">
                    <a:alpha val="100000"/>
                  </a:srgbClr>
                </a:solidFill>
                <a:latin typeface="Calibri"/>
                <a:cs typeface="Calibri"/>
                <a:sym typeface="Calibri"/>
              </a:rPr>
              <a:t>في كل عام، تستعرض منظمة الصحة العالمية واليونيسف بشكل مشترك التقارير المقدمة من الدول الأعضاء حول التغطية الوطنية بالتحصين الوطني، بما في ذلك التغطية الإدارية والرسمية السنوية، وتقارير المسح النهائية والبيانات المستقاة من الأدبيات المنشورة والرمادية. يتم تثليث البيانات مع الأخذ بعين الاعتبار التحيزات المحتملة وآراء الخبراء المحليين للتمييز بين البيانات التجريبية التي تعكس بدقة البيانات التجريبية والبيانات التي يحتمل أن تكون مضللة، وذلك لتقييم مستويات التغطية الأكثر احتمالاً لكل بلد.
وتنتج منظمة الصحة العالمية واليونيسف تقديرات خاصة بكل بلد على حدة من خلال مراجعة بيانات كل بلد على حدة دون الاقتراض من بلدان أخرى في حال عدم وجود بيانات. لا تستند هذه التقديرات إلى تعديلات مخصصة للبيانات المبلغ عنها؛ ففي بعض الأحيان، تأتي البيانات التجريبية من مصدر واحد، وعادة ما تكون بيانات التغطية المبلغ عنها على المستوى الوطني. وفي حال عدم توفر بيانات لمجموعة محددة من السنوات بين بلد وسنة لقاح معينة، يتم النظر في بيانات من سنوات سابقة ولاحقة واستقراءها لسد الثغرات. عندما تكون مصادر البيانات متضاربة وتظهر اختلافات كبيرة، تُبذل الجهود لتحديد التقدير الأكثر احتمالاً، مع مراعاة التحيزات المحتملة في البيانات المتاحة.
تعرض مجموعة الشرائح هذه أحدث تقديرات WUENIC (نُشرت في 15 يوليو/تموز 2025).</a:t>
            </a:r>
          </a:p>
        </p:txBody>
      </p:sp>
    </p:spTree>
    <p:extLst>
      <p:ext uri="{BB962C8B-B14F-4D97-AF65-F5344CB8AC3E}">
        <p14:creationId xmlns:p14="http://schemas.microsoft.com/office/powerpoint/2010/main" val="33145535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485121" y="144049"/>
            <a:ext cx="1546998"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684243"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727373"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594848" y="5740819"/>
            <a:ext cx="137186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definition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161776"/>
            <a:ext cx="10328856" cy="523220"/>
          </a:xfrm>
          <a:prstGeom prst="rect">
            <a:avLst/>
          </a:prstGeom>
          <a:noFill/>
        </p:spPr>
        <p:txBody>
          <a:bodyPr wrap="square" rtlCol="0">
            <a:spAutoFit/>
          </a:bodyPr>
          <a:lstStyle/>
          <a:p>
            <a:r>
              <a:rPr lang="en-GB" sz="2800" b="1" dirty="0">
                <a:solidFill>
                  <a:schemeClr val="bg1"/>
                </a:solidFill>
              </a:rPr>
              <a:t>Definitions of immunization terms</a:t>
            </a: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543468" y="708341"/>
            <a:ext cx="11179831" cy="6093976"/>
          </a:xfrm>
          <a:prstGeom prst="rect">
            <a:avLst/>
          </a:prstGeom>
          <a:noFill/>
        </p:spPr>
        <p:txBody>
          <a:bodyPr wrap="square" rtlCol="0">
            <a:spAutoFit/>
          </a:bodyPr>
          <a:lstStyle/>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 coverage</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Percentage of infants (children under one year of age) who received certain vaccine-doses. For example, coverage of DTP3 is the percentage of infants who received all three doses of diphtheria, tetanus, and pertussis (DTP) vaccine. </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Unvaccinated</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that did not receive the first dose of a vaccine series. The term "zero-dose“ is used to describe children unvaccinated with DTP1.</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Under-vaccinated</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who received some but not all the recommended vaccine-doses in the national schedule. </a:t>
            </a:r>
            <a:b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Vaccine-Doses</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Bacillus Calmette-Guerin (BCG): vaccine against tuberculosis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birth dose, given within 24 hours after birth (HepBB)</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Diphtheria, tetanus, and pertussis vaccine, first dose (DTP1) and third dose (DTP3)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vaccine, third dose (HepB3)</a:t>
            </a:r>
          </a:p>
          <a:p>
            <a:pPr marL="285750" indent="-285750">
              <a:buFont typeface="Arial" panose="020B0604020202020204" pitchFamily="34" charset="0"/>
              <a:buChar char="•"/>
            </a:pPr>
            <a:r>
              <a:rPr lang="en-GB"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Haemophilus influenzae type b </a:t>
            </a: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vaccine, third dose (Hib3)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Poliomyelitis vaccine, third dose (Polio3)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Inactivated polio vaccine, first dose (IPV1) and second dose (IPV2): second dose is only shown for oral polio vaccine (OPV) using countries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Measles containing vaccine, first dose (MCV1) and second dose (MCV2)</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Rotavirus vaccine, last dose (RotaC)</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Pneumococcal vaccine, third dose (PCV3)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Yellow Fever vaccine (YFV)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Meningococcal A vaccine (MengA)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Human papillomavirus vaccine, first dose (HPV1) and last dose (HPVc): vaccine to protect against certain types of human papillomavirus that can lead to cancer or genital warts</a:t>
            </a:r>
          </a:p>
          <a:p>
            <a:pPr marL="285750" indent="-285750">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The Immunization Agenda 2030 (IA2030)</a:t>
            </a:r>
          </a:p>
          <a:p>
            <a:pPr marL="0" indent="0">
              <a:buFont typeface="Arial" panose="020B0604020202020204" pitchFamily="34" charset="0"/>
              <a:buNone/>
            </a:pPr>
            <a:r>
              <a:rPr lang="en-GB" sz="1300" dirty="0">
                <a:solidFill>
                  <a:schemeClr val="bg1"/>
                </a:solidFill>
                <a:latin typeface="Calibri" panose="020F0502020204030204" pitchFamily="34" charset="0"/>
                <a:ea typeface="Calibri" panose="020F0502020204030204" pitchFamily="34" charset="0"/>
                <a:cs typeface="Calibri" panose="020F0502020204030204" pitchFamily="34" charset="0"/>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5342588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finition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49382" y="214326"/>
            <a:ext cx="10328856" cy="523220"/>
          </a:xfrm>
          <a:prstGeom prst="rect">
            <a:avLst/>
          </a:prstGeom>
          <a:noFill/>
        </p:spPr>
        <p:txBody>
          <a:bodyPr wrap="square" rtlCol="0">
            <a:spAutoFit/>
          </a:bodyPr>
          <a:lstStyle/>
          <a:p>
            <a:r>
              <a:rPr lang="fr-FR" sz="2800" b="1" dirty="0">
                <a:solidFill>
                  <a:schemeClr val="bg1"/>
                </a:solidFill>
              </a:rPr>
              <a:t>Définitions des termes relatifs à la vaccination</a:t>
            </a:r>
            <a:endParaRPr lang="en-GB" sz="2800" b="1" dirty="0">
              <a:solidFill>
                <a:schemeClr val="bg1"/>
              </a:solidFill>
            </a:endParaRP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249382" y="810893"/>
            <a:ext cx="11711709" cy="5955476"/>
          </a:xfrm>
          <a:prstGeom prst="rect">
            <a:avLst/>
          </a:prstGeom>
          <a:noFill/>
        </p:spPr>
        <p:txBody>
          <a:bodyPr wrap="square" rtlCol="0">
            <a:spAutoFit/>
          </a:bodyPr>
          <a:lstStyle/>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Couverture vaccinale</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Pourcentage de nourrissons (enfants de moins d'un an) ayant reçu certaines doses de vaccin. Par exemple, la couverture du DTC3 est le pourcentage de nourrissons ayant reçu les trois doses de vaccin contre la diphtérie, le tétanos et la coqueluche (DTC). </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Non 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Un nourrisson qui n'a pas reçu la première dose d'une série de vaccins. Le terme « zéro dose » est utilisé pour décrire les enfants qui n'ont pas reçu la première dose du DTC1.</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Sous-vacciné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Nourrisson qui a reçu certaines des doses de vaccin recommandées dans le calendrier national, mais pas toutes. </a:t>
            </a:r>
          </a:p>
          <a:p>
            <a:endPar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Doses de vaccin</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Bacille de Calmette-Guérin (BCG) : vaccin contre la tuberculose</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Hépatite B : dose de naissance, administrée dans les 24 heures suivant la naissance (HepBB)</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diphtérie, le tétanos et la coqueluche, première dose (DTP1) et troisième dose (DTP3)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l'hépatite B, troisième dose (HepB3)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a:t>
            </a:r>
            <a:r>
              <a:rPr lang="fr-FR" sz="1270" b="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l'haemophilus influenzae de type b</a:t>
            </a: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troisième dose (Hib3)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poliomyélite, troisième dose (Polio3)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antipoliomyélitique inactivé, première dose (VPI1) et deuxième dose (VPI2) : la deuxième dose n'est indiquée que pour les pays utilisant le vaccin antipoliomyélitique oral (VPO).</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contenant de la rougeole, première dose (MCV1) et deuxième dose (MCV2)</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antirotavirus, dernière dose (RotaC)Vaccin antipneumococcique, troisième dose (PCV3)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fièvre jaune (YFV)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méningococcique A (MengA)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le papillomavirus humain, première dose (HPV1) et dernière dose (HPVc) : vaccin destiné à protéger contre certains types de papillomavirus humains pouvant entraîner un cancer ou des verrues génitales.</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L'Agenda 2030 pour la vaccination (IA2030)</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L'AI2030 est une stratégie mondiale approuvée par l'Assemblée mondiale de la santé qui vise à faire en sorte que chacun, partout et à tout âge, bénéficie de vaccins pour améliorer sa santé et son bien-être d'ici à 2030. Il se concentre sur l'augmentation de la couverture vaccinale, l'équité, la durabilité et la préparation aux pandémies, tout en promouvant la vaccination tout au long de la vie et en intégrant la vaccination à d'autres services de santé.</a:t>
            </a:r>
            <a:endParaRPr lang="en-GB"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1311831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definition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Definiciones de términos de inmunización</a:t>
            </a:r>
            <a:endParaRPr lang="en-GB" sz="2800" b="1" dirty="0">
              <a:solidFill>
                <a:schemeClr val="bg1"/>
              </a:solidFill>
            </a:endParaRPr>
          </a:p>
        </p:txBody>
      </p:sp>
      <p:sp>
        <p:nvSpPr>
          <p:cNvPr id="4" name="TextBox 3">
            <a:extLst>
              <a:ext uri="{FF2B5EF4-FFF2-40B4-BE49-F238E27FC236}">
                <a16:creationId xmlns:a16="http://schemas.microsoft.com/office/drawing/2014/main" id="{4B60DFAC-3617-1815-C14E-E4E1305F72CB}"/>
              </a:ext>
            </a:extLst>
          </p:cNvPr>
          <p:cNvSpPr txBox="1"/>
          <p:nvPr userDrawn="1"/>
        </p:nvSpPr>
        <p:spPr>
          <a:xfrm>
            <a:off x="258618" y="764024"/>
            <a:ext cx="11683999" cy="5955476"/>
          </a:xfrm>
          <a:prstGeom prst="rect">
            <a:avLst/>
          </a:prstGeom>
          <a:noFill/>
        </p:spPr>
        <p:txBody>
          <a:bodyPr wrap="square" lIns="91440" tIns="45720" rIns="91440" bIns="45720" rtlCol="0" anchor="t">
            <a:spAutoFit/>
          </a:bodyPr>
          <a:lstStyle/>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Cobertura vacunal</a:t>
            </a:r>
          </a:p>
          <a:p>
            <a:r>
              <a:rPr lang="es-ES" sz="1250" b="0" dirty="0">
                <a:solidFill>
                  <a:schemeClr val="bg1"/>
                </a:solidFill>
                <a:effectLst/>
                <a:latin typeface="Calibri"/>
                <a:ea typeface="Calibri"/>
                <a:cs typeface="Calibri"/>
              </a:rPr>
              <a:t>Porcentaje de lactantes (niños menores de un año) que recibieron determinadas dosis de vacunas. Por ejemplo, la cobertura de DTP3 es el porcentaje de lactantes que recibieron las tres dosis de la vacuna contra la difteria, el tétanos y la tos ferina (DTP</a:t>
            </a:r>
            <a:r>
              <a:rPr lang="es-ES" sz="1250" dirty="0">
                <a:solidFill>
                  <a:schemeClr val="bg1"/>
                </a:solidFill>
                <a:latin typeface="Calibri"/>
                <a:ea typeface="Calibri"/>
                <a:cs typeface="Calibri"/>
              </a:rPr>
              <a:t> o el equivalente según el esquema de vacunación del país</a:t>
            </a:r>
            <a:r>
              <a:rPr lang="es-ES" sz="1250" b="0" dirty="0">
                <a:solidFill>
                  <a:schemeClr val="bg1"/>
                </a:solidFill>
                <a:effectLst/>
                <a:latin typeface="Calibri"/>
                <a:ea typeface="Calibri"/>
                <a:cs typeface="Calibri"/>
              </a:rPr>
              <a:t>). </a:t>
            </a:r>
            <a:r>
              <a:rPr lang="es-ES" sz="1250" dirty="0">
                <a:solidFill>
                  <a:schemeClr val="bg1"/>
                </a:solidFill>
                <a:latin typeface="Calibri"/>
                <a:ea typeface="Calibri"/>
                <a:cs typeface="Calibri"/>
              </a:rPr>
              <a:t> </a:t>
            </a:r>
            <a:endParaRPr lang="es-ES" sz="125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a:solidFill>
                  <a:srgbClr val="FFC000"/>
                </a:solidFill>
                <a:effectLst/>
                <a:latin typeface="Calibri"/>
                <a:ea typeface="Calibri"/>
                <a:cs typeface="Calibri"/>
              </a:rPr>
              <a:t>Sin vacunar – </a:t>
            </a:r>
            <a:r>
              <a:rPr lang="es-ES" sz="1250" b="0" dirty="0">
                <a:solidFill>
                  <a:schemeClr val="bg1"/>
                </a:solidFill>
                <a:effectLst/>
                <a:latin typeface="Calibri"/>
                <a:ea typeface="Calibri"/>
                <a:cs typeface="Calibri"/>
              </a:rPr>
              <a:t>Lactante que no ha recibido la primera dosis de una serie de vacunas. El término</a:t>
            </a:r>
            <a:r>
              <a:rPr lang="es-ES" sz="1250" b="1" dirty="0">
                <a:solidFill>
                  <a:schemeClr val="bg1"/>
                </a:solidFill>
                <a:effectLst/>
                <a:latin typeface="Calibri"/>
                <a:ea typeface="Calibri"/>
                <a:cs typeface="Calibri"/>
              </a:rPr>
              <a:t> «dosis cero»</a:t>
            </a:r>
            <a:r>
              <a:rPr lang="es-ES" sz="1250" b="0" dirty="0">
                <a:solidFill>
                  <a:schemeClr val="bg1"/>
                </a:solidFill>
                <a:effectLst/>
                <a:latin typeface="Calibri"/>
                <a:ea typeface="Calibri"/>
                <a:cs typeface="Calibri"/>
              </a:rPr>
              <a:t> se utiliza para describir a los niños no vacunados con DTP1.</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err="1">
                <a:solidFill>
                  <a:srgbClr val="FFC000"/>
                </a:solidFill>
                <a:latin typeface="Calibri"/>
                <a:ea typeface="Calibri"/>
                <a:cs typeface="Calibri"/>
              </a:rPr>
              <a:t>Sub-vacunado</a:t>
            </a:r>
            <a:endParaRPr lang="es-ES" sz="1270" b="1" dirty="0" err="1">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0" dirty="0">
                <a:solidFill>
                  <a:schemeClr val="bg1"/>
                </a:solidFill>
                <a:effectLst/>
                <a:latin typeface="Calibri"/>
                <a:ea typeface="Calibri"/>
                <a:cs typeface="Calibri"/>
              </a:rPr>
              <a:t>Lactante que ha recibido algunas pero no todas las dosis de vacunas recomendadas en el </a:t>
            </a:r>
            <a:r>
              <a:rPr lang="es-ES" sz="1250" dirty="0">
                <a:solidFill>
                  <a:schemeClr val="bg1"/>
                </a:solidFill>
                <a:latin typeface="Calibri"/>
                <a:ea typeface="Calibri"/>
                <a:cs typeface="Calibri"/>
              </a:rPr>
              <a:t>esquema de vacunación regular o calendario</a:t>
            </a:r>
            <a:r>
              <a:rPr lang="es-ES" sz="1250" b="0" dirty="0">
                <a:solidFill>
                  <a:schemeClr val="bg1"/>
                </a:solidFill>
                <a:effectLst/>
                <a:latin typeface="Calibri"/>
                <a:ea typeface="Calibri"/>
                <a:cs typeface="Calibri"/>
              </a:rPr>
              <a:t> nacional. </a:t>
            </a:r>
          </a:p>
          <a:p>
            <a:endPar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Dosis de vacuna</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Bacilo de Calmette-</a:t>
            </a:r>
            <a:r>
              <a:rPr lang="es-ES" sz="1250" b="0" dirty="0" err="1">
                <a:solidFill>
                  <a:schemeClr val="bg1"/>
                </a:solidFill>
                <a:effectLst/>
                <a:latin typeface="Calibri"/>
                <a:ea typeface="Calibri"/>
                <a:cs typeface="Calibri"/>
              </a:rPr>
              <a:t>Guerin</a:t>
            </a:r>
            <a:r>
              <a:rPr lang="es-ES" sz="1250" b="0" dirty="0">
                <a:solidFill>
                  <a:schemeClr val="bg1"/>
                </a:solidFill>
                <a:effectLst/>
                <a:latin typeface="Calibri"/>
                <a:ea typeface="Calibri"/>
                <a:cs typeface="Calibri"/>
              </a:rPr>
              <a:t> (BCG): vacuna contra la tuberculosis</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Dosis de nacimiento contra la hepatitis B, administrada en las 24 horas siguientes al nacimiento (HepBB)</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difteria, el tétanos y la tos ferina, primera dosis (DTP1) y tercera dosis (DTP3)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hepatitis B, tercera dosis (HepB3)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a:t>
            </a:r>
            <a:r>
              <a:rPr lang="es-ES" sz="1250" b="0" i="1" dirty="0" err="1">
                <a:solidFill>
                  <a:schemeClr val="bg1"/>
                </a:solidFill>
                <a:effectLst/>
                <a:latin typeface="Calibri"/>
                <a:ea typeface="Calibri"/>
                <a:cs typeface="Calibri"/>
              </a:rPr>
              <a:t>Haemophilus</a:t>
            </a:r>
            <a:r>
              <a:rPr lang="es-ES" sz="1250" b="0" i="1" dirty="0">
                <a:solidFill>
                  <a:schemeClr val="bg1"/>
                </a:solidFill>
                <a:effectLst/>
                <a:latin typeface="Calibri"/>
                <a:ea typeface="Calibri"/>
                <a:cs typeface="Calibri"/>
              </a:rPr>
              <a:t> </a:t>
            </a:r>
            <a:r>
              <a:rPr lang="es-ES" sz="1250" b="0" i="1" dirty="0" err="1">
                <a:solidFill>
                  <a:schemeClr val="bg1"/>
                </a:solidFill>
                <a:effectLst/>
                <a:latin typeface="Calibri"/>
                <a:ea typeface="Calibri"/>
                <a:cs typeface="Calibri"/>
              </a:rPr>
              <a:t>influenzae</a:t>
            </a:r>
            <a:r>
              <a:rPr lang="es-ES" sz="1250" b="0" i="1" dirty="0">
                <a:solidFill>
                  <a:schemeClr val="bg1"/>
                </a:solidFill>
                <a:effectLst/>
                <a:latin typeface="Calibri"/>
                <a:ea typeface="Calibri"/>
                <a:cs typeface="Calibri"/>
              </a:rPr>
              <a:t> tipo b</a:t>
            </a:r>
            <a:r>
              <a:rPr lang="es-ES" sz="1250" b="0" dirty="0">
                <a:solidFill>
                  <a:schemeClr val="bg1"/>
                </a:solidFill>
                <a:effectLst/>
                <a:latin typeface="Calibri"/>
                <a:ea typeface="Calibri"/>
                <a:cs typeface="Calibri"/>
              </a:rPr>
              <a:t>, tercera dosis (Hib3)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poliomielitis, tercera dosis (Polio3)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antipoliomielítica inactivada, primera dosis (IPV1) y segunda dosis (IPV2): la segunda dosis sólo se indica para los países que utilizan la vacuna antipoliomielítica oral (OPV).</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que contiene sarampión, primera dosis (MCV1) y segunda dosis (MCV2)</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el rotavirus, última dosis (RotaC)</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antineumocócica, tercera dosis (PCV3)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fiebre amarilla (YFV) </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meningocócica A (MengA) </a:t>
            </a:r>
          </a:p>
          <a:p>
            <a:pPr marL="285750" indent="-285750">
              <a:buFont typeface="Arial" panose="020B0604020202020204" pitchFamily="34" charset="0"/>
              <a:buChar char="•"/>
            </a:pP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Vacuna contra el virus del papiloma humano</a:t>
            </a:r>
            <a:r>
              <a:rPr lang="es-ES" sz="1270" b="0">
                <a:solidFill>
                  <a:schemeClr val="bg1"/>
                </a:solidFill>
                <a:effectLst/>
                <a:latin typeface="Calibri" panose="020F0502020204030204" pitchFamily="34" charset="0"/>
                <a:ea typeface="Calibri" panose="020F0502020204030204" pitchFamily="34" charset="0"/>
                <a:cs typeface="Calibri" panose="020F0502020204030204" pitchFamily="34" charset="0"/>
              </a:rPr>
              <a:t>, primera dosis (HPV1) y última </a:t>
            </a: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dosis (HPVc): vacuna para proteger contra ciertos tipos de virus del papiloma humano que pueden provocar cáncer o verrugas genitales.</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 Agenda de Inmunización 2030 (IA2030)</a:t>
            </a:r>
          </a:p>
          <a:p>
            <a:r>
              <a:rPr lang="es-ES" sz="1250" b="0" dirty="0">
                <a:solidFill>
                  <a:schemeClr val="bg1"/>
                </a:solidFill>
                <a:effectLst/>
                <a:latin typeface="Calibri"/>
                <a:ea typeface="Calibri"/>
                <a:cs typeface="Calibri"/>
              </a:rPr>
              <a:t>La IA2030 es una estrategia mundial respaldada por la Asamblea Mundial de la Salud cuyo objetivo es garantizar que todas las personas, en todas partes y a todas las edades, se beneficien de las vacunas para mejorar su salud y bienestar de aquí a 2030. Se centra en el aumento de la cobertura vacunal, la equidad, la sostenibilidad y la preparación ante pandemias, al tiempo que promueve la inmunización a lo largo de toda la vida e </a:t>
            </a:r>
            <a:r>
              <a:rPr lang="es-ES" sz="1250" dirty="0">
                <a:solidFill>
                  <a:schemeClr val="bg1"/>
                </a:solidFill>
                <a:latin typeface="Calibri"/>
                <a:ea typeface="Calibri"/>
                <a:cs typeface="Calibri"/>
              </a:rPr>
              <a:t>articular </a:t>
            </a:r>
            <a:r>
              <a:rPr lang="es-ES" sz="1250" b="0" dirty="0">
                <a:solidFill>
                  <a:schemeClr val="bg1"/>
                </a:solidFill>
                <a:effectLst/>
                <a:latin typeface="Calibri"/>
                <a:ea typeface="Calibri"/>
                <a:cs typeface="Calibri"/>
              </a:rPr>
              <a:t>la inmunización con otros servicios sanitarios.</a:t>
            </a:r>
          </a:p>
        </p:txBody>
      </p:sp>
    </p:spTree>
    <p:extLst>
      <p:ext uri="{BB962C8B-B14F-4D97-AF65-F5344CB8AC3E}">
        <p14:creationId xmlns:p14="http://schemas.microsoft.com/office/powerpoint/2010/main" val="9408176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finition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220B70E0-DD20-5518-284B-A342C51B7D8C}"/>
              </a:ext>
            </a:extLst>
          </p:cNvPr>
          <p:cNvSpPr txBox="1"/>
          <p:nvPr userDrawn="1"/>
        </p:nvSpPr>
        <p:spPr>
          <a:xfrm>
            <a:off x="515155" y="214326"/>
            <a:ext cx="10328856" cy="523220"/>
          </a:xfrm>
          <a:prstGeom prst="rect">
            <a:avLst/>
          </a:prstGeom>
          <a:noFill/>
        </p:spPr>
        <p:txBody>
          <a:bodyPr wrap="square" rtlCol="0">
            <a:spAutoFit/>
          </a:bodyPr>
          <a:lstStyle/>
          <a:p>
            <a:pPr algn="r" rtl="1"/>
            <a:r>
              <a:rPr lang="ar" sz="2800" b="1" dirty="0">
                <a:solidFill>
                  <a:schemeClr val="bg1"/>
                </a:solidFill>
              </a:rPr>
              <a:t>تعريفات مصطلحات التحصين</a:t>
            </a:r>
          </a:p>
        </p:txBody>
      </p:sp>
      <p:sp>
        <p:nvSpPr>
          <p:cNvPr id="6" name="TextBox 5">
            <a:extLst>
              <a:ext uri="{FF2B5EF4-FFF2-40B4-BE49-F238E27FC236}">
                <a16:creationId xmlns:a16="http://schemas.microsoft.com/office/drawing/2014/main" id="{CE5496BA-1D4C-2A3B-D249-F383DFF435B7}"/>
              </a:ext>
            </a:extLst>
          </p:cNvPr>
          <p:cNvSpPr txBox="1"/>
          <p:nvPr userDrawn="1"/>
        </p:nvSpPr>
        <p:spPr>
          <a:xfrm>
            <a:off x="543468" y="792421"/>
            <a:ext cx="11179831" cy="5893921"/>
          </a:xfrm>
          <a:prstGeom prst="rect">
            <a:avLst/>
          </a:prstGeom>
          <a:noFill/>
        </p:spPr>
        <p:txBody>
          <a:bodyPr wrap="square" rtlCol="0">
            <a:spAutoFit/>
          </a:bodyPr>
          <a:lstStyle/>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التغطية باللقاح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النسبة المئوية للرضع (الأطفال الذين تقل أعمارهم عن سنة واحدة) الذين تلقوا جرعات معينة من اللقاح. على سبيل المثال، التغطية بلقاح الدفتيريا والتيتانوس والسعال الديكي (DTP3) هي النسبة المئوية للرضع الذين تلقوا الجرعات الثلاث من لقاح الدفتيريا والتيتانوس والسعال الديكي (DTP). </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غير الملقحين</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لم يحصل على الجرعة الأولى من سلسلة اللقاحات. يُستخدم مصطلح "الجرعة الصفرية" لوصف الأطفال غير المطعمين بلقاح الدفتيريا والسعال الديكي والسعال الديكي1.</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الرضيع غير الملقح</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تلقى بعض جرعات اللقاح الموصى بها في الجدول الوطني وليس كلها. </a:t>
            </a:r>
            <a:b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جرعات 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عصية كالميت جيرين (BCG): لقاح ضد السل</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جرعة التهاب الكبد الوبائي ب عند الولادة، تُعطى خلال 24 ساعة بعد الولادة (HepBB)</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الخناق والكزاز والسعال الديكي، الجرعة الأولى (DTP1) والجرعة الثالثة (DTP3)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التهاب الكبد B، الجرعة الثالثة (HepB3)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a:t>
            </a:r>
            <a:r>
              <a:rPr lang="ar"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المستدمية النزلية من النوع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ب، الجرعة الثالثة (Hib3)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الجرعة الثالثة (شلل الأطفال 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المعطل، الجرعة الأولى (IPV1) والجرعة الثانية (IPV2): الجرعة الثانية تظهر فقط للقاح شلل الأطفال الفموي (OPV) للبلدان التي تستخدم لقاح شلل الأطفال الفموي</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الحصبة المحتوي على الحصبة، الجرعة الأولى (MCV1) والجرعة الثانية (MCV2)</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الروتا، الجرعة الأخيرة (RotaC)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الرئوية، الجرعة الثالثة (PCV3)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الحمى الصفراء (YFV)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السحائية A (MengA)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الورم الحليمي البشري، الجرعة الأخيرة (HPVc): لقاح للحماية من أنواع معينة من فيروس الورم الحليمي البشري الذي يمكن أن يؤدي إلى السرطان أو الثآليل التناسلية</a:t>
            </a:r>
          </a:p>
          <a:p>
            <a:pPr marL="285750" indent="-285750" algn="r" rtl="1">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lgn="r" rtl="1">
              <a:buFont typeface="Arial" panose="020B0604020202020204" pitchFamily="34" charset="0"/>
              <a:buNone/>
            </a:pP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أجندة التحصين 2030 (IA2030)</a:t>
            </a:r>
          </a:p>
          <a:p>
            <a:pPr marL="0" indent="0" algn="r" rtl="1">
              <a:buFont typeface="Arial" panose="020B0604020202020204" pitchFamily="34" charset="0"/>
              <a:buNone/>
            </a:pP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إن IA2030 هي استراتيجية عالمية أقرتها جمعية الصحة العالمية تهدف إلى ضمان استفادة الجميع في كل مكان وفي كل الأعمار من اللقاحات لتحسين الصحة والرفاهية بحلول عام 2030. وهي تركز على زيادة التغطية باللقاحات والإنصاف والاستدامة والتأهب للأوبئة مع تعزيز التحصين مدى الحياة ودمج التحصين مع الخدمات الصحية الأخرى.</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6179526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key_concept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Key concepts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409576" y="1019175"/>
            <a:ext cx="5129376" cy="5262979"/>
          </a:xfrm>
          <a:prstGeom prst="rect">
            <a:avLst/>
          </a:prstGeom>
          <a:noFill/>
        </p:spPr>
        <p:txBody>
          <a:bodyPr wrap="square" rtlCol="0">
            <a:spAutoFit/>
          </a:bodyPr>
          <a:lstStyle/>
          <a:p>
            <a:pPr marL="285750" indent="-285750">
              <a:buFont typeface="Arial" panose="020B0604020202020204" pitchFamily="34" charset="0"/>
              <a:buChar char="•"/>
            </a:pPr>
            <a:r>
              <a:rPr lang="en-US" sz="1600" b="0" dirty="0">
                <a:solidFill>
                  <a:schemeClr val="bg1"/>
                </a:solidFill>
                <a:latin typeface="+mn-lt"/>
              </a:rPr>
              <a:t>The World Health Organization (WHO) provides global vaccine recommendations, which are adapted by countries based on local needs. Only DTP, polio and measles-containing vaccines are used in all countries.</a:t>
            </a:r>
          </a:p>
          <a:p>
            <a:pPr marL="285750" indent="-285750">
              <a:buFont typeface="Arial" panose="020B0604020202020204" pitchFamily="34" charset="0"/>
              <a:buChar char="•"/>
            </a:pPr>
            <a:endParaRPr lang="en-US" sz="1600" b="0" dirty="0">
              <a:solidFill>
                <a:schemeClr val="bg1"/>
              </a:solidFill>
              <a:latin typeface="+mn-lt"/>
            </a:endParaRPr>
          </a:p>
          <a:p>
            <a:pPr marL="285750" indent="-285750">
              <a:buFont typeface="Arial" panose="020B0604020202020204" pitchFamily="34" charset="0"/>
              <a:buChar char="•"/>
            </a:pPr>
            <a:r>
              <a:rPr lang="en-US" sz="1600" b="0" dirty="0">
                <a:solidFill>
                  <a:schemeClr val="bg1"/>
                </a:solidFill>
                <a:latin typeface="+mn-lt"/>
              </a:rPr>
              <a:t>DTP1 is a marker of access to routine immunization services, and</a:t>
            </a:r>
            <a:r>
              <a:rPr lang="en-US" sz="1600" b="0" i="0" dirty="0">
                <a:solidFill>
                  <a:schemeClr val="bg1"/>
                </a:solidFill>
                <a:effectLst/>
                <a:latin typeface="+mn-lt"/>
              </a:rPr>
              <a:t>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a:t>
            </a:r>
          </a:p>
          <a:p>
            <a:pPr marL="285750" indent="-285750">
              <a:buFont typeface="Arial" panose="020B0604020202020204" pitchFamily="34" charset="0"/>
              <a:buChar char="•"/>
            </a:pPr>
            <a:endParaRPr lang="en-US" sz="1600" b="0" i="0" dirty="0">
              <a:solidFill>
                <a:schemeClr val="bg1"/>
              </a:solidFill>
              <a:effectLst/>
              <a:latin typeface="+mn-lt"/>
            </a:endParaRPr>
          </a:p>
          <a:p>
            <a:pPr marL="285750" indent="-285750">
              <a:buFont typeface="Arial" panose="020B0604020202020204" pitchFamily="34" charset="0"/>
              <a:buChar char="•"/>
            </a:pPr>
            <a:r>
              <a:rPr lang="en-US" sz="1600" b="0" i="0" dirty="0">
                <a:solidFill>
                  <a:schemeClr val="bg1"/>
                </a:solidFill>
                <a:effectLst/>
                <a:latin typeface="+mn-lt"/>
              </a:rPr>
              <a:t>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948528" y="1024128"/>
            <a:ext cx="5894921" cy="6001643"/>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DTP1-DTP3 drop-out measures the percentage of children who received DTP1 but not DTP3, and highlights where children are lost along the vaccination pathway, highlighting potential weaknesses in service delivery and follow-up.</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MCV1 (usually recommended between 9-12 months) assesses the ability to deliver vaccines later in infancy. It serves as a tracer for protection against measles and is a good indicator of health system performance.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HPV vaccine protects against specific types of human papilloma virus (HPV), and is used to measure life cycle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Other key indicators include PCV3 and MCV2, which are used to monitor the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Together, these indicators provide a consistent and comparable way to track immunization progress, identify missed communities and monitor global targets, including those under the Immunization Agenda 2030 (IA2030) and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endParaRPr lang="en-US" sz="1600" dirty="0"/>
          </a:p>
        </p:txBody>
      </p:sp>
    </p:spTree>
    <p:extLst>
      <p:ext uri="{BB962C8B-B14F-4D97-AF65-F5344CB8AC3E}">
        <p14:creationId xmlns:p14="http://schemas.microsoft.com/office/powerpoint/2010/main" val="366802700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key_concept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chemeClr val="bg1"/>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Concepts </a:t>
            </a:r>
            <a:r>
              <a:rPr lang="es-ES" sz="2800" b="1" dirty="0" err="1">
                <a:solidFill>
                  <a:schemeClr val="bg1"/>
                </a:solidFill>
              </a:rPr>
              <a:t>clés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301227" y="793352"/>
            <a:ext cx="4964456" cy="5632311"/>
          </a:xfrm>
          <a:prstGeom prst="rect">
            <a:avLst/>
          </a:prstGeom>
          <a:noFill/>
        </p:spPr>
        <p:txBody>
          <a:bodyPr wrap="square" rtlCol="0">
            <a:spAutoFit/>
          </a:bodyPr>
          <a:lstStyle/>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L'Organisation mondiale de la Santé (OMS) fournit des recommandations mondiales en matière de vaccination, adaptées par les pays en fonction des besoins locaux. Seuls les vaccins DTC, antipoliomyélitique et antirougeoleux sont utilisés dans tous les pays. </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DTC1 est un indicateur de l'accès aux services de vaccination systématique. Lorsqu'il n'est pas administré, il sert de proxy pour identifier les enfants qui n'ont reçu aucun vaccin, également appelés « enfants zéro dose ». Une couverture élevée en DTC1 indique un bon accès aux services de vaccination, tandis qu'une couverture faible suggère des difficultés à atteindre les enfants avec les vaccins essentiels.</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DTC3 est un indicateur largement utilisé de la performance des programmes de vaccination. Il reflète la capacité d'un pays à fournir des services de vaccination systématique et à garantir la protection des enfants contre les maladies graves. Le DTC3 fait l'objet d'un suivi mondial et constitue une mesure clé des efforts de vaccination d'un pays.</a:t>
            </a:r>
            <a:endParaRPr lang="en-US" sz="1500" b="0" i="0" dirty="0">
              <a:solidFill>
                <a:schemeClr val="bg1"/>
              </a:solidFill>
              <a:effectLst/>
              <a:latin typeface="+mn-lt"/>
            </a:endParaRP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675586" y="795367"/>
            <a:ext cx="6064469" cy="5863144"/>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L'abandon du DTC1-DTC3 mesure le pourcentage d'enfants ayant reçu le DTC1 mais pas le DTC3. Il met en évidence les enfants perdus de vue tout au long du parcours de vaccination, soulignant ainsi les faiblesses potentielles dans la prestation des services et le suivi.</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MCV1 (généralement recommandé entre 9 et 12 mois) évalue la capacité à administrer les vaccins plus tard dans la petite enfance. Il sert de traceur pour la protection contre la rougeole et constitue un bon indicateur de la performance du système de santé.</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vaccin contre le HPV protège contre certains types spécifiques du virus du papillome humain (HPV) et sert à mesurer le cycle de vie de la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Parmi les autres indicateurs clés, citons le PCV3 et le MCV2, qui sont utilisés pour suivre les objectifs de développement durable (ODD).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Ensemble, ces indicateurs offrent un moyen cohérent et comparable de suivre les progrès de la vaccination, d'identifier les communautés oubliées et de suivre les objectifs mondiaux, notamment ceux du Programme de vaccination à l'horizon 2030 (PA2030) et des Objectifs de développement durable (ODD).</a:t>
            </a:r>
            <a:endParaRPr lang="en-US" sz="1500" dirty="0">
              <a:solidFill>
                <a:schemeClr val="bg1"/>
              </a:solidFill>
            </a:endParaRPr>
          </a:p>
        </p:txBody>
      </p:sp>
    </p:spTree>
    <p:extLst>
      <p:ext uri="{BB962C8B-B14F-4D97-AF65-F5344CB8AC3E}">
        <p14:creationId xmlns:p14="http://schemas.microsoft.com/office/powerpoint/2010/main" val="254749491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key_concept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n-US" sz="2800" b="1">
                <a:solidFill>
                  <a:schemeClr val="bg1"/>
                </a:solidFill>
              </a:rPr>
              <a:t>Conceptos</a:t>
            </a:r>
            <a:r>
              <a:rPr lang="en-US" sz="2800" b="1" dirty="0">
                <a:solidFill>
                  <a:schemeClr val="bg1"/>
                </a:solidFill>
              </a:rPr>
              <a:t> clave</a:t>
            </a:r>
            <a:endParaRPr lang="en-US" sz="2800" dirty="0">
              <a:solidFill>
                <a:schemeClr val="bg1"/>
              </a:solidFill>
            </a:endParaRPr>
          </a:p>
        </p:txBody>
      </p:sp>
      <p:sp>
        <p:nvSpPr>
          <p:cNvPr id="6" name="TextBox 5">
            <a:extLst>
              <a:ext uri="{FF2B5EF4-FFF2-40B4-BE49-F238E27FC236}">
                <a16:creationId xmlns:a16="http://schemas.microsoft.com/office/drawing/2014/main" id="{C6C751FE-7FDB-9C63-D8C4-2F4BF482CC73}"/>
              </a:ext>
            </a:extLst>
          </p:cNvPr>
          <p:cNvSpPr txBox="1"/>
          <p:nvPr userDrawn="1"/>
        </p:nvSpPr>
        <p:spPr>
          <a:xfrm>
            <a:off x="409576" y="885825"/>
            <a:ext cx="4856107" cy="5447645"/>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b="0" i="0" dirty="0">
                <a:solidFill>
                  <a:schemeClr val="bg1"/>
                </a:solidFill>
                <a:effectLst/>
                <a:latin typeface="+mn-lt"/>
              </a:rPr>
              <a:t>La Organización Mundial de la Salud (OMS) proporciona recomendaciones mundiales sobre vacunas, que los países adaptan en función de sus necesidades locales.</a:t>
            </a:r>
            <a:r>
              <a:rPr lang="es-ES" sz="1450" dirty="0">
                <a:solidFill>
                  <a:schemeClr val="bg1"/>
                </a:solidFill>
              </a:rPr>
              <a:t> Se</a:t>
            </a:r>
            <a:r>
              <a:rPr lang="es-ES" sz="1450" b="0" i="0" dirty="0">
                <a:solidFill>
                  <a:schemeClr val="bg1"/>
                </a:solidFill>
                <a:effectLst/>
                <a:latin typeface="+mn-lt"/>
              </a:rPr>
              <a:t> utilizan vacunas que contienen DTP, polio y sarampión en todos los países.</a:t>
            </a:r>
            <a:endParaRPr lang="en-US" sz="1450" dirty="0">
              <a:solidFill>
                <a:schemeClr val="bg1"/>
              </a:solidFill>
            </a:endParaRP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DTP1 es un indicador del acceso a los servicios de inmunización sistemática y, cuando no se administra, sirve como indicador sustitutivo para identificar a los niños que no han recibido ninguna vacuna, también conocidos como niños «sin dosis». Una cobertura elevada de la DTP1 indica un buen acceso a los servicios de inmunización, mientras que una cobertura baja sugiere dificultades para llegar a los niños con vacunas esenciales.</a:t>
            </a: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DTP3 es un indicador ampliamente utilizado para medir el rendimiento de los programas de inmunización. Refleja la capacidad de un país para prestar servicios de inmunización sistemática y garantiza que los niños estén protegidos contra enfermedades </a:t>
            </a:r>
            <a:r>
              <a:rPr lang="es-ES" sz="1450" dirty="0">
                <a:solidFill>
                  <a:schemeClr val="bg1"/>
                </a:solidFill>
              </a:rPr>
              <a:t>prevenibles</a:t>
            </a:r>
            <a:r>
              <a:rPr lang="es-ES" sz="1450" b="0" i="0" dirty="0">
                <a:solidFill>
                  <a:schemeClr val="bg1"/>
                </a:solidFill>
                <a:effectLst/>
                <a:latin typeface="+mn-lt"/>
              </a:rPr>
              <a:t>. La </a:t>
            </a:r>
            <a:r>
              <a:rPr lang="es-ES" sz="1450" dirty="0">
                <a:solidFill>
                  <a:schemeClr val="bg1"/>
                </a:solidFill>
              </a:rPr>
              <a:t>cobertura de </a:t>
            </a:r>
            <a:r>
              <a:rPr lang="es-ES" sz="1450" b="0" i="0" dirty="0">
                <a:solidFill>
                  <a:schemeClr val="bg1"/>
                </a:solidFill>
                <a:effectLst/>
                <a:latin typeface="+mn-lt"/>
              </a:rPr>
              <a:t>DTP3 se supervisa a nivel mundial y sirve como medida clave de los esfuerzos de vacunación de un país.</a:t>
            </a:r>
            <a:endParaRPr lang="en-US" sz="1450" b="0" i="0" dirty="0">
              <a:solidFill>
                <a:schemeClr val="bg1"/>
              </a:solidFill>
              <a:effectLst/>
              <a:latin typeface="+mn-lt"/>
            </a:endParaRPr>
          </a:p>
        </p:txBody>
      </p:sp>
      <p:sp>
        <p:nvSpPr>
          <p:cNvPr id="7" name="TextBox 6">
            <a:extLst>
              <a:ext uri="{FF2B5EF4-FFF2-40B4-BE49-F238E27FC236}">
                <a16:creationId xmlns:a16="http://schemas.microsoft.com/office/drawing/2014/main" id="{89D7696E-C32F-F0F5-B2BE-F8DBD3A4996A}"/>
              </a:ext>
            </a:extLst>
          </p:cNvPr>
          <p:cNvSpPr txBox="1"/>
          <p:nvPr userDrawn="1"/>
        </p:nvSpPr>
        <p:spPr>
          <a:xfrm>
            <a:off x="5791201" y="890778"/>
            <a:ext cx="5801710" cy="5670783"/>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dirty="0">
                <a:solidFill>
                  <a:schemeClr val="bg1"/>
                </a:solidFill>
              </a:rPr>
              <a:t>El porcentaje de deserción o de abandono de la DTP1-DTP3 miden el porcentaje de niños que recibieron la DTP1 pero no la DTP3, representa a los niños con vacunación incompleta, indicando brechas en la prestación de los servicios y en el seguimiento.</a:t>
            </a:r>
            <a:endParaRPr lang="en-US" sz="1450" dirty="0">
              <a:solidFill>
                <a:schemeClr val="bg1"/>
              </a:solidFill>
            </a:endParaRP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MCV1 (que se recomienda normalmente entre los 9 y los 12 meses) evalúa la capacidad de administrar vacunas en una etapa más tardía de la infancia. Sirve como indicador trazador de la protección contra el sarampión y es un buen indicador de desempeño del sistema de salud / sanitario.</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vacuna contra el VPH protege contra tipos específicos del virus del papiloma humano (VPH) y se utiliza para medir el ciclo de vida de la vacunación.</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Otros indicadores clave son el PCV3 y el MCV2, que se utilizan para supervisar los Objetivos de Desarrollo Sostenible (ODS).</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En conjunto, estos indicadores proporcionan una forma coherente y comparable de realizar un seguimiento de los progresos en materia de inmunización, identificar las comunidades que no han sido atendidas y monitorear los objetivos mundiales, establecidos en el marco de la Agenda de Inmunización 2030 (IA2030) y los Objetivos de Desarrollo Sostenible (ODS).</a:t>
            </a:r>
            <a:endParaRPr lang="en-US" sz="1450" dirty="0">
              <a:solidFill>
                <a:schemeClr val="bg1"/>
              </a:solidFill>
            </a:endParaRPr>
          </a:p>
        </p:txBody>
      </p:sp>
    </p:spTree>
    <p:extLst>
      <p:ext uri="{BB962C8B-B14F-4D97-AF65-F5344CB8AC3E}">
        <p14:creationId xmlns:p14="http://schemas.microsoft.com/office/powerpoint/2010/main" val="80885870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key_concept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6" name="TextBox 5">
            <a:extLst>
              <a:ext uri="{FF2B5EF4-FFF2-40B4-BE49-F238E27FC236}">
                <a16:creationId xmlns:a16="http://schemas.microsoft.com/office/drawing/2014/main" id="{0F456678-4E8D-785F-8455-6931545E2257}"/>
              </a:ext>
            </a:extLst>
          </p:cNvPr>
          <p:cNvSpPr txBox="1"/>
          <p:nvPr userDrawn="1"/>
        </p:nvSpPr>
        <p:spPr>
          <a:xfrm>
            <a:off x="231779" y="192521"/>
            <a:ext cx="10328856" cy="523220"/>
          </a:xfrm>
          <a:prstGeom prst="rect">
            <a:avLst/>
          </a:prstGeom>
          <a:noFill/>
        </p:spPr>
        <p:txBody>
          <a:bodyPr wrap="square" rtlCol="0">
            <a:spAutoFit/>
          </a:bodyPr>
          <a:lstStyle/>
          <a:p>
            <a:pPr algn="r" rtl="1"/>
            <a:r>
              <a:rPr lang="ar" sz="2800" b="1" dirty="0">
                <a:solidFill>
                  <a:schemeClr val="bg1"/>
                </a:solidFill>
              </a:rPr>
              <a:t>المفاهيم الرئيسية</a:t>
            </a:r>
            <a:endParaRPr lang="en-GB" sz="2800" b="1" dirty="0">
              <a:solidFill>
                <a:schemeClr val="bg1"/>
              </a:solidFill>
            </a:endParaRPr>
          </a:p>
        </p:txBody>
      </p:sp>
      <p:sp>
        <p:nvSpPr>
          <p:cNvPr id="7" name="TextBox 6">
            <a:extLst>
              <a:ext uri="{FF2B5EF4-FFF2-40B4-BE49-F238E27FC236}">
                <a16:creationId xmlns:a16="http://schemas.microsoft.com/office/drawing/2014/main" id="{2302B1DB-A9EB-ADE1-B162-009036AAB1B6}"/>
              </a:ext>
            </a:extLst>
          </p:cNvPr>
          <p:cNvSpPr txBox="1"/>
          <p:nvPr userDrawn="1"/>
        </p:nvSpPr>
        <p:spPr>
          <a:xfrm>
            <a:off x="409576" y="1019175"/>
            <a:ext cx="5505450" cy="5509200"/>
          </a:xfrm>
          <a:prstGeom prst="rect">
            <a:avLst/>
          </a:prstGeom>
          <a:noFill/>
        </p:spPr>
        <p:txBody>
          <a:bodyPr wrap="square" rtlCol="0">
            <a:spAutoFit/>
          </a:bodyPr>
          <a:lstStyle/>
          <a:p>
            <a:pPr marL="285750" indent="-285750" algn="r" rtl="1">
              <a:buFont typeface="Arial" panose="020B0604020202020204" pitchFamily="34" charset="0"/>
              <a:buChar char="•"/>
            </a:pPr>
            <a:r>
              <a:rPr lang="ar" sz="1600" b="0" dirty="0">
                <a:solidFill>
                  <a:schemeClr val="bg1"/>
                </a:solidFill>
                <a:latin typeface="Simplified Arabic"/>
              </a:rPr>
              <a:t>تقدم منظمة الصحة العالمية (WHO) توصيات عالمية بشأن اللقاحات، والتي يتم تكييفها من قبل البلدان بناءً على الاحتياجات المحلية. وتستخدم اللقاحات التي تحتوي على لقاح الدفتيريا والسعال الديكي والشلل والحصبة فقط في جميع البلدان.</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تعتبر التغطية باللقاحات الثلاثية التي تحتوي على شلل الأطفال وشلل الأطفال وشلل الأطفال والحصبة من المؤشرات الرئيسية لتتبع أداء التمنيع الروتيني.</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يعتبر لقاح الدفتيريا والسعال الديكي والكزاز والسعال الديكي والكزاز (DTP1) مؤشراً للوصول إلى خدمات التحصين الروتيني، </a:t>
            </a:r>
            <a:r>
              <a:rPr lang="ar" sz="1600" b="0" i="0" dirty="0">
                <a:solidFill>
                  <a:schemeClr val="bg1"/>
                </a:solidFill>
                <a:effectLst/>
                <a:latin typeface="Simplified Arabic"/>
              </a:rPr>
              <a:t>وهو بمثابة مؤشر لتحديد الأطفال الذين لم يتلقوا أي تطعيمات، والمعروفين أيضاً باسم الأطفال "صفر الجرعات". تشير التغطية المرتفعة للجرعة DTP1 إلى جودة الوصول إلى خدمات التحصين، بينما تشير التغطية المنخفضة إلى وجود تحديات في الوصول إلى الأطفال باللقاحات الأساسية.</a:t>
            </a:r>
          </a:p>
          <a:p>
            <a:pPr marL="285750" indent="-285750" algn="r" rtl="1">
              <a:buFont typeface="Arial" panose="020B0604020202020204" pitchFamily="34" charset="0"/>
              <a:buChar char="•"/>
            </a:pPr>
            <a:endParaRPr lang="en-US" sz="1600" b="0" i="0" dirty="0">
              <a:solidFill>
                <a:schemeClr val="bg1"/>
              </a:solidFill>
              <a:effectLst/>
              <a:latin typeface="Simplified Arabic"/>
            </a:endParaRPr>
          </a:p>
          <a:p>
            <a:pPr marL="285750" indent="-285750" algn="r" rtl="1">
              <a:buFont typeface="Arial" panose="020B0604020202020204" pitchFamily="34" charset="0"/>
              <a:buChar char="•"/>
            </a:pPr>
            <a:r>
              <a:rPr lang="ar" sz="1600" b="0" i="0" dirty="0">
                <a:solidFill>
                  <a:schemeClr val="bg1"/>
                </a:solidFill>
                <a:effectLst/>
                <a:latin typeface="Simplified Arabic"/>
              </a:rPr>
              <a:t>ويُعدّ لقاح الدفتيريا والسعال الديكي والكزاز والسعال الديكي والكزاز (DTP3) مؤشراً واسع الاستخدام لأداء برنامج التحصين. وهو يعكس قدرة البلد على تقديم خدمات التحصين الروتينية ويضمن حماية الأطفال من الأمراض الخطيرة. يتم تتبع لقاح DTP3 على مستوى العالم ويُستخدم كمقياس رئيسي لجهود التطعيم في بلد ما.</a:t>
            </a:r>
          </a:p>
        </p:txBody>
      </p:sp>
      <p:sp>
        <p:nvSpPr>
          <p:cNvPr id="8" name="TextBox 7">
            <a:extLst>
              <a:ext uri="{FF2B5EF4-FFF2-40B4-BE49-F238E27FC236}">
                <a16:creationId xmlns:a16="http://schemas.microsoft.com/office/drawing/2014/main" id="{AE5D32C2-87F4-61B7-21CA-9C6DD058F690}"/>
              </a:ext>
            </a:extLst>
          </p:cNvPr>
          <p:cNvSpPr txBox="1"/>
          <p:nvPr userDrawn="1"/>
        </p:nvSpPr>
        <p:spPr>
          <a:xfrm>
            <a:off x="6338761" y="1024128"/>
            <a:ext cx="5504688" cy="5509200"/>
          </a:xfrm>
          <a:prstGeom prst="rect">
            <a:avLst/>
          </a:prstGeom>
          <a:noFill/>
        </p:spPr>
        <p:txBody>
          <a:bodyPr wrap="square" rtlCol="0">
            <a:spAutoFit/>
          </a:bodyPr>
          <a:lstStyle/>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يقيس التسرب من لقاح الدفتيريا والسعال الديكي والكزاز والسعال الديكي والكزاز (DTP1-DTP3) النسبة المئوية للأطفال الذين تلقوا لقاح الدفتيريا والسعال الديكي والكزاز (DTP1) ولم يتلقوا لقاح الدفتيريا والكزاز (DTP3)، ويسلط الضوء على الأماكن التي يفقد فيها الأطفال على طول مسار التطعيم، مما يسلط الضوء على نقاط الضعف المحتملة في تقديم الخدمات والمتابعة.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يقيّم لقاح الدفتيريا والسعال الديكي والكزاز (MCV1) (الذي يوصى به عادةً بين 9-12 شهراً) القدرة على تقديم اللقاحات في مرحلة لاحقة من الطفولة. وهو بمثابة متتبع للحماية من الحصبة ومؤشر جيد لأداء النظام الصحي.</a:t>
            </a:r>
          </a:p>
          <a:p>
            <a:pPr marL="0" marR="0" lvl="0" indent="0" algn="r" defTabSz="914400" rtl="1"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ويحمي لقاح فيروس الورم الحليمي البشري من أنواع محددة من فيروس الورم الحليمي البشري، ويستخدم لقياس التطعيم في دورة الحياة.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وتوفر هذه المؤشرات مجتمعةً طريقة متسقة وقابلة للمقارنة لتتبع التقدم المحرز في التحصين، وتحديد المجتمعات التي لم تحقق أهداف التحصين ورصد الغايات العالمية، بما في ذلك تلك الواردة في إطار خطة التحصين 2030 وأهداف التنمية المستدامة.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algn="r" rtl="1"/>
            <a:endParaRPr lang="en-US" sz="1600" dirty="0"/>
          </a:p>
        </p:txBody>
      </p:sp>
    </p:spTree>
    <p:extLst>
      <p:ext uri="{BB962C8B-B14F-4D97-AF65-F5344CB8AC3E}">
        <p14:creationId xmlns:p14="http://schemas.microsoft.com/office/powerpoint/2010/main" val="186312486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73B701F2-6B7A-612B-A098-320C0A7111D7}"/>
              </a:ext>
            </a:extLst>
          </p:cNvPr>
          <p:cNvSpPr txBox="1"/>
          <p:nvPr userDrawn="1"/>
        </p:nvSpPr>
        <p:spPr>
          <a:xfrm>
            <a:off x="858639" y="349256"/>
            <a:ext cx="6828036" cy="892552"/>
          </a:xfrm>
          <a:prstGeom prst="rect">
            <a:avLst/>
          </a:prstGeom>
          <a:noFill/>
        </p:spPr>
        <p:txBody>
          <a:bodyPr wrap="square" rtlCol="0">
            <a:spAutoFit/>
          </a:bodyPr>
          <a:lstStyle/>
          <a:p>
            <a:r>
              <a:rPr lang="en-US" sz="3200" b="1" dirty="0">
                <a:solidFill>
                  <a:schemeClr val="bg1"/>
                </a:solidFill>
              </a:rPr>
              <a:t>Short feedback questionnaire </a:t>
            </a:r>
          </a:p>
          <a:p>
            <a:r>
              <a:rPr lang="en-US" sz="1800" b="1" dirty="0">
                <a:solidFill>
                  <a:schemeClr val="bg1"/>
                </a:solidFill>
              </a:rPr>
              <a:t>(5 minutes)</a:t>
            </a:r>
          </a:p>
        </p:txBody>
      </p:sp>
      <p:sp>
        <p:nvSpPr>
          <p:cNvPr id="13" name="TextBox 12">
            <a:extLst>
              <a:ext uri="{FF2B5EF4-FFF2-40B4-BE49-F238E27FC236}">
                <a16:creationId xmlns:a16="http://schemas.microsoft.com/office/drawing/2014/main" id="{D9B7FC33-6863-2AFE-4449-8F8D84F15B34}"/>
              </a:ext>
            </a:extLst>
          </p:cNvPr>
          <p:cNvSpPr txBox="1"/>
          <p:nvPr userDrawn="1"/>
        </p:nvSpPr>
        <p:spPr>
          <a:xfrm>
            <a:off x="858639" y="1341518"/>
            <a:ext cx="6382550" cy="2978957"/>
          </a:xfrm>
          <a:prstGeom prst="rect">
            <a:avLst/>
          </a:prstGeom>
          <a:noFill/>
        </p:spPr>
        <p:txBody>
          <a:bodyPr wrap="square" rtlCol="0">
            <a:spAutoFit/>
          </a:bodyPr>
          <a:lstStyle/>
          <a:p>
            <a:pPr marL="0" lvl="0" indent="0">
              <a:lnSpc>
                <a:spcPct val="115000"/>
              </a:lnSpc>
              <a:buFont typeface="Symbol" panose="05050102010706020507" pitchFamily="18" charset="2"/>
              <a:buNone/>
            </a:pPr>
            <a:r>
              <a:rPr lang="en-US" sz="1600" b="0" i="0" dirty="0">
                <a:solidFill>
                  <a:schemeClr val="bg1"/>
                </a:solidFill>
                <a:effectLst/>
                <a:latin typeface="Aptos" panose="020B0004020202020204" pitchFamily="34" charset="0"/>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a:t>
            </a:r>
          </a:p>
          <a:p>
            <a:pPr marL="0" lvl="0" indent="0">
              <a:lnSpc>
                <a:spcPct val="115000"/>
              </a:lnSpc>
              <a:buFont typeface="Symbol" panose="05050102010706020507" pitchFamily="18" charset="2"/>
              <a:buNone/>
            </a:pPr>
            <a:endParaRPr lang="en-GB" sz="1600" dirty="0">
              <a:solidFill>
                <a:schemeClr val="bg1"/>
              </a:solidFill>
            </a:endParaRPr>
          </a:p>
          <a:p>
            <a:pPr marL="0" lvl="0" indent="0">
              <a:lnSpc>
                <a:spcPct val="115000"/>
              </a:lnSpc>
              <a:buFont typeface="Symbol" panose="05050102010706020507" pitchFamily="18" charset="2"/>
              <a:buNone/>
            </a:pPr>
            <a:r>
              <a:rPr lang="en-GB" sz="1600" dirty="0">
                <a:solidFill>
                  <a:schemeClr val="bg1"/>
                </a:solidFill>
              </a:rPr>
              <a:t>Please take a few moments to complete this short survey and have your voice heard:</a:t>
            </a:r>
          </a:p>
          <a:p>
            <a:pPr marL="0" lvl="0" indent="0">
              <a:lnSpc>
                <a:spcPct val="115000"/>
              </a:lnSpc>
              <a:buFont typeface="Symbol" panose="05050102010706020507" pitchFamily="18" charset="2"/>
              <a:buNone/>
            </a:pPr>
            <a:endParaRPr lang="en-GB" dirty="0">
              <a:solidFill>
                <a:schemeClr val="bg1"/>
              </a:solidFill>
            </a:endParaRPr>
          </a:p>
          <a:p>
            <a:pPr marL="0" lvl="0" indent="0">
              <a:lnSpc>
                <a:spcPct val="115000"/>
              </a:lnSpc>
              <a:buFont typeface="Symbol" panose="05050102010706020507" pitchFamily="18" charset="2"/>
              <a:buNone/>
            </a:pPr>
            <a:endParaRPr lang="en-GB" dirty="0">
              <a:solidFill>
                <a:schemeClr val="bg1"/>
              </a:solidFill>
            </a:endParaRPr>
          </a:p>
        </p:txBody>
      </p:sp>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urvey_slide_f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3" name="TextBox 2">
            <a:extLst>
              <a:ext uri="{FF2B5EF4-FFF2-40B4-BE49-F238E27FC236}">
                <a16:creationId xmlns:a16="http://schemas.microsoft.com/office/drawing/2014/main" id="{74F925B2-B4AC-3C50-8604-A81C38D23AC6}"/>
              </a:ext>
            </a:extLst>
          </p:cNvPr>
          <p:cNvSpPr txBox="1"/>
          <p:nvPr userDrawn="1"/>
        </p:nvSpPr>
        <p:spPr>
          <a:xfrm>
            <a:off x="858639" y="1353644"/>
            <a:ext cx="6382550" cy="2626809"/>
          </a:xfrm>
          <a:prstGeom prst="rect">
            <a:avLst/>
          </a:prstGeom>
          <a:noFill/>
        </p:spPr>
        <p:txBody>
          <a:bodyPr wrap="square" rtlCol="0">
            <a:spAutoFit/>
          </a:bodyPr>
          <a:lstStyle/>
          <a:p>
            <a:pPr marL="0" lvl="0" indent="0">
              <a:lnSpc>
                <a:spcPct val="115000"/>
              </a:lnSpc>
              <a:buFont typeface="Symbol" panose="05050102010706020507" pitchFamily="18" charset="2"/>
              <a:buNone/>
            </a:pPr>
            <a:r>
              <a:rPr lang="fr-FR" sz="1600" dirty="0">
                <a:solidFill>
                  <a:schemeClr val="bg1"/>
                </a:solidFill>
              </a:rPr>
              <a:t>Nous souhaitons connaître votre avis sur les regroupements mondiaux (GAVI, Union africaine, Banque mondiale, OMS et UNICEF) et les diapositives PowerPoint par pays élaborés pour la publication des estimations mondiales en matière de vaccination. Vos commentaires nous aideront à comprendre leur utilité et à identifier les points à améliorer.</a:t>
            </a:r>
          </a:p>
          <a:p>
            <a:pPr marL="0" lvl="0" indent="0">
              <a:lnSpc>
                <a:spcPct val="115000"/>
              </a:lnSpc>
              <a:buFont typeface="Symbol" panose="05050102010706020507" pitchFamily="18" charset="2"/>
              <a:buNone/>
            </a:pPr>
            <a:endParaRPr lang="fr-FR" sz="1600" dirty="0">
              <a:solidFill>
                <a:schemeClr val="bg1"/>
              </a:solidFill>
            </a:endParaRPr>
          </a:p>
          <a:p>
            <a:pPr marL="0" lvl="0" indent="0">
              <a:lnSpc>
                <a:spcPct val="115000"/>
              </a:lnSpc>
              <a:buFont typeface="Symbol" panose="05050102010706020507" pitchFamily="18" charset="2"/>
              <a:buNone/>
            </a:pPr>
            <a:r>
              <a:rPr lang="fr-FR" sz="1600" dirty="0">
                <a:solidFill>
                  <a:schemeClr val="bg1"/>
                </a:solidFill>
              </a:rPr>
              <a:t>Merci de prendre quelques instants pour répondre à cette courte enquête et faire entendre votre voix :</a:t>
            </a:r>
            <a:endParaRPr lang="en-GB" sz="1600" dirty="0">
              <a:solidFill>
                <a:schemeClr val="bg1"/>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9C0ABB7F-250C-3645-0833-A6E4F51D1DB0}"/>
              </a:ext>
            </a:extLst>
          </p:cNvPr>
          <p:cNvSpPr txBox="1"/>
          <p:nvPr userDrawn="1"/>
        </p:nvSpPr>
        <p:spPr>
          <a:xfrm>
            <a:off x="858639" y="349256"/>
            <a:ext cx="6828036" cy="861774"/>
          </a:xfrm>
          <a:prstGeom prst="rect">
            <a:avLst/>
          </a:prstGeom>
          <a:noFill/>
        </p:spPr>
        <p:txBody>
          <a:bodyPr wrap="square" rtlCol="0">
            <a:spAutoFit/>
          </a:bodyPr>
          <a:lstStyle/>
          <a:p>
            <a:r>
              <a:rPr lang="fr-FR" sz="3200" b="1" dirty="0">
                <a:solidFill>
                  <a:schemeClr val="bg1"/>
                </a:solidFill>
              </a:rPr>
              <a:t>Questionnaire de satisfaction </a:t>
            </a:r>
          </a:p>
          <a:p>
            <a:r>
              <a:rPr lang="fr-FR" sz="1800" b="1" dirty="0">
                <a:solidFill>
                  <a:schemeClr val="bg1"/>
                </a:solidFill>
              </a:rPr>
              <a:t>(5 minutes)</a:t>
            </a:r>
            <a:endParaRPr lang="en-US" sz="800" b="1" dirty="0">
              <a:solidFill>
                <a:schemeClr val="bg1"/>
              </a:solidFill>
            </a:endParaRPr>
          </a:p>
        </p:txBody>
      </p:sp>
      <p:pic>
        <p:nvPicPr>
          <p:cNvPr id="11" name="Picture 10" descr="A qr code on a blue background&#10;&#10;AI-generated content may be incorrect.">
            <a:extLst>
              <a:ext uri="{FF2B5EF4-FFF2-40B4-BE49-F238E27FC236}">
                <a16:creationId xmlns:a16="http://schemas.microsoft.com/office/drawing/2014/main" id="{6E415B2D-C4CA-6937-0674-65556C551409}"/>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41701" y="4123067"/>
            <a:ext cx="2011163" cy="2043738"/>
          </a:xfrm>
          <a:prstGeom prst="rect">
            <a:avLst/>
          </a:prstGeom>
        </p:spPr>
      </p:pic>
    </p:spTree>
    <p:extLst>
      <p:ext uri="{BB962C8B-B14F-4D97-AF65-F5344CB8AC3E}">
        <p14:creationId xmlns:p14="http://schemas.microsoft.com/office/powerpoint/2010/main" val="41667036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urvey_slide_e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10" name="TextBox 9">
            <a:extLst>
              <a:ext uri="{FF2B5EF4-FFF2-40B4-BE49-F238E27FC236}">
                <a16:creationId xmlns:a16="http://schemas.microsoft.com/office/drawing/2014/main" id="{61A5E2C2-CFA0-65EE-40AB-247D2B151812}"/>
              </a:ext>
            </a:extLst>
          </p:cNvPr>
          <p:cNvSpPr txBox="1"/>
          <p:nvPr userDrawn="1"/>
        </p:nvSpPr>
        <p:spPr>
          <a:xfrm>
            <a:off x="744339" y="1322763"/>
            <a:ext cx="6828036" cy="2626809"/>
          </a:xfrm>
          <a:prstGeom prst="rect">
            <a:avLst/>
          </a:prstGeom>
          <a:noFill/>
        </p:spPr>
        <p:txBody>
          <a:bodyPr wrap="square" lIns="91440" tIns="45720" rIns="91440" bIns="45720" rtlCol="0" anchor="t">
            <a:spAutoFit/>
          </a:bodyPr>
          <a:lstStyle/>
          <a:p>
            <a:pPr>
              <a:lnSpc>
                <a:spcPct val="115000"/>
              </a:lnSpc>
            </a:pPr>
            <a:r>
              <a:rPr lang="es-ES" sz="1600" dirty="0">
                <a:solidFill>
                  <a:schemeClr val="bg1"/>
                </a:solidFill>
              </a:rPr>
              <a:t>Nos gustaría conocer su opinión sobre las agrupaciones mundiales (GAVI, Unión Africana, Banco Mundial, OMS y UNICEF) y las diapositivas de PowerPoint a nivel nacional elaboradas para la publicación de las estimaciones mundiales sobre inmunización. Sus comentarios nos ayudarán a comprender su utilidad y a identificar aspectos que pueden mejorarse.</a:t>
            </a:r>
          </a:p>
          <a:p>
            <a:pPr>
              <a:lnSpc>
                <a:spcPct val="115000"/>
              </a:lnSpc>
            </a:pPr>
            <a:endParaRPr lang="es-ES" sz="1600" dirty="0">
              <a:solidFill>
                <a:schemeClr val="bg1"/>
              </a:solidFill>
            </a:endParaRPr>
          </a:p>
          <a:p>
            <a:pPr>
              <a:lnSpc>
                <a:spcPct val="115000"/>
              </a:lnSpc>
            </a:pPr>
            <a:r>
              <a:rPr lang="es-ES" sz="1600" dirty="0">
                <a:solidFill>
                  <a:schemeClr val="bg1"/>
                </a:solidFill>
              </a:rPr>
              <a:t>Le rogamos que dedique unos minutos a completar esta breve encuesta y nos haga llegar su opinión:</a:t>
            </a:r>
            <a:endParaRPr lang="en-GB" sz="1600" dirty="0">
              <a:solidFill>
                <a:schemeClr val="bg1"/>
              </a:solidFill>
            </a:endParaRPr>
          </a:p>
        </p:txBody>
      </p:sp>
      <p:sp>
        <p:nvSpPr>
          <p:cNvPr id="11" name="TextBox 10">
            <a:extLst>
              <a:ext uri="{FF2B5EF4-FFF2-40B4-BE49-F238E27FC236}">
                <a16:creationId xmlns:a16="http://schemas.microsoft.com/office/drawing/2014/main" id="{84243944-BA33-06BF-ECCF-7AEB1DF59923}"/>
              </a:ext>
            </a:extLst>
          </p:cNvPr>
          <p:cNvSpPr txBox="1"/>
          <p:nvPr userDrawn="1"/>
        </p:nvSpPr>
        <p:spPr>
          <a:xfrm>
            <a:off x="744339" y="349256"/>
            <a:ext cx="7888690" cy="769441"/>
          </a:xfrm>
          <a:prstGeom prst="rect">
            <a:avLst/>
          </a:prstGeom>
          <a:noFill/>
        </p:spPr>
        <p:txBody>
          <a:bodyPr wrap="square" lIns="91440" tIns="45720" rIns="91440" bIns="45720" rtlCol="0" anchor="t">
            <a:spAutoFit/>
          </a:bodyPr>
          <a:lstStyle/>
          <a:p>
            <a:r>
              <a:rPr lang="es-ES" sz="2800" b="1" dirty="0">
                <a:solidFill>
                  <a:schemeClr val="bg1"/>
                </a:solidFill>
              </a:rPr>
              <a:t>Cuestionario breve de retroalimentación </a:t>
            </a:r>
          </a:p>
          <a:p>
            <a:r>
              <a:rPr lang="es-ES" sz="1600" b="1" dirty="0">
                <a:solidFill>
                  <a:schemeClr val="bg1"/>
                </a:solidFill>
              </a:rPr>
              <a:t>(5 minutos)</a:t>
            </a:r>
            <a:endParaRPr lang="en-US" sz="1050" b="1" dirty="0">
              <a:solidFill>
                <a:schemeClr val="bg1"/>
              </a:solidFill>
            </a:endParaRPr>
          </a:p>
        </p:txBody>
      </p:sp>
      <p:pic>
        <p:nvPicPr>
          <p:cNvPr id="7" name="Picture 6" descr="A qr code on a blue background&#10;&#10;AI-generated content may be incorrect.">
            <a:extLst>
              <a:ext uri="{FF2B5EF4-FFF2-40B4-BE49-F238E27FC236}">
                <a16:creationId xmlns:a16="http://schemas.microsoft.com/office/drawing/2014/main" id="{0E249DCC-34C5-A832-F759-1E082CCB4FC4}"/>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492005" y="4153638"/>
            <a:ext cx="2011163" cy="2043738"/>
          </a:xfrm>
          <a:prstGeom prst="rect">
            <a:avLst/>
          </a:prstGeom>
        </p:spPr>
      </p:pic>
    </p:spTree>
    <p:extLst>
      <p:ext uri="{BB962C8B-B14F-4D97-AF65-F5344CB8AC3E}">
        <p14:creationId xmlns:p14="http://schemas.microsoft.com/office/powerpoint/2010/main" val="359462741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urvey_slide_a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
        <p:nvSpPr>
          <p:cNvPr id="10" name="TextBox 9">
            <a:extLst>
              <a:ext uri="{FF2B5EF4-FFF2-40B4-BE49-F238E27FC236}">
                <a16:creationId xmlns:a16="http://schemas.microsoft.com/office/drawing/2014/main" id="{BFBB0C8C-4BBF-C777-F772-5B040BEF8B64}"/>
              </a:ext>
            </a:extLst>
          </p:cNvPr>
          <p:cNvSpPr txBox="1"/>
          <p:nvPr userDrawn="1"/>
        </p:nvSpPr>
        <p:spPr>
          <a:xfrm>
            <a:off x="858639" y="349256"/>
            <a:ext cx="6828036" cy="892552"/>
          </a:xfrm>
          <a:prstGeom prst="rect">
            <a:avLst/>
          </a:prstGeom>
          <a:noFill/>
        </p:spPr>
        <p:txBody>
          <a:bodyPr wrap="square" rtlCol="0">
            <a:spAutoFit/>
          </a:bodyPr>
          <a:lstStyle/>
          <a:p>
            <a:pPr algn="r" rtl="1"/>
            <a:r>
              <a:rPr lang="ar" sz="3200" b="1" dirty="0">
                <a:solidFill>
                  <a:schemeClr val="bg1"/>
                </a:solidFill>
              </a:rPr>
              <a:t>استبيان قصير للتغذية الراجعة </a:t>
            </a:r>
          </a:p>
          <a:p>
            <a:pPr algn="r" rtl="1"/>
            <a:r>
              <a:rPr lang="ar" sz="1800" b="1" dirty="0">
                <a:solidFill>
                  <a:schemeClr val="bg1"/>
                </a:solidFill>
              </a:rPr>
              <a:t>(5 دقائق)</a:t>
            </a:r>
          </a:p>
        </p:txBody>
      </p:sp>
      <p:sp>
        <p:nvSpPr>
          <p:cNvPr id="11" name="TextBox 10">
            <a:extLst>
              <a:ext uri="{FF2B5EF4-FFF2-40B4-BE49-F238E27FC236}">
                <a16:creationId xmlns:a16="http://schemas.microsoft.com/office/drawing/2014/main" id="{AA7ADBB0-CBD1-AD3C-7487-985C64DCF44C}"/>
              </a:ext>
            </a:extLst>
          </p:cNvPr>
          <p:cNvSpPr txBox="1"/>
          <p:nvPr userDrawn="1"/>
        </p:nvSpPr>
        <p:spPr>
          <a:xfrm>
            <a:off x="858639" y="1341518"/>
            <a:ext cx="6382550" cy="2978957"/>
          </a:xfrm>
          <a:prstGeom prst="rect">
            <a:avLst/>
          </a:prstGeom>
          <a:noFill/>
        </p:spPr>
        <p:txBody>
          <a:bodyPr wrap="square" rtlCol="0">
            <a:spAutoFit/>
          </a:bodyPr>
          <a:lstStyle/>
          <a:p>
            <a:pPr marL="0" lvl="0" indent="0" algn="r" rtl="1">
              <a:lnSpc>
                <a:spcPct val="115000"/>
              </a:lnSpc>
              <a:buFont typeface="Symbol" panose="05050102010706020507" pitchFamily="18" charset="2"/>
              <a:buNone/>
            </a:pPr>
            <a:r>
              <a:rPr lang="ar" sz="1600" b="0" i="0" dirty="0">
                <a:solidFill>
                  <a:schemeClr val="bg1"/>
                </a:solidFill>
                <a:effectLst/>
                <a:latin typeface="Simplified Arabic" panose="020B0004020202020204" pitchFamily="34" charset="0"/>
              </a:rPr>
              <a:t>نحن نسعى للحصول على ملاحظاتكم حول المجموعات العالمية (التحالف العالمي للقاحات والتحصين والاتحاد الأفريقي ودخل البنك الدولي ومنظمة الصحة العالمية واليونيسف) وشرائح الباوربوينت على المستوى القطري التي تم إعدادها لإصدار تقديرات التحصين العالمية. ستساعدنا مدخلاتكم على فهم فائدتها وتحديد المجالات التي تحتاج إلى تحسين.</a:t>
            </a:r>
          </a:p>
          <a:p>
            <a:pPr marL="0" lvl="0" indent="0" algn="r" rtl="1">
              <a:lnSpc>
                <a:spcPct val="115000"/>
              </a:lnSpc>
              <a:buFont typeface="Symbol" panose="05050102010706020507" pitchFamily="18" charset="2"/>
              <a:buNone/>
            </a:pPr>
            <a:endParaRPr lang="en-GB" sz="1600" dirty="0">
              <a:solidFill>
                <a:schemeClr val="bg1"/>
              </a:solidFill>
            </a:endParaRPr>
          </a:p>
          <a:p>
            <a:pPr marL="0" lvl="0" indent="0" algn="r" rtl="1">
              <a:lnSpc>
                <a:spcPct val="115000"/>
              </a:lnSpc>
              <a:buFont typeface="Symbol" panose="05050102010706020507" pitchFamily="18" charset="2"/>
              <a:buNone/>
            </a:pPr>
            <a:r>
              <a:rPr lang="ar" sz="1600" dirty="0">
                <a:solidFill>
                  <a:schemeClr val="bg1"/>
                </a:solidFill>
              </a:rPr>
              <a:t>يرجى تخصيص بضع لحظات لإكمال هذا الاستبيان القصير وإسماع صوتك:</a:t>
            </a:r>
          </a:p>
          <a:p>
            <a:pPr marL="0" lvl="0" indent="0" algn="r" rtl="1">
              <a:lnSpc>
                <a:spcPct val="115000"/>
              </a:lnSpc>
              <a:buFont typeface="Symbol" panose="05050102010706020507" pitchFamily="18" charset="2"/>
              <a:buNone/>
            </a:pPr>
            <a:endParaRPr lang="en-GB" dirty="0">
              <a:solidFill>
                <a:schemeClr val="bg1"/>
              </a:solidFill>
            </a:endParaRPr>
          </a:p>
          <a:p>
            <a:pPr marL="0" lvl="0" indent="0" algn="r" rtl="1">
              <a:lnSpc>
                <a:spcPct val="115000"/>
              </a:lnSpc>
              <a:buFont typeface="Symbol" panose="05050102010706020507" pitchFamily="18" charset="2"/>
              <a:buNone/>
            </a:pPr>
            <a:endParaRPr lang="en-GB" dirty="0">
              <a:solidFill>
                <a:schemeClr val="bg1"/>
              </a:solidFill>
            </a:endParaRPr>
          </a:p>
        </p:txBody>
      </p:sp>
    </p:spTree>
    <p:extLst>
      <p:ext uri="{BB962C8B-B14F-4D97-AF65-F5344CB8AC3E}">
        <p14:creationId xmlns:p14="http://schemas.microsoft.com/office/powerpoint/2010/main" val="140944341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embargoe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5532B98-EA45-3A2C-7ED2-DC019569A5C3}"/>
              </a:ext>
            </a:extLst>
          </p:cNvPr>
          <p:cNvSpPr txBox="1"/>
          <p:nvPr userDrawn="1"/>
        </p:nvSpPr>
        <p:spPr>
          <a:xfrm>
            <a:off x="795528" y="1938528"/>
            <a:ext cx="10451592" cy="2123658"/>
          </a:xfrm>
          <a:prstGeom prst="rect">
            <a:avLst/>
          </a:prstGeom>
          <a:noFill/>
        </p:spPr>
        <p:txBody>
          <a:bodyPr wrap="square" rtlCol="0">
            <a:spAutoFit/>
          </a:bodyPr>
          <a:lstStyle/>
          <a:p>
            <a:pPr algn="ctr"/>
            <a:r>
              <a:rPr lang="en-GB" sz="4400" dirty="0">
                <a:solidFill>
                  <a:srgbClr val="FF0000"/>
                </a:solidFill>
              </a:rPr>
              <a:t>Data under embargo until 15 July 2025</a:t>
            </a:r>
          </a:p>
          <a:p>
            <a:pPr algn="ctr"/>
            <a:endParaRPr lang="en-GB" sz="4400" dirty="0">
              <a:solidFill>
                <a:srgbClr val="FF0000"/>
              </a:solidFill>
            </a:endParaRPr>
          </a:p>
          <a:p>
            <a:pPr algn="ctr"/>
            <a:r>
              <a:rPr lang="en-GB" sz="4400" dirty="0">
                <a:solidFill>
                  <a:srgbClr val="FF0000"/>
                </a:solidFill>
              </a:rPr>
              <a:t>Please do </a:t>
            </a:r>
            <a:r>
              <a:rPr lang="en-GB" sz="4400" u="none" dirty="0">
                <a:solidFill>
                  <a:srgbClr val="FF0000"/>
                </a:solidFill>
              </a:rPr>
              <a:t>NOT</a:t>
            </a:r>
            <a:r>
              <a:rPr lang="en-GB" sz="4400" dirty="0">
                <a:solidFill>
                  <a:srgbClr val="FF0000"/>
                </a:solidFill>
              </a:rPr>
              <a:t> share before this date</a:t>
            </a:r>
          </a:p>
        </p:txBody>
      </p:sp>
      <p:cxnSp>
        <p:nvCxnSpPr>
          <p:cNvPr id="5" name="Straight Connector 4">
            <a:extLst>
              <a:ext uri="{FF2B5EF4-FFF2-40B4-BE49-F238E27FC236}">
                <a16:creationId xmlns:a16="http://schemas.microsoft.com/office/drawing/2014/main" id="{A912FEAB-ABF9-1ECC-8766-7BF8578B4425}"/>
              </a:ext>
            </a:extLst>
          </p:cNvPr>
          <p:cNvCxnSpPr/>
          <p:nvPr userDrawn="1"/>
        </p:nvCxnSpPr>
        <p:spPr>
          <a:xfrm>
            <a:off x="4053526" y="3996197"/>
            <a:ext cx="1055802"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480614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_ESAR">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754407" y="6061099"/>
            <a:ext cx="1757790" cy="547030"/>
          </a:xfrm>
          <a:prstGeom prst="rect">
            <a:avLst/>
          </a:prstGeom>
        </p:spPr>
      </p:pic>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spTree>
    <p:extLst>
      <p:ext uri="{BB962C8B-B14F-4D97-AF65-F5344CB8AC3E}">
        <p14:creationId xmlns:p14="http://schemas.microsoft.com/office/powerpoint/2010/main" val="5053618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WH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pic>
        <p:nvPicPr>
          <p:cNvPr id="4" name="Picture 3">
            <a:extLst>
              <a:ext uri="{FF2B5EF4-FFF2-40B4-BE49-F238E27FC236}">
                <a16:creationId xmlns:a16="http://schemas.microsoft.com/office/drawing/2014/main" id="{869F0AFA-367D-360E-1BAC-A0E593FF113A}"/>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5" name="Picture 4">
            <a:extLst>
              <a:ext uri="{FF2B5EF4-FFF2-40B4-BE49-F238E27FC236}">
                <a16:creationId xmlns:a16="http://schemas.microsoft.com/office/drawing/2014/main" id="{5E606B51-AF51-4A61-744C-5E5250978A3D}"/>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8395926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EAP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F9E4685-1C39-1676-E912-1F2868A837A0}"/>
              </a:ext>
            </a:extLst>
          </p:cNvPr>
          <p:cNvPicPr>
            <a:picLocks noChangeAspect="1"/>
          </p:cNvPicPr>
          <p:nvPr userDrawn="1"/>
        </p:nvPicPr>
        <p:blipFill rotWithShape="1">
          <a:blip r:embed="rId2"/>
          <a:srcRect l="20264" t="6850" b="8721"/>
          <a:stretch/>
        </p:blipFill>
        <p:spPr>
          <a:xfrm>
            <a:off x="0" y="-2195"/>
            <a:ext cx="9721362" cy="6858000"/>
          </a:xfrm>
          <a:prstGeom prst="rect">
            <a:avLst/>
          </a:prstGeom>
        </p:spPr>
      </p:pic>
      <p:sp>
        <p:nvSpPr>
          <p:cNvPr id="2" name="Rectangle 1">
            <a:extLst>
              <a:ext uri="{FF2B5EF4-FFF2-40B4-BE49-F238E27FC236}">
                <a16:creationId xmlns:a16="http://schemas.microsoft.com/office/drawing/2014/main" id="{621CEEF3-19FF-2A18-CE98-E9366301C3FE}"/>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E60A794A-0020-C1C7-F419-86FC83571B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©UNICEF/2019/Htet</a:t>
            </a:r>
            <a:endParaRPr lang="en-GB" sz="700" dirty="0">
              <a:solidFill>
                <a:schemeClr val="bg1"/>
              </a:solidFill>
            </a:endParaRPr>
          </a:p>
        </p:txBody>
      </p:sp>
      <p:pic>
        <p:nvPicPr>
          <p:cNvPr id="3" name="Picture 2">
            <a:extLst>
              <a:ext uri="{FF2B5EF4-FFF2-40B4-BE49-F238E27FC236}">
                <a16:creationId xmlns:a16="http://schemas.microsoft.com/office/drawing/2014/main" id="{1A215E37-61CE-47EA-F80D-CEB767BF32B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4" name="Picture 3">
            <a:extLst>
              <a:ext uri="{FF2B5EF4-FFF2-40B4-BE49-F238E27FC236}">
                <a16:creationId xmlns:a16="http://schemas.microsoft.com/office/drawing/2014/main" id="{733FEFBE-0704-0B94-0110-9922C6E7905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3395405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ver_ECAR">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634C0993-78DB-029B-3E69-B5AE6BD79510}"/>
              </a:ext>
            </a:extLst>
          </p:cNvPr>
          <p:cNvPicPr>
            <a:picLocks noChangeAspect="1"/>
          </p:cNvPicPr>
          <p:nvPr userDrawn="1"/>
        </p:nvPicPr>
        <p:blipFill rotWithShape="1">
          <a:blip r:embed="rId2"/>
          <a:srcRect l="7588"/>
          <a:stretch/>
        </p:blipFill>
        <p:spPr>
          <a:xfrm>
            <a:off x="0" y="7694"/>
            <a:ext cx="9506393" cy="6858000"/>
          </a:xfrm>
          <a:prstGeom prst="rect">
            <a:avLst/>
          </a:prstGeom>
        </p:spPr>
      </p:pic>
      <p:sp>
        <p:nvSpPr>
          <p:cNvPr id="11" name="TextBox 10">
            <a:extLst>
              <a:ext uri="{FF2B5EF4-FFF2-40B4-BE49-F238E27FC236}">
                <a16:creationId xmlns:a16="http://schemas.microsoft.com/office/drawing/2014/main" id="{0842C166-0858-152E-800B-EBB3F952227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es-ES" sz="700" b="0" i="0" dirty="0">
                <a:solidFill>
                  <a:schemeClr val="bg1"/>
                </a:solidFill>
                <a:effectLst/>
                <a:latin typeface="Roboto" panose="02000000000000000000" pitchFamily="2" charset="0"/>
              </a:rPr>
              <a:t>UNICEF/UN0760583/</a:t>
            </a:r>
            <a:r>
              <a:rPr lang="es-ES" sz="700" b="0" i="0" dirty="0" err="1">
                <a:solidFill>
                  <a:schemeClr val="bg1"/>
                </a:solidFill>
                <a:effectLst/>
                <a:latin typeface="Roboto" panose="02000000000000000000" pitchFamily="2" charset="0"/>
              </a:rPr>
              <a:t>Babajanyan</a:t>
            </a:r>
            <a:r>
              <a:rPr lang="es-ES" sz="700" b="0" i="0" dirty="0">
                <a:solidFill>
                  <a:schemeClr val="bg1"/>
                </a:solidFill>
                <a:effectLst/>
                <a:latin typeface="Roboto" panose="02000000000000000000" pitchFamily="2" charset="0"/>
              </a:rPr>
              <a:t> VII </a:t>
            </a:r>
            <a:r>
              <a:rPr lang="es-ES" sz="700" b="0" i="0" dirty="0" err="1">
                <a:solidFill>
                  <a:schemeClr val="bg1"/>
                </a:solidFill>
                <a:effectLst/>
                <a:latin typeface="Roboto" panose="02000000000000000000" pitchFamily="2" charset="0"/>
              </a:rPr>
              <a:t>Photo</a:t>
            </a:r>
            <a:endParaRPr lang="en-GB" sz="700" dirty="0">
              <a:solidFill>
                <a:schemeClr val="bg1"/>
              </a:solidFill>
            </a:endParaRPr>
          </a:p>
        </p:txBody>
      </p:sp>
      <p:sp>
        <p:nvSpPr>
          <p:cNvPr id="2" name="Rectangle 1">
            <a:extLst>
              <a:ext uri="{FF2B5EF4-FFF2-40B4-BE49-F238E27FC236}">
                <a16:creationId xmlns:a16="http://schemas.microsoft.com/office/drawing/2014/main" id="{B1632629-A546-52E1-E66F-33BC72149BEB}"/>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AEAFA176-1D5B-B159-8B36-E2D3C55F173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6707F265-E9A7-01BB-C534-86B95D0838B1}"/>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47160261"/>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3" r:id="rId6"/>
    <p:sldLayoutId id="2147483674" r:id="rId7"/>
    <p:sldLayoutId id="2147483653" r:id="rId8"/>
    <p:sldLayoutId id="2147483654" r:id="rId9"/>
    <p:sldLayoutId id="2147483655" r:id="rId10"/>
    <p:sldLayoutId id="2147483658" r:id="rId11"/>
    <p:sldLayoutId id="2147483656" r:id="rId12"/>
    <p:sldLayoutId id="2147483675" r:id="rId13"/>
    <p:sldLayoutId id="2147483670" r:id="rId14"/>
    <p:sldLayoutId id="2147483678" r:id="rId15"/>
    <p:sldLayoutId id="2147483671" r:id="rId16"/>
    <p:sldLayoutId id="2147483659" r:id="rId17"/>
    <p:sldLayoutId id="2147483660" r:id="rId18"/>
    <p:sldLayoutId id="2147483661" r:id="rId19"/>
    <p:sldLayoutId id="2147483662" r:id="rId20"/>
    <p:sldLayoutId id="2147483663" r:id="rId21"/>
    <p:sldLayoutId id="2147483664" r:id="rId22"/>
    <p:sldLayoutId id="2147483665" r:id="rId23"/>
    <p:sldLayoutId id="2147483677" r:id="rId24"/>
    <p:sldLayoutId id="2147483679" r:id="rId25"/>
    <p:sldLayoutId id="2147483672" r:id="rId26"/>
    <p:sldLayoutId id="2147483685" r:id="rId27"/>
    <p:sldLayoutId id="2147483686" r:id="rId28"/>
    <p:sldLayoutId id="2147483694" r:id="rId29"/>
    <p:sldLayoutId id="2147483676" r:id="rId30"/>
    <p:sldLayoutId id="2147483683" r:id="rId31"/>
    <p:sldLayoutId id="2147483684" r:id="rId32"/>
    <p:sldLayoutId id="2147483695" r:id="rId33"/>
    <p:sldLayoutId id="2147483690" r:id="rId34"/>
    <p:sldLayoutId id="2147483691" r:id="rId35"/>
    <p:sldLayoutId id="2147483692" r:id="rId36"/>
    <p:sldLayoutId id="2147483696" r:id="rId37"/>
    <p:sldLayoutId id="2147483682" r:id="rId38"/>
    <p:sldLayoutId id="2147483687" r:id="rId39"/>
    <p:sldLayoutId id="2147483688" r:id="rId40"/>
    <p:sldLayoutId id="2147483697" r:id="rId41"/>
    <p:sldLayoutId id="2147483693" r:id="rId42"/>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16.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28.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24.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40.xml"/>
<Relationship Id="rId2" Type="http://schemas.openxmlformats.org/officeDocument/2006/relationships/hyperlink" Target="https://forms.office.com/e/Qv1HXxxNZQ" TargetMode="Externa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32.xm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36.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550827d7cf258eaf14bb83f427a047310da365d9.png"/>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482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9090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13353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47616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55026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1879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08732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35584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24371"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89289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48278" y="1318612"/>
              <a:ext cx="6444618" cy="997568"/>
            </a:xfrm>
            <a:custGeom>
              <a:avLst/>
              <a:pathLst>
                <a:path w="6444618" h="997568">
                  <a:moveTo>
                    <a:pt x="0" y="39902"/>
                  </a:moveTo>
                  <a:lnTo>
                    <a:pt x="268525" y="39902"/>
                  </a:lnTo>
                  <a:lnTo>
                    <a:pt x="537051" y="39902"/>
                  </a:lnTo>
                  <a:lnTo>
                    <a:pt x="805577" y="79805"/>
                  </a:lnTo>
                  <a:lnTo>
                    <a:pt x="1074103" y="39902"/>
                  </a:lnTo>
                  <a:lnTo>
                    <a:pt x="1342628" y="0"/>
                  </a:lnTo>
                  <a:lnTo>
                    <a:pt x="1611154" y="119708"/>
                  </a:lnTo>
                  <a:lnTo>
                    <a:pt x="1879680" y="199513"/>
                  </a:lnTo>
                  <a:lnTo>
                    <a:pt x="2148206" y="79805"/>
                  </a:lnTo>
                  <a:lnTo>
                    <a:pt x="2416732" y="0"/>
                  </a:lnTo>
                  <a:lnTo>
                    <a:pt x="2685257" y="0"/>
                  </a:lnTo>
                  <a:lnTo>
                    <a:pt x="2953783" y="0"/>
                  </a:lnTo>
                  <a:lnTo>
                    <a:pt x="3222309" y="39902"/>
                  </a:lnTo>
                  <a:lnTo>
                    <a:pt x="3490835" y="0"/>
                  </a:lnTo>
                  <a:lnTo>
                    <a:pt x="3759360" y="0"/>
                  </a:lnTo>
                  <a:lnTo>
                    <a:pt x="4027886" y="0"/>
                  </a:lnTo>
                  <a:lnTo>
                    <a:pt x="4296412" y="39902"/>
                  </a:lnTo>
                  <a:lnTo>
                    <a:pt x="4564938" y="279319"/>
                  </a:lnTo>
                  <a:lnTo>
                    <a:pt x="4833464" y="239416"/>
                  </a:lnTo>
                  <a:lnTo>
                    <a:pt x="5101989" y="399027"/>
                  </a:lnTo>
                  <a:lnTo>
                    <a:pt x="5370515" y="558638"/>
                  </a:lnTo>
                  <a:lnTo>
                    <a:pt x="5639041" y="678346"/>
                  </a:lnTo>
                  <a:lnTo>
                    <a:pt x="5907567" y="758151"/>
                  </a:lnTo>
                  <a:lnTo>
                    <a:pt x="6176092" y="997568"/>
                  </a:lnTo>
                  <a:lnTo>
                    <a:pt x="6444618" y="957665"/>
                  </a:lnTo>
                </a:path>
              </a:pathLst>
            </a:custGeom>
            <a:ln w="27101" cap="flat">
              <a:solidFill>
                <a:srgbClr val="F8766D">
                  <a:alpha val="100000"/>
                </a:srgbClr>
              </a:solidFill>
              <a:prstDash val="solid"/>
              <a:round/>
            </a:ln>
          </p:spPr>
          <p:txBody>
            <a:bodyPr/>
            <a:lstStyle/>
            <a:p/>
          </p:txBody>
        </p:sp>
        <p:sp>
          <p:nvSpPr>
            <p:cNvPr id="28" name="pl28"/>
            <p:cNvSpPr/>
            <p:nvPr/>
          </p:nvSpPr>
          <p:spPr>
            <a:xfrm>
              <a:off x="1448278" y="1318612"/>
              <a:ext cx="6444618" cy="1037470"/>
            </a:xfrm>
            <a:custGeom>
              <a:avLst/>
              <a:pathLst>
                <a:path w="6444618" h="1037470">
                  <a:moveTo>
                    <a:pt x="0" y="199513"/>
                  </a:moveTo>
                  <a:lnTo>
                    <a:pt x="268525" y="119708"/>
                  </a:lnTo>
                  <a:lnTo>
                    <a:pt x="537051" y="159610"/>
                  </a:lnTo>
                  <a:lnTo>
                    <a:pt x="805577" y="279319"/>
                  </a:lnTo>
                  <a:lnTo>
                    <a:pt x="1074103" y="199513"/>
                  </a:lnTo>
                  <a:lnTo>
                    <a:pt x="1342628" y="39902"/>
                  </a:lnTo>
                  <a:lnTo>
                    <a:pt x="1611154" y="159610"/>
                  </a:lnTo>
                  <a:lnTo>
                    <a:pt x="1879680" y="199513"/>
                  </a:lnTo>
                  <a:lnTo>
                    <a:pt x="2148206" y="239416"/>
                  </a:lnTo>
                  <a:lnTo>
                    <a:pt x="2416732" y="79805"/>
                  </a:lnTo>
                  <a:lnTo>
                    <a:pt x="2685257" y="79805"/>
                  </a:lnTo>
                  <a:lnTo>
                    <a:pt x="2953783" y="79805"/>
                  </a:lnTo>
                  <a:lnTo>
                    <a:pt x="3222309" y="39902"/>
                  </a:lnTo>
                  <a:lnTo>
                    <a:pt x="3490835" y="0"/>
                  </a:lnTo>
                  <a:lnTo>
                    <a:pt x="3759360" y="0"/>
                  </a:lnTo>
                  <a:lnTo>
                    <a:pt x="4027886" y="39902"/>
                  </a:lnTo>
                  <a:lnTo>
                    <a:pt x="4296412" y="159610"/>
                  </a:lnTo>
                  <a:lnTo>
                    <a:pt x="4564938" y="359124"/>
                  </a:lnTo>
                  <a:lnTo>
                    <a:pt x="4833464" y="319221"/>
                  </a:lnTo>
                  <a:lnTo>
                    <a:pt x="5101989" y="438929"/>
                  </a:lnTo>
                  <a:lnTo>
                    <a:pt x="5370515" y="758151"/>
                  </a:lnTo>
                  <a:lnTo>
                    <a:pt x="5639041" y="877859"/>
                  </a:lnTo>
                  <a:lnTo>
                    <a:pt x="5907567" y="837957"/>
                  </a:lnTo>
                  <a:lnTo>
                    <a:pt x="6176092" y="1037470"/>
                  </a:lnTo>
                  <a:lnTo>
                    <a:pt x="6444618" y="957665"/>
                  </a:lnTo>
                </a:path>
              </a:pathLst>
            </a:custGeom>
            <a:ln w="27101" cap="flat">
              <a:solidFill>
                <a:srgbClr val="7CAE00">
                  <a:alpha val="100000"/>
                </a:srgbClr>
              </a:solidFill>
              <a:prstDash val="solid"/>
              <a:round/>
            </a:ln>
          </p:spPr>
          <p:txBody>
            <a:bodyPr/>
            <a:lstStyle/>
            <a:p/>
          </p:txBody>
        </p:sp>
        <p:sp>
          <p:nvSpPr>
            <p:cNvPr id="29" name="pl29"/>
            <p:cNvSpPr/>
            <p:nvPr/>
          </p:nvSpPr>
          <p:spPr>
            <a:xfrm>
              <a:off x="1448278" y="1318612"/>
              <a:ext cx="6444618" cy="877859"/>
            </a:xfrm>
            <a:custGeom>
              <a:avLst/>
              <a:pathLst>
                <a:path w="6444618" h="877859">
                  <a:moveTo>
                    <a:pt x="0" y="39902"/>
                  </a:moveTo>
                  <a:lnTo>
                    <a:pt x="268525" y="0"/>
                  </a:lnTo>
                  <a:lnTo>
                    <a:pt x="537051" y="79805"/>
                  </a:lnTo>
                  <a:lnTo>
                    <a:pt x="805577" y="159610"/>
                  </a:lnTo>
                  <a:lnTo>
                    <a:pt x="1074103" y="279319"/>
                  </a:lnTo>
                  <a:lnTo>
                    <a:pt x="1342628" y="119708"/>
                  </a:lnTo>
                  <a:lnTo>
                    <a:pt x="1611154" y="159610"/>
                  </a:lnTo>
                  <a:lnTo>
                    <a:pt x="1879680" y="199513"/>
                  </a:lnTo>
                  <a:lnTo>
                    <a:pt x="2148206" y="239416"/>
                  </a:lnTo>
                  <a:lnTo>
                    <a:pt x="2416732" y="39902"/>
                  </a:lnTo>
                  <a:lnTo>
                    <a:pt x="2685257" y="39902"/>
                  </a:lnTo>
                  <a:lnTo>
                    <a:pt x="2953783" y="79805"/>
                  </a:lnTo>
                  <a:lnTo>
                    <a:pt x="3222309" y="79805"/>
                  </a:lnTo>
                  <a:lnTo>
                    <a:pt x="3490835" y="79805"/>
                  </a:lnTo>
                  <a:lnTo>
                    <a:pt x="3759360" y="79805"/>
                  </a:lnTo>
                  <a:lnTo>
                    <a:pt x="4027886" y="39902"/>
                  </a:lnTo>
                  <a:lnTo>
                    <a:pt x="4296412" y="39902"/>
                  </a:lnTo>
                  <a:lnTo>
                    <a:pt x="4564938" y="39902"/>
                  </a:lnTo>
                  <a:lnTo>
                    <a:pt x="4833464" y="319221"/>
                  </a:lnTo>
                  <a:lnTo>
                    <a:pt x="5101989" y="399027"/>
                  </a:lnTo>
                  <a:lnTo>
                    <a:pt x="5370515" y="678346"/>
                  </a:lnTo>
                  <a:lnTo>
                    <a:pt x="5639041" y="718249"/>
                  </a:lnTo>
                  <a:lnTo>
                    <a:pt x="5907567" y="877859"/>
                  </a:lnTo>
                  <a:lnTo>
                    <a:pt x="6176092" y="877859"/>
                  </a:lnTo>
                  <a:lnTo>
                    <a:pt x="6444618" y="798054"/>
                  </a:lnTo>
                </a:path>
              </a:pathLst>
            </a:custGeom>
            <a:ln w="27101" cap="flat">
              <a:solidFill>
                <a:srgbClr val="00BFC4">
                  <a:alpha val="100000"/>
                </a:srgbClr>
              </a:solidFill>
              <a:prstDash val="solid"/>
              <a:round/>
            </a:ln>
          </p:spPr>
          <p:txBody>
            <a:bodyPr/>
            <a:lstStyle/>
            <a:p/>
          </p:txBody>
        </p:sp>
        <p:sp>
          <p:nvSpPr>
            <p:cNvPr id="30" name="pl30"/>
            <p:cNvSpPr/>
            <p:nvPr/>
          </p:nvSpPr>
          <p:spPr>
            <a:xfrm>
              <a:off x="6281742" y="1518126"/>
              <a:ext cx="1611154" cy="957665"/>
            </a:xfrm>
            <a:custGeom>
              <a:avLst/>
              <a:pathLst>
                <a:path w="1611154" h="957665">
                  <a:moveTo>
                    <a:pt x="0" y="0"/>
                  </a:moveTo>
                  <a:lnTo>
                    <a:pt x="268525" y="359124"/>
                  </a:lnTo>
                  <a:lnTo>
                    <a:pt x="537051" y="598540"/>
                  </a:lnTo>
                  <a:lnTo>
                    <a:pt x="805577" y="758151"/>
                  </a:lnTo>
                  <a:lnTo>
                    <a:pt x="1074103" y="957665"/>
                  </a:lnTo>
                  <a:lnTo>
                    <a:pt x="1342628" y="798054"/>
                  </a:lnTo>
                  <a:lnTo>
                    <a:pt x="1611154" y="678346"/>
                  </a:lnTo>
                </a:path>
              </a:pathLst>
            </a:custGeom>
            <a:ln w="27101" cap="flat">
              <a:solidFill>
                <a:srgbClr val="C77CFF">
                  <a:alpha val="100000"/>
                </a:srgbClr>
              </a:solidFill>
              <a:prstDash val="solid"/>
              <a:round/>
            </a:ln>
          </p:spPr>
          <p:txBody>
            <a:bodyPr/>
            <a:lstStyle/>
            <a:p/>
          </p:txBody>
        </p:sp>
        <p:sp>
          <p:nvSpPr>
            <p:cNvPr id="31" name="pl31"/>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54520" y="2237901"/>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54520" y="2237901"/>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54520" y="2078290"/>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54520" y="2158096"/>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9902" y="1320139"/>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1409902" y="1479749"/>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1409902" y="1320139"/>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6243366" y="1479749"/>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01351" y="1811795"/>
              <a:ext cx="260071" cy="295273"/>
            </a:xfrm>
            <a:custGeom>
              <a:avLst/>
              <a:pathLst>
                <a:path w="260071" h="295273">
                  <a:moveTo>
                    <a:pt x="260071" y="0"/>
                  </a:moveTo>
                  <a:lnTo>
                    <a:pt x="0" y="295273"/>
                  </a:lnTo>
                </a:path>
              </a:pathLst>
            </a:custGeom>
          </p:spPr>
          <p:txBody>
            <a:bodyPr/>
            <a:lstStyle/>
            <a:p/>
          </p:txBody>
        </p:sp>
        <p:sp>
          <p:nvSpPr>
            <p:cNvPr id="41" name="pl41"/>
            <p:cNvSpPr/>
            <p:nvPr/>
          </p:nvSpPr>
          <p:spPr>
            <a:xfrm>
              <a:off x="7907978" y="2085310"/>
              <a:ext cx="253444" cy="104919"/>
            </a:xfrm>
            <a:custGeom>
              <a:avLst/>
              <a:pathLst>
                <a:path w="253444" h="104919">
                  <a:moveTo>
                    <a:pt x="253444" y="0"/>
                  </a:moveTo>
                  <a:lnTo>
                    <a:pt x="0" y="104919"/>
                  </a:lnTo>
                </a:path>
              </a:pathLst>
            </a:custGeom>
          </p:spPr>
          <p:txBody>
            <a:bodyPr/>
            <a:lstStyle/>
            <a:p/>
          </p:txBody>
        </p:sp>
        <p:sp>
          <p:nvSpPr>
            <p:cNvPr id="42" name="pl42"/>
            <p:cNvSpPr/>
            <p:nvPr/>
          </p:nvSpPr>
          <p:spPr>
            <a:xfrm>
              <a:off x="7901067" y="2285959"/>
              <a:ext cx="260355" cy="308521"/>
            </a:xfrm>
            <a:custGeom>
              <a:avLst/>
              <a:pathLst>
                <a:path w="260355" h="308521">
                  <a:moveTo>
                    <a:pt x="260355" y="308521"/>
                  </a:moveTo>
                  <a:lnTo>
                    <a:pt x="0" y="0"/>
                  </a:lnTo>
                </a:path>
              </a:pathLst>
            </a:custGeom>
          </p:spPr>
          <p:txBody>
            <a:bodyPr/>
            <a:lstStyle/>
            <a:p/>
          </p:txBody>
        </p:sp>
        <p:sp>
          <p:nvSpPr>
            <p:cNvPr id="43" name="pl43"/>
            <p:cNvSpPr/>
            <p:nvPr/>
          </p:nvSpPr>
          <p:spPr>
            <a:xfrm>
              <a:off x="7910214" y="2280057"/>
              <a:ext cx="251208" cy="54828"/>
            </a:xfrm>
            <a:custGeom>
              <a:avLst/>
              <a:pathLst>
                <a:path w="251208" h="54828">
                  <a:moveTo>
                    <a:pt x="251208" y="54828"/>
                  </a:moveTo>
                  <a:lnTo>
                    <a:pt x="0" y="0"/>
                  </a:lnTo>
                </a:path>
              </a:pathLst>
            </a:custGeom>
          </p:spPr>
          <p:txBody>
            <a:bodyPr/>
            <a:lstStyle/>
            <a:p/>
          </p:txBody>
        </p:sp>
        <p:sp>
          <p:nvSpPr>
            <p:cNvPr id="44" name="pg44"/>
            <p:cNvSpPr/>
            <p:nvPr/>
          </p:nvSpPr>
          <p:spPr>
            <a:xfrm>
              <a:off x="8092843" y="1700842"/>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5" name="tx45"/>
            <p:cNvSpPr/>
            <p:nvPr/>
          </p:nvSpPr>
          <p:spPr>
            <a:xfrm>
              <a:off x="8115703" y="1741684"/>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79%</a:t>
              </a:r>
            </a:p>
          </p:txBody>
        </p:sp>
        <p:sp>
          <p:nvSpPr>
            <p:cNvPr id="46" name="pg46"/>
            <p:cNvSpPr/>
            <p:nvPr/>
          </p:nvSpPr>
          <p:spPr>
            <a:xfrm>
              <a:off x="8092843" y="1975515"/>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47" name="tx47"/>
            <p:cNvSpPr/>
            <p:nvPr/>
          </p:nvSpPr>
          <p:spPr>
            <a:xfrm>
              <a:off x="8115703" y="2016356"/>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77%</a:t>
              </a:r>
            </a:p>
          </p:txBody>
        </p:sp>
        <p:sp>
          <p:nvSpPr>
            <p:cNvPr id="48" name="pg48"/>
            <p:cNvSpPr/>
            <p:nvPr/>
          </p:nvSpPr>
          <p:spPr>
            <a:xfrm>
              <a:off x="8092843" y="2523046"/>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2"/>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9" name="tx49"/>
            <p:cNvSpPr/>
            <p:nvPr/>
          </p:nvSpPr>
          <p:spPr>
            <a:xfrm>
              <a:off x="8115703" y="2563887"/>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75%</a:t>
              </a:r>
            </a:p>
          </p:txBody>
        </p:sp>
        <p:sp>
          <p:nvSpPr>
            <p:cNvPr id="50" name="pg50"/>
            <p:cNvSpPr/>
            <p:nvPr/>
          </p:nvSpPr>
          <p:spPr>
            <a:xfrm>
              <a:off x="8092843" y="2248482"/>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2"/>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51" name="tx51"/>
            <p:cNvSpPr/>
            <p:nvPr/>
          </p:nvSpPr>
          <p:spPr>
            <a:xfrm>
              <a:off x="8115703" y="2289324"/>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75%</a:t>
              </a:r>
            </a:p>
          </p:txBody>
        </p:sp>
        <p:sp>
          <p:nvSpPr>
            <p:cNvPr id="52" name="tx52"/>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3" name="tx53"/>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4" name="tx54"/>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5" name="tx55"/>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6" name="tx56"/>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7" name="tx57"/>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8" name="tx58"/>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9" name="tx59"/>
            <p:cNvSpPr/>
            <p:nvPr/>
          </p:nvSpPr>
          <p:spPr>
            <a:xfrm rot="-5400000">
              <a:off x="12918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263446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397709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531971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639382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666234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5" name="tx65"/>
            <p:cNvSpPr/>
            <p:nvPr/>
          </p:nvSpPr>
          <p:spPr>
            <a:xfrm rot="-5400000">
              <a:off x="69308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6" name="tx66"/>
            <p:cNvSpPr/>
            <p:nvPr/>
          </p:nvSpPr>
          <p:spPr>
            <a:xfrm rot="-5400000">
              <a:off x="719939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7" name="tx67"/>
            <p:cNvSpPr/>
            <p:nvPr/>
          </p:nvSpPr>
          <p:spPr>
            <a:xfrm rot="-5400000">
              <a:off x="7467891"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8" name="tx68"/>
            <p:cNvSpPr/>
            <p:nvPr/>
          </p:nvSpPr>
          <p:spPr>
            <a:xfrm rot="-5400000">
              <a:off x="773645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9" name="tx69"/>
            <p:cNvSpPr/>
            <p:nvPr/>
          </p:nvSpPr>
          <p:spPr>
            <a:xfrm rot="-5400000">
              <a:off x="-60286" y="3008780"/>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70" name="pl70"/>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1" name="pl71"/>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2" name="pl72"/>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3" name="pl73"/>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4" name="tx74"/>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5" name="tx75"/>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6" name="tx76"/>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7" name="tx77"/>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8" name="tx78"/>
            <p:cNvSpPr/>
            <p:nvPr/>
          </p:nvSpPr>
          <p:spPr>
            <a:xfrm>
              <a:off x="803816" y="398022"/>
              <a:ext cx="481776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de vacunas infantiles clave (%), Honduras, 2000-2024</a:t>
              </a:r>
            </a:p>
          </p:txBody>
        </p:sp>
        <p:sp>
          <p:nvSpPr>
            <p:cNvPr id="79" name="tx79"/>
            <p:cNvSpPr/>
            <p:nvPr/>
          </p:nvSpPr>
          <p:spPr>
            <a:xfrm>
              <a:off x="4477571" y="6576206"/>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grpSp>
      <p:sp>
        <p:nvSpPr>
          <p:cNvPr id="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Este gráfico muestra las tendencias de cobertura de las vacunas contra la DTP y el sarampión. Se trata de antígenos clave para evaluar los programas nacionales de inmunización.
En 2024, la cobertura DTP1 (un indicador indirecto del acceso a los servicios de inmunización) era del 79%.
La cobertura de DTP3 -un indicador de la eficacia con que los países prestan servicios de inmunización a los niños- estaba por debajo del objetivo del 90% fijado para 2030.
La OMS recomienda que los países alcancen una cobertura de al menos el 95 % con la primera (MCV1) y la segunda (MCV2) dosis de la vacuna contra el sarampión. La MCV1 proporciona protección inicial y la MCV2 garantiza la inmunidad a largo plazo y cubre las deficiencias en la cobertura.
En 2024, la cobertura de MCV1 estaba por debajo del objetivo del 95% y la cobertura de MCV2 estaba por debajo del objetivo del 95%.
Entre 2023 y 2024, la cobertura de 4 vacunas aumentó, la de 0 disminuyó y la de 0 se mantuvo igual.</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1827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73348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94869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16389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391067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2588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34108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55629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21035"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07273"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193511"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79750"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88740"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5988"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3236"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0483"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7731"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4979"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3796145"/>
              <a:ext cx="249522" cy="114527"/>
            </a:xfrm>
            <a:prstGeom prst="rect">
              <a:avLst/>
            </a:prstGeom>
            <a:solidFill>
              <a:srgbClr val="1CABE2">
                <a:alpha val="100000"/>
              </a:srgbClr>
            </a:solidFill>
          </p:spPr>
          <p:txBody>
            <a:bodyPr/>
            <a:lstStyle/>
            <a:p/>
          </p:txBody>
        </p:sp>
        <p:sp>
          <p:nvSpPr>
            <p:cNvPr id="24" name="rc24"/>
            <p:cNvSpPr/>
            <p:nvPr/>
          </p:nvSpPr>
          <p:spPr>
            <a:xfrm>
              <a:off x="1573521" y="3795727"/>
              <a:ext cx="249522" cy="114946"/>
            </a:xfrm>
            <a:prstGeom prst="rect">
              <a:avLst/>
            </a:prstGeom>
            <a:solidFill>
              <a:srgbClr val="1CABE2">
                <a:alpha val="100000"/>
              </a:srgbClr>
            </a:solidFill>
          </p:spPr>
          <p:txBody>
            <a:bodyPr/>
            <a:lstStyle/>
            <a:p/>
          </p:txBody>
        </p:sp>
        <p:sp>
          <p:nvSpPr>
            <p:cNvPr id="25" name="rc25"/>
            <p:cNvSpPr/>
            <p:nvPr/>
          </p:nvSpPr>
          <p:spPr>
            <a:xfrm>
              <a:off x="1850769" y="3796015"/>
              <a:ext cx="249522" cy="114658"/>
            </a:xfrm>
            <a:prstGeom prst="rect">
              <a:avLst/>
            </a:prstGeom>
            <a:solidFill>
              <a:srgbClr val="1CABE2">
                <a:alpha val="100000"/>
              </a:srgbClr>
            </a:solidFill>
          </p:spPr>
          <p:txBody>
            <a:bodyPr/>
            <a:lstStyle/>
            <a:p/>
          </p:txBody>
        </p:sp>
        <p:sp>
          <p:nvSpPr>
            <p:cNvPr id="26" name="rc26"/>
            <p:cNvSpPr/>
            <p:nvPr/>
          </p:nvSpPr>
          <p:spPr>
            <a:xfrm>
              <a:off x="2128016" y="3739614"/>
              <a:ext cx="249522" cy="171058"/>
            </a:xfrm>
            <a:prstGeom prst="rect">
              <a:avLst/>
            </a:prstGeom>
            <a:solidFill>
              <a:srgbClr val="1CABE2">
                <a:alpha val="100000"/>
              </a:srgbClr>
            </a:solidFill>
          </p:spPr>
          <p:txBody>
            <a:bodyPr/>
            <a:lstStyle/>
            <a:p/>
          </p:txBody>
        </p:sp>
        <p:sp>
          <p:nvSpPr>
            <p:cNvPr id="27" name="rc27"/>
            <p:cNvSpPr/>
            <p:nvPr/>
          </p:nvSpPr>
          <p:spPr>
            <a:xfrm>
              <a:off x="2405264" y="3796904"/>
              <a:ext cx="249522" cy="113768"/>
            </a:xfrm>
            <a:prstGeom prst="rect">
              <a:avLst/>
            </a:prstGeom>
            <a:solidFill>
              <a:srgbClr val="1CABE2">
                <a:alpha val="100000"/>
              </a:srgbClr>
            </a:solidFill>
          </p:spPr>
          <p:txBody>
            <a:bodyPr/>
            <a:lstStyle/>
            <a:p/>
          </p:txBody>
        </p:sp>
        <p:sp>
          <p:nvSpPr>
            <p:cNvPr id="28" name="rc28"/>
            <p:cNvSpPr/>
            <p:nvPr/>
          </p:nvSpPr>
          <p:spPr>
            <a:xfrm>
              <a:off x="2682512" y="3854011"/>
              <a:ext cx="249522" cy="56662"/>
            </a:xfrm>
            <a:prstGeom prst="rect">
              <a:avLst/>
            </a:prstGeom>
            <a:solidFill>
              <a:srgbClr val="1CABE2">
                <a:alpha val="100000"/>
              </a:srgbClr>
            </a:solidFill>
          </p:spPr>
          <p:txBody>
            <a:bodyPr/>
            <a:lstStyle/>
            <a:p/>
          </p:txBody>
        </p:sp>
        <p:sp>
          <p:nvSpPr>
            <p:cNvPr id="29" name="rc29"/>
            <p:cNvSpPr/>
            <p:nvPr/>
          </p:nvSpPr>
          <p:spPr>
            <a:xfrm>
              <a:off x="2959759" y="3685254"/>
              <a:ext cx="249522" cy="225418"/>
            </a:xfrm>
            <a:prstGeom prst="rect">
              <a:avLst/>
            </a:prstGeom>
            <a:solidFill>
              <a:srgbClr val="1CABE2">
                <a:alpha val="100000"/>
              </a:srgbClr>
            </a:solidFill>
          </p:spPr>
          <p:txBody>
            <a:bodyPr/>
            <a:lstStyle/>
            <a:p/>
          </p:txBody>
        </p:sp>
        <p:sp>
          <p:nvSpPr>
            <p:cNvPr id="30" name="rc30"/>
            <p:cNvSpPr/>
            <p:nvPr/>
          </p:nvSpPr>
          <p:spPr>
            <a:xfrm>
              <a:off x="3237007" y="3572008"/>
              <a:ext cx="249522" cy="338664"/>
            </a:xfrm>
            <a:prstGeom prst="rect">
              <a:avLst/>
            </a:prstGeom>
            <a:solidFill>
              <a:srgbClr val="1CABE2">
                <a:alpha val="100000"/>
              </a:srgbClr>
            </a:solidFill>
          </p:spPr>
          <p:txBody>
            <a:bodyPr/>
            <a:lstStyle/>
            <a:p/>
          </p:txBody>
        </p:sp>
        <p:sp>
          <p:nvSpPr>
            <p:cNvPr id="31" name="rc31"/>
            <p:cNvSpPr/>
            <p:nvPr/>
          </p:nvSpPr>
          <p:spPr>
            <a:xfrm>
              <a:off x="3514255" y="3741001"/>
              <a:ext cx="249522" cy="169672"/>
            </a:xfrm>
            <a:prstGeom prst="rect">
              <a:avLst/>
            </a:prstGeom>
            <a:solidFill>
              <a:srgbClr val="1CABE2">
                <a:alpha val="100000"/>
              </a:srgbClr>
            </a:solidFill>
          </p:spPr>
          <p:txBody>
            <a:bodyPr/>
            <a:lstStyle/>
            <a:p/>
          </p:txBody>
        </p:sp>
        <p:sp>
          <p:nvSpPr>
            <p:cNvPr id="32" name="rc32"/>
            <p:cNvSpPr/>
            <p:nvPr/>
          </p:nvSpPr>
          <p:spPr>
            <a:xfrm>
              <a:off x="3791502" y="3854011"/>
              <a:ext cx="249522" cy="56662"/>
            </a:xfrm>
            <a:prstGeom prst="rect">
              <a:avLst/>
            </a:prstGeom>
            <a:solidFill>
              <a:srgbClr val="1CABE2">
                <a:alpha val="100000"/>
              </a:srgbClr>
            </a:solidFill>
          </p:spPr>
          <p:txBody>
            <a:bodyPr/>
            <a:lstStyle/>
            <a:p/>
          </p:txBody>
        </p:sp>
        <p:sp>
          <p:nvSpPr>
            <p:cNvPr id="33" name="rc33"/>
            <p:cNvSpPr/>
            <p:nvPr/>
          </p:nvSpPr>
          <p:spPr>
            <a:xfrm>
              <a:off x="4068750" y="3854142"/>
              <a:ext cx="249522" cy="56531"/>
            </a:xfrm>
            <a:prstGeom prst="rect">
              <a:avLst/>
            </a:prstGeom>
            <a:solidFill>
              <a:srgbClr val="1CABE2">
                <a:alpha val="100000"/>
              </a:srgbClr>
            </a:solidFill>
          </p:spPr>
          <p:txBody>
            <a:bodyPr/>
            <a:lstStyle/>
            <a:p/>
          </p:txBody>
        </p:sp>
        <p:sp>
          <p:nvSpPr>
            <p:cNvPr id="34" name="rc34"/>
            <p:cNvSpPr/>
            <p:nvPr/>
          </p:nvSpPr>
          <p:spPr>
            <a:xfrm>
              <a:off x="4345998" y="3854089"/>
              <a:ext cx="249522" cy="56583"/>
            </a:xfrm>
            <a:prstGeom prst="rect">
              <a:avLst/>
            </a:prstGeom>
            <a:solidFill>
              <a:srgbClr val="1CABE2">
                <a:alpha val="100000"/>
              </a:srgbClr>
            </a:solidFill>
          </p:spPr>
          <p:txBody>
            <a:bodyPr/>
            <a:lstStyle/>
            <a:p/>
          </p:txBody>
        </p:sp>
        <p:sp>
          <p:nvSpPr>
            <p:cNvPr id="35" name="rc35"/>
            <p:cNvSpPr/>
            <p:nvPr/>
          </p:nvSpPr>
          <p:spPr>
            <a:xfrm>
              <a:off x="4623245" y="3797244"/>
              <a:ext cx="249522" cy="113428"/>
            </a:xfrm>
            <a:prstGeom prst="rect">
              <a:avLst/>
            </a:prstGeom>
            <a:solidFill>
              <a:srgbClr val="1CABE2">
                <a:alpha val="100000"/>
              </a:srgbClr>
            </a:solidFill>
          </p:spPr>
          <p:txBody>
            <a:bodyPr/>
            <a:lstStyle/>
            <a:p/>
          </p:txBody>
        </p:sp>
        <p:sp>
          <p:nvSpPr>
            <p:cNvPr id="36" name="rc36"/>
            <p:cNvSpPr/>
            <p:nvPr/>
          </p:nvSpPr>
          <p:spPr>
            <a:xfrm>
              <a:off x="4900493" y="3853932"/>
              <a:ext cx="249522" cy="56740"/>
            </a:xfrm>
            <a:prstGeom prst="rect">
              <a:avLst/>
            </a:prstGeom>
            <a:solidFill>
              <a:srgbClr val="1CABE2">
                <a:alpha val="100000"/>
              </a:srgbClr>
            </a:solidFill>
          </p:spPr>
          <p:txBody>
            <a:bodyPr/>
            <a:lstStyle/>
            <a:p/>
          </p:txBody>
        </p:sp>
        <p:sp>
          <p:nvSpPr>
            <p:cNvPr id="37" name="rc37"/>
            <p:cNvSpPr/>
            <p:nvPr/>
          </p:nvSpPr>
          <p:spPr>
            <a:xfrm>
              <a:off x="5177741" y="3853749"/>
              <a:ext cx="249522" cy="56923"/>
            </a:xfrm>
            <a:prstGeom prst="rect">
              <a:avLst/>
            </a:prstGeom>
            <a:solidFill>
              <a:srgbClr val="1CABE2">
                <a:alpha val="100000"/>
              </a:srgbClr>
            </a:solidFill>
          </p:spPr>
          <p:txBody>
            <a:bodyPr/>
            <a:lstStyle/>
            <a:p/>
          </p:txBody>
        </p:sp>
        <p:sp>
          <p:nvSpPr>
            <p:cNvPr id="38" name="rc38"/>
            <p:cNvSpPr/>
            <p:nvPr/>
          </p:nvSpPr>
          <p:spPr>
            <a:xfrm>
              <a:off x="5454988" y="3853357"/>
              <a:ext cx="249522" cy="57316"/>
            </a:xfrm>
            <a:prstGeom prst="rect">
              <a:avLst/>
            </a:prstGeom>
            <a:solidFill>
              <a:srgbClr val="1CABE2">
                <a:alpha val="100000"/>
              </a:srgbClr>
            </a:solidFill>
          </p:spPr>
          <p:txBody>
            <a:bodyPr/>
            <a:lstStyle/>
            <a:p/>
          </p:txBody>
        </p:sp>
        <p:sp>
          <p:nvSpPr>
            <p:cNvPr id="39" name="rc39"/>
            <p:cNvSpPr/>
            <p:nvPr/>
          </p:nvSpPr>
          <p:spPr>
            <a:xfrm>
              <a:off x="5732236" y="3795151"/>
              <a:ext cx="249522" cy="115521"/>
            </a:xfrm>
            <a:prstGeom prst="rect">
              <a:avLst/>
            </a:prstGeom>
            <a:solidFill>
              <a:srgbClr val="1CABE2">
                <a:alpha val="100000"/>
              </a:srgbClr>
            </a:solidFill>
          </p:spPr>
          <p:txBody>
            <a:bodyPr/>
            <a:lstStyle/>
            <a:p/>
          </p:txBody>
        </p:sp>
        <p:sp>
          <p:nvSpPr>
            <p:cNvPr id="40" name="rc40"/>
            <p:cNvSpPr/>
            <p:nvPr/>
          </p:nvSpPr>
          <p:spPr>
            <a:xfrm>
              <a:off x="6009484" y="3445683"/>
              <a:ext cx="249522" cy="464989"/>
            </a:xfrm>
            <a:prstGeom prst="rect">
              <a:avLst/>
            </a:prstGeom>
            <a:solidFill>
              <a:srgbClr val="1CABE2">
                <a:alpha val="100000"/>
              </a:srgbClr>
            </a:solidFill>
          </p:spPr>
          <p:txBody>
            <a:bodyPr/>
            <a:lstStyle/>
            <a:p/>
          </p:txBody>
        </p:sp>
        <p:sp>
          <p:nvSpPr>
            <p:cNvPr id="41" name="rc41"/>
            <p:cNvSpPr/>
            <p:nvPr/>
          </p:nvSpPr>
          <p:spPr>
            <a:xfrm>
              <a:off x="6286731" y="3498055"/>
              <a:ext cx="249522" cy="412617"/>
            </a:xfrm>
            <a:prstGeom prst="rect">
              <a:avLst/>
            </a:prstGeom>
            <a:solidFill>
              <a:srgbClr val="1CABE2">
                <a:alpha val="100000"/>
              </a:srgbClr>
            </a:solidFill>
          </p:spPr>
          <p:txBody>
            <a:bodyPr/>
            <a:lstStyle/>
            <a:p/>
          </p:txBody>
        </p:sp>
        <p:sp>
          <p:nvSpPr>
            <p:cNvPr id="42" name="rc42"/>
            <p:cNvSpPr/>
            <p:nvPr/>
          </p:nvSpPr>
          <p:spPr>
            <a:xfrm>
              <a:off x="6563979" y="3258065"/>
              <a:ext cx="249522" cy="652607"/>
            </a:xfrm>
            <a:prstGeom prst="rect">
              <a:avLst/>
            </a:prstGeom>
            <a:solidFill>
              <a:srgbClr val="1CABE2">
                <a:alpha val="100000"/>
              </a:srgbClr>
            </a:solidFill>
          </p:spPr>
          <p:txBody>
            <a:bodyPr/>
            <a:lstStyle/>
            <a:p/>
          </p:txBody>
        </p:sp>
        <p:sp>
          <p:nvSpPr>
            <p:cNvPr id="43" name="rc43"/>
            <p:cNvSpPr/>
            <p:nvPr/>
          </p:nvSpPr>
          <p:spPr>
            <a:xfrm>
              <a:off x="6841227" y="3016663"/>
              <a:ext cx="249522" cy="894009"/>
            </a:xfrm>
            <a:prstGeom prst="rect">
              <a:avLst/>
            </a:prstGeom>
            <a:solidFill>
              <a:srgbClr val="1CABE2">
                <a:alpha val="100000"/>
              </a:srgbClr>
            </a:solidFill>
          </p:spPr>
          <p:txBody>
            <a:bodyPr/>
            <a:lstStyle/>
            <a:p/>
          </p:txBody>
        </p:sp>
        <p:sp>
          <p:nvSpPr>
            <p:cNvPr id="44" name="rc44"/>
            <p:cNvSpPr/>
            <p:nvPr/>
          </p:nvSpPr>
          <p:spPr>
            <a:xfrm>
              <a:off x="7118474" y="2832367"/>
              <a:ext cx="249522" cy="1078305"/>
            </a:xfrm>
            <a:prstGeom prst="rect">
              <a:avLst/>
            </a:prstGeom>
            <a:solidFill>
              <a:srgbClr val="1CABE2">
                <a:alpha val="100000"/>
              </a:srgbClr>
            </a:solidFill>
          </p:spPr>
          <p:txBody>
            <a:bodyPr/>
            <a:lstStyle/>
            <a:p/>
          </p:txBody>
        </p:sp>
        <p:sp>
          <p:nvSpPr>
            <p:cNvPr id="45" name="rc45"/>
            <p:cNvSpPr/>
            <p:nvPr/>
          </p:nvSpPr>
          <p:spPr>
            <a:xfrm>
              <a:off x="7395722" y="2707350"/>
              <a:ext cx="249522" cy="1203323"/>
            </a:xfrm>
            <a:prstGeom prst="rect">
              <a:avLst/>
            </a:prstGeom>
            <a:solidFill>
              <a:srgbClr val="1CABE2">
                <a:alpha val="100000"/>
              </a:srgbClr>
            </a:solidFill>
          </p:spPr>
          <p:txBody>
            <a:bodyPr/>
            <a:lstStyle/>
            <a:p/>
          </p:txBody>
        </p:sp>
        <p:sp>
          <p:nvSpPr>
            <p:cNvPr id="46" name="rc46"/>
            <p:cNvSpPr/>
            <p:nvPr/>
          </p:nvSpPr>
          <p:spPr>
            <a:xfrm>
              <a:off x="7672970" y="2338576"/>
              <a:ext cx="249522" cy="1572097"/>
            </a:xfrm>
            <a:prstGeom prst="rect">
              <a:avLst/>
            </a:prstGeom>
            <a:solidFill>
              <a:srgbClr val="1CABE2">
                <a:alpha val="100000"/>
              </a:srgbClr>
            </a:solidFill>
          </p:spPr>
          <p:txBody>
            <a:bodyPr/>
            <a:lstStyle/>
            <a:p/>
          </p:txBody>
        </p:sp>
        <p:sp>
          <p:nvSpPr>
            <p:cNvPr id="47" name="rc47"/>
            <p:cNvSpPr/>
            <p:nvPr/>
          </p:nvSpPr>
          <p:spPr>
            <a:xfrm>
              <a:off x="7950217" y="2394793"/>
              <a:ext cx="249522" cy="1515879"/>
            </a:xfrm>
            <a:prstGeom prst="rect">
              <a:avLst/>
            </a:prstGeom>
            <a:solidFill>
              <a:srgbClr val="1CABE2">
                <a:alpha val="100000"/>
              </a:srgbClr>
            </a:solidFill>
          </p:spPr>
          <p:txBody>
            <a:bodyPr/>
            <a:lstStyle/>
            <a:p/>
          </p:txBody>
        </p:sp>
        <p:sp>
          <p:nvSpPr>
            <p:cNvPr id="48" name="rc48"/>
            <p:cNvSpPr/>
            <p:nvPr/>
          </p:nvSpPr>
          <p:spPr>
            <a:xfrm>
              <a:off x="1296273" y="3567117"/>
              <a:ext cx="249522" cy="229028"/>
            </a:xfrm>
            <a:prstGeom prst="rect">
              <a:avLst/>
            </a:prstGeom>
            <a:solidFill>
              <a:srgbClr val="B3B3B3">
                <a:alpha val="100000"/>
              </a:srgbClr>
            </a:solidFill>
          </p:spPr>
          <p:txBody>
            <a:bodyPr/>
            <a:lstStyle/>
            <a:p/>
          </p:txBody>
        </p:sp>
        <p:sp>
          <p:nvSpPr>
            <p:cNvPr id="49" name="rc49"/>
            <p:cNvSpPr/>
            <p:nvPr/>
          </p:nvSpPr>
          <p:spPr>
            <a:xfrm>
              <a:off x="1573521" y="3680781"/>
              <a:ext cx="249522" cy="114946"/>
            </a:xfrm>
            <a:prstGeom prst="rect">
              <a:avLst/>
            </a:prstGeom>
            <a:solidFill>
              <a:srgbClr val="B3B3B3">
                <a:alpha val="100000"/>
              </a:srgbClr>
            </a:solidFill>
          </p:spPr>
          <p:txBody>
            <a:bodyPr/>
            <a:lstStyle/>
            <a:p/>
          </p:txBody>
        </p:sp>
        <p:sp>
          <p:nvSpPr>
            <p:cNvPr id="50" name="rc50"/>
            <p:cNvSpPr/>
            <p:nvPr/>
          </p:nvSpPr>
          <p:spPr>
            <a:xfrm>
              <a:off x="1850769" y="3624040"/>
              <a:ext cx="249522" cy="171974"/>
            </a:xfrm>
            <a:prstGeom prst="rect">
              <a:avLst/>
            </a:prstGeom>
            <a:solidFill>
              <a:srgbClr val="B3B3B3">
                <a:alpha val="100000"/>
              </a:srgbClr>
            </a:solidFill>
          </p:spPr>
          <p:txBody>
            <a:bodyPr/>
            <a:lstStyle/>
            <a:p/>
          </p:txBody>
        </p:sp>
        <p:sp>
          <p:nvSpPr>
            <p:cNvPr id="51" name="rc51"/>
            <p:cNvSpPr/>
            <p:nvPr/>
          </p:nvSpPr>
          <p:spPr>
            <a:xfrm>
              <a:off x="2128016" y="3454525"/>
              <a:ext cx="249522" cy="285089"/>
            </a:xfrm>
            <a:prstGeom prst="rect">
              <a:avLst/>
            </a:prstGeom>
            <a:solidFill>
              <a:srgbClr val="B3B3B3">
                <a:alpha val="100000"/>
              </a:srgbClr>
            </a:solidFill>
          </p:spPr>
          <p:txBody>
            <a:bodyPr/>
            <a:lstStyle/>
            <a:p/>
          </p:txBody>
        </p:sp>
        <p:sp>
          <p:nvSpPr>
            <p:cNvPr id="52" name="rc52"/>
            <p:cNvSpPr/>
            <p:nvPr/>
          </p:nvSpPr>
          <p:spPr>
            <a:xfrm>
              <a:off x="2405264" y="3569340"/>
              <a:ext cx="249522" cy="227563"/>
            </a:xfrm>
            <a:prstGeom prst="rect">
              <a:avLst/>
            </a:prstGeom>
            <a:solidFill>
              <a:srgbClr val="B3B3B3">
                <a:alpha val="100000"/>
              </a:srgbClr>
            </a:solidFill>
          </p:spPr>
          <p:txBody>
            <a:bodyPr/>
            <a:lstStyle/>
            <a:p/>
          </p:txBody>
        </p:sp>
        <p:sp>
          <p:nvSpPr>
            <p:cNvPr id="53" name="rc53"/>
            <p:cNvSpPr/>
            <p:nvPr/>
          </p:nvSpPr>
          <p:spPr>
            <a:xfrm>
              <a:off x="2682512" y="3797349"/>
              <a:ext cx="249522" cy="56662"/>
            </a:xfrm>
            <a:prstGeom prst="rect">
              <a:avLst/>
            </a:prstGeom>
            <a:solidFill>
              <a:srgbClr val="B3B3B3">
                <a:alpha val="100000"/>
              </a:srgbClr>
            </a:solidFill>
          </p:spPr>
          <p:txBody>
            <a:bodyPr/>
            <a:lstStyle/>
            <a:p/>
          </p:txBody>
        </p:sp>
        <p:sp>
          <p:nvSpPr>
            <p:cNvPr id="54" name="rc54"/>
            <p:cNvSpPr/>
            <p:nvPr/>
          </p:nvSpPr>
          <p:spPr>
            <a:xfrm>
              <a:off x="2959759" y="3628880"/>
              <a:ext cx="249522" cy="56374"/>
            </a:xfrm>
            <a:prstGeom prst="rect">
              <a:avLst/>
            </a:prstGeom>
            <a:solidFill>
              <a:srgbClr val="B3B3B3">
                <a:alpha val="100000"/>
              </a:srgbClr>
            </a:solidFill>
          </p:spPr>
          <p:txBody>
            <a:bodyPr/>
            <a:lstStyle/>
            <a:p/>
          </p:txBody>
        </p:sp>
        <p:sp>
          <p:nvSpPr>
            <p:cNvPr id="55" name="rc55"/>
            <p:cNvSpPr/>
            <p:nvPr/>
          </p:nvSpPr>
          <p:spPr>
            <a:xfrm>
              <a:off x="3237007" y="3572008"/>
              <a:ext cx="249522" cy="0"/>
            </a:xfrm>
            <a:prstGeom prst="rect">
              <a:avLst/>
            </a:prstGeom>
            <a:solidFill>
              <a:srgbClr val="B3B3B3">
                <a:alpha val="100000"/>
              </a:srgbClr>
            </a:solidFill>
          </p:spPr>
          <p:txBody>
            <a:bodyPr/>
            <a:lstStyle/>
            <a:p/>
          </p:txBody>
        </p:sp>
        <p:sp>
          <p:nvSpPr>
            <p:cNvPr id="56" name="rc56"/>
            <p:cNvSpPr/>
            <p:nvPr/>
          </p:nvSpPr>
          <p:spPr>
            <a:xfrm>
              <a:off x="3514255" y="3514771"/>
              <a:ext cx="249522" cy="226229"/>
            </a:xfrm>
            <a:prstGeom prst="rect">
              <a:avLst/>
            </a:prstGeom>
            <a:solidFill>
              <a:srgbClr val="B3B3B3">
                <a:alpha val="100000"/>
              </a:srgbClr>
            </a:solidFill>
          </p:spPr>
          <p:txBody>
            <a:bodyPr/>
            <a:lstStyle/>
            <a:p/>
          </p:txBody>
        </p:sp>
        <p:sp>
          <p:nvSpPr>
            <p:cNvPr id="57" name="rc57"/>
            <p:cNvSpPr/>
            <p:nvPr/>
          </p:nvSpPr>
          <p:spPr>
            <a:xfrm>
              <a:off x="3791502" y="3740660"/>
              <a:ext cx="249522" cy="113350"/>
            </a:xfrm>
            <a:prstGeom prst="rect">
              <a:avLst/>
            </a:prstGeom>
            <a:solidFill>
              <a:srgbClr val="B3B3B3">
                <a:alpha val="100000"/>
              </a:srgbClr>
            </a:solidFill>
          </p:spPr>
          <p:txBody>
            <a:bodyPr/>
            <a:lstStyle/>
            <a:p/>
          </p:txBody>
        </p:sp>
        <p:sp>
          <p:nvSpPr>
            <p:cNvPr id="58" name="rc58"/>
            <p:cNvSpPr/>
            <p:nvPr/>
          </p:nvSpPr>
          <p:spPr>
            <a:xfrm>
              <a:off x="4068750" y="3741079"/>
              <a:ext cx="249522" cy="113062"/>
            </a:xfrm>
            <a:prstGeom prst="rect">
              <a:avLst/>
            </a:prstGeom>
            <a:solidFill>
              <a:srgbClr val="B3B3B3">
                <a:alpha val="100000"/>
              </a:srgbClr>
            </a:solidFill>
          </p:spPr>
          <p:txBody>
            <a:bodyPr/>
            <a:lstStyle/>
            <a:p/>
          </p:txBody>
        </p:sp>
        <p:sp>
          <p:nvSpPr>
            <p:cNvPr id="59" name="rc59"/>
            <p:cNvSpPr/>
            <p:nvPr/>
          </p:nvSpPr>
          <p:spPr>
            <a:xfrm>
              <a:off x="4345998" y="3740948"/>
              <a:ext cx="249522" cy="113140"/>
            </a:xfrm>
            <a:prstGeom prst="rect">
              <a:avLst/>
            </a:prstGeom>
            <a:solidFill>
              <a:srgbClr val="B3B3B3">
                <a:alpha val="100000"/>
              </a:srgbClr>
            </a:solidFill>
          </p:spPr>
          <p:txBody>
            <a:bodyPr/>
            <a:lstStyle/>
            <a:p/>
          </p:txBody>
        </p:sp>
        <p:sp>
          <p:nvSpPr>
            <p:cNvPr id="60" name="rc60"/>
            <p:cNvSpPr/>
            <p:nvPr/>
          </p:nvSpPr>
          <p:spPr>
            <a:xfrm>
              <a:off x="4623245" y="3797244"/>
              <a:ext cx="249522" cy="0"/>
            </a:xfrm>
            <a:prstGeom prst="rect">
              <a:avLst/>
            </a:prstGeom>
            <a:solidFill>
              <a:srgbClr val="B3B3B3">
                <a:alpha val="100000"/>
              </a:srgbClr>
            </a:solidFill>
          </p:spPr>
          <p:txBody>
            <a:bodyPr/>
            <a:lstStyle/>
            <a:p/>
          </p:txBody>
        </p:sp>
        <p:sp>
          <p:nvSpPr>
            <p:cNvPr id="61" name="rc61"/>
            <p:cNvSpPr/>
            <p:nvPr/>
          </p:nvSpPr>
          <p:spPr>
            <a:xfrm>
              <a:off x="4900493" y="3853932"/>
              <a:ext cx="249522" cy="0"/>
            </a:xfrm>
            <a:prstGeom prst="rect">
              <a:avLst/>
            </a:prstGeom>
            <a:solidFill>
              <a:srgbClr val="B3B3B3">
                <a:alpha val="100000"/>
              </a:srgbClr>
            </a:solidFill>
          </p:spPr>
          <p:txBody>
            <a:bodyPr/>
            <a:lstStyle/>
            <a:p/>
          </p:txBody>
        </p:sp>
        <p:sp>
          <p:nvSpPr>
            <p:cNvPr id="62" name="rc62"/>
            <p:cNvSpPr/>
            <p:nvPr/>
          </p:nvSpPr>
          <p:spPr>
            <a:xfrm>
              <a:off x="5177741" y="3853749"/>
              <a:ext cx="249522" cy="0"/>
            </a:xfrm>
            <a:prstGeom prst="rect">
              <a:avLst/>
            </a:prstGeom>
            <a:solidFill>
              <a:srgbClr val="B3B3B3">
                <a:alpha val="100000"/>
              </a:srgbClr>
            </a:solidFill>
          </p:spPr>
          <p:txBody>
            <a:bodyPr/>
            <a:lstStyle/>
            <a:p/>
          </p:txBody>
        </p:sp>
        <p:sp>
          <p:nvSpPr>
            <p:cNvPr id="63" name="rc63"/>
            <p:cNvSpPr/>
            <p:nvPr/>
          </p:nvSpPr>
          <p:spPr>
            <a:xfrm>
              <a:off x="5454988" y="3796041"/>
              <a:ext cx="249522" cy="57316"/>
            </a:xfrm>
            <a:prstGeom prst="rect">
              <a:avLst/>
            </a:prstGeom>
            <a:solidFill>
              <a:srgbClr val="B3B3B3">
                <a:alpha val="100000"/>
              </a:srgbClr>
            </a:solidFill>
          </p:spPr>
          <p:txBody>
            <a:bodyPr/>
            <a:lstStyle/>
            <a:p/>
          </p:txBody>
        </p:sp>
        <p:sp>
          <p:nvSpPr>
            <p:cNvPr id="64" name="rc64"/>
            <p:cNvSpPr/>
            <p:nvPr/>
          </p:nvSpPr>
          <p:spPr>
            <a:xfrm>
              <a:off x="5732236" y="3621895"/>
              <a:ext cx="249522" cy="173256"/>
            </a:xfrm>
            <a:prstGeom prst="rect">
              <a:avLst/>
            </a:prstGeom>
            <a:solidFill>
              <a:srgbClr val="B3B3B3">
                <a:alpha val="100000"/>
              </a:srgbClr>
            </a:solidFill>
          </p:spPr>
          <p:txBody>
            <a:bodyPr/>
            <a:lstStyle/>
            <a:p/>
          </p:txBody>
        </p:sp>
        <p:sp>
          <p:nvSpPr>
            <p:cNvPr id="65" name="rc65"/>
            <p:cNvSpPr/>
            <p:nvPr/>
          </p:nvSpPr>
          <p:spPr>
            <a:xfrm>
              <a:off x="6009484" y="3329429"/>
              <a:ext cx="249522" cy="116253"/>
            </a:xfrm>
            <a:prstGeom prst="rect">
              <a:avLst/>
            </a:prstGeom>
            <a:solidFill>
              <a:srgbClr val="B3B3B3">
                <a:alpha val="100000"/>
              </a:srgbClr>
            </a:solidFill>
          </p:spPr>
          <p:txBody>
            <a:bodyPr/>
            <a:lstStyle/>
            <a:p/>
          </p:txBody>
        </p:sp>
        <p:sp>
          <p:nvSpPr>
            <p:cNvPr id="66" name="rc66"/>
            <p:cNvSpPr/>
            <p:nvPr/>
          </p:nvSpPr>
          <p:spPr>
            <a:xfrm>
              <a:off x="6286731" y="3380153"/>
              <a:ext cx="249522" cy="117902"/>
            </a:xfrm>
            <a:prstGeom prst="rect">
              <a:avLst/>
            </a:prstGeom>
            <a:solidFill>
              <a:srgbClr val="B3B3B3">
                <a:alpha val="100000"/>
              </a:srgbClr>
            </a:solidFill>
          </p:spPr>
          <p:txBody>
            <a:bodyPr/>
            <a:lstStyle/>
            <a:p/>
          </p:txBody>
        </p:sp>
        <p:sp>
          <p:nvSpPr>
            <p:cNvPr id="67" name="rc67"/>
            <p:cNvSpPr/>
            <p:nvPr/>
          </p:nvSpPr>
          <p:spPr>
            <a:xfrm>
              <a:off x="6563979" y="3198735"/>
              <a:ext cx="249522" cy="59330"/>
            </a:xfrm>
            <a:prstGeom prst="rect">
              <a:avLst/>
            </a:prstGeom>
            <a:solidFill>
              <a:srgbClr val="B3B3B3">
                <a:alpha val="100000"/>
              </a:srgbClr>
            </a:solidFill>
          </p:spPr>
          <p:txBody>
            <a:bodyPr/>
            <a:lstStyle/>
            <a:p/>
          </p:txBody>
        </p:sp>
        <p:sp>
          <p:nvSpPr>
            <p:cNvPr id="68" name="rc68"/>
            <p:cNvSpPr/>
            <p:nvPr/>
          </p:nvSpPr>
          <p:spPr>
            <a:xfrm>
              <a:off x="6841227" y="2718651"/>
              <a:ext cx="249522" cy="298012"/>
            </a:xfrm>
            <a:prstGeom prst="rect">
              <a:avLst/>
            </a:prstGeom>
            <a:solidFill>
              <a:srgbClr val="B3B3B3">
                <a:alpha val="100000"/>
              </a:srgbClr>
            </a:solidFill>
          </p:spPr>
          <p:txBody>
            <a:bodyPr/>
            <a:lstStyle/>
            <a:p/>
          </p:txBody>
        </p:sp>
        <p:sp>
          <p:nvSpPr>
            <p:cNvPr id="69" name="rc69"/>
            <p:cNvSpPr/>
            <p:nvPr/>
          </p:nvSpPr>
          <p:spPr>
            <a:xfrm>
              <a:off x="7118474" y="2532838"/>
              <a:ext cx="249522" cy="299529"/>
            </a:xfrm>
            <a:prstGeom prst="rect">
              <a:avLst/>
            </a:prstGeom>
            <a:solidFill>
              <a:srgbClr val="B3B3B3">
                <a:alpha val="100000"/>
              </a:srgbClr>
            </a:solidFill>
          </p:spPr>
          <p:txBody>
            <a:bodyPr/>
            <a:lstStyle/>
            <a:p/>
          </p:txBody>
        </p:sp>
        <p:sp>
          <p:nvSpPr>
            <p:cNvPr id="70" name="rc70"/>
            <p:cNvSpPr/>
            <p:nvPr/>
          </p:nvSpPr>
          <p:spPr>
            <a:xfrm>
              <a:off x="7395722" y="2587015"/>
              <a:ext cx="249522" cy="120334"/>
            </a:xfrm>
            <a:prstGeom prst="rect">
              <a:avLst/>
            </a:prstGeom>
            <a:solidFill>
              <a:srgbClr val="B3B3B3">
                <a:alpha val="100000"/>
              </a:srgbClr>
            </a:solidFill>
          </p:spPr>
          <p:txBody>
            <a:bodyPr/>
            <a:lstStyle/>
            <a:p/>
          </p:txBody>
        </p:sp>
        <p:sp>
          <p:nvSpPr>
            <p:cNvPr id="71" name="rc71"/>
            <p:cNvSpPr/>
            <p:nvPr/>
          </p:nvSpPr>
          <p:spPr>
            <a:xfrm>
              <a:off x="7672970" y="2278120"/>
              <a:ext cx="249522" cy="60455"/>
            </a:xfrm>
            <a:prstGeom prst="rect">
              <a:avLst/>
            </a:prstGeom>
            <a:solidFill>
              <a:srgbClr val="B3B3B3">
                <a:alpha val="100000"/>
              </a:srgbClr>
            </a:solidFill>
          </p:spPr>
          <p:txBody>
            <a:bodyPr/>
            <a:lstStyle/>
            <a:p/>
          </p:txBody>
        </p:sp>
        <p:sp>
          <p:nvSpPr>
            <p:cNvPr id="72" name="rc72"/>
            <p:cNvSpPr/>
            <p:nvPr/>
          </p:nvSpPr>
          <p:spPr>
            <a:xfrm>
              <a:off x="7950217" y="2394793"/>
              <a:ext cx="249522" cy="0"/>
            </a:xfrm>
            <a:prstGeom prst="rect">
              <a:avLst/>
            </a:prstGeom>
            <a:solidFill>
              <a:srgbClr val="B3B3B3">
                <a:alpha val="100000"/>
              </a:srgbClr>
            </a:solidFill>
          </p:spPr>
          <p:txBody>
            <a:bodyPr/>
            <a:lstStyle/>
            <a:p/>
          </p:txBody>
        </p:sp>
        <p:sp>
          <p:nvSpPr>
            <p:cNvPr id="73" name="pl73"/>
            <p:cNvSpPr/>
            <p:nvPr/>
          </p:nvSpPr>
          <p:spPr>
            <a:xfrm>
              <a:off x="1421035" y="1216961"/>
              <a:ext cx="6653943" cy="680230"/>
            </a:xfrm>
            <a:custGeom>
              <a:avLst/>
              <a:pathLst>
                <a:path w="6653943" h="680230">
                  <a:moveTo>
                    <a:pt x="0" y="27209"/>
                  </a:moveTo>
                  <a:lnTo>
                    <a:pt x="277247" y="27209"/>
                  </a:lnTo>
                  <a:lnTo>
                    <a:pt x="554495" y="27209"/>
                  </a:lnTo>
                  <a:lnTo>
                    <a:pt x="831742" y="54418"/>
                  </a:lnTo>
                  <a:lnTo>
                    <a:pt x="1108990" y="27209"/>
                  </a:lnTo>
                  <a:lnTo>
                    <a:pt x="1386238" y="0"/>
                  </a:lnTo>
                  <a:lnTo>
                    <a:pt x="1663485" y="81627"/>
                  </a:lnTo>
                  <a:lnTo>
                    <a:pt x="1940733" y="136046"/>
                  </a:lnTo>
                  <a:lnTo>
                    <a:pt x="2217981" y="54418"/>
                  </a:lnTo>
                  <a:lnTo>
                    <a:pt x="2495228" y="0"/>
                  </a:lnTo>
                  <a:lnTo>
                    <a:pt x="2772476" y="0"/>
                  </a:lnTo>
                  <a:lnTo>
                    <a:pt x="3049724" y="0"/>
                  </a:lnTo>
                  <a:lnTo>
                    <a:pt x="3326971" y="27209"/>
                  </a:lnTo>
                  <a:lnTo>
                    <a:pt x="3604219" y="0"/>
                  </a:lnTo>
                  <a:lnTo>
                    <a:pt x="3881467" y="0"/>
                  </a:lnTo>
                  <a:lnTo>
                    <a:pt x="4158714" y="0"/>
                  </a:lnTo>
                  <a:lnTo>
                    <a:pt x="4435962" y="27209"/>
                  </a:lnTo>
                  <a:lnTo>
                    <a:pt x="4713210" y="190464"/>
                  </a:lnTo>
                  <a:lnTo>
                    <a:pt x="4990457" y="163255"/>
                  </a:lnTo>
                  <a:lnTo>
                    <a:pt x="5267705" y="272092"/>
                  </a:lnTo>
                  <a:lnTo>
                    <a:pt x="5544953" y="380928"/>
                  </a:lnTo>
                  <a:lnTo>
                    <a:pt x="5822200" y="462556"/>
                  </a:lnTo>
                  <a:lnTo>
                    <a:pt x="6099448" y="516974"/>
                  </a:lnTo>
                  <a:lnTo>
                    <a:pt x="6376696" y="680230"/>
                  </a:lnTo>
                  <a:lnTo>
                    <a:pt x="6653943" y="653020"/>
                  </a:lnTo>
                </a:path>
              </a:pathLst>
            </a:custGeom>
            <a:ln w="27101" cap="flat">
              <a:solidFill>
                <a:srgbClr val="0058AB">
                  <a:alpha val="50196"/>
                </a:srgbClr>
              </a:solidFill>
              <a:prstDash val="solid"/>
              <a:round/>
            </a:ln>
          </p:spPr>
          <p:txBody>
            <a:bodyPr/>
            <a:lstStyle/>
            <a:p/>
          </p:txBody>
        </p:sp>
        <p:sp>
          <p:nvSpPr>
            <p:cNvPr id="74" name="pl74"/>
            <p:cNvSpPr/>
            <p:nvPr/>
          </p:nvSpPr>
          <p:spPr>
            <a:xfrm>
              <a:off x="1421035" y="1216961"/>
              <a:ext cx="6653943" cy="707439"/>
            </a:xfrm>
            <a:custGeom>
              <a:avLst/>
              <a:pathLst>
                <a:path w="6653943" h="707439">
                  <a:moveTo>
                    <a:pt x="0" y="136046"/>
                  </a:moveTo>
                  <a:lnTo>
                    <a:pt x="277247" y="81627"/>
                  </a:lnTo>
                  <a:lnTo>
                    <a:pt x="554495" y="108836"/>
                  </a:lnTo>
                  <a:lnTo>
                    <a:pt x="831742" y="190464"/>
                  </a:lnTo>
                  <a:lnTo>
                    <a:pt x="1108990" y="136046"/>
                  </a:lnTo>
                  <a:lnTo>
                    <a:pt x="1386238" y="27209"/>
                  </a:lnTo>
                  <a:lnTo>
                    <a:pt x="1663485" y="108836"/>
                  </a:lnTo>
                  <a:lnTo>
                    <a:pt x="1940733" y="136046"/>
                  </a:lnTo>
                  <a:lnTo>
                    <a:pt x="2217981" y="163255"/>
                  </a:lnTo>
                  <a:lnTo>
                    <a:pt x="2495228" y="54418"/>
                  </a:lnTo>
                  <a:lnTo>
                    <a:pt x="2772476" y="54418"/>
                  </a:lnTo>
                  <a:lnTo>
                    <a:pt x="3049724" y="54418"/>
                  </a:lnTo>
                  <a:lnTo>
                    <a:pt x="3326971" y="27209"/>
                  </a:lnTo>
                  <a:lnTo>
                    <a:pt x="3604219" y="0"/>
                  </a:lnTo>
                  <a:lnTo>
                    <a:pt x="3881467" y="0"/>
                  </a:lnTo>
                  <a:lnTo>
                    <a:pt x="4158714" y="27209"/>
                  </a:lnTo>
                  <a:lnTo>
                    <a:pt x="4435962" y="108836"/>
                  </a:lnTo>
                  <a:lnTo>
                    <a:pt x="4713210" y="244882"/>
                  </a:lnTo>
                  <a:lnTo>
                    <a:pt x="4990457" y="217673"/>
                  </a:lnTo>
                  <a:lnTo>
                    <a:pt x="5267705" y="299301"/>
                  </a:lnTo>
                  <a:lnTo>
                    <a:pt x="5544953" y="516974"/>
                  </a:lnTo>
                  <a:lnTo>
                    <a:pt x="5822200" y="598602"/>
                  </a:lnTo>
                  <a:lnTo>
                    <a:pt x="6099448" y="571393"/>
                  </a:lnTo>
                  <a:lnTo>
                    <a:pt x="6376696" y="707439"/>
                  </a:lnTo>
                  <a:lnTo>
                    <a:pt x="6653943" y="653020"/>
                  </a:lnTo>
                </a:path>
              </a:pathLst>
            </a:custGeom>
            <a:ln w="27101" cap="flat">
              <a:solidFill>
                <a:srgbClr val="333333">
                  <a:alpha val="50196"/>
                </a:srgbClr>
              </a:solidFill>
              <a:prstDash val="solid"/>
              <a:round/>
            </a:ln>
          </p:spPr>
          <p:txBody>
            <a:bodyPr/>
            <a:lstStyle/>
            <a:p/>
          </p:txBody>
        </p:sp>
        <p:sp>
          <p:nvSpPr>
            <p:cNvPr id="75" name="tx75"/>
            <p:cNvSpPr/>
            <p:nvPr/>
          </p:nvSpPr>
          <p:spPr>
            <a:xfrm>
              <a:off x="6628451" y="133221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76" name="tx76"/>
            <p:cNvSpPr/>
            <p:nvPr/>
          </p:nvSpPr>
          <p:spPr>
            <a:xfrm>
              <a:off x="6905698" y="14410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77" name="tx77"/>
            <p:cNvSpPr/>
            <p:nvPr/>
          </p:nvSpPr>
          <p:spPr>
            <a:xfrm>
              <a:off x="7182946" y="152268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78" name="tx78"/>
            <p:cNvSpPr/>
            <p:nvPr/>
          </p:nvSpPr>
          <p:spPr>
            <a:xfrm>
              <a:off x="7460194" y="1577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79" name="tx79"/>
            <p:cNvSpPr/>
            <p:nvPr/>
          </p:nvSpPr>
          <p:spPr>
            <a:xfrm>
              <a:off x="7737441" y="174199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80" name="tx80"/>
            <p:cNvSpPr/>
            <p:nvPr/>
          </p:nvSpPr>
          <p:spPr>
            <a:xfrm>
              <a:off x="8014689" y="171446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75</a:t>
              </a:r>
            </a:p>
          </p:txBody>
        </p:sp>
        <p:sp>
          <p:nvSpPr>
            <p:cNvPr id="81" name="tx81"/>
            <p:cNvSpPr/>
            <p:nvPr/>
          </p:nvSpPr>
          <p:spPr>
            <a:xfrm>
              <a:off x="6628451" y="156894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88</a:t>
              </a:r>
            </a:p>
          </p:txBody>
        </p:sp>
        <p:sp>
          <p:nvSpPr>
            <p:cNvPr id="82" name="tx82"/>
            <p:cNvSpPr/>
            <p:nvPr/>
          </p:nvSpPr>
          <p:spPr>
            <a:xfrm>
              <a:off x="6905698" y="17866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80</a:t>
              </a:r>
            </a:p>
          </p:txBody>
        </p:sp>
        <p:sp>
          <p:nvSpPr>
            <p:cNvPr id="83" name="tx83"/>
            <p:cNvSpPr/>
            <p:nvPr/>
          </p:nvSpPr>
          <p:spPr>
            <a:xfrm>
              <a:off x="7182946" y="1870888"/>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77</a:t>
              </a:r>
            </a:p>
          </p:txBody>
        </p:sp>
        <p:sp>
          <p:nvSpPr>
            <p:cNvPr id="84" name="tx84"/>
            <p:cNvSpPr/>
            <p:nvPr/>
          </p:nvSpPr>
          <p:spPr>
            <a:xfrm>
              <a:off x="7460194" y="18410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78</a:t>
              </a:r>
            </a:p>
          </p:txBody>
        </p:sp>
        <p:sp>
          <p:nvSpPr>
            <p:cNvPr id="85" name="tx85"/>
            <p:cNvSpPr/>
            <p:nvPr/>
          </p:nvSpPr>
          <p:spPr>
            <a:xfrm>
              <a:off x="7737441" y="19770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73</a:t>
              </a:r>
            </a:p>
          </p:txBody>
        </p:sp>
        <p:sp>
          <p:nvSpPr>
            <p:cNvPr id="86" name="tx86"/>
            <p:cNvSpPr/>
            <p:nvPr/>
          </p:nvSpPr>
          <p:spPr>
            <a:xfrm>
              <a:off x="8014689" y="192398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75</a:t>
              </a:r>
            </a:p>
          </p:txBody>
        </p:sp>
        <p:sp>
          <p:nvSpPr>
            <p:cNvPr id="87" name="tx87"/>
            <p:cNvSpPr/>
            <p:nvPr/>
          </p:nvSpPr>
          <p:spPr>
            <a:xfrm>
              <a:off x="1345686" y="3814610"/>
              <a:ext cx="150697"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4.4</a:t>
              </a:r>
            </a:p>
          </p:txBody>
        </p:sp>
        <p:sp>
          <p:nvSpPr>
            <p:cNvPr id="88" name="tx88"/>
            <p:cNvSpPr/>
            <p:nvPr/>
          </p:nvSpPr>
          <p:spPr>
            <a:xfrm>
              <a:off x="2731924" y="3843225"/>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a:t>
              </a:r>
            </a:p>
          </p:txBody>
        </p:sp>
        <p:sp>
          <p:nvSpPr>
            <p:cNvPr id="89" name="tx89"/>
            <p:cNvSpPr/>
            <p:nvPr/>
          </p:nvSpPr>
          <p:spPr>
            <a:xfrm>
              <a:off x="4118163" y="3843290"/>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a:t>
              </a:r>
            </a:p>
          </p:txBody>
        </p:sp>
        <p:sp>
          <p:nvSpPr>
            <p:cNvPr id="90" name="tx90"/>
            <p:cNvSpPr/>
            <p:nvPr/>
          </p:nvSpPr>
          <p:spPr>
            <a:xfrm>
              <a:off x="5504401" y="3842898"/>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a:t>
              </a:r>
            </a:p>
          </p:txBody>
        </p:sp>
        <p:sp>
          <p:nvSpPr>
            <p:cNvPr id="91" name="tx91"/>
            <p:cNvSpPr/>
            <p:nvPr/>
          </p:nvSpPr>
          <p:spPr>
            <a:xfrm>
              <a:off x="6628451" y="35439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a:t>
              </a:r>
            </a:p>
          </p:txBody>
        </p:sp>
        <p:sp>
          <p:nvSpPr>
            <p:cNvPr id="92" name="tx92"/>
            <p:cNvSpPr/>
            <p:nvPr/>
          </p:nvSpPr>
          <p:spPr>
            <a:xfrm>
              <a:off x="6860494" y="3423175"/>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34.2</a:t>
              </a:r>
            </a:p>
          </p:txBody>
        </p:sp>
        <p:sp>
          <p:nvSpPr>
            <p:cNvPr id="93" name="tx93"/>
            <p:cNvSpPr/>
            <p:nvPr/>
          </p:nvSpPr>
          <p:spPr>
            <a:xfrm>
              <a:off x="7137742" y="3332403"/>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41.2</a:t>
              </a:r>
            </a:p>
          </p:txBody>
        </p:sp>
        <p:sp>
          <p:nvSpPr>
            <p:cNvPr id="94" name="tx94"/>
            <p:cNvSpPr/>
            <p:nvPr/>
          </p:nvSpPr>
          <p:spPr>
            <a:xfrm>
              <a:off x="7460194" y="32685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46</a:t>
              </a:r>
            </a:p>
          </p:txBody>
        </p:sp>
        <p:sp>
          <p:nvSpPr>
            <p:cNvPr id="95" name="tx95"/>
            <p:cNvSpPr/>
            <p:nvPr/>
          </p:nvSpPr>
          <p:spPr>
            <a:xfrm>
              <a:off x="7692237" y="308418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60.1</a:t>
              </a:r>
            </a:p>
          </p:txBody>
        </p:sp>
        <p:sp>
          <p:nvSpPr>
            <p:cNvPr id="96" name="tx96"/>
            <p:cNvSpPr/>
            <p:nvPr/>
          </p:nvSpPr>
          <p:spPr>
            <a:xfrm>
              <a:off x="8014689" y="31122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58</a:t>
              </a:r>
            </a:p>
          </p:txBody>
        </p:sp>
        <p:sp>
          <p:nvSpPr>
            <p:cNvPr id="97" name="tx97"/>
            <p:cNvSpPr/>
            <p:nvPr/>
          </p:nvSpPr>
          <p:spPr>
            <a:xfrm>
              <a:off x="1345686" y="364119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8.8</a:t>
              </a:r>
            </a:p>
          </p:txBody>
        </p:sp>
        <p:sp>
          <p:nvSpPr>
            <p:cNvPr id="98" name="tx98"/>
            <p:cNvSpPr/>
            <p:nvPr/>
          </p:nvSpPr>
          <p:spPr>
            <a:xfrm>
              <a:off x="2731924" y="3786563"/>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a:t>
              </a:r>
            </a:p>
          </p:txBody>
        </p:sp>
        <p:sp>
          <p:nvSpPr>
            <p:cNvPr id="99" name="tx99"/>
            <p:cNvSpPr/>
            <p:nvPr/>
          </p:nvSpPr>
          <p:spPr>
            <a:xfrm>
              <a:off x="4118163" y="3757117"/>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4.3</a:t>
              </a:r>
            </a:p>
          </p:txBody>
        </p:sp>
        <p:sp>
          <p:nvSpPr>
            <p:cNvPr id="100" name="tx100"/>
            <p:cNvSpPr/>
            <p:nvPr/>
          </p:nvSpPr>
          <p:spPr>
            <a:xfrm>
              <a:off x="5504401" y="3785582"/>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a:t>
              </a:r>
            </a:p>
          </p:txBody>
        </p:sp>
        <p:sp>
          <p:nvSpPr>
            <p:cNvPr id="101" name="tx101"/>
            <p:cNvSpPr/>
            <p:nvPr/>
          </p:nvSpPr>
          <p:spPr>
            <a:xfrm>
              <a:off x="6613391" y="3187907"/>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a:t>
              </a:r>
            </a:p>
          </p:txBody>
        </p:sp>
        <p:sp>
          <p:nvSpPr>
            <p:cNvPr id="102" name="tx102"/>
            <p:cNvSpPr/>
            <p:nvPr/>
          </p:nvSpPr>
          <p:spPr>
            <a:xfrm>
              <a:off x="6860494" y="2828540"/>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11.4</a:t>
              </a:r>
            </a:p>
          </p:txBody>
        </p:sp>
        <p:sp>
          <p:nvSpPr>
            <p:cNvPr id="103" name="tx103"/>
            <p:cNvSpPr/>
            <p:nvPr/>
          </p:nvSpPr>
          <p:spPr>
            <a:xfrm>
              <a:off x="7137742" y="2643486"/>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11.4</a:t>
              </a:r>
            </a:p>
          </p:txBody>
        </p:sp>
        <p:sp>
          <p:nvSpPr>
            <p:cNvPr id="104" name="tx104"/>
            <p:cNvSpPr/>
            <p:nvPr/>
          </p:nvSpPr>
          <p:spPr>
            <a:xfrm>
              <a:off x="7445134" y="260674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4.6</a:t>
              </a:r>
            </a:p>
          </p:txBody>
        </p:sp>
        <p:sp>
          <p:nvSpPr>
            <p:cNvPr id="105" name="tx105"/>
            <p:cNvSpPr/>
            <p:nvPr/>
          </p:nvSpPr>
          <p:spPr>
            <a:xfrm>
              <a:off x="7722382" y="2267855"/>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a:t>
              </a:r>
            </a:p>
          </p:txBody>
        </p:sp>
        <p:sp>
          <p:nvSpPr>
            <p:cNvPr id="106" name="tx106"/>
            <p:cNvSpPr/>
            <p:nvPr/>
          </p:nvSpPr>
          <p:spPr>
            <a:xfrm>
              <a:off x="1315541" y="3449025"/>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13.1</a:t>
              </a:r>
            </a:p>
          </p:txBody>
        </p:sp>
        <p:sp>
          <p:nvSpPr>
            <p:cNvPr id="107" name="tx107"/>
            <p:cNvSpPr/>
            <p:nvPr/>
          </p:nvSpPr>
          <p:spPr>
            <a:xfrm>
              <a:off x="2731924" y="3679257"/>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4.3</a:t>
              </a:r>
            </a:p>
          </p:txBody>
        </p:sp>
        <p:sp>
          <p:nvSpPr>
            <p:cNvPr id="108" name="tx108"/>
            <p:cNvSpPr/>
            <p:nvPr/>
          </p:nvSpPr>
          <p:spPr>
            <a:xfrm>
              <a:off x="4118163" y="362304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109" name="tx109"/>
            <p:cNvSpPr/>
            <p:nvPr/>
          </p:nvSpPr>
          <p:spPr>
            <a:xfrm>
              <a:off x="5504401" y="3679643"/>
              <a:ext cx="150697"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4.4</a:t>
              </a:r>
            </a:p>
          </p:txBody>
        </p:sp>
        <p:sp>
          <p:nvSpPr>
            <p:cNvPr id="110" name="tx110"/>
            <p:cNvSpPr/>
            <p:nvPr/>
          </p:nvSpPr>
          <p:spPr>
            <a:xfrm>
              <a:off x="6583247" y="3082019"/>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27.2</a:t>
              </a:r>
            </a:p>
          </p:txBody>
        </p:sp>
        <p:sp>
          <p:nvSpPr>
            <p:cNvPr id="111" name="tx111"/>
            <p:cNvSpPr/>
            <p:nvPr/>
          </p:nvSpPr>
          <p:spPr>
            <a:xfrm>
              <a:off x="6860494" y="260061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45.6</a:t>
              </a:r>
            </a:p>
          </p:txBody>
        </p:sp>
        <p:sp>
          <p:nvSpPr>
            <p:cNvPr id="112" name="tx112"/>
            <p:cNvSpPr/>
            <p:nvPr/>
          </p:nvSpPr>
          <p:spPr>
            <a:xfrm>
              <a:off x="7137742" y="241479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52.7</a:t>
              </a:r>
            </a:p>
          </p:txBody>
        </p:sp>
        <p:sp>
          <p:nvSpPr>
            <p:cNvPr id="113" name="tx113"/>
            <p:cNvSpPr/>
            <p:nvPr/>
          </p:nvSpPr>
          <p:spPr>
            <a:xfrm>
              <a:off x="7414990" y="2468976"/>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50.6</a:t>
              </a:r>
            </a:p>
          </p:txBody>
        </p:sp>
        <p:sp>
          <p:nvSpPr>
            <p:cNvPr id="114" name="tx114"/>
            <p:cNvSpPr/>
            <p:nvPr/>
          </p:nvSpPr>
          <p:spPr>
            <a:xfrm>
              <a:off x="7692237" y="216008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62.4</a:t>
              </a:r>
            </a:p>
          </p:txBody>
        </p:sp>
        <p:sp>
          <p:nvSpPr>
            <p:cNvPr id="115" name="tx115"/>
            <p:cNvSpPr/>
            <p:nvPr/>
          </p:nvSpPr>
          <p:spPr>
            <a:xfrm>
              <a:off x="8014689" y="22767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58</a:t>
              </a:r>
            </a:p>
          </p:txBody>
        </p:sp>
        <p:sp>
          <p:nvSpPr>
            <p:cNvPr id="116" name="tx116"/>
            <p:cNvSpPr/>
            <p:nvPr/>
          </p:nvSpPr>
          <p:spPr>
            <a:xfrm>
              <a:off x="717597" y="3858558"/>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17" name="tx117"/>
            <p:cNvSpPr/>
            <p:nvPr/>
          </p:nvSpPr>
          <p:spPr>
            <a:xfrm>
              <a:off x="639902" y="3073697"/>
              <a:ext cx="24856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30K</a:t>
              </a:r>
            </a:p>
          </p:txBody>
        </p:sp>
        <p:sp>
          <p:nvSpPr>
            <p:cNvPr id="118" name="tx118"/>
            <p:cNvSpPr/>
            <p:nvPr/>
          </p:nvSpPr>
          <p:spPr>
            <a:xfrm>
              <a:off x="639902" y="228897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60K</a:t>
              </a:r>
            </a:p>
          </p:txBody>
        </p:sp>
        <p:sp>
          <p:nvSpPr>
            <p:cNvPr id="119" name="tx119"/>
            <p:cNvSpPr/>
            <p:nvPr/>
          </p:nvSpPr>
          <p:spPr>
            <a:xfrm>
              <a:off x="639902" y="1504179"/>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90K</a:t>
              </a:r>
            </a:p>
          </p:txBody>
        </p:sp>
        <p:sp>
          <p:nvSpPr>
            <p:cNvPr id="120" name="tx120"/>
            <p:cNvSpPr/>
            <p:nvPr/>
          </p:nvSpPr>
          <p:spPr>
            <a:xfrm>
              <a:off x="8607544" y="385855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1" name="tx121"/>
            <p:cNvSpPr/>
            <p:nvPr/>
          </p:nvSpPr>
          <p:spPr>
            <a:xfrm>
              <a:off x="8607544" y="31783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2" name="tx122"/>
            <p:cNvSpPr/>
            <p:nvPr/>
          </p:nvSpPr>
          <p:spPr>
            <a:xfrm>
              <a:off x="8607544" y="249809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3" name="tx123"/>
            <p:cNvSpPr/>
            <p:nvPr/>
          </p:nvSpPr>
          <p:spPr>
            <a:xfrm>
              <a:off x="8607544" y="1819573"/>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4" name="tx124"/>
            <p:cNvSpPr/>
            <p:nvPr/>
          </p:nvSpPr>
          <p:spPr>
            <a:xfrm>
              <a:off x="8607544" y="113763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5" name="tx125"/>
            <p:cNvSpPr/>
            <p:nvPr/>
          </p:nvSpPr>
          <p:spPr>
            <a:xfrm rot="-5400000">
              <a:off x="1264589"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6" name="tx126"/>
            <p:cNvSpPr/>
            <p:nvPr/>
          </p:nvSpPr>
          <p:spPr>
            <a:xfrm rot="-5400000">
              <a:off x="2650827"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7" name="tx127"/>
            <p:cNvSpPr/>
            <p:nvPr/>
          </p:nvSpPr>
          <p:spPr>
            <a:xfrm rot="-5400000">
              <a:off x="4037065"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8" name="tx128"/>
            <p:cNvSpPr/>
            <p:nvPr/>
          </p:nvSpPr>
          <p:spPr>
            <a:xfrm rot="-5400000">
              <a:off x="5423303"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9" name="tx129"/>
            <p:cNvSpPr/>
            <p:nvPr/>
          </p:nvSpPr>
          <p:spPr>
            <a:xfrm rot="-5400000">
              <a:off x="6532294"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0" name="tx130"/>
            <p:cNvSpPr/>
            <p:nvPr/>
          </p:nvSpPr>
          <p:spPr>
            <a:xfrm rot="-5400000">
              <a:off x="6809542"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1" name="tx131"/>
            <p:cNvSpPr/>
            <p:nvPr/>
          </p:nvSpPr>
          <p:spPr>
            <a:xfrm rot="-5400000">
              <a:off x="7086789"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2" name="tx132"/>
            <p:cNvSpPr/>
            <p:nvPr/>
          </p:nvSpPr>
          <p:spPr>
            <a:xfrm rot="-5400000">
              <a:off x="7364037"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3" name="tx133"/>
            <p:cNvSpPr/>
            <p:nvPr/>
          </p:nvSpPr>
          <p:spPr>
            <a:xfrm rot="-5400000">
              <a:off x="7641251" y="4220449"/>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4" name="tx134"/>
            <p:cNvSpPr/>
            <p:nvPr/>
          </p:nvSpPr>
          <p:spPr>
            <a:xfrm rot="-5400000">
              <a:off x="7918532"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5" name="tx135"/>
            <p:cNvSpPr/>
            <p:nvPr/>
          </p:nvSpPr>
          <p:spPr>
            <a:xfrm rot="-5400000">
              <a:off x="-1112765" y="2416637"/>
              <a:ext cx="312142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sin vacunar y con vacunación incompleta (miles)</a:t>
              </a:r>
            </a:p>
          </p:txBody>
        </p:sp>
        <p:sp>
          <p:nvSpPr>
            <p:cNvPr id="136" name="tx136"/>
            <p:cNvSpPr/>
            <p:nvPr/>
          </p:nvSpPr>
          <p:spPr>
            <a:xfrm rot="5400000">
              <a:off x="8372624" y="2416637"/>
              <a:ext cx="119549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DTP (%)</a:t>
              </a:r>
            </a:p>
          </p:txBody>
        </p:sp>
        <p:sp>
          <p:nvSpPr>
            <p:cNvPr id="137" name="pl137"/>
            <p:cNvSpPr/>
            <p:nvPr/>
          </p:nvSpPr>
          <p:spPr>
            <a:xfrm>
              <a:off x="3035891" y="4909619"/>
              <a:ext cx="175564" cy="0"/>
            </a:xfrm>
            <a:custGeom>
              <a:avLst/>
              <a:pathLst>
                <a:path w="175564" h="0">
                  <a:moveTo>
                    <a:pt x="0" y="0"/>
                  </a:moveTo>
                  <a:lnTo>
                    <a:pt x="175564" y="0"/>
                  </a:lnTo>
                </a:path>
              </a:pathLst>
            </a:custGeom>
            <a:ln w="27101" cap="flat">
              <a:solidFill>
                <a:srgbClr val="0058AB">
                  <a:alpha val="50196"/>
                </a:srgbClr>
              </a:solidFill>
              <a:prstDash val="solid"/>
              <a:round/>
            </a:ln>
          </p:spPr>
          <p:txBody>
            <a:bodyPr/>
            <a:lstStyle/>
            <a:p/>
          </p:txBody>
        </p:sp>
        <p:sp>
          <p:nvSpPr>
            <p:cNvPr id="138" name="pl138"/>
            <p:cNvSpPr/>
            <p:nvPr/>
          </p:nvSpPr>
          <p:spPr>
            <a:xfrm>
              <a:off x="3751620" y="4909619"/>
              <a:ext cx="175564" cy="0"/>
            </a:xfrm>
            <a:custGeom>
              <a:avLst/>
              <a:pathLst>
                <a:path w="175564" h="0">
                  <a:moveTo>
                    <a:pt x="0" y="0"/>
                  </a:moveTo>
                  <a:lnTo>
                    <a:pt x="175564" y="0"/>
                  </a:lnTo>
                </a:path>
              </a:pathLst>
            </a:custGeom>
            <a:ln w="27101" cap="flat">
              <a:solidFill>
                <a:srgbClr val="333333">
                  <a:alpha val="50196"/>
                </a:srgbClr>
              </a:solidFill>
              <a:prstDash val="solid"/>
              <a:round/>
            </a:ln>
          </p:spPr>
          <p:txBody>
            <a:bodyPr/>
            <a:lstStyle/>
            <a:p/>
          </p:txBody>
        </p:sp>
        <p:sp>
          <p:nvSpPr>
            <p:cNvPr id="139" name="tx139"/>
            <p:cNvSpPr/>
            <p:nvPr/>
          </p:nvSpPr>
          <p:spPr>
            <a:xfrm>
              <a:off x="3302990" y="4859209"/>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40" name="tx140"/>
            <p:cNvSpPr/>
            <p:nvPr/>
          </p:nvSpPr>
          <p:spPr>
            <a:xfrm>
              <a:off x="4018719" y="4857436"/>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41" name="rc141"/>
            <p:cNvSpPr/>
            <p:nvPr/>
          </p:nvSpPr>
          <p:spPr>
            <a:xfrm>
              <a:off x="4663170" y="4808891"/>
              <a:ext cx="201456" cy="201456"/>
            </a:xfrm>
            <a:prstGeom prst="rect">
              <a:avLst/>
            </a:prstGeom>
            <a:solidFill>
              <a:srgbClr val="B3B3B3">
                <a:alpha val="100000"/>
              </a:srgbClr>
            </a:solidFill>
          </p:spPr>
          <p:txBody>
            <a:bodyPr/>
            <a:lstStyle/>
            <a:p/>
          </p:txBody>
        </p:sp>
        <p:sp>
          <p:nvSpPr>
            <p:cNvPr id="142" name="rc142"/>
            <p:cNvSpPr/>
            <p:nvPr/>
          </p:nvSpPr>
          <p:spPr>
            <a:xfrm>
              <a:off x="5565324" y="4808891"/>
              <a:ext cx="201456" cy="201456"/>
            </a:xfrm>
            <a:prstGeom prst="rect">
              <a:avLst/>
            </a:prstGeom>
            <a:solidFill>
              <a:srgbClr val="1CABE2">
                <a:alpha val="100000"/>
              </a:srgbClr>
            </a:solidFill>
          </p:spPr>
          <p:txBody>
            <a:bodyPr/>
            <a:lstStyle/>
            <a:p/>
          </p:txBody>
        </p:sp>
        <p:sp>
          <p:nvSpPr>
            <p:cNvPr id="143" name="tx143"/>
            <p:cNvSpPr/>
            <p:nvPr/>
          </p:nvSpPr>
          <p:spPr>
            <a:xfrm>
              <a:off x="4943215" y="4831856"/>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44" name="tx144"/>
            <p:cNvSpPr/>
            <p:nvPr/>
          </p:nvSpPr>
          <p:spPr>
            <a:xfrm>
              <a:off x="5845369" y="4857982"/>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45" name="tx145"/>
            <p:cNvSpPr/>
            <p:nvPr/>
          </p:nvSpPr>
          <p:spPr>
            <a:xfrm>
              <a:off x="951100" y="467611"/>
              <a:ext cx="745490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estimada y número de niños no vacunados o insuficientemente vacunados contra la DTP,</a:t>
              </a:r>
            </a:p>
          </p:txBody>
        </p:sp>
        <p:sp>
          <p:nvSpPr>
            <p:cNvPr id="146" name="tx146"/>
            <p:cNvSpPr/>
            <p:nvPr/>
          </p:nvSpPr>
          <p:spPr>
            <a:xfrm>
              <a:off x="951100" y="661760"/>
              <a:ext cx="1621720"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Honduras, 2000-2024</a:t>
              </a:r>
            </a:p>
          </p:txBody>
        </p:sp>
        <p:sp>
          <p:nvSpPr>
            <p:cNvPr id="147" name="pl147"/>
            <p:cNvSpPr/>
            <p:nvPr/>
          </p:nvSpPr>
          <p:spPr>
            <a:xfrm>
              <a:off x="2402474" y="5228114"/>
              <a:ext cx="0" cy="628532"/>
            </a:xfrm>
            <a:custGeom>
              <a:avLst/>
              <a:pathLst>
                <a:path w="0" h="628532">
                  <a:moveTo>
                    <a:pt x="0" y="628532"/>
                  </a:moveTo>
                  <a:lnTo>
                    <a:pt x="0" y="0"/>
                  </a:lnTo>
                  <a:lnTo>
                    <a:pt x="0" y="0"/>
                  </a:lnTo>
                </a:path>
              </a:pathLst>
            </a:custGeom>
            <a:ln w="6775" cap="flat">
              <a:solidFill>
                <a:srgbClr val="EBEBEB">
                  <a:alpha val="100000"/>
                </a:srgbClr>
              </a:solidFill>
              <a:prstDash val="solid"/>
              <a:round/>
            </a:ln>
          </p:spPr>
          <p:txBody>
            <a:bodyPr/>
            <a:lstStyle/>
            <a:p/>
          </p:txBody>
        </p:sp>
        <p:sp>
          <p:nvSpPr>
            <p:cNvPr id="148" name="pl148"/>
            <p:cNvSpPr/>
            <p:nvPr/>
          </p:nvSpPr>
          <p:spPr>
            <a:xfrm>
              <a:off x="4614875" y="5228114"/>
              <a:ext cx="0" cy="628532"/>
            </a:xfrm>
            <a:custGeom>
              <a:avLst/>
              <a:pathLst>
                <a:path w="0" h="628532">
                  <a:moveTo>
                    <a:pt x="0" y="628532"/>
                  </a:moveTo>
                  <a:lnTo>
                    <a:pt x="0" y="0"/>
                  </a:lnTo>
                  <a:lnTo>
                    <a:pt x="0" y="0"/>
                  </a:lnTo>
                </a:path>
              </a:pathLst>
            </a:custGeom>
            <a:ln w="6775" cap="flat">
              <a:solidFill>
                <a:srgbClr val="EBEBEB">
                  <a:alpha val="100000"/>
                </a:srgbClr>
              </a:solidFill>
              <a:prstDash val="solid"/>
              <a:round/>
            </a:ln>
          </p:spPr>
          <p:txBody>
            <a:bodyPr/>
            <a:lstStyle/>
            <a:p/>
          </p:txBody>
        </p:sp>
        <p:sp>
          <p:nvSpPr>
            <p:cNvPr id="149" name="pl149"/>
            <p:cNvSpPr/>
            <p:nvPr/>
          </p:nvSpPr>
          <p:spPr>
            <a:xfrm>
              <a:off x="6827277" y="5228114"/>
              <a:ext cx="0" cy="628532"/>
            </a:xfrm>
            <a:custGeom>
              <a:avLst/>
              <a:pathLst>
                <a:path w="0" h="628532">
                  <a:moveTo>
                    <a:pt x="0" y="628532"/>
                  </a:moveTo>
                  <a:lnTo>
                    <a:pt x="0" y="0"/>
                  </a:lnTo>
                  <a:lnTo>
                    <a:pt x="0" y="0"/>
                  </a:lnTo>
                </a:path>
              </a:pathLst>
            </a:custGeom>
            <a:ln w="6775" cap="flat">
              <a:solidFill>
                <a:srgbClr val="EBEBEB">
                  <a:alpha val="100000"/>
                </a:srgbClr>
              </a:solidFill>
              <a:prstDash val="solid"/>
              <a:round/>
            </a:ln>
          </p:spPr>
          <p:txBody>
            <a:bodyPr/>
            <a:lstStyle/>
            <a:p/>
          </p:txBody>
        </p:sp>
        <p:sp>
          <p:nvSpPr>
            <p:cNvPr id="150" name="pl150"/>
            <p:cNvSpPr/>
            <p:nvPr/>
          </p:nvSpPr>
          <p:spPr>
            <a:xfrm>
              <a:off x="951100" y="57387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1" name="pl151"/>
            <p:cNvSpPr/>
            <p:nvPr/>
          </p:nvSpPr>
          <p:spPr>
            <a:xfrm>
              <a:off x="951100" y="554238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2" name="pl152"/>
            <p:cNvSpPr/>
            <p:nvPr/>
          </p:nvSpPr>
          <p:spPr>
            <a:xfrm>
              <a:off x="951100" y="534596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3" name="pl153"/>
            <p:cNvSpPr/>
            <p:nvPr/>
          </p:nvSpPr>
          <p:spPr>
            <a:xfrm>
              <a:off x="1296273" y="5228114"/>
              <a:ext cx="0" cy="628532"/>
            </a:xfrm>
            <a:custGeom>
              <a:avLst/>
              <a:pathLst>
                <a:path w="0" h="628532">
                  <a:moveTo>
                    <a:pt x="0" y="628532"/>
                  </a:moveTo>
                  <a:lnTo>
                    <a:pt x="0" y="0"/>
                  </a:lnTo>
                  <a:lnTo>
                    <a:pt x="0" y="0"/>
                  </a:lnTo>
                </a:path>
              </a:pathLst>
            </a:custGeom>
            <a:ln w="13550" cap="flat">
              <a:solidFill>
                <a:srgbClr val="EBEBEB">
                  <a:alpha val="100000"/>
                </a:srgbClr>
              </a:solidFill>
              <a:prstDash val="solid"/>
              <a:round/>
            </a:ln>
          </p:spPr>
          <p:txBody>
            <a:bodyPr/>
            <a:lstStyle/>
            <a:p/>
          </p:txBody>
        </p:sp>
        <p:sp>
          <p:nvSpPr>
            <p:cNvPr id="154" name="pl154"/>
            <p:cNvSpPr/>
            <p:nvPr/>
          </p:nvSpPr>
          <p:spPr>
            <a:xfrm>
              <a:off x="3508675" y="5228114"/>
              <a:ext cx="0" cy="628532"/>
            </a:xfrm>
            <a:custGeom>
              <a:avLst/>
              <a:pathLst>
                <a:path w="0" h="628532">
                  <a:moveTo>
                    <a:pt x="0" y="628532"/>
                  </a:moveTo>
                  <a:lnTo>
                    <a:pt x="0" y="0"/>
                  </a:lnTo>
                  <a:lnTo>
                    <a:pt x="0" y="0"/>
                  </a:lnTo>
                </a:path>
              </a:pathLst>
            </a:custGeom>
            <a:ln w="13550" cap="flat">
              <a:solidFill>
                <a:srgbClr val="EBEBEB">
                  <a:alpha val="100000"/>
                </a:srgbClr>
              </a:solidFill>
              <a:prstDash val="solid"/>
              <a:round/>
            </a:ln>
          </p:spPr>
          <p:txBody>
            <a:bodyPr/>
            <a:lstStyle/>
            <a:p/>
          </p:txBody>
        </p:sp>
        <p:sp>
          <p:nvSpPr>
            <p:cNvPr id="155" name="pl155"/>
            <p:cNvSpPr/>
            <p:nvPr/>
          </p:nvSpPr>
          <p:spPr>
            <a:xfrm>
              <a:off x="5721076" y="5228114"/>
              <a:ext cx="0" cy="628532"/>
            </a:xfrm>
            <a:custGeom>
              <a:avLst/>
              <a:pathLst>
                <a:path w="0" h="628532">
                  <a:moveTo>
                    <a:pt x="0" y="628532"/>
                  </a:moveTo>
                  <a:lnTo>
                    <a:pt x="0" y="0"/>
                  </a:lnTo>
                  <a:lnTo>
                    <a:pt x="0" y="0"/>
                  </a:lnTo>
                </a:path>
              </a:pathLst>
            </a:custGeom>
            <a:ln w="13550" cap="flat">
              <a:solidFill>
                <a:srgbClr val="EBEBEB">
                  <a:alpha val="100000"/>
                </a:srgbClr>
              </a:solidFill>
              <a:prstDash val="solid"/>
              <a:round/>
            </a:ln>
          </p:spPr>
          <p:txBody>
            <a:bodyPr/>
            <a:lstStyle/>
            <a:p/>
          </p:txBody>
        </p:sp>
        <p:sp>
          <p:nvSpPr>
            <p:cNvPr id="156" name="pl156"/>
            <p:cNvSpPr/>
            <p:nvPr/>
          </p:nvSpPr>
          <p:spPr>
            <a:xfrm>
              <a:off x="7933478" y="5228114"/>
              <a:ext cx="0" cy="628532"/>
            </a:xfrm>
            <a:custGeom>
              <a:avLst/>
              <a:pathLst>
                <a:path w="0" h="628532">
                  <a:moveTo>
                    <a:pt x="0" y="628532"/>
                  </a:moveTo>
                  <a:lnTo>
                    <a:pt x="0" y="0"/>
                  </a:lnTo>
                  <a:lnTo>
                    <a:pt x="0" y="0"/>
                  </a:lnTo>
                </a:path>
              </a:pathLst>
            </a:custGeom>
            <a:ln w="13550" cap="flat">
              <a:solidFill>
                <a:srgbClr val="EBEBEB">
                  <a:alpha val="100000"/>
                </a:srgbClr>
              </a:solidFill>
              <a:prstDash val="solid"/>
              <a:round/>
            </a:ln>
          </p:spPr>
          <p:txBody>
            <a:bodyPr/>
            <a:lstStyle/>
            <a:p/>
          </p:txBody>
        </p:sp>
        <p:sp>
          <p:nvSpPr>
            <p:cNvPr id="157" name="rc157"/>
            <p:cNvSpPr/>
            <p:nvPr/>
          </p:nvSpPr>
          <p:spPr>
            <a:xfrm>
              <a:off x="1296273" y="5660230"/>
              <a:ext cx="2759638" cy="157133"/>
            </a:xfrm>
            <a:prstGeom prst="rect">
              <a:avLst/>
            </a:prstGeom>
            <a:solidFill>
              <a:srgbClr val="1CABE2">
                <a:alpha val="100000"/>
              </a:srgbClr>
            </a:solidFill>
          </p:spPr>
          <p:txBody>
            <a:bodyPr/>
            <a:lstStyle/>
            <a:p/>
          </p:txBody>
        </p:sp>
        <p:sp>
          <p:nvSpPr>
            <p:cNvPr id="158" name="rc158"/>
            <p:cNvSpPr/>
            <p:nvPr/>
          </p:nvSpPr>
          <p:spPr>
            <a:xfrm>
              <a:off x="1296273" y="5463814"/>
              <a:ext cx="6647823" cy="157133"/>
            </a:xfrm>
            <a:prstGeom prst="rect">
              <a:avLst/>
            </a:prstGeom>
            <a:solidFill>
              <a:srgbClr val="1CABE2">
                <a:alpha val="100000"/>
              </a:srgbClr>
            </a:solidFill>
          </p:spPr>
          <p:txBody>
            <a:bodyPr/>
            <a:lstStyle/>
            <a:p/>
          </p:txBody>
        </p:sp>
        <p:sp>
          <p:nvSpPr>
            <p:cNvPr id="159" name="rc159"/>
            <p:cNvSpPr/>
            <p:nvPr/>
          </p:nvSpPr>
          <p:spPr>
            <a:xfrm>
              <a:off x="1296273" y="5267397"/>
              <a:ext cx="6410101" cy="157133"/>
            </a:xfrm>
            <a:prstGeom prst="rect">
              <a:avLst/>
            </a:prstGeom>
            <a:solidFill>
              <a:srgbClr val="1CABE2">
                <a:alpha val="100000"/>
              </a:srgbClr>
            </a:solidFill>
          </p:spPr>
          <p:txBody>
            <a:bodyPr/>
            <a:lstStyle/>
            <a:p/>
          </p:txBody>
        </p:sp>
        <p:sp>
          <p:nvSpPr>
            <p:cNvPr id="160" name="rc160"/>
            <p:cNvSpPr/>
            <p:nvPr/>
          </p:nvSpPr>
          <p:spPr>
            <a:xfrm>
              <a:off x="4055912" y="5660230"/>
              <a:ext cx="250886" cy="157133"/>
            </a:xfrm>
            <a:prstGeom prst="rect">
              <a:avLst/>
            </a:prstGeom>
            <a:solidFill>
              <a:srgbClr val="B3B3B3">
                <a:alpha val="100000"/>
              </a:srgbClr>
            </a:solidFill>
          </p:spPr>
          <p:txBody>
            <a:bodyPr/>
            <a:lstStyle/>
            <a:p/>
          </p:txBody>
        </p:sp>
        <p:sp>
          <p:nvSpPr>
            <p:cNvPr id="161" name="rc161"/>
            <p:cNvSpPr/>
            <p:nvPr/>
          </p:nvSpPr>
          <p:spPr>
            <a:xfrm>
              <a:off x="7944097" y="5463814"/>
              <a:ext cx="255642" cy="157133"/>
            </a:xfrm>
            <a:prstGeom prst="rect">
              <a:avLst/>
            </a:prstGeom>
            <a:solidFill>
              <a:srgbClr val="B3B3B3">
                <a:alpha val="100000"/>
              </a:srgbClr>
            </a:solidFill>
          </p:spPr>
          <p:txBody>
            <a:bodyPr/>
            <a:lstStyle/>
            <a:p/>
          </p:txBody>
        </p:sp>
        <p:sp>
          <p:nvSpPr>
            <p:cNvPr id="162" name="rc162"/>
            <p:cNvSpPr/>
            <p:nvPr/>
          </p:nvSpPr>
          <p:spPr>
            <a:xfrm>
              <a:off x="7706375" y="5267397"/>
              <a:ext cx="0" cy="157133"/>
            </a:xfrm>
            <a:prstGeom prst="rect">
              <a:avLst/>
            </a:prstGeom>
            <a:solidFill>
              <a:srgbClr val="B3B3B3">
                <a:alpha val="100000"/>
              </a:srgbClr>
            </a:solidFill>
          </p:spPr>
          <p:txBody>
            <a:bodyPr/>
            <a:lstStyle/>
            <a:p/>
          </p:txBody>
        </p:sp>
        <p:sp>
          <p:nvSpPr>
            <p:cNvPr id="163" name="tx163"/>
            <p:cNvSpPr/>
            <p:nvPr/>
          </p:nvSpPr>
          <p:spPr>
            <a:xfrm>
              <a:off x="4419325" y="5697072"/>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27.2</a:t>
              </a:r>
            </a:p>
          </p:txBody>
        </p:sp>
        <p:sp>
          <p:nvSpPr>
            <p:cNvPr id="164" name="tx164"/>
            <p:cNvSpPr/>
            <p:nvPr/>
          </p:nvSpPr>
          <p:spPr>
            <a:xfrm>
              <a:off x="8312267" y="5499244"/>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62.4</a:t>
              </a:r>
            </a:p>
          </p:txBody>
        </p:sp>
        <p:sp>
          <p:nvSpPr>
            <p:cNvPr id="165" name="tx165"/>
            <p:cNvSpPr/>
            <p:nvPr/>
          </p:nvSpPr>
          <p:spPr>
            <a:xfrm>
              <a:off x="7770684" y="5302828"/>
              <a:ext cx="128618"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58</a:t>
              </a:r>
            </a:p>
          </p:txBody>
        </p:sp>
        <p:sp>
          <p:nvSpPr>
            <p:cNvPr id="166" name="tx166"/>
            <p:cNvSpPr/>
            <p:nvPr/>
          </p:nvSpPr>
          <p:spPr>
            <a:xfrm>
              <a:off x="2611784" y="5695660"/>
              <a:ext cx="128618"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25</a:t>
              </a:r>
            </a:p>
          </p:txBody>
        </p:sp>
        <p:sp>
          <p:nvSpPr>
            <p:cNvPr id="167" name="tx167"/>
            <p:cNvSpPr/>
            <p:nvPr/>
          </p:nvSpPr>
          <p:spPr>
            <a:xfrm>
              <a:off x="4507659" y="5499244"/>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60.1</a:t>
              </a:r>
            </a:p>
          </p:txBody>
        </p:sp>
        <p:sp>
          <p:nvSpPr>
            <p:cNvPr id="168" name="tx168"/>
            <p:cNvSpPr/>
            <p:nvPr/>
          </p:nvSpPr>
          <p:spPr>
            <a:xfrm>
              <a:off x="4437015" y="5302828"/>
              <a:ext cx="128618"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58</a:t>
              </a:r>
            </a:p>
          </p:txBody>
        </p:sp>
        <p:sp>
          <p:nvSpPr>
            <p:cNvPr id="169" name="tx169"/>
            <p:cNvSpPr/>
            <p:nvPr/>
          </p:nvSpPr>
          <p:spPr>
            <a:xfrm>
              <a:off x="4100983" y="5695604"/>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2.3</a:t>
              </a:r>
            </a:p>
          </p:txBody>
        </p:sp>
        <p:sp>
          <p:nvSpPr>
            <p:cNvPr id="170" name="tx170"/>
            <p:cNvSpPr/>
            <p:nvPr/>
          </p:nvSpPr>
          <p:spPr>
            <a:xfrm>
              <a:off x="7991546" y="5499188"/>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2.3</a:t>
              </a:r>
            </a:p>
          </p:txBody>
        </p:sp>
        <p:sp>
          <p:nvSpPr>
            <p:cNvPr id="171" name="tx171"/>
            <p:cNvSpPr/>
            <p:nvPr/>
          </p:nvSpPr>
          <p:spPr>
            <a:xfrm>
              <a:off x="7592239" y="5302828"/>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72" name="tx172"/>
            <p:cNvSpPr/>
            <p:nvPr/>
          </p:nvSpPr>
          <p:spPr>
            <a:xfrm>
              <a:off x="577692" y="568668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3" name="tx173"/>
            <p:cNvSpPr/>
            <p:nvPr/>
          </p:nvSpPr>
          <p:spPr>
            <a:xfrm>
              <a:off x="577692" y="549019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4" name="tx174"/>
            <p:cNvSpPr/>
            <p:nvPr/>
          </p:nvSpPr>
          <p:spPr>
            <a:xfrm>
              <a:off x="577692" y="52938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5" name="tx175"/>
            <p:cNvSpPr/>
            <p:nvPr/>
          </p:nvSpPr>
          <p:spPr>
            <a:xfrm>
              <a:off x="1210837" y="5917162"/>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76" name="tx176"/>
            <p:cNvSpPr/>
            <p:nvPr/>
          </p:nvSpPr>
          <p:spPr>
            <a:xfrm>
              <a:off x="3384391" y="591716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77" name="tx177"/>
            <p:cNvSpPr/>
            <p:nvPr/>
          </p:nvSpPr>
          <p:spPr>
            <a:xfrm>
              <a:off x="5596792" y="591716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40K</a:t>
              </a:r>
            </a:p>
          </p:txBody>
        </p:sp>
        <p:sp>
          <p:nvSpPr>
            <p:cNvPr id="178" name="tx178"/>
            <p:cNvSpPr/>
            <p:nvPr/>
          </p:nvSpPr>
          <p:spPr>
            <a:xfrm>
              <a:off x="7809194" y="591716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60K</a:t>
              </a:r>
            </a:p>
          </p:txBody>
        </p:sp>
        <p:sp>
          <p:nvSpPr>
            <p:cNvPr id="179" name="tx179"/>
            <p:cNvSpPr/>
            <p:nvPr/>
          </p:nvSpPr>
          <p:spPr>
            <a:xfrm>
              <a:off x="3187296" y="6052366"/>
              <a:ext cx="312142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sin vacunar y con vacunación incompleta (miles)</a:t>
              </a:r>
            </a:p>
          </p:txBody>
        </p:sp>
        <p:sp>
          <p:nvSpPr>
            <p:cNvPr id="180" name="tx180"/>
            <p:cNvSpPr/>
            <p:nvPr/>
          </p:nvSpPr>
          <p:spPr>
            <a:xfrm>
              <a:off x="3948074" y="6265216"/>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181" name="tx181"/>
            <p:cNvSpPr/>
            <p:nvPr/>
          </p:nvSpPr>
          <p:spPr>
            <a:xfrm>
              <a:off x="3836041" y="6379204"/>
              <a:ext cx="4708872" cy="10395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Las líneas muestran la cobertura de la vacuna y las barras muestran el número de niños.</a:t>
              </a:r>
            </a:p>
          </p:txBody>
        </p:sp>
        <p:sp>
          <p:nvSpPr>
            <p:cNvPr id="182" name="tx182"/>
            <p:cNvSpPr/>
            <p:nvPr/>
          </p:nvSpPr>
          <p:spPr>
            <a:xfrm>
              <a:off x="5581527" y="6501324"/>
              <a:ext cx="2963386"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Los niños sin dosis son aquellos que no recibieron la DTP1.</a:t>
              </a:r>
            </a:p>
          </p:txBody>
        </p:sp>
      </p:grpSp>
      <p:sp>
        <p:nvSpPr>
          <p:cNvPr id="18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El objetivo principal de la Agenda de Inmunización 2030 es que, para 2030, todo el mundo tenga acceso a la vacunación, independientemente de dónde viva.
Este gráfico muestra las tendencias de cobertura de la primera dosis (DTP1) y la tercera dosis (DTP3) de la vacuna contra la difteria, el tétanos y la tos ferina, el número de niños que no han recibido ninguna dosis y los casos de abandono de la vacuna DTP en Honduras.
En 2024, la cobertura de DTP1 en Honduras se mantuvo relativamente constante dentro del 1% en el 75%. El número de niños que no recibieron ninguna vacuna DTP (niños con dosis cero) mejoró de 60.000 en 2023 a 58.000 en 2024.
La cobertura de DTP3 aumentó al 75% en 2024, dejando a 58.000 niños vulnerables a enfermedades prevenibles mediante vacunación.</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4219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2984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376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4554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76807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0759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38377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6916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99947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27158"/>
              <a:ext cx="3397293" cy="692149"/>
            </a:xfrm>
            <a:custGeom>
              <a:avLst/>
              <a:pathLst>
                <a:path w="3397293" h="692149">
                  <a:moveTo>
                    <a:pt x="0" y="27685"/>
                  </a:moveTo>
                  <a:lnTo>
                    <a:pt x="141553" y="27685"/>
                  </a:lnTo>
                  <a:lnTo>
                    <a:pt x="283107" y="27685"/>
                  </a:lnTo>
                  <a:lnTo>
                    <a:pt x="424661" y="55371"/>
                  </a:lnTo>
                  <a:lnTo>
                    <a:pt x="566215" y="27685"/>
                  </a:lnTo>
                  <a:lnTo>
                    <a:pt x="707769" y="0"/>
                  </a:lnTo>
                  <a:lnTo>
                    <a:pt x="849323" y="83057"/>
                  </a:lnTo>
                  <a:lnTo>
                    <a:pt x="990877" y="138429"/>
                  </a:lnTo>
                  <a:lnTo>
                    <a:pt x="1132431" y="55371"/>
                  </a:lnTo>
                  <a:lnTo>
                    <a:pt x="1273984" y="0"/>
                  </a:lnTo>
                  <a:lnTo>
                    <a:pt x="1415538" y="0"/>
                  </a:lnTo>
                  <a:lnTo>
                    <a:pt x="1557092" y="0"/>
                  </a:lnTo>
                  <a:lnTo>
                    <a:pt x="1698646" y="27685"/>
                  </a:lnTo>
                  <a:lnTo>
                    <a:pt x="1840200" y="0"/>
                  </a:lnTo>
                  <a:lnTo>
                    <a:pt x="1981754" y="0"/>
                  </a:lnTo>
                  <a:lnTo>
                    <a:pt x="2123308" y="0"/>
                  </a:lnTo>
                  <a:lnTo>
                    <a:pt x="2264862" y="27685"/>
                  </a:lnTo>
                  <a:lnTo>
                    <a:pt x="2406416" y="193801"/>
                  </a:lnTo>
                  <a:lnTo>
                    <a:pt x="2547969" y="166115"/>
                  </a:lnTo>
                  <a:lnTo>
                    <a:pt x="2689523" y="276859"/>
                  </a:lnTo>
                  <a:lnTo>
                    <a:pt x="2831077" y="387603"/>
                  </a:lnTo>
                  <a:lnTo>
                    <a:pt x="2972631" y="470661"/>
                  </a:lnTo>
                  <a:lnTo>
                    <a:pt x="3114185" y="526033"/>
                  </a:lnTo>
                  <a:lnTo>
                    <a:pt x="3255739" y="692149"/>
                  </a:lnTo>
                  <a:lnTo>
                    <a:pt x="3397293" y="664463"/>
                  </a:lnTo>
                </a:path>
              </a:pathLst>
            </a:custGeom>
            <a:ln w="27101" cap="flat">
              <a:solidFill>
                <a:srgbClr val="0058AB">
                  <a:alpha val="100000"/>
                </a:srgbClr>
              </a:solidFill>
              <a:prstDash val="solid"/>
              <a:round/>
            </a:ln>
          </p:spPr>
          <p:txBody>
            <a:bodyPr/>
            <a:lstStyle/>
            <a:p/>
          </p:txBody>
        </p:sp>
        <p:sp>
          <p:nvSpPr>
            <p:cNvPr id="22" name="pl22"/>
            <p:cNvSpPr/>
            <p:nvPr/>
          </p:nvSpPr>
          <p:spPr>
            <a:xfrm>
              <a:off x="1120965" y="1276332"/>
              <a:ext cx="3397293" cy="221487"/>
            </a:xfrm>
            <a:custGeom>
              <a:avLst/>
              <a:pathLst>
                <a:path w="3397293" h="221487">
                  <a:moveTo>
                    <a:pt x="0" y="221487"/>
                  </a:moveTo>
                  <a:lnTo>
                    <a:pt x="141553" y="193801"/>
                  </a:lnTo>
                  <a:lnTo>
                    <a:pt x="283107" y="193801"/>
                  </a:lnTo>
                  <a:lnTo>
                    <a:pt x="424661" y="166115"/>
                  </a:lnTo>
                  <a:lnTo>
                    <a:pt x="566215" y="138429"/>
                  </a:lnTo>
                  <a:lnTo>
                    <a:pt x="707769" y="110743"/>
                  </a:lnTo>
                  <a:lnTo>
                    <a:pt x="849323" y="83057"/>
                  </a:lnTo>
                  <a:lnTo>
                    <a:pt x="990877" y="83057"/>
                  </a:lnTo>
                  <a:lnTo>
                    <a:pt x="1132431" y="55371"/>
                  </a:lnTo>
                  <a:lnTo>
                    <a:pt x="1273984" y="27685"/>
                  </a:lnTo>
                  <a:lnTo>
                    <a:pt x="1415538" y="27685"/>
                  </a:lnTo>
                  <a:lnTo>
                    <a:pt x="1557092" y="27685"/>
                  </a:lnTo>
                  <a:lnTo>
                    <a:pt x="1698646" y="27685"/>
                  </a:lnTo>
                  <a:lnTo>
                    <a:pt x="1840200" y="27685"/>
                  </a:lnTo>
                  <a:lnTo>
                    <a:pt x="1981754" y="27685"/>
                  </a:lnTo>
                  <a:lnTo>
                    <a:pt x="2123308" y="27685"/>
                  </a:lnTo>
                  <a:lnTo>
                    <a:pt x="2264862" y="0"/>
                  </a:lnTo>
                  <a:lnTo>
                    <a:pt x="2406416" y="0"/>
                  </a:lnTo>
                  <a:lnTo>
                    <a:pt x="2547969" y="0"/>
                  </a:lnTo>
                  <a:lnTo>
                    <a:pt x="2689523" y="0"/>
                  </a:lnTo>
                  <a:lnTo>
                    <a:pt x="2831077" y="55371"/>
                  </a:lnTo>
                  <a:lnTo>
                    <a:pt x="2972631" y="83057"/>
                  </a:lnTo>
                  <a:lnTo>
                    <a:pt x="3114185" y="27685"/>
                  </a:lnTo>
                  <a:lnTo>
                    <a:pt x="3255739" y="27685"/>
                  </a:lnTo>
                  <a:lnTo>
                    <a:pt x="3397293" y="27685"/>
                  </a:lnTo>
                </a:path>
              </a:pathLst>
            </a:custGeom>
            <a:ln w="27101" cap="flat">
              <a:solidFill>
                <a:srgbClr val="80BD41">
                  <a:alpha val="100000"/>
                </a:srgbClr>
              </a:solidFill>
              <a:prstDash val="solid"/>
              <a:round/>
            </a:ln>
          </p:spPr>
          <p:txBody>
            <a:bodyPr/>
            <a:lstStyle/>
            <a:p/>
          </p:txBody>
        </p:sp>
        <p:sp>
          <p:nvSpPr>
            <p:cNvPr id="23" name="pl23"/>
            <p:cNvSpPr/>
            <p:nvPr/>
          </p:nvSpPr>
          <p:spPr>
            <a:xfrm>
              <a:off x="1120965" y="1082530"/>
              <a:ext cx="3397293" cy="387603"/>
            </a:xfrm>
            <a:custGeom>
              <a:avLst/>
              <a:pathLst>
                <a:path w="3397293" h="387603">
                  <a:moveTo>
                    <a:pt x="0" y="27685"/>
                  </a:moveTo>
                  <a:lnTo>
                    <a:pt x="141553" y="55371"/>
                  </a:lnTo>
                  <a:lnTo>
                    <a:pt x="283107" y="27685"/>
                  </a:lnTo>
                  <a:lnTo>
                    <a:pt x="424661" y="27685"/>
                  </a:lnTo>
                  <a:lnTo>
                    <a:pt x="566215" y="27685"/>
                  </a:lnTo>
                  <a:lnTo>
                    <a:pt x="707769" y="0"/>
                  </a:lnTo>
                  <a:lnTo>
                    <a:pt x="849323" y="27685"/>
                  </a:lnTo>
                  <a:lnTo>
                    <a:pt x="990877" y="55371"/>
                  </a:lnTo>
                  <a:lnTo>
                    <a:pt x="1132431" y="0"/>
                  </a:lnTo>
                  <a:lnTo>
                    <a:pt x="1273984" y="27685"/>
                  </a:lnTo>
                  <a:lnTo>
                    <a:pt x="1415538" y="27685"/>
                  </a:lnTo>
                  <a:lnTo>
                    <a:pt x="1557092" y="27685"/>
                  </a:lnTo>
                  <a:lnTo>
                    <a:pt x="1698646" y="27685"/>
                  </a:lnTo>
                  <a:lnTo>
                    <a:pt x="1840200" y="83057"/>
                  </a:lnTo>
                  <a:lnTo>
                    <a:pt x="1981754" y="55371"/>
                  </a:lnTo>
                  <a:lnTo>
                    <a:pt x="2123308" y="27685"/>
                  </a:lnTo>
                  <a:lnTo>
                    <a:pt x="2264862" y="55371"/>
                  </a:lnTo>
                  <a:lnTo>
                    <a:pt x="2406416" y="110743"/>
                  </a:lnTo>
                  <a:lnTo>
                    <a:pt x="2547969" y="193801"/>
                  </a:lnTo>
                  <a:lnTo>
                    <a:pt x="2689523" y="304545"/>
                  </a:lnTo>
                  <a:lnTo>
                    <a:pt x="2831077" y="332231"/>
                  </a:lnTo>
                  <a:lnTo>
                    <a:pt x="2972631" y="387603"/>
                  </a:lnTo>
                  <a:lnTo>
                    <a:pt x="3114185" y="276859"/>
                  </a:lnTo>
                  <a:lnTo>
                    <a:pt x="3255739" y="276859"/>
                  </a:lnTo>
                  <a:lnTo>
                    <a:pt x="3397293" y="332231"/>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27158"/>
              <a:ext cx="3397293" cy="692149"/>
            </a:xfrm>
            <a:custGeom>
              <a:avLst/>
              <a:pathLst>
                <a:path w="3397293" h="692149">
                  <a:moveTo>
                    <a:pt x="0" y="27685"/>
                  </a:moveTo>
                  <a:lnTo>
                    <a:pt x="141553" y="27685"/>
                  </a:lnTo>
                  <a:lnTo>
                    <a:pt x="283107" y="27685"/>
                  </a:lnTo>
                  <a:lnTo>
                    <a:pt x="424661" y="55371"/>
                  </a:lnTo>
                  <a:lnTo>
                    <a:pt x="566215" y="27685"/>
                  </a:lnTo>
                  <a:lnTo>
                    <a:pt x="707769" y="0"/>
                  </a:lnTo>
                  <a:lnTo>
                    <a:pt x="849323" y="83057"/>
                  </a:lnTo>
                  <a:lnTo>
                    <a:pt x="990877" y="138429"/>
                  </a:lnTo>
                  <a:lnTo>
                    <a:pt x="1132431" y="55371"/>
                  </a:lnTo>
                  <a:lnTo>
                    <a:pt x="1273984" y="0"/>
                  </a:lnTo>
                  <a:lnTo>
                    <a:pt x="1415538" y="0"/>
                  </a:lnTo>
                  <a:lnTo>
                    <a:pt x="1557092" y="0"/>
                  </a:lnTo>
                  <a:lnTo>
                    <a:pt x="1698646" y="27685"/>
                  </a:lnTo>
                  <a:lnTo>
                    <a:pt x="1840200" y="0"/>
                  </a:lnTo>
                  <a:lnTo>
                    <a:pt x="1981754" y="0"/>
                  </a:lnTo>
                  <a:lnTo>
                    <a:pt x="2123308" y="0"/>
                  </a:lnTo>
                  <a:lnTo>
                    <a:pt x="2264862" y="27685"/>
                  </a:lnTo>
                  <a:lnTo>
                    <a:pt x="2406416" y="193801"/>
                  </a:lnTo>
                  <a:lnTo>
                    <a:pt x="2547969" y="166115"/>
                  </a:lnTo>
                  <a:lnTo>
                    <a:pt x="2689523" y="276859"/>
                  </a:lnTo>
                  <a:lnTo>
                    <a:pt x="2831077" y="387603"/>
                  </a:lnTo>
                  <a:lnTo>
                    <a:pt x="2972631" y="470661"/>
                  </a:lnTo>
                  <a:lnTo>
                    <a:pt x="3114185" y="526033"/>
                  </a:lnTo>
                  <a:lnTo>
                    <a:pt x="3255739" y="692149"/>
                  </a:lnTo>
                  <a:lnTo>
                    <a:pt x="3397293" y="664463"/>
                  </a:lnTo>
                </a:path>
              </a:pathLst>
            </a:custGeom>
            <a:ln w="43362" cap="flat">
              <a:solidFill>
                <a:srgbClr val="000000">
                  <a:alpha val="100000"/>
                </a:srgbClr>
              </a:solidFill>
              <a:prstDash val="solid"/>
              <a:round/>
            </a:ln>
          </p:spPr>
          <p:txBody>
            <a:bodyPr/>
            <a:lstStyle/>
            <a:p/>
          </p:txBody>
        </p:sp>
        <p:sp>
          <p:nvSpPr>
            <p:cNvPr id="25" name="pl25"/>
            <p:cNvSpPr/>
            <p:nvPr/>
          </p:nvSpPr>
          <p:spPr>
            <a:xfrm>
              <a:off x="1120965" y="944100"/>
              <a:ext cx="0" cy="110743"/>
            </a:xfrm>
            <a:custGeom>
              <a:avLst/>
              <a:pathLst>
                <a:path w="0" h="110743">
                  <a:moveTo>
                    <a:pt x="0" y="0"/>
                  </a:moveTo>
                  <a:lnTo>
                    <a:pt x="0" y="110743"/>
                  </a:lnTo>
                </a:path>
              </a:pathLst>
            </a:custGeom>
            <a:ln w="13550" cap="flat">
              <a:solidFill>
                <a:srgbClr val="0058AB">
                  <a:alpha val="100000"/>
                </a:srgbClr>
              </a:solidFill>
              <a:prstDash val="dot"/>
              <a:round/>
            </a:ln>
          </p:spPr>
          <p:txBody>
            <a:bodyPr/>
            <a:lstStyle/>
            <a:p/>
          </p:txBody>
        </p:sp>
        <p:sp>
          <p:nvSpPr>
            <p:cNvPr id="26" name="pl26"/>
            <p:cNvSpPr/>
            <p:nvPr/>
          </p:nvSpPr>
          <p:spPr>
            <a:xfrm>
              <a:off x="1828734" y="944100"/>
              <a:ext cx="0" cy="83057"/>
            </a:xfrm>
            <a:custGeom>
              <a:avLst/>
              <a:pathLst>
                <a:path w="0" h="83057">
                  <a:moveTo>
                    <a:pt x="0" y="0"/>
                  </a:moveTo>
                  <a:lnTo>
                    <a:pt x="0" y="83057"/>
                  </a:lnTo>
                </a:path>
              </a:pathLst>
            </a:custGeom>
            <a:ln w="13550" cap="flat">
              <a:solidFill>
                <a:srgbClr val="0058AB">
                  <a:alpha val="100000"/>
                </a:srgbClr>
              </a:solidFill>
              <a:prstDash val="dot"/>
              <a:round/>
            </a:ln>
          </p:spPr>
          <p:txBody>
            <a:bodyPr/>
            <a:lstStyle/>
            <a:p/>
          </p:txBody>
        </p:sp>
        <p:sp>
          <p:nvSpPr>
            <p:cNvPr id="27" name="pl27"/>
            <p:cNvSpPr/>
            <p:nvPr/>
          </p:nvSpPr>
          <p:spPr>
            <a:xfrm>
              <a:off x="2536504" y="944100"/>
              <a:ext cx="0" cy="83057"/>
            </a:xfrm>
            <a:custGeom>
              <a:avLst/>
              <a:pathLst>
                <a:path w="0" h="83057">
                  <a:moveTo>
                    <a:pt x="0" y="0"/>
                  </a:moveTo>
                  <a:lnTo>
                    <a:pt x="0" y="83057"/>
                  </a:lnTo>
                </a:path>
              </a:pathLst>
            </a:custGeom>
            <a:ln w="13550" cap="flat">
              <a:solidFill>
                <a:srgbClr val="0058AB">
                  <a:alpha val="100000"/>
                </a:srgbClr>
              </a:solidFill>
              <a:prstDash val="dot"/>
              <a:round/>
            </a:ln>
          </p:spPr>
          <p:txBody>
            <a:bodyPr/>
            <a:lstStyle/>
            <a:p/>
          </p:txBody>
        </p:sp>
        <p:sp>
          <p:nvSpPr>
            <p:cNvPr id="28" name="pl28"/>
            <p:cNvSpPr/>
            <p:nvPr/>
          </p:nvSpPr>
          <p:spPr>
            <a:xfrm>
              <a:off x="3244273" y="944100"/>
              <a:ext cx="0" cy="83057"/>
            </a:xfrm>
            <a:custGeom>
              <a:avLst/>
              <a:pathLst>
                <a:path w="0" h="83057">
                  <a:moveTo>
                    <a:pt x="0" y="0"/>
                  </a:moveTo>
                  <a:lnTo>
                    <a:pt x="0" y="83057"/>
                  </a:lnTo>
                </a:path>
              </a:pathLst>
            </a:custGeom>
            <a:ln w="13550" cap="flat">
              <a:solidFill>
                <a:srgbClr val="0058AB">
                  <a:alpha val="100000"/>
                </a:srgbClr>
              </a:solidFill>
              <a:prstDash val="dot"/>
              <a:round/>
            </a:ln>
          </p:spPr>
          <p:txBody>
            <a:bodyPr/>
            <a:lstStyle/>
            <a:p/>
          </p:txBody>
        </p:sp>
        <p:sp>
          <p:nvSpPr>
            <p:cNvPr id="29" name="pl29"/>
            <p:cNvSpPr/>
            <p:nvPr/>
          </p:nvSpPr>
          <p:spPr>
            <a:xfrm>
              <a:off x="3810488" y="944100"/>
              <a:ext cx="0" cy="359917"/>
            </a:xfrm>
            <a:custGeom>
              <a:avLst/>
              <a:pathLst>
                <a:path w="0" h="359917">
                  <a:moveTo>
                    <a:pt x="0" y="0"/>
                  </a:moveTo>
                  <a:lnTo>
                    <a:pt x="0" y="359917"/>
                  </a:lnTo>
                </a:path>
              </a:pathLst>
            </a:custGeom>
            <a:ln w="13550" cap="flat">
              <a:solidFill>
                <a:srgbClr val="0058AB">
                  <a:alpha val="100000"/>
                </a:srgbClr>
              </a:solidFill>
              <a:prstDash val="dot"/>
              <a:round/>
            </a:ln>
          </p:spPr>
          <p:txBody>
            <a:bodyPr/>
            <a:lstStyle/>
            <a:p/>
          </p:txBody>
        </p:sp>
        <p:sp>
          <p:nvSpPr>
            <p:cNvPr id="30" name="pl30"/>
            <p:cNvSpPr/>
            <p:nvPr/>
          </p:nvSpPr>
          <p:spPr>
            <a:xfrm>
              <a:off x="4376704" y="944100"/>
              <a:ext cx="0" cy="775207"/>
            </a:xfrm>
            <a:custGeom>
              <a:avLst/>
              <a:pathLst>
                <a:path w="0" h="775207">
                  <a:moveTo>
                    <a:pt x="0" y="0"/>
                  </a:moveTo>
                  <a:lnTo>
                    <a:pt x="0" y="775207"/>
                  </a:lnTo>
                </a:path>
              </a:pathLst>
            </a:custGeom>
            <a:ln w="13550" cap="flat">
              <a:solidFill>
                <a:srgbClr val="0058AB">
                  <a:alpha val="100000"/>
                </a:srgbClr>
              </a:solidFill>
              <a:prstDash val="dot"/>
              <a:round/>
            </a:ln>
          </p:spPr>
          <p:txBody>
            <a:bodyPr/>
            <a:lstStyle/>
            <a:p/>
          </p:txBody>
        </p:sp>
        <p:sp>
          <p:nvSpPr>
            <p:cNvPr id="31" name="pl31"/>
            <p:cNvSpPr/>
            <p:nvPr/>
          </p:nvSpPr>
          <p:spPr>
            <a:xfrm>
              <a:off x="4518258" y="944100"/>
              <a:ext cx="0" cy="747521"/>
            </a:xfrm>
            <a:custGeom>
              <a:avLst/>
              <a:pathLst>
                <a:path w="0" h="747521">
                  <a:moveTo>
                    <a:pt x="0" y="0"/>
                  </a:moveTo>
                  <a:lnTo>
                    <a:pt x="0" y="747521"/>
                  </a:lnTo>
                </a:path>
              </a:pathLst>
            </a:custGeom>
            <a:ln w="13550" cap="flat">
              <a:solidFill>
                <a:srgbClr val="0058AB">
                  <a:alpha val="100000"/>
                </a:srgbClr>
              </a:solidFill>
              <a:prstDash val="dot"/>
              <a:round/>
            </a:ln>
          </p:spPr>
          <p:txBody>
            <a:bodyPr/>
            <a:lstStyle/>
            <a:p/>
          </p:txBody>
        </p:sp>
        <p:sp>
          <p:nvSpPr>
            <p:cNvPr id="32" name="pl32"/>
            <p:cNvSpPr/>
            <p:nvPr/>
          </p:nvSpPr>
          <p:spPr>
            <a:xfrm>
              <a:off x="1120965" y="1027158"/>
              <a:ext cx="3397293" cy="692149"/>
            </a:xfrm>
            <a:custGeom>
              <a:avLst/>
              <a:pathLst>
                <a:path w="3397293" h="692149">
                  <a:moveTo>
                    <a:pt x="0" y="27685"/>
                  </a:moveTo>
                  <a:lnTo>
                    <a:pt x="141553" y="27685"/>
                  </a:lnTo>
                  <a:lnTo>
                    <a:pt x="283107" y="27685"/>
                  </a:lnTo>
                  <a:lnTo>
                    <a:pt x="424661" y="55371"/>
                  </a:lnTo>
                  <a:lnTo>
                    <a:pt x="566215" y="27685"/>
                  </a:lnTo>
                  <a:lnTo>
                    <a:pt x="707769" y="0"/>
                  </a:lnTo>
                  <a:lnTo>
                    <a:pt x="849323" y="83057"/>
                  </a:lnTo>
                  <a:lnTo>
                    <a:pt x="990877" y="138429"/>
                  </a:lnTo>
                  <a:lnTo>
                    <a:pt x="1132431" y="55371"/>
                  </a:lnTo>
                  <a:lnTo>
                    <a:pt x="1273984" y="0"/>
                  </a:lnTo>
                  <a:lnTo>
                    <a:pt x="1415538" y="0"/>
                  </a:lnTo>
                  <a:lnTo>
                    <a:pt x="1557092" y="0"/>
                  </a:lnTo>
                  <a:lnTo>
                    <a:pt x="1698646" y="27685"/>
                  </a:lnTo>
                  <a:lnTo>
                    <a:pt x="1840200" y="0"/>
                  </a:lnTo>
                  <a:lnTo>
                    <a:pt x="1981754" y="0"/>
                  </a:lnTo>
                  <a:lnTo>
                    <a:pt x="2123308" y="0"/>
                  </a:lnTo>
                  <a:lnTo>
                    <a:pt x="2264862" y="27685"/>
                  </a:lnTo>
                  <a:lnTo>
                    <a:pt x="2406416" y="193801"/>
                  </a:lnTo>
                  <a:lnTo>
                    <a:pt x="2547969" y="166115"/>
                  </a:lnTo>
                  <a:lnTo>
                    <a:pt x="2689523" y="276859"/>
                  </a:lnTo>
                  <a:lnTo>
                    <a:pt x="2831077" y="387603"/>
                  </a:lnTo>
                  <a:lnTo>
                    <a:pt x="2972631" y="470661"/>
                  </a:lnTo>
                  <a:lnTo>
                    <a:pt x="3114185" y="526033"/>
                  </a:lnTo>
                  <a:lnTo>
                    <a:pt x="3255739" y="692149"/>
                  </a:lnTo>
                  <a:lnTo>
                    <a:pt x="3397293" y="664463"/>
                  </a:lnTo>
                </a:path>
              </a:pathLst>
            </a:custGeom>
            <a:ln w="27101" cap="flat">
              <a:solidFill>
                <a:srgbClr val="0058AB">
                  <a:alpha val="100000"/>
                </a:srgbClr>
              </a:solidFill>
              <a:prstDash val="solid"/>
              <a:round/>
            </a:ln>
          </p:spPr>
          <p:txBody>
            <a:bodyPr/>
            <a:lstStyle/>
            <a:p/>
          </p:txBody>
        </p:sp>
        <p:sp>
          <p:nvSpPr>
            <p:cNvPr id="33" name="tx33"/>
            <p:cNvSpPr/>
            <p:nvPr/>
          </p:nvSpPr>
          <p:spPr>
            <a:xfrm>
              <a:off x="1060675"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4" name="tx34"/>
            <p:cNvSpPr/>
            <p:nvPr/>
          </p:nvSpPr>
          <p:spPr>
            <a:xfrm>
              <a:off x="1768444"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5" name="tx35"/>
            <p:cNvSpPr/>
            <p:nvPr/>
          </p:nvSpPr>
          <p:spPr>
            <a:xfrm>
              <a:off x="2476214"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6" name="tx36"/>
            <p:cNvSpPr/>
            <p:nvPr/>
          </p:nvSpPr>
          <p:spPr>
            <a:xfrm>
              <a:off x="3183983"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7" name="tx37"/>
            <p:cNvSpPr/>
            <p:nvPr/>
          </p:nvSpPr>
          <p:spPr>
            <a:xfrm>
              <a:off x="3750199"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38" name="tx38"/>
            <p:cNvSpPr/>
            <p:nvPr/>
          </p:nvSpPr>
          <p:spPr>
            <a:xfrm>
              <a:off x="4316414" y="828755"/>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39" name="tx39"/>
            <p:cNvSpPr/>
            <p:nvPr/>
          </p:nvSpPr>
          <p:spPr>
            <a:xfrm>
              <a:off x="4457968" y="82843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75</a:t>
              </a:r>
            </a:p>
          </p:txBody>
        </p:sp>
        <p:sp>
          <p:nvSpPr>
            <p:cNvPr id="40" name="tx40"/>
            <p:cNvSpPr/>
            <p:nvPr/>
          </p:nvSpPr>
          <p:spPr>
            <a:xfrm>
              <a:off x="4602663" y="126357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89</a:t>
              </a:r>
            </a:p>
          </p:txBody>
        </p:sp>
        <p:sp>
          <p:nvSpPr>
            <p:cNvPr id="41" name="tx41"/>
            <p:cNvSpPr/>
            <p:nvPr/>
          </p:nvSpPr>
          <p:spPr>
            <a:xfrm>
              <a:off x="4602663" y="1374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85</a:t>
              </a:r>
            </a:p>
          </p:txBody>
        </p:sp>
        <p:sp>
          <p:nvSpPr>
            <p:cNvPr id="42" name="tx42"/>
            <p:cNvSpPr/>
            <p:nvPr/>
          </p:nvSpPr>
          <p:spPr>
            <a:xfrm>
              <a:off x="810775" y="371595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2380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3165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4121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4735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08035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9302" y="2249004"/>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55" name="pl55"/>
            <p:cNvSpPr/>
            <p:nvPr/>
          </p:nvSpPr>
          <p:spPr>
            <a:xfrm>
              <a:off x="1647301"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47301"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611666" y="47812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74120" y="4781284"/>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14401" y="4729647"/>
              <a:ext cx="60573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Honduras</a:t>
              </a:r>
            </a:p>
          </p:txBody>
        </p:sp>
        <p:sp>
          <p:nvSpPr>
            <p:cNvPr id="60" name="tx60"/>
            <p:cNvSpPr/>
            <p:nvPr/>
          </p:nvSpPr>
          <p:spPr>
            <a:xfrm>
              <a:off x="2878765" y="4727873"/>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41220" y="4727873"/>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502259" y="482911"/>
              <a:ext cx="2634704" cy="13111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cobertura, Honduras, 2000-2024</a:t>
              </a:r>
            </a:p>
          </p:txBody>
        </p:sp>
        <p:sp>
          <p:nvSpPr>
            <p:cNvPr id="63" name="pl63"/>
            <p:cNvSpPr/>
            <p:nvPr/>
          </p:nvSpPr>
          <p:spPr>
            <a:xfrm>
              <a:off x="5267799" y="376807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9605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15305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34554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36431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55680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174930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94179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43766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14543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853202"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7560972"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127187"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69340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834957"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5437664" y="1749301"/>
              <a:ext cx="3397293" cy="2018770"/>
            </a:xfrm>
            <a:custGeom>
              <a:avLst/>
              <a:pathLst>
                <a:path w="3397293" h="2018770">
                  <a:moveTo>
                    <a:pt x="0" y="80750"/>
                  </a:moveTo>
                  <a:lnTo>
                    <a:pt x="141553" y="80750"/>
                  </a:lnTo>
                  <a:lnTo>
                    <a:pt x="283107" y="80750"/>
                  </a:lnTo>
                  <a:lnTo>
                    <a:pt x="424661" y="161501"/>
                  </a:lnTo>
                  <a:lnTo>
                    <a:pt x="566215" y="80750"/>
                  </a:lnTo>
                  <a:lnTo>
                    <a:pt x="707769" y="0"/>
                  </a:lnTo>
                  <a:lnTo>
                    <a:pt x="849323" y="242252"/>
                  </a:lnTo>
                  <a:lnTo>
                    <a:pt x="990877" y="403754"/>
                  </a:lnTo>
                  <a:lnTo>
                    <a:pt x="1132431" y="161501"/>
                  </a:lnTo>
                  <a:lnTo>
                    <a:pt x="1273984" y="0"/>
                  </a:lnTo>
                  <a:lnTo>
                    <a:pt x="1415538" y="0"/>
                  </a:lnTo>
                  <a:lnTo>
                    <a:pt x="1557092" y="0"/>
                  </a:lnTo>
                  <a:lnTo>
                    <a:pt x="1698646" y="80750"/>
                  </a:lnTo>
                  <a:lnTo>
                    <a:pt x="1840200" y="0"/>
                  </a:lnTo>
                  <a:lnTo>
                    <a:pt x="1981754" y="0"/>
                  </a:lnTo>
                  <a:lnTo>
                    <a:pt x="2123308" y="0"/>
                  </a:lnTo>
                  <a:lnTo>
                    <a:pt x="2264862" y="80750"/>
                  </a:lnTo>
                  <a:lnTo>
                    <a:pt x="2406416" y="565255"/>
                  </a:lnTo>
                  <a:lnTo>
                    <a:pt x="2547969" y="484504"/>
                  </a:lnTo>
                  <a:lnTo>
                    <a:pt x="2689523" y="807508"/>
                  </a:lnTo>
                  <a:lnTo>
                    <a:pt x="2831077" y="1130511"/>
                  </a:lnTo>
                  <a:lnTo>
                    <a:pt x="2972631" y="1372763"/>
                  </a:lnTo>
                  <a:lnTo>
                    <a:pt x="3114185" y="1534265"/>
                  </a:lnTo>
                  <a:lnTo>
                    <a:pt x="3255739" y="2018770"/>
                  </a:lnTo>
                  <a:lnTo>
                    <a:pt x="3397293" y="1938019"/>
                  </a:lnTo>
                </a:path>
              </a:pathLst>
            </a:custGeom>
            <a:ln w="27101" cap="flat">
              <a:solidFill>
                <a:srgbClr val="0058AB">
                  <a:alpha val="100000"/>
                </a:srgbClr>
              </a:solidFill>
              <a:prstDash val="solid"/>
              <a:round/>
            </a:ln>
          </p:spPr>
          <p:txBody>
            <a:bodyPr/>
            <a:lstStyle/>
            <a:p/>
          </p:txBody>
        </p:sp>
        <p:sp>
          <p:nvSpPr>
            <p:cNvPr id="79" name="pl79"/>
            <p:cNvSpPr/>
            <p:nvPr/>
          </p:nvSpPr>
          <p:spPr>
            <a:xfrm>
              <a:off x="5437664" y="2556809"/>
              <a:ext cx="3397293" cy="646006"/>
            </a:xfrm>
            <a:custGeom>
              <a:avLst/>
              <a:pathLst>
                <a:path w="3397293" h="646006">
                  <a:moveTo>
                    <a:pt x="0" y="646006"/>
                  </a:moveTo>
                  <a:lnTo>
                    <a:pt x="141553" y="565255"/>
                  </a:lnTo>
                  <a:lnTo>
                    <a:pt x="283107" y="565255"/>
                  </a:lnTo>
                  <a:lnTo>
                    <a:pt x="424661" y="484504"/>
                  </a:lnTo>
                  <a:lnTo>
                    <a:pt x="566215" y="403754"/>
                  </a:lnTo>
                  <a:lnTo>
                    <a:pt x="707769" y="323003"/>
                  </a:lnTo>
                  <a:lnTo>
                    <a:pt x="849323" y="242252"/>
                  </a:lnTo>
                  <a:lnTo>
                    <a:pt x="990877" y="242252"/>
                  </a:lnTo>
                  <a:lnTo>
                    <a:pt x="1132431" y="161501"/>
                  </a:lnTo>
                  <a:lnTo>
                    <a:pt x="1273984" y="80750"/>
                  </a:lnTo>
                  <a:lnTo>
                    <a:pt x="1415538" y="80750"/>
                  </a:lnTo>
                  <a:lnTo>
                    <a:pt x="1557092" y="80750"/>
                  </a:lnTo>
                  <a:lnTo>
                    <a:pt x="1698646" y="80750"/>
                  </a:lnTo>
                  <a:lnTo>
                    <a:pt x="1840200" y="80750"/>
                  </a:lnTo>
                  <a:lnTo>
                    <a:pt x="1981754" y="80750"/>
                  </a:lnTo>
                  <a:lnTo>
                    <a:pt x="2123308" y="80750"/>
                  </a:lnTo>
                  <a:lnTo>
                    <a:pt x="2264862" y="0"/>
                  </a:lnTo>
                  <a:lnTo>
                    <a:pt x="2406416" y="0"/>
                  </a:lnTo>
                  <a:lnTo>
                    <a:pt x="2547969" y="0"/>
                  </a:lnTo>
                  <a:lnTo>
                    <a:pt x="2689523" y="0"/>
                  </a:lnTo>
                  <a:lnTo>
                    <a:pt x="2831077" y="161501"/>
                  </a:lnTo>
                  <a:lnTo>
                    <a:pt x="2972631" y="242252"/>
                  </a:lnTo>
                  <a:lnTo>
                    <a:pt x="3114185" y="80750"/>
                  </a:lnTo>
                  <a:lnTo>
                    <a:pt x="3255739" y="80750"/>
                  </a:lnTo>
                  <a:lnTo>
                    <a:pt x="3397293" y="80750"/>
                  </a:lnTo>
                </a:path>
              </a:pathLst>
            </a:custGeom>
            <a:ln w="27101" cap="flat">
              <a:solidFill>
                <a:srgbClr val="80BD41">
                  <a:alpha val="100000"/>
                </a:srgbClr>
              </a:solidFill>
              <a:prstDash val="solid"/>
              <a:round/>
            </a:ln>
          </p:spPr>
          <p:txBody>
            <a:bodyPr/>
            <a:lstStyle/>
            <a:p/>
          </p:txBody>
        </p:sp>
        <p:sp>
          <p:nvSpPr>
            <p:cNvPr id="80" name="pl80"/>
            <p:cNvSpPr/>
            <p:nvPr/>
          </p:nvSpPr>
          <p:spPr>
            <a:xfrm>
              <a:off x="5437664" y="1668550"/>
              <a:ext cx="3397293" cy="1130511"/>
            </a:xfrm>
            <a:custGeom>
              <a:avLst/>
              <a:pathLst>
                <a:path w="3397293" h="1130511">
                  <a:moveTo>
                    <a:pt x="0" y="80750"/>
                  </a:moveTo>
                  <a:lnTo>
                    <a:pt x="141553" y="161501"/>
                  </a:lnTo>
                  <a:lnTo>
                    <a:pt x="283107" y="80750"/>
                  </a:lnTo>
                  <a:lnTo>
                    <a:pt x="424661" y="80750"/>
                  </a:lnTo>
                  <a:lnTo>
                    <a:pt x="566215" y="80750"/>
                  </a:lnTo>
                  <a:lnTo>
                    <a:pt x="707769" y="0"/>
                  </a:lnTo>
                  <a:lnTo>
                    <a:pt x="849323" y="80750"/>
                  </a:lnTo>
                  <a:lnTo>
                    <a:pt x="990877" y="161501"/>
                  </a:lnTo>
                  <a:lnTo>
                    <a:pt x="1132431" y="0"/>
                  </a:lnTo>
                  <a:lnTo>
                    <a:pt x="1273984" y="80750"/>
                  </a:lnTo>
                  <a:lnTo>
                    <a:pt x="1415538" y="80750"/>
                  </a:lnTo>
                  <a:lnTo>
                    <a:pt x="1557092" y="80750"/>
                  </a:lnTo>
                  <a:lnTo>
                    <a:pt x="1698646" y="80750"/>
                  </a:lnTo>
                  <a:lnTo>
                    <a:pt x="1840200" y="242252"/>
                  </a:lnTo>
                  <a:lnTo>
                    <a:pt x="1981754" y="161501"/>
                  </a:lnTo>
                  <a:lnTo>
                    <a:pt x="2123308" y="80750"/>
                  </a:lnTo>
                  <a:lnTo>
                    <a:pt x="2264862" y="161501"/>
                  </a:lnTo>
                  <a:lnTo>
                    <a:pt x="2406416" y="323003"/>
                  </a:lnTo>
                  <a:lnTo>
                    <a:pt x="2547969" y="565255"/>
                  </a:lnTo>
                  <a:lnTo>
                    <a:pt x="2689523" y="888259"/>
                  </a:lnTo>
                  <a:lnTo>
                    <a:pt x="2831077" y="969009"/>
                  </a:lnTo>
                  <a:lnTo>
                    <a:pt x="2972631" y="1130511"/>
                  </a:lnTo>
                  <a:lnTo>
                    <a:pt x="3114185" y="807508"/>
                  </a:lnTo>
                  <a:lnTo>
                    <a:pt x="3255739" y="807508"/>
                  </a:lnTo>
                  <a:lnTo>
                    <a:pt x="3397293" y="969009"/>
                  </a:lnTo>
                </a:path>
              </a:pathLst>
            </a:custGeom>
            <a:ln w="27101" cap="flat">
              <a:solidFill>
                <a:srgbClr val="961A49">
                  <a:alpha val="100000"/>
                </a:srgbClr>
              </a:solidFill>
              <a:prstDash val="solid"/>
              <a:round/>
            </a:ln>
          </p:spPr>
          <p:txBody>
            <a:bodyPr/>
            <a:lstStyle/>
            <a:p/>
          </p:txBody>
        </p:sp>
        <p:sp>
          <p:nvSpPr>
            <p:cNvPr id="81" name="pl81"/>
            <p:cNvSpPr/>
            <p:nvPr/>
          </p:nvSpPr>
          <p:spPr>
            <a:xfrm>
              <a:off x="5437664" y="2556809"/>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2" name="pl82"/>
            <p:cNvSpPr/>
            <p:nvPr/>
          </p:nvSpPr>
          <p:spPr>
            <a:xfrm>
              <a:off x="5437664" y="1749301"/>
              <a:ext cx="3397293" cy="2018770"/>
            </a:xfrm>
            <a:custGeom>
              <a:avLst/>
              <a:pathLst>
                <a:path w="3397293" h="2018770">
                  <a:moveTo>
                    <a:pt x="0" y="80750"/>
                  </a:moveTo>
                  <a:lnTo>
                    <a:pt x="141553" y="80750"/>
                  </a:lnTo>
                  <a:lnTo>
                    <a:pt x="283107" y="80750"/>
                  </a:lnTo>
                  <a:lnTo>
                    <a:pt x="424661" y="161501"/>
                  </a:lnTo>
                  <a:lnTo>
                    <a:pt x="566215" y="80750"/>
                  </a:lnTo>
                  <a:lnTo>
                    <a:pt x="707769" y="0"/>
                  </a:lnTo>
                  <a:lnTo>
                    <a:pt x="849323" y="242252"/>
                  </a:lnTo>
                  <a:lnTo>
                    <a:pt x="990877" y="403754"/>
                  </a:lnTo>
                  <a:lnTo>
                    <a:pt x="1132431" y="161501"/>
                  </a:lnTo>
                  <a:lnTo>
                    <a:pt x="1273984" y="0"/>
                  </a:lnTo>
                  <a:lnTo>
                    <a:pt x="1415538" y="0"/>
                  </a:lnTo>
                  <a:lnTo>
                    <a:pt x="1557092" y="0"/>
                  </a:lnTo>
                  <a:lnTo>
                    <a:pt x="1698646" y="80750"/>
                  </a:lnTo>
                  <a:lnTo>
                    <a:pt x="1840200" y="0"/>
                  </a:lnTo>
                  <a:lnTo>
                    <a:pt x="1981754" y="0"/>
                  </a:lnTo>
                  <a:lnTo>
                    <a:pt x="2123308" y="0"/>
                  </a:lnTo>
                  <a:lnTo>
                    <a:pt x="2264862" y="80750"/>
                  </a:lnTo>
                  <a:lnTo>
                    <a:pt x="2406416" y="565255"/>
                  </a:lnTo>
                  <a:lnTo>
                    <a:pt x="2547969" y="484504"/>
                  </a:lnTo>
                  <a:lnTo>
                    <a:pt x="2689523" y="807508"/>
                  </a:lnTo>
                  <a:lnTo>
                    <a:pt x="2831077" y="1130511"/>
                  </a:lnTo>
                  <a:lnTo>
                    <a:pt x="2972631" y="1372763"/>
                  </a:lnTo>
                  <a:lnTo>
                    <a:pt x="3114185" y="1534265"/>
                  </a:lnTo>
                  <a:lnTo>
                    <a:pt x="3255739" y="2018770"/>
                  </a:lnTo>
                  <a:lnTo>
                    <a:pt x="3397293" y="1938019"/>
                  </a:lnTo>
                </a:path>
              </a:pathLst>
            </a:custGeom>
            <a:ln w="43362" cap="flat">
              <a:solidFill>
                <a:srgbClr val="000000">
                  <a:alpha val="100000"/>
                </a:srgbClr>
              </a:solidFill>
              <a:prstDash val="solid"/>
              <a:round/>
            </a:ln>
          </p:spPr>
          <p:txBody>
            <a:bodyPr/>
            <a:lstStyle/>
            <a:p/>
          </p:txBody>
        </p:sp>
        <p:sp>
          <p:nvSpPr>
            <p:cNvPr id="83" name="pl83"/>
            <p:cNvSpPr/>
            <p:nvPr/>
          </p:nvSpPr>
          <p:spPr>
            <a:xfrm>
              <a:off x="5437664" y="1620099"/>
              <a:ext cx="0" cy="209952"/>
            </a:xfrm>
            <a:custGeom>
              <a:avLst/>
              <a:pathLst>
                <a:path w="0" h="209952">
                  <a:moveTo>
                    <a:pt x="0" y="209952"/>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145433" y="1620099"/>
              <a:ext cx="0" cy="129201"/>
            </a:xfrm>
            <a:custGeom>
              <a:avLst/>
              <a:pathLst>
                <a:path w="0" h="129201">
                  <a:moveTo>
                    <a:pt x="0" y="129201"/>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853202" y="1620099"/>
              <a:ext cx="0" cy="129201"/>
            </a:xfrm>
            <a:custGeom>
              <a:avLst/>
              <a:pathLst>
                <a:path w="0" h="129201">
                  <a:moveTo>
                    <a:pt x="0" y="129201"/>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7560972" y="1620099"/>
              <a:ext cx="0" cy="129201"/>
            </a:xfrm>
            <a:custGeom>
              <a:avLst/>
              <a:pathLst>
                <a:path w="0" h="129201">
                  <a:moveTo>
                    <a:pt x="0" y="129201"/>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127187" y="1620099"/>
              <a:ext cx="0" cy="936709"/>
            </a:xfrm>
            <a:custGeom>
              <a:avLst/>
              <a:pathLst>
                <a:path w="0" h="936709">
                  <a:moveTo>
                    <a:pt x="0" y="936709"/>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693403" y="1620099"/>
              <a:ext cx="0" cy="2147971"/>
            </a:xfrm>
            <a:custGeom>
              <a:avLst/>
              <a:pathLst>
                <a:path w="0" h="2147971">
                  <a:moveTo>
                    <a:pt x="0" y="2147971"/>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834957" y="1620099"/>
              <a:ext cx="0" cy="2067221"/>
            </a:xfrm>
            <a:custGeom>
              <a:avLst/>
              <a:pathLst>
                <a:path w="0" h="2067221">
                  <a:moveTo>
                    <a:pt x="0" y="2067221"/>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5437664" y="1749301"/>
              <a:ext cx="3397293" cy="2018770"/>
            </a:xfrm>
            <a:custGeom>
              <a:avLst/>
              <a:pathLst>
                <a:path w="3397293" h="2018770">
                  <a:moveTo>
                    <a:pt x="0" y="80750"/>
                  </a:moveTo>
                  <a:lnTo>
                    <a:pt x="141553" y="80750"/>
                  </a:lnTo>
                  <a:lnTo>
                    <a:pt x="283107" y="80750"/>
                  </a:lnTo>
                  <a:lnTo>
                    <a:pt x="424661" y="161501"/>
                  </a:lnTo>
                  <a:lnTo>
                    <a:pt x="566215" y="80750"/>
                  </a:lnTo>
                  <a:lnTo>
                    <a:pt x="707769" y="0"/>
                  </a:lnTo>
                  <a:lnTo>
                    <a:pt x="849323" y="242252"/>
                  </a:lnTo>
                  <a:lnTo>
                    <a:pt x="990877" y="403754"/>
                  </a:lnTo>
                  <a:lnTo>
                    <a:pt x="1132431" y="161501"/>
                  </a:lnTo>
                  <a:lnTo>
                    <a:pt x="1273984" y="0"/>
                  </a:lnTo>
                  <a:lnTo>
                    <a:pt x="1415538" y="0"/>
                  </a:lnTo>
                  <a:lnTo>
                    <a:pt x="1557092" y="0"/>
                  </a:lnTo>
                  <a:lnTo>
                    <a:pt x="1698646" y="80750"/>
                  </a:lnTo>
                  <a:lnTo>
                    <a:pt x="1840200" y="0"/>
                  </a:lnTo>
                  <a:lnTo>
                    <a:pt x="1981754" y="0"/>
                  </a:lnTo>
                  <a:lnTo>
                    <a:pt x="2123308" y="0"/>
                  </a:lnTo>
                  <a:lnTo>
                    <a:pt x="2264862" y="80750"/>
                  </a:lnTo>
                  <a:lnTo>
                    <a:pt x="2406416" y="565255"/>
                  </a:lnTo>
                  <a:lnTo>
                    <a:pt x="2547969" y="484504"/>
                  </a:lnTo>
                  <a:lnTo>
                    <a:pt x="2689523" y="807508"/>
                  </a:lnTo>
                  <a:lnTo>
                    <a:pt x="2831077" y="1130511"/>
                  </a:lnTo>
                  <a:lnTo>
                    <a:pt x="2972631" y="1372763"/>
                  </a:lnTo>
                  <a:lnTo>
                    <a:pt x="3114185" y="1534265"/>
                  </a:lnTo>
                  <a:lnTo>
                    <a:pt x="3255739" y="2018770"/>
                  </a:lnTo>
                  <a:lnTo>
                    <a:pt x="3397293" y="1938019"/>
                  </a:lnTo>
                </a:path>
              </a:pathLst>
            </a:custGeom>
            <a:ln w="27101" cap="flat">
              <a:solidFill>
                <a:srgbClr val="0058AB">
                  <a:alpha val="100000"/>
                </a:srgbClr>
              </a:solidFill>
              <a:prstDash val="solid"/>
              <a:round/>
            </a:ln>
          </p:spPr>
          <p:txBody>
            <a:bodyPr/>
            <a:lstStyle/>
            <a:p/>
          </p:txBody>
        </p:sp>
        <p:sp>
          <p:nvSpPr>
            <p:cNvPr id="91" name="tx91"/>
            <p:cNvSpPr/>
            <p:nvPr/>
          </p:nvSpPr>
          <p:spPr>
            <a:xfrm>
              <a:off x="5407519" y="154735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a:t>
              </a:r>
            </a:p>
          </p:txBody>
        </p:sp>
        <p:sp>
          <p:nvSpPr>
            <p:cNvPr id="92" name="tx92"/>
            <p:cNvSpPr/>
            <p:nvPr/>
          </p:nvSpPr>
          <p:spPr>
            <a:xfrm>
              <a:off x="6085143" y="15473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10</a:t>
              </a:r>
            </a:p>
          </p:txBody>
        </p:sp>
        <p:sp>
          <p:nvSpPr>
            <p:cNvPr id="93" name="tx93"/>
            <p:cNvSpPr/>
            <p:nvPr/>
          </p:nvSpPr>
          <p:spPr>
            <a:xfrm>
              <a:off x="6792913" y="15473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10</a:t>
              </a:r>
            </a:p>
          </p:txBody>
        </p:sp>
        <p:sp>
          <p:nvSpPr>
            <p:cNvPr id="94" name="tx94"/>
            <p:cNvSpPr/>
            <p:nvPr/>
          </p:nvSpPr>
          <p:spPr>
            <a:xfrm>
              <a:off x="7500682" y="15473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10</a:t>
              </a:r>
            </a:p>
          </p:txBody>
        </p:sp>
        <p:sp>
          <p:nvSpPr>
            <p:cNvPr id="95" name="tx95"/>
            <p:cNvSpPr/>
            <p:nvPr/>
          </p:nvSpPr>
          <p:spPr>
            <a:xfrm>
              <a:off x="8097042" y="154735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615063" y="1547359"/>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-15</a:t>
              </a:r>
            </a:p>
          </p:txBody>
        </p:sp>
        <p:sp>
          <p:nvSpPr>
            <p:cNvPr id="97" name="tx97"/>
            <p:cNvSpPr/>
            <p:nvPr/>
          </p:nvSpPr>
          <p:spPr>
            <a:xfrm>
              <a:off x="8756617" y="1548682"/>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-14</a:t>
              </a:r>
            </a:p>
          </p:txBody>
        </p:sp>
        <p:sp>
          <p:nvSpPr>
            <p:cNvPr id="98" name="tx98"/>
            <p:cNvSpPr/>
            <p:nvPr/>
          </p:nvSpPr>
          <p:spPr>
            <a:xfrm>
              <a:off x="8902429" y="259844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9" name="tx99"/>
            <p:cNvSpPr/>
            <p:nvPr/>
          </p:nvSpPr>
          <p:spPr>
            <a:xfrm>
              <a:off x="8902429" y="259844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0" name="tx100"/>
            <p:cNvSpPr/>
            <p:nvPr/>
          </p:nvSpPr>
          <p:spPr>
            <a:xfrm>
              <a:off x="5003259" y="3312202"/>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1" name="tx101"/>
            <p:cNvSpPr/>
            <p:nvPr/>
          </p:nvSpPr>
          <p:spPr>
            <a:xfrm>
              <a:off x="5127474" y="250469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2" name="tx102"/>
            <p:cNvSpPr/>
            <p:nvPr/>
          </p:nvSpPr>
          <p:spPr>
            <a:xfrm>
              <a:off x="5049780" y="169718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3" name="tx103"/>
            <p:cNvSpPr/>
            <p:nvPr/>
          </p:nvSpPr>
          <p:spPr>
            <a:xfrm>
              <a:off x="5049780" y="88967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4" name="tx104"/>
            <p:cNvSpPr/>
            <p:nvPr/>
          </p:nvSpPr>
          <p:spPr>
            <a:xfrm rot="-5400000">
              <a:off x="528121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5" name="tx105"/>
            <p:cNvSpPr/>
            <p:nvPr/>
          </p:nvSpPr>
          <p:spPr>
            <a:xfrm rot="-5400000">
              <a:off x="598898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6" name="tx106"/>
            <p:cNvSpPr/>
            <p:nvPr/>
          </p:nvSpPr>
          <p:spPr>
            <a:xfrm rot="-5400000">
              <a:off x="6696756"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7" name="tx107"/>
            <p:cNvSpPr/>
            <p:nvPr/>
          </p:nvSpPr>
          <p:spPr>
            <a:xfrm rot="-5400000">
              <a:off x="7404526"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8" name="tx108"/>
            <p:cNvSpPr/>
            <p:nvPr/>
          </p:nvSpPr>
          <p:spPr>
            <a:xfrm rot="-5400000">
              <a:off x="7970741"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9" name="tx109"/>
            <p:cNvSpPr/>
            <p:nvPr/>
          </p:nvSpPr>
          <p:spPr>
            <a:xfrm rot="-5400000">
              <a:off x="8536923" y="408035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0" name="tx110"/>
            <p:cNvSpPr/>
            <p:nvPr/>
          </p:nvSpPr>
          <p:spPr>
            <a:xfrm rot="-5400000">
              <a:off x="8678510"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1" name="tx111"/>
            <p:cNvSpPr/>
            <p:nvPr/>
          </p:nvSpPr>
          <p:spPr>
            <a:xfrm rot="-5400000">
              <a:off x="4132199" y="2243044"/>
              <a:ext cx="14653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Diferencia (% puntos)</a:t>
              </a:r>
            </a:p>
          </p:txBody>
        </p:sp>
        <p:sp>
          <p:nvSpPr>
            <p:cNvPr id="112" name="pl112"/>
            <p:cNvSpPr/>
            <p:nvPr/>
          </p:nvSpPr>
          <p:spPr>
            <a:xfrm>
              <a:off x="5964000"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5964000"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6928365" y="47812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5" name="pl115"/>
            <p:cNvSpPr/>
            <p:nvPr/>
          </p:nvSpPr>
          <p:spPr>
            <a:xfrm>
              <a:off x="7690819" y="4781284"/>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6" name="tx116"/>
            <p:cNvSpPr/>
            <p:nvPr/>
          </p:nvSpPr>
          <p:spPr>
            <a:xfrm>
              <a:off x="6231100" y="4729647"/>
              <a:ext cx="60573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Honduras</a:t>
              </a:r>
            </a:p>
          </p:txBody>
        </p:sp>
        <p:sp>
          <p:nvSpPr>
            <p:cNvPr id="117" name="tx117"/>
            <p:cNvSpPr/>
            <p:nvPr/>
          </p:nvSpPr>
          <p:spPr>
            <a:xfrm>
              <a:off x="7195464" y="4727873"/>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8" name="tx118"/>
            <p:cNvSpPr/>
            <p:nvPr/>
          </p:nvSpPr>
          <p:spPr>
            <a:xfrm>
              <a:off x="7957919" y="4727873"/>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19" name="tx119"/>
            <p:cNvSpPr/>
            <p:nvPr/>
          </p:nvSpPr>
          <p:spPr>
            <a:xfrm>
              <a:off x="5446181" y="472791"/>
              <a:ext cx="3380258" cy="1412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Diferencia de cobertura en comparación con 2019</a:t>
              </a:r>
            </a:p>
          </p:txBody>
        </p:sp>
        <p:sp>
          <p:nvSpPr>
            <p:cNvPr id="120" name="pl120"/>
            <p:cNvSpPr/>
            <p:nvPr/>
          </p:nvSpPr>
          <p:spPr>
            <a:xfrm>
              <a:off x="2535490"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4972113"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7408736"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951100" y="5782924"/>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951100" y="5601234"/>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419545"/>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1317178"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3753801"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6190424"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8627047"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30" name="rc130"/>
            <p:cNvSpPr/>
            <p:nvPr/>
          </p:nvSpPr>
          <p:spPr>
            <a:xfrm>
              <a:off x="1317178" y="5710248"/>
              <a:ext cx="3039321" cy="145351"/>
            </a:xfrm>
            <a:prstGeom prst="rect">
              <a:avLst/>
            </a:prstGeom>
            <a:solidFill>
              <a:srgbClr val="1CABE2">
                <a:alpha val="80000"/>
              </a:srgbClr>
            </a:solidFill>
          </p:spPr>
          <p:txBody>
            <a:bodyPr/>
            <a:lstStyle/>
            <a:p/>
          </p:txBody>
        </p:sp>
        <p:sp>
          <p:nvSpPr>
            <p:cNvPr id="131" name="rc131"/>
            <p:cNvSpPr/>
            <p:nvPr/>
          </p:nvSpPr>
          <p:spPr>
            <a:xfrm>
              <a:off x="1317178" y="5528559"/>
              <a:ext cx="7321564" cy="145351"/>
            </a:xfrm>
            <a:prstGeom prst="rect">
              <a:avLst/>
            </a:prstGeom>
            <a:solidFill>
              <a:srgbClr val="1CABE2">
                <a:alpha val="80000"/>
              </a:srgbClr>
            </a:solidFill>
          </p:spPr>
          <p:txBody>
            <a:bodyPr/>
            <a:lstStyle/>
            <a:p/>
          </p:txBody>
        </p:sp>
        <p:sp>
          <p:nvSpPr>
            <p:cNvPr id="132" name="rc132"/>
            <p:cNvSpPr/>
            <p:nvPr/>
          </p:nvSpPr>
          <p:spPr>
            <a:xfrm>
              <a:off x="1317178" y="5346869"/>
              <a:ext cx="7059749" cy="145351"/>
            </a:xfrm>
            <a:prstGeom prst="rect">
              <a:avLst/>
            </a:prstGeom>
            <a:solidFill>
              <a:srgbClr val="1CABE2">
                <a:alpha val="80000"/>
              </a:srgbClr>
            </a:solidFill>
          </p:spPr>
          <p:txBody>
            <a:bodyPr/>
            <a:lstStyle/>
            <a:p/>
          </p:txBody>
        </p:sp>
        <p:sp>
          <p:nvSpPr>
            <p:cNvPr id="133" name="tx133"/>
            <p:cNvSpPr/>
            <p:nvPr/>
          </p:nvSpPr>
          <p:spPr>
            <a:xfrm>
              <a:off x="8207706" y="5546767"/>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60,000</a:t>
              </a:r>
            </a:p>
          </p:txBody>
        </p:sp>
        <p:sp>
          <p:nvSpPr>
            <p:cNvPr id="134" name="tx134"/>
            <p:cNvSpPr/>
            <p:nvPr/>
          </p:nvSpPr>
          <p:spPr>
            <a:xfrm>
              <a:off x="7945891" y="5365078"/>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58,000</a:t>
              </a:r>
            </a:p>
          </p:txBody>
        </p:sp>
        <p:sp>
          <p:nvSpPr>
            <p:cNvPr id="135" name="tx135"/>
            <p:cNvSpPr/>
            <p:nvPr/>
          </p:nvSpPr>
          <p:spPr>
            <a:xfrm>
              <a:off x="577692" y="57308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6" name="tx136"/>
            <p:cNvSpPr/>
            <p:nvPr/>
          </p:nvSpPr>
          <p:spPr>
            <a:xfrm>
              <a:off x="577692" y="554905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7" name="tx137"/>
            <p:cNvSpPr/>
            <p:nvPr/>
          </p:nvSpPr>
          <p:spPr>
            <a:xfrm>
              <a:off x="577692" y="536743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8" name="tx138"/>
            <p:cNvSpPr/>
            <p:nvPr/>
          </p:nvSpPr>
          <p:spPr>
            <a:xfrm>
              <a:off x="1239484" y="596715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3326516" y="5949076"/>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40" name="tx140"/>
            <p:cNvSpPr/>
            <p:nvPr/>
          </p:nvSpPr>
          <p:spPr>
            <a:xfrm>
              <a:off x="5763139" y="5949076"/>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40,000</a:t>
              </a:r>
            </a:p>
          </p:txBody>
        </p:sp>
        <p:sp>
          <p:nvSpPr>
            <p:cNvPr id="141" name="tx141"/>
            <p:cNvSpPr/>
            <p:nvPr/>
          </p:nvSpPr>
          <p:spPr>
            <a:xfrm>
              <a:off x="8199762" y="5949076"/>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60,000</a:t>
              </a:r>
            </a:p>
          </p:txBody>
        </p:sp>
        <p:sp>
          <p:nvSpPr>
            <p:cNvPr id="142" name="tx142"/>
            <p:cNvSpPr/>
            <p:nvPr/>
          </p:nvSpPr>
          <p:spPr>
            <a:xfrm>
              <a:off x="951100" y="5067111"/>
              <a:ext cx="3143175" cy="141758"/>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Número de niños sin dosis, 2019, 2023 y 2024</a:t>
              </a:r>
            </a:p>
          </p:txBody>
        </p:sp>
        <p:sp>
          <p:nvSpPr>
            <p:cNvPr id="143" name="tx143"/>
            <p:cNvSpPr/>
            <p:nvPr/>
          </p:nvSpPr>
          <p:spPr>
            <a:xfrm>
              <a:off x="4407982" y="6265216"/>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144" name="tx144"/>
            <p:cNvSpPr/>
            <p:nvPr/>
          </p:nvSpPr>
          <p:spPr>
            <a:xfrm>
              <a:off x="2419549" y="6379586"/>
              <a:ext cx="658527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Diferencia de cobertura en comparación con 2019 - los valores por encima de cero indican una cobertura superior a la de 2019</a:t>
              </a:r>
            </a:p>
          </p:txBody>
        </p:sp>
        <p:sp>
          <p:nvSpPr>
            <p:cNvPr id="145" name="tx145"/>
            <p:cNvSpPr/>
            <p:nvPr/>
          </p:nvSpPr>
          <p:spPr>
            <a:xfrm>
              <a:off x="5264736" y="6498977"/>
              <a:ext cx="374008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y los valores por debajo de cero indican una cobertura inferior a la de 2019.</a:t>
              </a:r>
            </a:p>
          </p:txBody>
        </p:sp>
      </p:grpSp>
      <p:sp>
        <p:nvSpPr>
          <p:cNvPr id="14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En 2024, la cobertura de DTP1 en Honduras (75%) era 14 puntos porcentuales inferior a la media mundial (89%) y 10 puntos porcentuales inferior a la media de todos los países de LACR (85%).
La cobertura nacional de DTP1 fue 14 puntos porcentuales inferior a la de 2019 (89%).
Esto equivale a 58.000 niños con dosis cero en 2024 frente a 25.000 niños con dosis cero en 2019.</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66863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89872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12881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35889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05359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28368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51376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74385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7394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42344" y="2051820"/>
              <a:ext cx="231165" cy="200177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099195" y="1990227"/>
              <a:ext cx="231165" cy="206336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356046" y="1774651"/>
              <a:ext cx="231165" cy="227894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612896" y="1743855"/>
              <a:ext cx="231165" cy="2309739"/>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17" name="rc17"/>
            <p:cNvSpPr/>
            <p:nvPr/>
          </p:nvSpPr>
          <p:spPr>
            <a:xfrm>
              <a:off x="1869747" y="1743855"/>
              <a:ext cx="231165" cy="23097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126598" y="1713058"/>
              <a:ext cx="231165" cy="23405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383449" y="1589872"/>
              <a:ext cx="231165" cy="246372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640299" y="1528279"/>
              <a:ext cx="231165" cy="252531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2897150" y="1497483"/>
              <a:ext cx="231165" cy="255611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154001" y="1497483"/>
              <a:ext cx="231165" cy="255611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410852" y="1405093"/>
              <a:ext cx="231165" cy="264850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3924553" y="1312703"/>
              <a:ext cx="231165" cy="274089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3667702" y="1312703"/>
              <a:ext cx="231165" cy="274089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4181404" y="1251110"/>
              <a:ext cx="231165" cy="280248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4438255" y="1251110"/>
              <a:ext cx="231165" cy="280248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4695105" y="1220314"/>
              <a:ext cx="231165" cy="28332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4951956" y="1189517"/>
              <a:ext cx="231165" cy="286407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5208807" y="1158721"/>
              <a:ext cx="231165" cy="289487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5465658" y="1097128"/>
              <a:ext cx="231165" cy="295646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5722508" y="1066331"/>
              <a:ext cx="231165" cy="298726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6236210" y="1066331"/>
              <a:ext cx="231165" cy="298726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5979359" y="1066331"/>
              <a:ext cx="231165" cy="298726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6749911" y="1035535"/>
              <a:ext cx="231165" cy="3018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7006762" y="1035535"/>
              <a:ext cx="231165" cy="3018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6493060" y="1035535"/>
              <a:ext cx="231165" cy="3018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7777314" y="1004738"/>
              <a:ext cx="231165" cy="30488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7520463" y="1004738"/>
              <a:ext cx="231165" cy="30488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8291016" y="1004738"/>
              <a:ext cx="231165" cy="30488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1" name="rc41"/>
            <p:cNvSpPr/>
            <p:nvPr/>
          </p:nvSpPr>
          <p:spPr>
            <a:xfrm>
              <a:off x="8034165" y="1004738"/>
              <a:ext cx="231165" cy="30488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2" name="rc42"/>
            <p:cNvSpPr/>
            <p:nvPr/>
          </p:nvSpPr>
          <p:spPr>
            <a:xfrm>
              <a:off x="8804717" y="1004738"/>
              <a:ext cx="231165" cy="30488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3" name="rc43"/>
            <p:cNvSpPr/>
            <p:nvPr/>
          </p:nvSpPr>
          <p:spPr>
            <a:xfrm>
              <a:off x="8547866" y="1004738"/>
              <a:ext cx="231165" cy="30488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4" name="rc44"/>
            <p:cNvSpPr/>
            <p:nvPr/>
          </p:nvSpPr>
          <p:spPr>
            <a:xfrm>
              <a:off x="7263613" y="1004738"/>
              <a:ext cx="231165" cy="30488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5" name="tx45"/>
            <p:cNvSpPr/>
            <p:nvPr/>
          </p:nvSpPr>
          <p:spPr>
            <a:xfrm>
              <a:off x="887589" y="188453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65</a:t>
              </a:r>
            </a:p>
          </p:txBody>
        </p:sp>
        <p:sp>
          <p:nvSpPr>
            <p:cNvPr id="46" name="tx46"/>
            <p:cNvSpPr/>
            <p:nvPr/>
          </p:nvSpPr>
          <p:spPr>
            <a:xfrm>
              <a:off x="1144440" y="18192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67</a:t>
              </a:r>
            </a:p>
          </p:txBody>
        </p:sp>
        <p:sp>
          <p:nvSpPr>
            <p:cNvPr id="47" name="tx47"/>
            <p:cNvSpPr/>
            <p:nvPr/>
          </p:nvSpPr>
          <p:spPr>
            <a:xfrm>
              <a:off x="1401290" y="1592649"/>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74</a:t>
              </a:r>
            </a:p>
          </p:txBody>
        </p:sp>
        <p:sp>
          <p:nvSpPr>
            <p:cNvPr id="48" name="tx48"/>
            <p:cNvSpPr/>
            <p:nvPr/>
          </p:nvSpPr>
          <p:spPr>
            <a:xfrm>
              <a:off x="1658141" y="1559634"/>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75</a:t>
              </a:r>
            </a:p>
          </p:txBody>
        </p:sp>
        <p:sp>
          <p:nvSpPr>
            <p:cNvPr id="49" name="tx49"/>
            <p:cNvSpPr/>
            <p:nvPr/>
          </p:nvSpPr>
          <p:spPr>
            <a:xfrm>
              <a:off x="1914992" y="1559634"/>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75</a:t>
              </a:r>
            </a:p>
          </p:txBody>
        </p:sp>
        <p:sp>
          <p:nvSpPr>
            <p:cNvPr id="50" name="tx50"/>
            <p:cNvSpPr/>
            <p:nvPr/>
          </p:nvSpPr>
          <p:spPr>
            <a:xfrm>
              <a:off x="2171843" y="152544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76</a:t>
              </a:r>
            </a:p>
          </p:txBody>
        </p:sp>
        <p:sp>
          <p:nvSpPr>
            <p:cNvPr id="51" name="tx51"/>
            <p:cNvSpPr/>
            <p:nvPr/>
          </p:nvSpPr>
          <p:spPr>
            <a:xfrm>
              <a:off x="2428693" y="13948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80</a:t>
              </a:r>
            </a:p>
          </p:txBody>
        </p:sp>
        <p:sp>
          <p:nvSpPr>
            <p:cNvPr id="52" name="tx52"/>
            <p:cNvSpPr/>
            <p:nvPr/>
          </p:nvSpPr>
          <p:spPr>
            <a:xfrm>
              <a:off x="2685544" y="13295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82</a:t>
              </a:r>
            </a:p>
          </p:txBody>
        </p:sp>
        <p:sp>
          <p:nvSpPr>
            <p:cNvPr id="53" name="tx53"/>
            <p:cNvSpPr/>
            <p:nvPr/>
          </p:nvSpPr>
          <p:spPr>
            <a:xfrm>
              <a:off x="2942395" y="129687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83</a:t>
              </a:r>
            </a:p>
          </p:txBody>
        </p:sp>
        <p:sp>
          <p:nvSpPr>
            <p:cNvPr id="54" name="tx54"/>
            <p:cNvSpPr/>
            <p:nvPr/>
          </p:nvSpPr>
          <p:spPr>
            <a:xfrm>
              <a:off x="3199246" y="129687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83</a:t>
              </a:r>
            </a:p>
          </p:txBody>
        </p:sp>
        <p:sp>
          <p:nvSpPr>
            <p:cNvPr id="55" name="tx55"/>
            <p:cNvSpPr/>
            <p:nvPr/>
          </p:nvSpPr>
          <p:spPr>
            <a:xfrm>
              <a:off x="3456096" y="119900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86</a:t>
              </a:r>
            </a:p>
          </p:txBody>
        </p:sp>
        <p:sp>
          <p:nvSpPr>
            <p:cNvPr id="56" name="tx56"/>
            <p:cNvSpPr/>
            <p:nvPr/>
          </p:nvSpPr>
          <p:spPr>
            <a:xfrm>
              <a:off x="3969798" y="11010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57" name="tx57"/>
            <p:cNvSpPr/>
            <p:nvPr/>
          </p:nvSpPr>
          <p:spPr>
            <a:xfrm>
              <a:off x="3712947" y="11010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58" name="tx58"/>
            <p:cNvSpPr/>
            <p:nvPr/>
          </p:nvSpPr>
          <p:spPr>
            <a:xfrm>
              <a:off x="4226649" y="10357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59" name="tx59"/>
            <p:cNvSpPr/>
            <p:nvPr/>
          </p:nvSpPr>
          <p:spPr>
            <a:xfrm>
              <a:off x="4483499" y="10357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60" name="tx60"/>
            <p:cNvSpPr/>
            <p:nvPr/>
          </p:nvSpPr>
          <p:spPr>
            <a:xfrm>
              <a:off x="4740350" y="100313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61" name="tx61"/>
            <p:cNvSpPr/>
            <p:nvPr/>
          </p:nvSpPr>
          <p:spPr>
            <a:xfrm>
              <a:off x="4997201" y="97043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62" name="tx62"/>
            <p:cNvSpPr/>
            <p:nvPr/>
          </p:nvSpPr>
          <p:spPr>
            <a:xfrm>
              <a:off x="5254052" y="9378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63" name="tx63"/>
            <p:cNvSpPr/>
            <p:nvPr/>
          </p:nvSpPr>
          <p:spPr>
            <a:xfrm>
              <a:off x="5510902" y="87256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64" name="tx64"/>
            <p:cNvSpPr/>
            <p:nvPr/>
          </p:nvSpPr>
          <p:spPr>
            <a:xfrm>
              <a:off x="5767753" y="83991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65" name="tx65"/>
            <p:cNvSpPr/>
            <p:nvPr/>
          </p:nvSpPr>
          <p:spPr>
            <a:xfrm>
              <a:off x="6281455" y="83991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66" name="tx66"/>
            <p:cNvSpPr/>
            <p:nvPr/>
          </p:nvSpPr>
          <p:spPr>
            <a:xfrm>
              <a:off x="6024604" y="83991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67" name="tx67"/>
            <p:cNvSpPr/>
            <p:nvPr/>
          </p:nvSpPr>
          <p:spPr>
            <a:xfrm>
              <a:off x="6795156" y="80727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68" name="tx68"/>
            <p:cNvSpPr/>
            <p:nvPr/>
          </p:nvSpPr>
          <p:spPr>
            <a:xfrm>
              <a:off x="7052007" y="80727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69" name="tx69"/>
            <p:cNvSpPr/>
            <p:nvPr/>
          </p:nvSpPr>
          <p:spPr>
            <a:xfrm>
              <a:off x="6538305" y="80727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70" name="tx70"/>
            <p:cNvSpPr/>
            <p:nvPr/>
          </p:nvSpPr>
          <p:spPr>
            <a:xfrm>
              <a:off x="7822559" y="774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71" name="tx71"/>
            <p:cNvSpPr/>
            <p:nvPr/>
          </p:nvSpPr>
          <p:spPr>
            <a:xfrm>
              <a:off x="7565708" y="774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72" name="tx72"/>
            <p:cNvSpPr/>
            <p:nvPr/>
          </p:nvSpPr>
          <p:spPr>
            <a:xfrm>
              <a:off x="8336261" y="774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73" name="tx73"/>
            <p:cNvSpPr/>
            <p:nvPr/>
          </p:nvSpPr>
          <p:spPr>
            <a:xfrm>
              <a:off x="8079410" y="774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74" name="tx74"/>
            <p:cNvSpPr/>
            <p:nvPr/>
          </p:nvSpPr>
          <p:spPr>
            <a:xfrm>
              <a:off x="8849962" y="774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75" name="tx75"/>
            <p:cNvSpPr/>
            <p:nvPr/>
          </p:nvSpPr>
          <p:spPr>
            <a:xfrm>
              <a:off x="8593111" y="774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76" name="tx76"/>
            <p:cNvSpPr/>
            <p:nvPr/>
          </p:nvSpPr>
          <p:spPr>
            <a:xfrm>
              <a:off x="7308858" y="774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77" name="pg77"/>
            <p:cNvSpPr/>
            <p:nvPr/>
          </p:nvSpPr>
          <p:spPr>
            <a:xfrm>
              <a:off x="895261" y="295059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78" name="tx78"/>
            <p:cNvSpPr/>
            <p:nvPr/>
          </p:nvSpPr>
          <p:spPr>
            <a:xfrm>
              <a:off x="927782" y="298147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79" name="pg79"/>
            <p:cNvSpPr/>
            <p:nvPr/>
          </p:nvSpPr>
          <p:spPr>
            <a:xfrm>
              <a:off x="1152111" y="291979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80" name="tx80"/>
            <p:cNvSpPr/>
            <p:nvPr/>
          </p:nvSpPr>
          <p:spPr>
            <a:xfrm>
              <a:off x="1184633" y="2950621"/>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81" name="pg81"/>
            <p:cNvSpPr/>
            <p:nvPr/>
          </p:nvSpPr>
          <p:spPr>
            <a:xfrm>
              <a:off x="1408962" y="281200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82" name="tx82"/>
            <p:cNvSpPr/>
            <p:nvPr/>
          </p:nvSpPr>
          <p:spPr>
            <a:xfrm>
              <a:off x="1441484" y="284288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83" name="pg83"/>
            <p:cNvSpPr/>
            <p:nvPr/>
          </p:nvSpPr>
          <p:spPr>
            <a:xfrm>
              <a:off x="1635668" y="2796607"/>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84" name="tx84"/>
            <p:cNvSpPr/>
            <p:nvPr/>
          </p:nvSpPr>
          <p:spPr>
            <a:xfrm>
              <a:off x="1668189" y="282748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85" name="pg85"/>
            <p:cNvSpPr/>
            <p:nvPr/>
          </p:nvSpPr>
          <p:spPr>
            <a:xfrm>
              <a:off x="2179514" y="278120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86" name="tx86"/>
            <p:cNvSpPr/>
            <p:nvPr/>
          </p:nvSpPr>
          <p:spPr>
            <a:xfrm>
              <a:off x="2212036" y="281208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87" name="pg87"/>
            <p:cNvSpPr/>
            <p:nvPr/>
          </p:nvSpPr>
          <p:spPr>
            <a:xfrm>
              <a:off x="2436365" y="271961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88" name="tx88"/>
            <p:cNvSpPr/>
            <p:nvPr/>
          </p:nvSpPr>
          <p:spPr>
            <a:xfrm>
              <a:off x="2468887" y="2752137"/>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89" name="pg89"/>
            <p:cNvSpPr/>
            <p:nvPr/>
          </p:nvSpPr>
          <p:spPr>
            <a:xfrm>
              <a:off x="2950067" y="267342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0" name="tx90"/>
            <p:cNvSpPr/>
            <p:nvPr/>
          </p:nvSpPr>
          <p:spPr>
            <a:xfrm>
              <a:off x="2982588" y="270562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91" name="pg91"/>
            <p:cNvSpPr/>
            <p:nvPr/>
          </p:nvSpPr>
          <p:spPr>
            <a:xfrm>
              <a:off x="3206917" y="267342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2" name="tx92"/>
            <p:cNvSpPr/>
            <p:nvPr/>
          </p:nvSpPr>
          <p:spPr>
            <a:xfrm>
              <a:off x="3239439" y="2705678"/>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93" name="pg93"/>
            <p:cNvSpPr/>
            <p:nvPr/>
          </p:nvSpPr>
          <p:spPr>
            <a:xfrm>
              <a:off x="3977470" y="258103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4" name="tx94"/>
            <p:cNvSpPr/>
            <p:nvPr/>
          </p:nvSpPr>
          <p:spPr>
            <a:xfrm>
              <a:off x="4009991" y="2614559"/>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95" name="pg95"/>
            <p:cNvSpPr/>
            <p:nvPr/>
          </p:nvSpPr>
          <p:spPr>
            <a:xfrm>
              <a:off x="4234320" y="255023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6" name="tx96"/>
            <p:cNvSpPr/>
            <p:nvPr/>
          </p:nvSpPr>
          <p:spPr>
            <a:xfrm>
              <a:off x="4266842" y="258243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97" name="tx97"/>
            <p:cNvSpPr/>
            <p:nvPr/>
          </p:nvSpPr>
          <p:spPr>
            <a:xfrm>
              <a:off x="663492" y="400147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98" name="tx98"/>
            <p:cNvSpPr/>
            <p:nvPr/>
          </p:nvSpPr>
          <p:spPr>
            <a:xfrm>
              <a:off x="585797" y="323156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99" name="tx99"/>
            <p:cNvSpPr/>
            <p:nvPr/>
          </p:nvSpPr>
          <p:spPr>
            <a:xfrm>
              <a:off x="585797" y="246165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00" name="tx100"/>
            <p:cNvSpPr/>
            <p:nvPr/>
          </p:nvSpPr>
          <p:spPr>
            <a:xfrm>
              <a:off x="585797" y="1693445"/>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01" name="tx101"/>
            <p:cNvSpPr/>
            <p:nvPr/>
          </p:nvSpPr>
          <p:spPr>
            <a:xfrm>
              <a:off x="508103" y="92182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02" name="tx102"/>
            <p:cNvSpPr/>
            <p:nvPr/>
          </p:nvSpPr>
          <p:spPr>
            <a:xfrm rot="-5400000">
              <a:off x="751344" y="4432759"/>
              <a:ext cx="41152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Bolivia</a:t>
              </a:r>
            </a:p>
          </p:txBody>
        </p:sp>
        <p:sp>
          <p:nvSpPr>
            <p:cNvPr id="103" name="tx103"/>
            <p:cNvSpPr/>
            <p:nvPr/>
          </p:nvSpPr>
          <p:spPr>
            <a:xfrm rot="-5400000">
              <a:off x="883843" y="4557111"/>
              <a:ext cx="66023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Venezuela</a:t>
              </a:r>
            </a:p>
          </p:txBody>
        </p:sp>
        <p:sp>
          <p:nvSpPr>
            <p:cNvPr id="104" name="tx104"/>
            <p:cNvSpPr/>
            <p:nvPr/>
          </p:nvSpPr>
          <p:spPr>
            <a:xfrm rot="-5400000">
              <a:off x="1210646" y="4487159"/>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Ecuador</a:t>
              </a:r>
            </a:p>
          </p:txBody>
        </p:sp>
        <p:sp>
          <p:nvSpPr>
            <p:cNvPr id="105" name="tx105"/>
            <p:cNvSpPr/>
            <p:nvPr/>
          </p:nvSpPr>
          <p:spPr>
            <a:xfrm rot="-5400000">
              <a:off x="1424795" y="4529860"/>
              <a:ext cx="60573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Honduras</a:t>
              </a:r>
            </a:p>
          </p:txBody>
        </p:sp>
        <p:sp>
          <p:nvSpPr>
            <p:cNvPr id="106" name="tx106"/>
            <p:cNvSpPr/>
            <p:nvPr/>
          </p:nvSpPr>
          <p:spPr>
            <a:xfrm rot="-5400000">
              <a:off x="1684682" y="4525051"/>
              <a:ext cx="59788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Suriname</a:t>
              </a:r>
            </a:p>
          </p:txBody>
        </p:sp>
        <p:sp>
          <p:nvSpPr>
            <p:cNvPr id="107" name="tx107"/>
            <p:cNvSpPr/>
            <p:nvPr/>
          </p:nvSpPr>
          <p:spPr>
            <a:xfrm rot="-5400000">
              <a:off x="2097467" y="4370344"/>
              <a:ext cx="28724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Haití</a:t>
              </a:r>
            </a:p>
          </p:txBody>
        </p:sp>
        <p:sp>
          <p:nvSpPr>
            <p:cNvPr id="108" name="tx108"/>
            <p:cNvSpPr/>
            <p:nvPr/>
          </p:nvSpPr>
          <p:spPr>
            <a:xfrm rot="-5400000">
              <a:off x="2185320" y="4512125"/>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Argentina</a:t>
              </a:r>
            </a:p>
          </p:txBody>
        </p:sp>
        <p:sp>
          <p:nvSpPr>
            <p:cNvPr id="109" name="tx109"/>
            <p:cNvSpPr/>
            <p:nvPr/>
          </p:nvSpPr>
          <p:spPr>
            <a:xfrm rot="-5400000">
              <a:off x="2442171" y="4512125"/>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Paraguay</a:t>
              </a:r>
            </a:p>
          </p:txBody>
        </p:sp>
        <p:sp>
          <p:nvSpPr>
            <p:cNvPr id="110" name="tx110"/>
            <p:cNvSpPr/>
            <p:nvPr/>
          </p:nvSpPr>
          <p:spPr>
            <a:xfrm rot="-5400000">
              <a:off x="2790393" y="4447971"/>
              <a:ext cx="44249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México</a:t>
              </a:r>
            </a:p>
          </p:txBody>
        </p:sp>
        <p:sp>
          <p:nvSpPr>
            <p:cNvPr id="111" name="tx111"/>
            <p:cNvSpPr/>
            <p:nvPr/>
          </p:nvSpPr>
          <p:spPr>
            <a:xfrm rot="-5400000">
              <a:off x="3120948" y="4374267"/>
              <a:ext cx="2950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Perú</a:t>
              </a:r>
            </a:p>
          </p:txBody>
        </p:sp>
        <p:sp>
          <p:nvSpPr>
            <p:cNvPr id="112" name="tx112"/>
            <p:cNvSpPr/>
            <p:nvPr/>
          </p:nvSpPr>
          <p:spPr>
            <a:xfrm rot="-5400000">
              <a:off x="3183051" y="4567787"/>
              <a:ext cx="6833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Guatemala</a:t>
              </a:r>
            </a:p>
          </p:txBody>
        </p:sp>
        <p:sp>
          <p:nvSpPr>
            <p:cNvPr id="113" name="tx113"/>
            <p:cNvSpPr/>
            <p:nvPr/>
          </p:nvSpPr>
          <p:spPr>
            <a:xfrm rot="-5400000">
              <a:off x="3592221" y="4417241"/>
              <a:ext cx="3804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Belice</a:t>
              </a:r>
            </a:p>
          </p:txBody>
        </p:sp>
        <p:sp>
          <p:nvSpPr>
            <p:cNvPr id="114" name="tx114"/>
            <p:cNvSpPr/>
            <p:nvPr/>
          </p:nvSpPr>
          <p:spPr>
            <a:xfrm rot="-5400000">
              <a:off x="3743376" y="4521163"/>
              <a:ext cx="59010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Colombia</a:t>
              </a:r>
            </a:p>
          </p:txBody>
        </p:sp>
        <p:sp>
          <p:nvSpPr>
            <p:cNvPr id="115" name="tx115"/>
            <p:cNvSpPr/>
            <p:nvPr/>
          </p:nvSpPr>
          <p:spPr>
            <a:xfrm rot="-5400000">
              <a:off x="4121509" y="4401654"/>
              <a:ext cx="34931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Brasil</a:t>
              </a:r>
            </a:p>
          </p:txBody>
        </p:sp>
        <p:sp>
          <p:nvSpPr>
            <p:cNvPr id="116" name="tx116"/>
            <p:cNvSpPr/>
            <p:nvPr/>
          </p:nvSpPr>
          <p:spPr>
            <a:xfrm rot="-5400000">
              <a:off x="4292582" y="4486886"/>
              <a:ext cx="52032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Panamá</a:t>
              </a:r>
            </a:p>
          </p:txBody>
        </p:sp>
        <p:sp>
          <p:nvSpPr>
            <p:cNvPr id="117" name="tx117"/>
            <p:cNvSpPr/>
            <p:nvPr/>
          </p:nvSpPr>
          <p:spPr>
            <a:xfrm rot="-5400000">
              <a:off x="4232993" y="4776109"/>
              <a:ext cx="112599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Trinidad y Tobago</a:t>
              </a:r>
            </a:p>
          </p:txBody>
        </p:sp>
        <p:sp>
          <p:nvSpPr>
            <p:cNvPr id="118" name="tx118"/>
            <p:cNvSpPr/>
            <p:nvPr/>
          </p:nvSpPr>
          <p:spPr>
            <a:xfrm rot="-5400000">
              <a:off x="4794005" y="4497937"/>
              <a:ext cx="5436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Granada</a:t>
              </a:r>
            </a:p>
          </p:txBody>
        </p:sp>
        <p:sp>
          <p:nvSpPr>
            <p:cNvPr id="119" name="tx119"/>
            <p:cNvSpPr/>
            <p:nvPr/>
          </p:nvSpPr>
          <p:spPr>
            <a:xfrm rot="-5400000">
              <a:off x="5024560" y="4526006"/>
              <a:ext cx="59802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Barbados</a:t>
              </a:r>
            </a:p>
          </p:txBody>
        </p:sp>
        <p:sp>
          <p:nvSpPr>
            <p:cNvPr id="120" name="tx120"/>
            <p:cNvSpPr/>
            <p:nvPr/>
          </p:nvSpPr>
          <p:spPr>
            <a:xfrm rot="-5400000">
              <a:off x="5289289" y="4518128"/>
              <a:ext cx="58226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Dominica</a:t>
              </a:r>
            </a:p>
          </p:txBody>
        </p:sp>
        <p:sp>
          <p:nvSpPr>
            <p:cNvPr id="121" name="tx121"/>
            <p:cNvSpPr/>
            <p:nvPr/>
          </p:nvSpPr>
          <p:spPr>
            <a:xfrm rot="-5400000">
              <a:off x="5125062" y="4912535"/>
              <a:ext cx="1397750" cy="12830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República Dominicana</a:t>
              </a:r>
            </a:p>
          </p:txBody>
        </p:sp>
        <p:sp>
          <p:nvSpPr>
            <p:cNvPr id="122" name="tx122"/>
            <p:cNvSpPr/>
            <p:nvPr/>
          </p:nvSpPr>
          <p:spPr>
            <a:xfrm rot="-5400000">
              <a:off x="5372840" y="4918810"/>
              <a:ext cx="141309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San Cristóbal y Nieves</a:t>
              </a:r>
            </a:p>
          </p:txBody>
        </p:sp>
        <p:sp>
          <p:nvSpPr>
            <p:cNvPr id="123" name="tx123"/>
            <p:cNvSpPr/>
            <p:nvPr/>
          </p:nvSpPr>
          <p:spPr>
            <a:xfrm rot="-5400000">
              <a:off x="6073075" y="4477132"/>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Uruguay</a:t>
              </a:r>
            </a:p>
          </p:txBody>
        </p:sp>
        <p:sp>
          <p:nvSpPr>
            <p:cNvPr id="124" name="tx124"/>
            <p:cNvSpPr/>
            <p:nvPr/>
          </p:nvSpPr>
          <p:spPr>
            <a:xfrm rot="-5400000">
              <a:off x="6312736" y="4522084"/>
              <a:ext cx="5901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Bahamas</a:t>
              </a:r>
            </a:p>
          </p:txBody>
        </p:sp>
        <p:sp>
          <p:nvSpPr>
            <p:cNvPr id="125" name="tx125"/>
            <p:cNvSpPr/>
            <p:nvPr/>
          </p:nvSpPr>
          <p:spPr>
            <a:xfrm rot="-5400000">
              <a:off x="6704614" y="4385283"/>
              <a:ext cx="31834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Chile</a:t>
              </a:r>
            </a:p>
          </p:txBody>
        </p:sp>
        <p:sp>
          <p:nvSpPr>
            <p:cNvPr id="126" name="tx126"/>
            <p:cNvSpPr/>
            <p:nvPr/>
          </p:nvSpPr>
          <p:spPr>
            <a:xfrm rot="-5400000">
              <a:off x="6763443" y="4583305"/>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El Salvador</a:t>
              </a:r>
            </a:p>
          </p:txBody>
        </p:sp>
        <p:sp>
          <p:nvSpPr>
            <p:cNvPr id="127" name="tx127"/>
            <p:cNvSpPr/>
            <p:nvPr/>
          </p:nvSpPr>
          <p:spPr>
            <a:xfrm rot="-5400000">
              <a:off x="6789768" y="4787841"/>
              <a:ext cx="114945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Antigua y Barbuda</a:t>
              </a:r>
            </a:p>
          </p:txBody>
        </p:sp>
        <p:sp>
          <p:nvSpPr>
            <p:cNvPr id="128" name="tx128"/>
            <p:cNvSpPr/>
            <p:nvPr/>
          </p:nvSpPr>
          <p:spPr>
            <a:xfrm rot="-5400000">
              <a:off x="7292731" y="4567718"/>
              <a:ext cx="6832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Costa Rica</a:t>
              </a:r>
            </a:p>
          </p:txBody>
        </p:sp>
        <p:sp>
          <p:nvSpPr>
            <p:cNvPr id="129" name="tx129"/>
            <p:cNvSpPr/>
            <p:nvPr/>
          </p:nvSpPr>
          <p:spPr>
            <a:xfrm rot="-5400000">
              <a:off x="7724207" y="4393093"/>
              <a:ext cx="33397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Cuba</a:t>
              </a:r>
            </a:p>
          </p:txBody>
        </p:sp>
        <p:sp>
          <p:nvSpPr>
            <p:cNvPr id="130" name="tx130"/>
            <p:cNvSpPr/>
            <p:nvPr/>
          </p:nvSpPr>
          <p:spPr>
            <a:xfrm rot="-5400000">
              <a:off x="7889550" y="4456907"/>
              <a:ext cx="48929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Guyana</a:t>
              </a:r>
            </a:p>
          </p:txBody>
        </p:sp>
        <p:sp>
          <p:nvSpPr>
            <p:cNvPr id="131" name="tx131"/>
            <p:cNvSpPr/>
            <p:nvPr/>
          </p:nvSpPr>
          <p:spPr>
            <a:xfrm rot="-5400000">
              <a:off x="8145650" y="4487057"/>
              <a:ext cx="520191"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Jamaica</a:t>
              </a:r>
            </a:p>
          </p:txBody>
        </p:sp>
        <p:sp>
          <p:nvSpPr>
            <p:cNvPr id="132" name="tx132"/>
            <p:cNvSpPr/>
            <p:nvPr/>
          </p:nvSpPr>
          <p:spPr>
            <a:xfrm rot="-5400000">
              <a:off x="7727671" y="5132487"/>
              <a:ext cx="184045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San Vicente y las Granadinas</a:t>
              </a:r>
            </a:p>
          </p:txBody>
        </p:sp>
        <p:sp>
          <p:nvSpPr>
            <p:cNvPr id="133" name="tx133"/>
            <p:cNvSpPr/>
            <p:nvPr/>
          </p:nvSpPr>
          <p:spPr>
            <a:xfrm rot="-5400000">
              <a:off x="8545777" y="4598926"/>
              <a:ext cx="74563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Santa Lucía</a:t>
              </a:r>
            </a:p>
          </p:txBody>
        </p:sp>
        <p:sp>
          <p:nvSpPr>
            <p:cNvPr id="134" name="tx134"/>
            <p:cNvSpPr/>
            <p:nvPr/>
          </p:nvSpPr>
          <p:spPr>
            <a:xfrm rot="-5400000">
              <a:off x="-60286" y="2372148"/>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35" name="tx135"/>
            <p:cNvSpPr/>
            <p:nvPr/>
          </p:nvSpPr>
          <p:spPr>
            <a:xfrm>
              <a:off x="803816" y="398022"/>
              <a:ext cx="566521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DTP1 cobertura y clasificación del número dosis cero, por país, LACR, 2024</a:t>
              </a:r>
            </a:p>
          </p:txBody>
        </p:sp>
        <p:sp>
          <p:nvSpPr>
            <p:cNvPr id="136" name="tx136"/>
            <p:cNvSpPr/>
            <p:nvPr/>
          </p:nvSpPr>
          <p:spPr>
            <a:xfrm>
              <a:off x="4477571" y="6334805"/>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137" name="tx137"/>
            <p:cNvSpPr/>
            <p:nvPr/>
          </p:nvSpPr>
          <p:spPr>
            <a:xfrm>
              <a:off x="2296723" y="6447866"/>
              <a:ext cx="677768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Las barras se clasifican por cobertura ascendente. Los números en las burbujas muestran la clasificación superior 10 basada en el</a:t>
              </a:r>
            </a:p>
          </p:txBody>
        </p:sp>
        <p:sp>
          <p:nvSpPr>
            <p:cNvPr id="138" name="tx138"/>
            <p:cNvSpPr/>
            <p:nvPr/>
          </p:nvSpPr>
          <p:spPr>
            <a:xfrm>
              <a:off x="7254163" y="6569494"/>
              <a:ext cx="1820247" cy="10395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número absoluto de hijos dosis cero.</a:t>
              </a:r>
            </a:p>
          </p:txBody>
        </p:sp>
      </p:grpSp>
      <p:sp>
        <p:nvSpPr>
          <p:cNvPr id="13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Este gráfico muestra la cobertura de la vacuna DTP1 en los países de LACR, ordenados de menor a mayor cobertura, y la clasificación de los 10 países con mayor número de niños sin ninguna dosis, según cifras absolutas.
En 2024, Honduras ocupaba el puesto número 4 de los 32 países con menor cobertura de DTP1 (basado en clasificaciones empatadas).
Honduras se encontraba entre los 10 países con más niños sin dosis (rango=10).
Nota: Los países con cohortes grandes pueden tener un número elevado de niños sin ninguna dosis a pesar de la alta cobertura vacunal. Es importante tener en cuenta tanto la cobertura como el número absoluto de niños sin vacunar para garantizar que no se pase por alto a los países vulnerables con cohortes de nacimiento pequeñas.</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8995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05401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20843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3628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51729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67172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182615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198058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13501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28944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244386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259829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275272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290715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306158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321601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337044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35248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367929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383372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398815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41425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429701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445144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695044" y="46058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9" name="pl29"/>
            <p:cNvSpPr/>
            <p:nvPr/>
          </p:nvSpPr>
          <p:spPr>
            <a:xfrm>
              <a:off x="695044" y="476029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0" name="pl30"/>
            <p:cNvSpPr/>
            <p:nvPr/>
          </p:nvSpPr>
          <p:spPr>
            <a:xfrm>
              <a:off x="695044" y="491472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1" name="pl31"/>
            <p:cNvSpPr/>
            <p:nvPr/>
          </p:nvSpPr>
          <p:spPr>
            <a:xfrm>
              <a:off x="695044" y="506915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2" name="pl32"/>
            <p:cNvSpPr/>
            <p:nvPr/>
          </p:nvSpPr>
          <p:spPr>
            <a:xfrm>
              <a:off x="695044" y="522358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3" name="pl33"/>
            <p:cNvSpPr/>
            <p:nvPr/>
          </p:nvSpPr>
          <p:spPr>
            <a:xfrm>
              <a:off x="695044" y="537801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4" name="pl34"/>
            <p:cNvSpPr/>
            <p:nvPr/>
          </p:nvSpPr>
          <p:spPr>
            <a:xfrm>
              <a:off x="695044" y="553244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5" name="pl35"/>
            <p:cNvSpPr/>
            <p:nvPr/>
          </p:nvSpPr>
          <p:spPr>
            <a:xfrm>
              <a:off x="695044" y="568687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6" name="pl36"/>
            <p:cNvSpPr/>
            <p:nvPr/>
          </p:nvSpPr>
          <p:spPr>
            <a:xfrm>
              <a:off x="2737948" y="5378117"/>
              <a:ext cx="4155057" cy="308650"/>
            </a:xfrm>
            <a:custGeom>
              <a:avLst/>
              <a:pathLst>
                <a:path w="4155057" h="308650">
                  <a:moveTo>
                    <a:pt x="0" y="0"/>
                  </a:moveTo>
                  <a:lnTo>
                    <a:pt x="13990" y="18"/>
                  </a:lnTo>
                  <a:lnTo>
                    <a:pt x="27980" y="39"/>
                  </a:lnTo>
                  <a:lnTo>
                    <a:pt x="41970" y="64"/>
                  </a:lnTo>
                  <a:lnTo>
                    <a:pt x="55960" y="94"/>
                  </a:lnTo>
                  <a:lnTo>
                    <a:pt x="69950" y="128"/>
                  </a:lnTo>
                  <a:lnTo>
                    <a:pt x="83940" y="169"/>
                  </a:lnTo>
                  <a:lnTo>
                    <a:pt x="97930" y="217"/>
                  </a:lnTo>
                  <a:lnTo>
                    <a:pt x="111920" y="273"/>
                  </a:lnTo>
                  <a:lnTo>
                    <a:pt x="125910" y="339"/>
                  </a:lnTo>
                  <a:lnTo>
                    <a:pt x="139900" y="417"/>
                  </a:lnTo>
                  <a:lnTo>
                    <a:pt x="153891" y="508"/>
                  </a:lnTo>
                  <a:lnTo>
                    <a:pt x="167881" y="615"/>
                  </a:lnTo>
                  <a:lnTo>
                    <a:pt x="181871" y="741"/>
                  </a:lnTo>
                  <a:lnTo>
                    <a:pt x="195861" y="888"/>
                  </a:lnTo>
                  <a:lnTo>
                    <a:pt x="209851" y="1062"/>
                  </a:lnTo>
                  <a:lnTo>
                    <a:pt x="223841" y="1265"/>
                  </a:lnTo>
                  <a:lnTo>
                    <a:pt x="237831" y="1504"/>
                  </a:lnTo>
                  <a:lnTo>
                    <a:pt x="251821" y="1785"/>
                  </a:lnTo>
                  <a:lnTo>
                    <a:pt x="265811" y="2113"/>
                  </a:lnTo>
                  <a:lnTo>
                    <a:pt x="279801" y="2499"/>
                  </a:lnTo>
                  <a:lnTo>
                    <a:pt x="293791" y="2951"/>
                  </a:lnTo>
                  <a:lnTo>
                    <a:pt x="307782" y="3481"/>
                  </a:lnTo>
                  <a:lnTo>
                    <a:pt x="321772" y="4101"/>
                  </a:lnTo>
                  <a:lnTo>
                    <a:pt x="335762" y="4827"/>
                  </a:lnTo>
                  <a:lnTo>
                    <a:pt x="349752" y="5676"/>
                  </a:lnTo>
                  <a:lnTo>
                    <a:pt x="363742" y="6667"/>
                  </a:lnTo>
                  <a:lnTo>
                    <a:pt x="377732" y="7825"/>
                  </a:lnTo>
                  <a:lnTo>
                    <a:pt x="391722" y="9174"/>
                  </a:lnTo>
                  <a:lnTo>
                    <a:pt x="405712" y="10744"/>
                  </a:lnTo>
                  <a:lnTo>
                    <a:pt x="419702" y="12569"/>
                  </a:lnTo>
                  <a:lnTo>
                    <a:pt x="433692" y="14685"/>
                  </a:lnTo>
                  <a:lnTo>
                    <a:pt x="447682" y="17135"/>
                  </a:lnTo>
                  <a:lnTo>
                    <a:pt x="461673" y="19962"/>
                  </a:lnTo>
                  <a:lnTo>
                    <a:pt x="475663" y="23216"/>
                  </a:lnTo>
                  <a:lnTo>
                    <a:pt x="489653" y="26948"/>
                  </a:lnTo>
                  <a:lnTo>
                    <a:pt x="503643" y="31213"/>
                  </a:lnTo>
                  <a:lnTo>
                    <a:pt x="517633" y="36063"/>
                  </a:lnTo>
                  <a:lnTo>
                    <a:pt x="531623" y="41551"/>
                  </a:lnTo>
                  <a:lnTo>
                    <a:pt x="545613" y="47726"/>
                  </a:lnTo>
                  <a:lnTo>
                    <a:pt x="559603" y="54629"/>
                  </a:lnTo>
                  <a:lnTo>
                    <a:pt x="573593" y="62290"/>
                  </a:lnTo>
                  <a:lnTo>
                    <a:pt x="587583" y="70725"/>
                  </a:lnTo>
                  <a:lnTo>
                    <a:pt x="601574" y="79930"/>
                  </a:lnTo>
                  <a:lnTo>
                    <a:pt x="615564" y="89878"/>
                  </a:lnTo>
                  <a:lnTo>
                    <a:pt x="629554" y="100520"/>
                  </a:lnTo>
                  <a:lnTo>
                    <a:pt x="643544" y="111776"/>
                  </a:lnTo>
                  <a:lnTo>
                    <a:pt x="657534" y="123544"/>
                  </a:lnTo>
                  <a:lnTo>
                    <a:pt x="671524" y="135697"/>
                  </a:lnTo>
                  <a:lnTo>
                    <a:pt x="685514" y="148088"/>
                  </a:lnTo>
                  <a:lnTo>
                    <a:pt x="699504" y="160561"/>
                  </a:lnTo>
                  <a:lnTo>
                    <a:pt x="713494" y="172952"/>
                  </a:lnTo>
                  <a:lnTo>
                    <a:pt x="727484" y="185105"/>
                  </a:lnTo>
                  <a:lnTo>
                    <a:pt x="741474" y="196873"/>
                  </a:lnTo>
                  <a:lnTo>
                    <a:pt x="755465" y="208130"/>
                  </a:lnTo>
                  <a:lnTo>
                    <a:pt x="769455" y="218771"/>
                  </a:lnTo>
                  <a:lnTo>
                    <a:pt x="783445" y="228720"/>
                  </a:lnTo>
                  <a:lnTo>
                    <a:pt x="797435" y="237924"/>
                  </a:lnTo>
                  <a:lnTo>
                    <a:pt x="811425" y="246359"/>
                  </a:lnTo>
                  <a:lnTo>
                    <a:pt x="825415" y="254020"/>
                  </a:lnTo>
                  <a:lnTo>
                    <a:pt x="839405" y="260923"/>
                  </a:lnTo>
                  <a:lnTo>
                    <a:pt x="853395" y="267098"/>
                  </a:lnTo>
                  <a:lnTo>
                    <a:pt x="867385" y="272587"/>
                  </a:lnTo>
                  <a:lnTo>
                    <a:pt x="881375" y="277437"/>
                  </a:lnTo>
                  <a:lnTo>
                    <a:pt x="895365" y="281701"/>
                  </a:lnTo>
                  <a:lnTo>
                    <a:pt x="909356" y="285433"/>
                  </a:lnTo>
                  <a:lnTo>
                    <a:pt x="923346" y="288687"/>
                  </a:lnTo>
                  <a:lnTo>
                    <a:pt x="937336" y="291514"/>
                  </a:lnTo>
                  <a:lnTo>
                    <a:pt x="951326" y="293964"/>
                  </a:lnTo>
                  <a:lnTo>
                    <a:pt x="965316" y="296080"/>
                  </a:lnTo>
                  <a:lnTo>
                    <a:pt x="979306" y="297905"/>
                  </a:lnTo>
                  <a:lnTo>
                    <a:pt x="993296" y="299475"/>
                  </a:lnTo>
                  <a:lnTo>
                    <a:pt x="1007286" y="300824"/>
                  </a:lnTo>
                  <a:lnTo>
                    <a:pt x="1021276" y="301982"/>
                  </a:lnTo>
                  <a:lnTo>
                    <a:pt x="1035266" y="302973"/>
                  </a:lnTo>
                  <a:lnTo>
                    <a:pt x="1049256" y="303822"/>
                  </a:lnTo>
                  <a:lnTo>
                    <a:pt x="1063247" y="304548"/>
                  </a:lnTo>
                  <a:lnTo>
                    <a:pt x="1077237" y="305168"/>
                  </a:lnTo>
                  <a:lnTo>
                    <a:pt x="1091227" y="305698"/>
                  </a:lnTo>
                  <a:lnTo>
                    <a:pt x="1105217" y="306150"/>
                  </a:lnTo>
                  <a:lnTo>
                    <a:pt x="1119207" y="306536"/>
                  </a:lnTo>
                  <a:lnTo>
                    <a:pt x="1133197" y="306865"/>
                  </a:lnTo>
                  <a:lnTo>
                    <a:pt x="1147187" y="307145"/>
                  </a:lnTo>
                  <a:lnTo>
                    <a:pt x="1161177" y="307384"/>
                  </a:lnTo>
                  <a:lnTo>
                    <a:pt x="1175167" y="307588"/>
                  </a:lnTo>
                  <a:lnTo>
                    <a:pt x="1189157" y="307761"/>
                  </a:lnTo>
                  <a:lnTo>
                    <a:pt x="1203148" y="307909"/>
                  </a:lnTo>
                  <a:lnTo>
                    <a:pt x="1217138" y="308034"/>
                  </a:lnTo>
                  <a:lnTo>
                    <a:pt x="1231128" y="308141"/>
                  </a:lnTo>
                  <a:lnTo>
                    <a:pt x="1245118" y="308233"/>
                  </a:lnTo>
                  <a:lnTo>
                    <a:pt x="1259108" y="308310"/>
                  </a:lnTo>
                  <a:lnTo>
                    <a:pt x="1273098" y="308376"/>
                  </a:lnTo>
                  <a:lnTo>
                    <a:pt x="1287088" y="308432"/>
                  </a:lnTo>
                  <a:lnTo>
                    <a:pt x="1301078" y="308480"/>
                  </a:lnTo>
                  <a:lnTo>
                    <a:pt x="1315068" y="308521"/>
                  </a:lnTo>
                  <a:lnTo>
                    <a:pt x="1329058" y="308556"/>
                  </a:lnTo>
                  <a:lnTo>
                    <a:pt x="1343048" y="308585"/>
                  </a:lnTo>
                  <a:lnTo>
                    <a:pt x="1357039" y="308610"/>
                  </a:lnTo>
                  <a:lnTo>
                    <a:pt x="1371029" y="308632"/>
                  </a:lnTo>
                  <a:lnTo>
                    <a:pt x="1385019" y="308650"/>
                  </a:lnTo>
                  <a:lnTo>
                    <a:pt x="1385019" y="308650"/>
                  </a:lnTo>
                  <a:lnTo>
                    <a:pt x="1399009" y="308632"/>
                  </a:lnTo>
                  <a:lnTo>
                    <a:pt x="1412999" y="308610"/>
                  </a:lnTo>
                  <a:lnTo>
                    <a:pt x="1426989" y="308585"/>
                  </a:lnTo>
                  <a:lnTo>
                    <a:pt x="1440979" y="308556"/>
                  </a:lnTo>
                  <a:lnTo>
                    <a:pt x="1454969" y="308521"/>
                  </a:lnTo>
                  <a:lnTo>
                    <a:pt x="1468959" y="308480"/>
                  </a:lnTo>
                  <a:lnTo>
                    <a:pt x="1482949" y="308432"/>
                  </a:lnTo>
                  <a:lnTo>
                    <a:pt x="1496939" y="308376"/>
                  </a:lnTo>
                  <a:lnTo>
                    <a:pt x="1510930" y="308310"/>
                  </a:lnTo>
                  <a:lnTo>
                    <a:pt x="1524920" y="308233"/>
                  </a:lnTo>
                  <a:lnTo>
                    <a:pt x="1538910" y="308141"/>
                  </a:lnTo>
                  <a:lnTo>
                    <a:pt x="1552900" y="308034"/>
                  </a:lnTo>
                  <a:lnTo>
                    <a:pt x="1566890" y="307909"/>
                  </a:lnTo>
                  <a:lnTo>
                    <a:pt x="1580880" y="307761"/>
                  </a:lnTo>
                  <a:lnTo>
                    <a:pt x="1594870" y="307588"/>
                  </a:lnTo>
                  <a:lnTo>
                    <a:pt x="1608860" y="307384"/>
                  </a:lnTo>
                  <a:lnTo>
                    <a:pt x="1622850" y="307145"/>
                  </a:lnTo>
                  <a:lnTo>
                    <a:pt x="1636840" y="306865"/>
                  </a:lnTo>
                  <a:lnTo>
                    <a:pt x="1650830" y="306536"/>
                  </a:lnTo>
                  <a:lnTo>
                    <a:pt x="1664821" y="306150"/>
                  </a:lnTo>
                  <a:lnTo>
                    <a:pt x="1678811" y="305698"/>
                  </a:lnTo>
                  <a:lnTo>
                    <a:pt x="1692801" y="305168"/>
                  </a:lnTo>
                  <a:lnTo>
                    <a:pt x="1706791" y="304548"/>
                  </a:lnTo>
                  <a:lnTo>
                    <a:pt x="1720781" y="303822"/>
                  </a:lnTo>
                  <a:lnTo>
                    <a:pt x="1734771" y="302973"/>
                  </a:lnTo>
                  <a:lnTo>
                    <a:pt x="1748761" y="301982"/>
                  </a:lnTo>
                  <a:lnTo>
                    <a:pt x="1762751" y="300824"/>
                  </a:lnTo>
                  <a:lnTo>
                    <a:pt x="1776741" y="299475"/>
                  </a:lnTo>
                  <a:lnTo>
                    <a:pt x="1790731" y="297905"/>
                  </a:lnTo>
                  <a:lnTo>
                    <a:pt x="1804722" y="296080"/>
                  </a:lnTo>
                  <a:lnTo>
                    <a:pt x="1818712" y="293964"/>
                  </a:lnTo>
                  <a:lnTo>
                    <a:pt x="1832702" y="291514"/>
                  </a:lnTo>
                  <a:lnTo>
                    <a:pt x="1846692" y="288687"/>
                  </a:lnTo>
                  <a:lnTo>
                    <a:pt x="1860682" y="285433"/>
                  </a:lnTo>
                  <a:lnTo>
                    <a:pt x="1874672" y="281701"/>
                  </a:lnTo>
                  <a:lnTo>
                    <a:pt x="1888662" y="277437"/>
                  </a:lnTo>
                  <a:lnTo>
                    <a:pt x="1902652" y="272587"/>
                  </a:lnTo>
                  <a:lnTo>
                    <a:pt x="1916642" y="267098"/>
                  </a:lnTo>
                  <a:lnTo>
                    <a:pt x="1930632" y="260923"/>
                  </a:lnTo>
                  <a:lnTo>
                    <a:pt x="1944622" y="254020"/>
                  </a:lnTo>
                  <a:lnTo>
                    <a:pt x="1958613" y="246359"/>
                  </a:lnTo>
                  <a:lnTo>
                    <a:pt x="1972603" y="237924"/>
                  </a:lnTo>
                  <a:lnTo>
                    <a:pt x="1986593" y="228720"/>
                  </a:lnTo>
                  <a:lnTo>
                    <a:pt x="2000583" y="218771"/>
                  </a:lnTo>
                  <a:lnTo>
                    <a:pt x="2014573" y="208130"/>
                  </a:lnTo>
                  <a:lnTo>
                    <a:pt x="2028563" y="196873"/>
                  </a:lnTo>
                  <a:lnTo>
                    <a:pt x="2042553" y="185105"/>
                  </a:lnTo>
                  <a:lnTo>
                    <a:pt x="2056543" y="172952"/>
                  </a:lnTo>
                  <a:lnTo>
                    <a:pt x="2070533" y="160561"/>
                  </a:lnTo>
                  <a:lnTo>
                    <a:pt x="2084523" y="148088"/>
                  </a:lnTo>
                  <a:lnTo>
                    <a:pt x="2098513" y="135697"/>
                  </a:lnTo>
                  <a:lnTo>
                    <a:pt x="2112504" y="123544"/>
                  </a:lnTo>
                  <a:lnTo>
                    <a:pt x="2126494" y="111776"/>
                  </a:lnTo>
                  <a:lnTo>
                    <a:pt x="2140484" y="100520"/>
                  </a:lnTo>
                  <a:lnTo>
                    <a:pt x="2154474" y="89878"/>
                  </a:lnTo>
                  <a:lnTo>
                    <a:pt x="2168464" y="79930"/>
                  </a:lnTo>
                  <a:lnTo>
                    <a:pt x="2182454" y="70725"/>
                  </a:lnTo>
                  <a:lnTo>
                    <a:pt x="2196444" y="62290"/>
                  </a:lnTo>
                  <a:lnTo>
                    <a:pt x="2210434" y="54629"/>
                  </a:lnTo>
                  <a:lnTo>
                    <a:pt x="2224424" y="47726"/>
                  </a:lnTo>
                  <a:lnTo>
                    <a:pt x="2238414" y="41551"/>
                  </a:lnTo>
                  <a:lnTo>
                    <a:pt x="2252404" y="36063"/>
                  </a:lnTo>
                  <a:lnTo>
                    <a:pt x="2266395" y="31213"/>
                  </a:lnTo>
                  <a:lnTo>
                    <a:pt x="2280385" y="26948"/>
                  </a:lnTo>
                  <a:lnTo>
                    <a:pt x="2294375" y="23216"/>
                  </a:lnTo>
                  <a:lnTo>
                    <a:pt x="2308365" y="19962"/>
                  </a:lnTo>
                  <a:lnTo>
                    <a:pt x="2322355" y="17135"/>
                  </a:lnTo>
                  <a:lnTo>
                    <a:pt x="2336345" y="14685"/>
                  </a:lnTo>
                  <a:lnTo>
                    <a:pt x="2350335" y="12569"/>
                  </a:lnTo>
                  <a:lnTo>
                    <a:pt x="2364325" y="10744"/>
                  </a:lnTo>
                  <a:lnTo>
                    <a:pt x="2378315" y="9174"/>
                  </a:lnTo>
                  <a:lnTo>
                    <a:pt x="2392305" y="7825"/>
                  </a:lnTo>
                  <a:lnTo>
                    <a:pt x="2406296" y="6667"/>
                  </a:lnTo>
                  <a:lnTo>
                    <a:pt x="2420286" y="5676"/>
                  </a:lnTo>
                  <a:lnTo>
                    <a:pt x="2434276" y="4827"/>
                  </a:lnTo>
                  <a:lnTo>
                    <a:pt x="2448266" y="4101"/>
                  </a:lnTo>
                  <a:lnTo>
                    <a:pt x="2462256" y="3481"/>
                  </a:lnTo>
                  <a:lnTo>
                    <a:pt x="2476246" y="2951"/>
                  </a:lnTo>
                  <a:lnTo>
                    <a:pt x="2490236" y="2499"/>
                  </a:lnTo>
                  <a:lnTo>
                    <a:pt x="2504226" y="2113"/>
                  </a:lnTo>
                  <a:lnTo>
                    <a:pt x="2518216" y="1785"/>
                  </a:lnTo>
                  <a:lnTo>
                    <a:pt x="2532206" y="1504"/>
                  </a:lnTo>
                  <a:lnTo>
                    <a:pt x="2546196" y="1265"/>
                  </a:lnTo>
                  <a:lnTo>
                    <a:pt x="2560187" y="1062"/>
                  </a:lnTo>
                  <a:lnTo>
                    <a:pt x="2574177" y="888"/>
                  </a:lnTo>
                  <a:lnTo>
                    <a:pt x="2588167" y="741"/>
                  </a:lnTo>
                  <a:lnTo>
                    <a:pt x="2602157" y="615"/>
                  </a:lnTo>
                  <a:lnTo>
                    <a:pt x="2616147" y="508"/>
                  </a:lnTo>
                  <a:lnTo>
                    <a:pt x="2630137" y="417"/>
                  </a:lnTo>
                  <a:lnTo>
                    <a:pt x="2644127" y="339"/>
                  </a:lnTo>
                  <a:lnTo>
                    <a:pt x="2658117" y="273"/>
                  </a:lnTo>
                  <a:lnTo>
                    <a:pt x="2672107" y="217"/>
                  </a:lnTo>
                  <a:lnTo>
                    <a:pt x="2686097" y="169"/>
                  </a:lnTo>
                  <a:lnTo>
                    <a:pt x="2700087" y="128"/>
                  </a:lnTo>
                  <a:lnTo>
                    <a:pt x="2714078" y="94"/>
                  </a:lnTo>
                  <a:lnTo>
                    <a:pt x="2728068" y="64"/>
                  </a:lnTo>
                  <a:lnTo>
                    <a:pt x="2742058" y="39"/>
                  </a:lnTo>
                  <a:lnTo>
                    <a:pt x="2756048" y="18"/>
                  </a:lnTo>
                  <a:lnTo>
                    <a:pt x="2770038" y="0"/>
                  </a:lnTo>
                  <a:lnTo>
                    <a:pt x="2770038" y="0"/>
                  </a:lnTo>
                  <a:lnTo>
                    <a:pt x="2784028" y="18"/>
                  </a:lnTo>
                  <a:lnTo>
                    <a:pt x="2798018" y="39"/>
                  </a:lnTo>
                  <a:lnTo>
                    <a:pt x="2812008" y="64"/>
                  </a:lnTo>
                  <a:lnTo>
                    <a:pt x="2825998" y="94"/>
                  </a:lnTo>
                  <a:lnTo>
                    <a:pt x="2839988" y="128"/>
                  </a:lnTo>
                  <a:lnTo>
                    <a:pt x="2853978" y="169"/>
                  </a:lnTo>
                  <a:lnTo>
                    <a:pt x="2867969" y="217"/>
                  </a:lnTo>
                  <a:lnTo>
                    <a:pt x="2881959" y="273"/>
                  </a:lnTo>
                  <a:lnTo>
                    <a:pt x="2895949" y="339"/>
                  </a:lnTo>
                  <a:lnTo>
                    <a:pt x="2909939" y="417"/>
                  </a:lnTo>
                  <a:lnTo>
                    <a:pt x="2923929" y="508"/>
                  </a:lnTo>
                  <a:lnTo>
                    <a:pt x="2937919" y="615"/>
                  </a:lnTo>
                  <a:lnTo>
                    <a:pt x="2951909" y="741"/>
                  </a:lnTo>
                  <a:lnTo>
                    <a:pt x="2965899" y="888"/>
                  </a:lnTo>
                  <a:lnTo>
                    <a:pt x="2979889" y="1062"/>
                  </a:lnTo>
                  <a:lnTo>
                    <a:pt x="2993879" y="1265"/>
                  </a:lnTo>
                  <a:lnTo>
                    <a:pt x="3007870" y="1504"/>
                  </a:lnTo>
                  <a:lnTo>
                    <a:pt x="3021860" y="1785"/>
                  </a:lnTo>
                  <a:lnTo>
                    <a:pt x="3035850" y="2113"/>
                  </a:lnTo>
                  <a:lnTo>
                    <a:pt x="3049840" y="2499"/>
                  </a:lnTo>
                  <a:lnTo>
                    <a:pt x="3063830" y="2951"/>
                  </a:lnTo>
                  <a:lnTo>
                    <a:pt x="3077820" y="3481"/>
                  </a:lnTo>
                  <a:lnTo>
                    <a:pt x="3091810" y="4101"/>
                  </a:lnTo>
                  <a:lnTo>
                    <a:pt x="3105800" y="4827"/>
                  </a:lnTo>
                  <a:lnTo>
                    <a:pt x="3119790" y="5676"/>
                  </a:lnTo>
                  <a:lnTo>
                    <a:pt x="3133780" y="6667"/>
                  </a:lnTo>
                  <a:lnTo>
                    <a:pt x="3147770" y="7825"/>
                  </a:lnTo>
                  <a:lnTo>
                    <a:pt x="3161761" y="9174"/>
                  </a:lnTo>
                  <a:lnTo>
                    <a:pt x="3175751" y="10744"/>
                  </a:lnTo>
                  <a:lnTo>
                    <a:pt x="3189741" y="12569"/>
                  </a:lnTo>
                  <a:lnTo>
                    <a:pt x="3203731" y="14685"/>
                  </a:lnTo>
                  <a:lnTo>
                    <a:pt x="3217721" y="17135"/>
                  </a:lnTo>
                  <a:lnTo>
                    <a:pt x="3231711" y="19962"/>
                  </a:lnTo>
                  <a:lnTo>
                    <a:pt x="3245701" y="23216"/>
                  </a:lnTo>
                  <a:lnTo>
                    <a:pt x="3259691" y="26948"/>
                  </a:lnTo>
                  <a:lnTo>
                    <a:pt x="3273681" y="31213"/>
                  </a:lnTo>
                  <a:lnTo>
                    <a:pt x="3287671" y="36063"/>
                  </a:lnTo>
                  <a:lnTo>
                    <a:pt x="3301661" y="41551"/>
                  </a:lnTo>
                  <a:lnTo>
                    <a:pt x="3315652" y="47726"/>
                  </a:lnTo>
                  <a:lnTo>
                    <a:pt x="3329642" y="54629"/>
                  </a:lnTo>
                  <a:lnTo>
                    <a:pt x="3343632" y="62290"/>
                  </a:lnTo>
                  <a:lnTo>
                    <a:pt x="3357622" y="70725"/>
                  </a:lnTo>
                  <a:lnTo>
                    <a:pt x="3371612" y="79930"/>
                  </a:lnTo>
                  <a:lnTo>
                    <a:pt x="3385602" y="89878"/>
                  </a:lnTo>
                  <a:lnTo>
                    <a:pt x="3399592" y="100520"/>
                  </a:lnTo>
                  <a:lnTo>
                    <a:pt x="3413582" y="111776"/>
                  </a:lnTo>
                  <a:lnTo>
                    <a:pt x="3427572" y="123544"/>
                  </a:lnTo>
                  <a:lnTo>
                    <a:pt x="3441562" y="135697"/>
                  </a:lnTo>
                  <a:lnTo>
                    <a:pt x="3455552" y="148088"/>
                  </a:lnTo>
                  <a:lnTo>
                    <a:pt x="3469543" y="160561"/>
                  </a:lnTo>
                  <a:lnTo>
                    <a:pt x="3483533" y="172952"/>
                  </a:lnTo>
                  <a:lnTo>
                    <a:pt x="3497523" y="185105"/>
                  </a:lnTo>
                  <a:lnTo>
                    <a:pt x="3511513" y="196873"/>
                  </a:lnTo>
                  <a:lnTo>
                    <a:pt x="3525503" y="208130"/>
                  </a:lnTo>
                  <a:lnTo>
                    <a:pt x="3539493" y="218771"/>
                  </a:lnTo>
                  <a:lnTo>
                    <a:pt x="3553483" y="228720"/>
                  </a:lnTo>
                  <a:lnTo>
                    <a:pt x="3567473" y="237924"/>
                  </a:lnTo>
                  <a:lnTo>
                    <a:pt x="3581463" y="246359"/>
                  </a:lnTo>
                  <a:lnTo>
                    <a:pt x="3595453" y="254020"/>
                  </a:lnTo>
                  <a:lnTo>
                    <a:pt x="3609444" y="260923"/>
                  </a:lnTo>
                  <a:lnTo>
                    <a:pt x="3623434" y="267098"/>
                  </a:lnTo>
                  <a:lnTo>
                    <a:pt x="3637424" y="272587"/>
                  </a:lnTo>
                  <a:lnTo>
                    <a:pt x="3651414" y="277437"/>
                  </a:lnTo>
                  <a:lnTo>
                    <a:pt x="3665404" y="281701"/>
                  </a:lnTo>
                  <a:lnTo>
                    <a:pt x="3679394" y="285433"/>
                  </a:lnTo>
                  <a:lnTo>
                    <a:pt x="3693384" y="288687"/>
                  </a:lnTo>
                  <a:lnTo>
                    <a:pt x="3707374" y="291514"/>
                  </a:lnTo>
                  <a:lnTo>
                    <a:pt x="3721364" y="293964"/>
                  </a:lnTo>
                  <a:lnTo>
                    <a:pt x="3735354" y="296080"/>
                  </a:lnTo>
                  <a:lnTo>
                    <a:pt x="3749344" y="297905"/>
                  </a:lnTo>
                  <a:lnTo>
                    <a:pt x="3763335" y="299475"/>
                  </a:lnTo>
                  <a:lnTo>
                    <a:pt x="3777325" y="300824"/>
                  </a:lnTo>
                  <a:lnTo>
                    <a:pt x="3791315" y="301982"/>
                  </a:lnTo>
                  <a:lnTo>
                    <a:pt x="3805305" y="302973"/>
                  </a:lnTo>
                  <a:lnTo>
                    <a:pt x="3819295" y="303822"/>
                  </a:lnTo>
                  <a:lnTo>
                    <a:pt x="3833285" y="304548"/>
                  </a:lnTo>
                  <a:lnTo>
                    <a:pt x="3847275" y="305168"/>
                  </a:lnTo>
                  <a:lnTo>
                    <a:pt x="3861265" y="305698"/>
                  </a:lnTo>
                  <a:lnTo>
                    <a:pt x="3875255" y="306150"/>
                  </a:lnTo>
                  <a:lnTo>
                    <a:pt x="3889245" y="306536"/>
                  </a:lnTo>
                  <a:lnTo>
                    <a:pt x="3903235" y="306865"/>
                  </a:lnTo>
                  <a:lnTo>
                    <a:pt x="3917226" y="307145"/>
                  </a:lnTo>
                  <a:lnTo>
                    <a:pt x="3931216" y="307384"/>
                  </a:lnTo>
                  <a:lnTo>
                    <a:pt x="3945206" y="307588"/>
                  </a:lnTo>
                  <a:lnTo>
                    <a:pt x="3959196" y="307761"/>
                  </a:lnTo>
                  <a:lnTo>
                    <a:pt x="3973186" y="307909"/>
                  </a:lnTo>
                  <a:lnTo>
                    <a:pt x="3987176" y="308034"/>
                  </a:lnTo>
                  <a:lnTo>
                    <a:pt x="4001166" y="308141"/>
                  </a:lnTo>
                  <a:lnTo>
                    <a:pt x="4015156" y="308233"/>
                  </a:lnTo>
                  <a:lnTo>
                    <a:pt x="4029146" y="308310"/>
                  </a:lnTo>
                  <a:lnTo>
                    <a:pt x="4043136" y="308376"/>
                  </a:lnTo>
                  <a:lnTo>
                    <a:pt x="4057126" y="308432"/>
                  </a:lnTo>
                  <a:lnTo>
                    <a:pt x="4071117" y="308480"/>
                  </a:lnTo>
                  <a:lnTo>
                    <a:pt x="4085107" y="308521"/>
                  </a:lnTo>
                  <a:lnTo>
                    <a:pt x="4099097" y="308556"/>
                  </a:lnTo>
                  <a:lnTo>
                    <a:pt x="4113087" y="308585"/>
                  </a:lnTo>
                  <a:lnTo>
                    <a:pt x="4127077" y="308610"/>
                  </a:lnTo>
                  <a:lnTo>
                    <a:pt x="4141067" y="308632"/>
                  </a:lnTo>
                  <a:lnTo>
                    <a:pt x="4155057" y="308650"/>
                  </a:lnTo>
                </a:path>
              </a:pathLst>
            </a:custGeom>
            <a:ln w="40651" cap="flat">
              <a:solidFill>
                <a:srgbClr val="D3D3D3">
                  <a:alpha val="100000"/>
                </a:srgbClr>
              </a:solidFill>
              <a:prstDash val="solid"/>
              <a:round/>
            </a:ln>
          </p:spPr>
          <p:txBody>
            <a:bodyPr/>
            <a:lstStyle/>
            <a:p/>
          </p:txBody>
        </p:sp>
        <p:sp>
          <p:nvSpPr>
            <p:cNvPr id="37" name="pl37"/>
            <p:cNvSpPr/>
            <p:nvPr/>
          </p:nvSpPr>
          <p:spPr>
            <a:xfrm>
              <a:off x="2737948" y="1362868"/>
              <a:ext cx="4155057" cy="617611"/>
            </a:xfrm>
            <a:custGeom>
              <a:avLst/>
              <a:pathLst>
                <a:path w="4155057" h="617611">
                  <a:moveTo>
                    <a:pt x="0" y="308960"/>
                  </a:moveTo>
                  <a:lnTo>
                    <a:pt x="13990" y="308979"/>
                  </a:lnTo>
                  <a:lnTo>
                    <a:pt x="27980" y="309000"/>
                  </a:lnTo>
                  <a:lnTo>
                    <a:pt x="41970" y="309025"/>
                  </a:lnTo>
                  <a:lnTo>
                    <a:pt x="55960" y="309055"/>
                  </a:lnTo>
                  <a:lnTo>
                    <a:pt x="69950" y="309089"/>
                  </a:lnTo>
                  <a:lnTo>
                    <a:pt x="83940" y="309130"/>
                  </a:lnTo>
                  <a:lnTo>
                    <a:pt x="97930" y="309178"/>
                  </a:lnTo>
                  <a:lnTo>
                    <a:pt x="111920" y="309234"/>
                  </a:lnTo>
                  <a:lnTo>
                    <a:pt x="125910" y="309300"/>
                  </a:lnTo>
                  <a:lnTo>
                    <a:pt x="139900" y="309378"/>
                  </a:lnTo>
                  <a:lnTo>
                    <a:pt x="153891" y="309469"/>
                  </a:lnTo>
                  <a:lnTo>
                    <a:pt x="167881" y="309576"/>
                  </a:lnTo>
                  <a:lnTo>
                    <a:pt x="181871" y="309702"/>
                  </a:lnTo>
                  <a:lnTo>
                    <a:pt x="195861" y="309849"/>
                  </a:lnTo>
                  <a:lnTo>
                    <a:pt x="209851" y="310023"/>
                  </a:lnTo>
                  <a:lnTo>
                    <a:pt x="223841" y="310226"/>
                  </a:lnTo>
                  <a:lnTo>
                    <a:pt x="237831" y="310465"/>
                  </a:lnTo>
                  <a:lnTo>
                    <a:pt x="251821" y="310745"/>
                  </a:lnTo>
                  <a:lnTo>
                    <a:pt x="265811" y="311074"/>
                  </a:lnTo>
                  <a:lnTo>
                    <a:pt x="279801" y="311460"/>
                  </a:lnTo>
                  <a:lnTo>
                    <a:pt x="293791" y="311912"/>
                  </a:lnTo>
                  <a:lnTo>
                    <a:pt x="307782" y="312442"/>
                  </a:lnTo>
                  <a:lnTo>
                    <a:pt x="321772" y="313062"/>
                  </a:lnTo>
                  <a:lnTo>
                    <a:pt x="335762" y="313788"/>
                  </a:lnTo>
                  <a:lnTo>
                    <a:pt x="349752" y="314637"/>
                  </a:lnTo>
                  <a:lnTo>
                    <a:pt x="363742" y="315628"/>
                  </a:lnTo>
                  <a:lnTo>
                    <a:pt x="377732" y="316786"/>
                  </a:lnTo>
                  <a:lnTo>
                    <a:pt x="391722" y="318135"/>
                  </a:lnTo>
                  <a:lnTo>
                    <a:pt x="405712" y="319705"/>
                  </a:lnTo>
                  <a:lnTo>
                    <a:pt x="419702" y="321530"/>
                  </a:lnTo>
                  <a:lnTo>
                    <a:pt x="433692" y="323646"/>
                  </a:lnTo>
                  <a:lnTo>
                    <a:pt x="447682" y="326096"/>
                  </a:lnTo>
                  <a:lnTo>
                    <a:pt x="461673" y="328923"/>
                  </a:lnTo>
                  <a:lnTo>
                    <a:pt x="475663" y="332177"/>
                  </a:lnTo>
                  <a:lnTo>
                    <a:pt x="489653" y="335909"/>
                  </a:lnTo>
                  <a:lnTo>
                    <a:pt x="503643" y="340174"/>
                  </a:lnTo>
                  <a:lnTo>
                    <a:pt x="517633" y="345023"/>
                  </a:lnTo>
                  <a:lnTo>
                    <a:pt x="531623" y="350512"/>
                  </a:lnTo>
                  <a:lnTo>
                    <a:pt x="545613" y="356687"/>
                  </a:lnTo>
                  <a:lnTo>
                    <a:pt x="559603" y="363590"/>
                  </a:lnTo>
                  <a:lnTo>
                    <a:pt x="573593" y="371251"/>
                  </a:lnTo>
                  <a:lnTo>
                    <a:pt x="587583" y="379686"/>
                  </a:lnTo>
                  <a:lnTo>
                    <a:pt x="601574" y="388891"/>
                  </a:lnTo>
                  <a:lnTo>
                    <a:pt x="615564" y="398839"/>
                  </a:lnTo>
                  <a:lnTo>
                    <a:pt x="629554" y="409481"/>
                  </a:lnTo>
                  <a:lnTo>
                    <a:pt x="643544" y="420737"/>
                  </a:lnTo>
                  <a:lnTo>
                    <a:pt x="657534" y="432505"/>
                  </a:lnTo>
                  <a:lnTo>
                    <a:pt x="671524" y="444658"/>
                  </a:lnTo>
                  <a:lnTo>
                    <a:pt x="685514" y="457049"/>
                  </a:lnTo>
                  <a:lnTo>
                    <a:pt x="699504" y="469522"/>
                  </a:lnTo>
                  <a:lnTo>
                    <a:pt x="713494" y="481913"/>
                  </a:lnTo>
                  <a:lnTo>
                    <a:pt x="727484" y="494066"/>
                  </a:lnTo>
                  <a:lnTo>
                    <a:pt x="741474" y="505834"/>
                  </a:lnTo>
                  <a:lnTo>
                    <a:pt x="755465" y="517091"/>
                  </a:lnTo>
                  <a:lnTo>
                    <a:pt x="769455" y="527732"/>
                  </a:lnTo>
                  <a:lnTo>
                    <a:pt x="783445" y="537681"/>
                  </a:lnTo>
                  <a:lnTo>
                    <a:pt x="797435" y="546885"/>
                  </a:lnTo>
                  <a:lnTo>
                    <a:pt x="811425" y="555320"/>
                  </a:lnTo>
                  <a:lnTo>
                    <a:pt x="825415" y="562981"/>
                  </a:lnTo>
                  <a:lnTo>
                    <a:pt x="839405" y="569884"/>
                  </a:lnTo>
                  <a:lnTo>
                    <a:pt x="853395" y="576059"/>
                  </a:lnTo>
                  <a:lnTo>
                    <a:pt x="867385" y="581548"/>
                  </a:lnTo>
                  <a:lnTo>
                    <a:pt x="881375" y="586398"/>
                  </a:lnTo>
                  <a:lnTo>
                    <a:pt x="895365" y="590662"/>
                  </a:lnTo>
                  <a:lnTo>
                    <a:pt x="909356" y="594394"/>
                  </a:lnTo>
                  <a:lnTo>
                    <a:pt x="923346" y="597648"/>
                  </a:lnTo>
                  <a:lnTo>
                    <a:pt x="937336" y="600475"/>
                  </a:lnTo>
                  <a:lnTo>
                    <a:pt x="951326" y="602925"/>
                  </a:lnTo>
                  <a:lnTo>
                    <a:pt x="965316" y="605041"/>
                  </a:lnTo>
                  <a:lnTo>
                    <a:pt x="979306" y="606866"/>
                  </a:lnTo>
                  <a:lnTo>
                    <a:pt x="993296" y="608436"/>
                  </a:lnTo>
                  <a:lnTo>
                    <a:pt x="1007286" y="609785"/>
                  </a:lnTo>
                  <a:lnTo>
                    <a:pt x="1021276" y="610943"/>
                  </a:lnTo>
                  <a:lnTo>
                    <a:pt x="1035266" y="611934"/>
                  </a:lnTo>
                  <a:lnTo>
                    <a:pt x="1049256" y="612783"/>
                  </a:lnTo>
                  <a:lnTo>
                    <a:pt x="1063247" y="613509"/>
                  </a:lnTo>
                  <a:lnTo>
                    <a:pt x="1077237" y="614129"/>
                  </a:lnTo>
                  <a:lnTo>
                    <a:pt x="1091227" y="614659"/>
                  </a:lnTo>
                  <a:lnTo>
                    <a:pt x="1105217" y="615111"/>
                  </a:lnTo>
                  <a:lnTo>
                    <a:pt x="1119207" y="615497"/>
                  </a:lnTo>
                  <a:lnTo>
                    <a:pt x="1133197" y="615826"/>
                  </a:lnTo>
                  <a:lnTo>
                    <a:pt x="1147187" y="616106"/>
                  </a:lnTo>
                  <a:lnTo>
                    <a:pt x="1161177" y="616345"/>
                  </a:lnTo>
                  <a:lnTo>
                    <a:pt x="1175167" y="616549"/>
                  </a:lnTo>
                  <a:lnTo>
                    <a:pt x="1189157" y="616722"/>
                  </a:lnTo>
                  <a:lnTo>
                    <a:pt x="1203148" y="616870"/>
                  </a:lnTo>
                  <a:lnTo>
                    <a:pt x="1217138" y="616995"/>
                  </a:lnTo>
                  <a:lnTo>
                    <a:pt x="1231128" y="617102"/>
                  </a:lnTo>
                  <a:lnTo>
                    <a:pt x="1245118" y="617194"/>
                  </a:lnTo>
                  <a:lnTo>
                    <a:pt x="1259108" y="617271"/>
                  </a:lnTo>
                  <a:lnTo>
                    <a:pt x="1273098" y="617337"/>
                  </a:lnTo>
                  <a:lnTo>
                    <a:pt x="1287088" y="617393"/>
                  </a:lnTo>
                  <a:lnTo>
                    <a:pt x="1301078" y="617441"/>
                  </a:lnTo>
                  <a:lnTo>
                    <a:pt x="1315068" y="617482"/>
                  </a:lnTo>
                  <a:lnTo>
                    <a:pt x="1329058" y="617517"/>
                  </a:lnTo>
                  <a:lnTo>
                    <a:pt x="1343048" y="617546"/>
                  </a:lnTo>
                  <a:lnTo>
                    <a:pt x="1357039" y="617571"/>
                  </a:lnTo>
                  <a:lnTo>
                    <a:pt x="1371029" y="617593"/>
                  </a:lnTo>
                  <a:lnTo>
                    <a:pt x="1385019" y="617611"/>
                  </a:lnTo>
                  <a:lnTo>
                    <a:pt x="1385019" y="617507"/>
                  </a:lnTo>
                  <a:lnTo>
                    <a:pt x="1399009" y="617471"/>
                  </a:lnTo>
                  <a:lnTo>
                    <a:pt x="1412999" y="617428"/>
                  </a:lnTo>
                  <a:lnTo>
                    <a:pt x="1426989" y="617378"/>
                  </a:lnTo>
                  <a:lnTo>
                    <a:pt x="1440979" y="617319"/>
                  </a:lnTo>
                  <a:lnTo>
                    <a:pt x="1454969" y="617250"/>
                  </a:lnTo>
                  <a:lnTo>
                    <a:pt x="1468959" y="617168"/>
                  </a:lnTo>
                  <a:lnTo>
                    <a:pt x="1482949" y="617073"/>
                  </a:lnTo>
                  <a:lnTo>
                    <a:pt x="1496939" y="616960"/>
                  </a:lnTo>
                  <a:lnTo>
                    <a:pt x="1510930" y="616828"/>
                  </a:lnTo>
                  <a:lnTo>
                    <a:pt x="1524920" y="616673"/>
                  </a:lnTo>
                  <a:lnTo>
                    <a:pt x="1538910" y="616491"/>
                  </a:lnTo>
                  <a:lnTo>
                    <a:pt x="1552900" y="616276"/>
                  </a:lnTo>
                  <a:lnTo>
                    <a:pt x="1566890" y="616025"/>
                  </a:lnTo>
                  <a:lnTo>
                    <a:pt x="1580880" y="615730"/>
                  </a:lnTo>
                  <a:lnTo>
                    <a:pt x="1594870" y="615383"/>
                  </a:lnTo>
                  <a:lnTo>
                    <a:pt x="1608860" y="614976"/>
                  </a:lnTo>
                  <a:lnTo>
                    <a:pt x="1622850" y="614498"/>
                  </a:lnTo>
                  <a:lnTo>
                    <a:pt x="1636840" y="613937"/>
                  </a:lnTo>
                  <a:lnTo>
                    <a:pt x="1650830" y="613279"/>
                  </a:lnTo>
                  <a:lnTo>
                    <a:pt x="1664821" y="612508"/>
                  </a:lnTo>
                  <a:lnTo>
                    <a:pt x="1678811" y="611604"/>
                  </a:lnTo>
                  <a:lnTo>
                    <a:pt x="1692801" y="610544"/>
                  </a:lnTo>
                  <a:lnTo>
                    <a:pt x="1706791" y="609304"/>
                  </a:lnTo>
                  <a:lnTo>
                    <a:pt x="1720781" y="607852"/>
                  </a:lnTo>
                  <a:lnTo>
                    <a:pt x="1734771" y="606154"/>
                  </a:lnTo>
                  <a:lnTo>
                    <a:pt x="1748761" y="604171"/>
                  </a:lnTo>
                  <a:lnTo>
                    <a:pt x="1762751" y="601857"/>
                  </a:lnTo>
                  <a:lnTo>
                    <a:pt x="1776741" y="599158"/>
                  </a:lnTo>
                  <a:lnTo>
                    <a:pt x="1790731" y="596018"/>
                  </a:lnTo>
                  <a:lnTo>
                    <a:pt x="1804722" y="592368"/>
                  </a:lnTo>
                  <a:lnTo>
                    <a:pt x="1818712" y="588135"/>
                  </a:lnTo>
                  <a:lnTo>
                    <a:pt x="1832702" y="583237"/>
                  </a:lnTo>
                  <a:lnTo>
                    <a:pt x="1846692" y="577582"/>
                  </a:lnTo>
                  <a:lnTo>
                    <a:pt x="1860682" y="571074"/>
                  </a:lnTo>
                  <a:lnTo>
                    <a:pt x="1874672" y="563609"/>
                  </a:lnTo>
                  <a:lnTo>
                    <a:pt x="1888662" y="555081"/>
                  </a:lnTo>
                  <a:lnTo>
                    <a:pt x="1902652" y="545381"/>
                  </a:lnTo>
                  <a:lnTo>
                    <a:pt x="1916642" y="534404"/>
                  </a:lnTo>
                  <a:lnTo>
                    <a:pt x="1930632" y="522054"/>
                  </a:lnTo>
                  <a:lnTo>
                    <a:pt x="1944622" y="508248"/>
                  </a:lnTo>
                  <a:lnTo>
                    <a:pt x="1958613" y="492926"/>
                  </a:lnTo>
                  <a:lnTo>
                    <a:pt x="1972603" y="476056"/>
                  </a:lnTo>
                  <a:lnTo>
                    <a:pt x="1986593" y="457647"/>
                  </a:lnTo>
                  <a:lnTo>
                    <a:pt x="2000583" y="437750"/>
                  </a:lnTo>
                  <a:lnTo>
                    <a:pt x="2014573" y="416467"/>
                  </a:lnTo>
                  <a:lnTo>
                    <a:pt x="2028563" y="393953"/>
                  </a:lnTo>
                  <a:lnTo>
                    <a:pt x="2042553" y="370417"/>
                  </a:lnTo>
                  <a:lnTo>
                    <a:pt x="2056543" y="346112"/>
                  </a:lnTo>
                  <a:lnTo>
                    <a:pt x="2070533" y="321329"/>
                  </a:lnTo>
                  <a:lnTo>
                    <a:pt x="2084523" y="296385"/>
                  </a:lnTo>
                  <a:lnTo>
                    <a:pt x="2098513" y="271602"/>
                  </a:lnTo>
                  <a:lnTo>
                    <a:pt x="2112504" y="247297"/>
                  </a:lnTo>
                  <a:lnTo>
                    <a:pt x="2126494" y="223760"/>
                  </a:lnTo>
                  <a:lnTo>
                    <a:pt x="2140484" y="201247"/>
                  </a:lnTo>
                  <a:lnTo>
                    <a:pt x="2154474" y="179964"/>
                  </a:lnTo>
                  <a:lnTo>
                    <a:pt x="2168464" y="160067"/>
                  </a:lnTo>
                  <a:lnTo>
                    <a:pt x="2182454" y="141658"/>
                  </a:lnTo>
                  <a:lnTo>
                    <a:pt x="2196444" y="124788"/>
                  </a:lnTo>
                  <a:lnTo>
                    <a:pt x="2210434" y="109466"/>
                  </a:lnTo>
                  <a:lnTo>
                    <a:pt x="2224424" y="95660"/>
                  </a:lnTo>
                  <a:lnTo>
                    <a:pt x="2238414" y="83309"/>
                  </a:lnTo>
                  <a:lnTo>
                    <a:pt x="2252404" y="72333"/>
                  </a:lnTo>
                  <a:lnTo>
                    <a:pt x="2266395" y="62633"/>
                  </a:lnTo>
                  <a:lnTo>
                    <a:pt x="2280385" y="54105"/>
                  </a:lnTo>
                  <a:lnTo>
                    <a:pt x="2294375" y="46640"/>
                  </a:lnTo>
                  <a:lnTo>
                    <a:pt x="2308365" y="40132"/>
                  </a:lnTo>
                  <a:lnTo>
                    <a:pt x="2322355" y="34477"/>
                  </a:lnTo>
                  <a:lnTo>
                    <a:pt x="2336345" y="29578"/>
                  </a:lnTo>
                  <a:lnTo>
                    <a:pt x="2350335" y="25345"/>
                  </a:lnTo>
                  <a:lnTo>
                    <a:pt x="2364325" y="21696"/>
                  </a:lnTo>
                  <a:lnTo>
                    <a:pt x="2378315" y="18555"/>
                  </a:lnTo>
                  <a:lnTo>
                    <a:pt x="2392305" y="15857"/>
                  </a:lnTo>
                  <a:lnTo>
                    <a:pt x="2406296" y="13543"/>
                  </a:lnTo>
                  <a:lnTo>
                    <a:pt x="2420286" y="11559"/>
                  </a:lnTo>
                  <a:lnTo>
                    <a:pt x="2434276" y="9862"/>
                  </a:lnTo>
                  <a:lnTo>
                    <a:pt x="2448266" y="8410"/>
                  </a:lnTo>
                  <a:lnTo>
                    <a:pt x="2462256" y="7170"/>
                  </a:lnTo>
                  <a:lnTo>
                    <a:pt x="2476246" y="6110"/>
                  </a:lnTo>
                  <a:lnTo>
                    <a:pt x="2490236" y="5206"/>
                  </a:lnTo>
                  <a:lnTo>
                    <a:pt x="2504226" y="4435"/>
                  </a:lnTo>
                  <a:lnTo>
                    <a:pt x="2518216" y="3777"/>
                  </a:lnTo>
                  <a:lnTo>
                    <a:pt x="2532206" y="3216"/>
                  </a:lnTo>
                  <a:lnTo>
                    <a:pt x="2546196" y="2738"/>
                  </a:lnTo>
                  <a:lnTo>
                    <a:pt x="2560187" y="2331"/>
                  </a:lnTo>
                  <a:lnTo>
                    <a:pt x="2574177" y="1984"/>
                  </a:lnTo>
                  <a:lnTo>
                    <a:pt x="2588167" y="1689"/>
                  </a:lnTo>
                  <a:lnTo>
                    <a:pt x="2602157" y="1437"/>
                  </a:lnTo>
                  <a:lnTo>
                    <a:pt x="2616147" y="1223"/>
                  </a:lnTo>
                  <a:lnTo>
                    <a:pt x="2630137" y="1041"/>
                  </a:lnTo>
                  <a:lnTo>
                    <a:pt x="2644127" y="886"/>
                  </a:lnTo>
                  <a:lnTo>
                    <a:pt x="2658117" y="754"/>
                  </a:lnTo>
                  <a:lnTo>
                    <a:pt x="2672107" y="641"/>
                  </a:lnTo>
                  <a:lnTo>
                    <a:pt x="2686097" y="545"/>
                  </a:lnTo>
                  <a:lnTo>
                    <a:pt x="2700087" y="464"/>
                  </a:lnTo>
                  <a:lnTo>
                    <a:pt x="2714078" y="395"/>
                  </a:lnTo>
                  <a:lnTo>
                    <a:pt x="2728068" y="336"/>
                  </a:lnTo>
                  <a:lnTo>
                    <a:pt x="2742058" y="286"/>
                  </a:lnTo>
                  <a:lnTo>
                    <a:pt x="2756048" y="243"/>
                  </a:lnTo>
                  <a:lnTo>
                    <a:pt x="2770038" y="207"/>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8" name="pl38"/>
            <p:cNvSpPr/>
            <p:nvPr/>
          </p:nvSpPr>
          <p:spPr>
            <a:xfrm>
              <a:off x="2737948" y="4606026"/>
              <a:ext cx="4155057" cy="617507"/>
            </a:xfrm>
            <a:custGeom>
              <a:avLst/>
              <a:pathLst>
                <a:path w="4155057" h="617507">
                  <a:moveTo>
                    <a:pt x="0" y="0"/>
                  </a:moveTo>
                  <a:lnTo>
                    <a:pt x="13990" y="27"/>
                  </a:lnTo>
                  <a:lnTo>
                    <a:pt x="27980" y="59"/>
                  </a:lnTo>
                  <a:lnTo>
                    <a:pt x="41970" y="96"/>
                  </a:lnTo>
                  <a:lnTo>
                    <a:pt x="55960" y="141"/>
                  </a:lnTo>
                  <a:lnTo>
                    <a:pt x="69950" y="193"/>
                  </a:lnTo>
                  <a:lnTo>
                    <a:pt x="83940" y="254"/>
                  </a:lnTo>
                  <a:lnTo>
                    <a:pt x="97930" y="325"/>
                  </a:lnTo>
                  <a:lnTo>
                    <a:pt x="111920" y="410"/>
                  </a:lnTo>
                  <a:lnTo>
                    <a:pt x="125910" y="509"/>
                  </a:lnTo>
                  <a:lnTo>
                    <a:pt x="139900" y="625"/>
                  </a:lnTo>
                  <a:lnTo>
                    <a:pt x="153891" y="762"/>
                  </a:lnTo>
                  <a:lnTo>
                    <a:pt x="167881" y="922"/>
                  </a:lnTo>
                  <a:lnTo>
                    <a:pt x="181871" y="1111"/>
                  </a:lnTo>
                  <a:lnTo>
                    <a:pt x="195861" y="1333"/>
                  </a:lnTo>
                  <a:lnTo>
                    <a:pt x="209851" y="1593"/>
                  </a:lnTo>
                  <a:lnTo>
                    <a:pt x="223841" y="1898"/>
                  </a:lnTo>
                  <a:lnTo>
                    <a:pt x="237831" y="2256"/>
                  </a:lnTo>
                  <a:lnTo>
                    <a:pt x="251821" y="2677"/>
                  </a:lnTo>
                  <a:lnTo>
                    <a:pt x="265811" y="3170"/>
                  </a:lnTo>
                  <a:lnTo>
                    <a:pt x="279801" y="3749"/>
                  </a:lnTo>
                  <a:lnTo>
                    <a:pt x="293791" y="4427"/>
                  </a:lnTo>
                  <a:lnTo>
                    <a:pt x="307782" y="5222"/>
                  </a:lnTo>
                  <a:lnTo>
                    <a:pt x="321772" y="6152"/>
                  </a:lnTo>
                  <a:lnTo>
                    <a:pt x="335762" y="7241"/>
                  </a:lnTo>
                  <a:lnTo>
                    <a:pt x="349752" y="8514"/>
                  </a:lnTo>
                  <a:lnTo>
                    <a:pt x="363742" y="10001"/>
                  </a:lnTo>
                  <a:lnTo>
                    <a:pt x="377732" y="11737"/>
                  </a:lnTo>
                  <a:lnTo>
                    <a:pt x="391722" y="13761"/>
                  </a:lnTo>
                  <a:lnTo>
                    <a:pt x="405712" y="16116"/>
                  </a:lnTo>
                  <a:lnTo>
                    <a:pt x="419702" y="18854"/>
                  </a:lnTo>
                  <a:lnTo>
                    <a:pt x="433692" y="22028"/>
                  </a:lnTo>
                  <a:lnTo>
                    <a:pt x="447682" y="25702"/>
                  </a:lnTo>
                  <a:lnTo>
                    <a:pt x="461673" y="29943"/>
                  </a:lnTo>
                  <a:lnTo>
                    <a:pt x="475663" y="34824"/>
                  </a:lnTo>
                  <a:lnTo>
                    <a:pt x="489653" y="40423"/>
                  </a:lnTo>
                  <a:lnTo>
                    <a:pt x="503643" y="46819"/>
                  </a:lnTo>
                  <a:lnTo>
                    <a:pt x="517633" y="54094"/>
                  </a:lnTo>
                  <a:lnTo>
                    <a:pt x="531623" y="62327"/>
                  </a:lnTo>
                  <a:lnTo>
                    <a:pt x="545613" y="71589"/>
                  </a:lnTo>
                  <a:lnTo>
                    <a:pt x="559603" y="81944"/>
                  </a:lnTo>
                  <a:lnTo>
                    <a:pt x="573593" y="93436"/>
                  </a:lnTo>
                  <a:lnTo>
                    <a:pt x="587583" y="106088"/>
                  </a:lnTo>
                  <a:lnTo>
                    <a:pt x="601574" y="119895"/>
                  </a:lnTo>
                  <a:lnTo>
                    <a:pt x="615564" y="134818"/>
                  </a:lnTo>
                  <a:lnTo>
                    <a:pt x="629554" y="150780"/>
                  </a:lnTo>
                  <a:lnTo>
                    <a:pt x="643544" y="167665"/>
                  </a:lnTo>
                  <a:lnTo>
                    <a:pt x="657534" y="185317"/>
                  </a:lnTo>
                  <a:lnTo>
                    <a:pt x="671524" y="203546"/>
                  </a:lnTo>
                  <a:lnTo>
                    <a:pt x="685514" y="222133"/>
                  </a:lnTo>
                  <a:lnTo>
                    <a:pt x="699504" y="240841"/>
                  </a:lnTo>
                  <a:lnTo>
                    <a:pt x="713494" y="259428"/>
                  </a:lnTo>
                  <a:lnTo>
                    <a:pt x="727484" y="277657"/>
                  </a:lnTo>
                  <a:lnTo>
                    <a:pt x="741474" y="295310"/>
                  </a:lnTo>
                  <a:lnTo>
                    <a:pt x="755465" y="312195"/>
                  </a:lnTo>
                  <a:lnTo>
                    <a:pt x="769455" y="328157"/>
                  </a:lnTo>
                  <a:lnTo>
                    <a:pt x="783445" y="343080"/>
                  </a:lnTo>
                  <a:lnTo>
                    <a:pt x="797435" y="356887"/>
                  </a:lnTo>
                  <a:lnTo>
                    <a:pt x="811425" y="369539"/>
                  </a:lnTo>
                  <a:lnTo>
                    <a:pt x="825415" y="381030"/>
                  </a:lnTo>
                  <a:lnTo>
                    <a:pt x="839405" y="391385"/>
                  </a:lnTo>
                  <a:lnTo>
                    <a:pt x="853395" y="400648"/>
                  </a:lnTo>
                  <a:lnTo>
                    <a:pt x="867385" y="408880"/>
                  </a:lnTo>
                  <a:lnTo>
                    <a:pt x="881375" y="416155"/>
                  </a:lnTo>
                  <a:lnTo>
                    <a:pt x="895365" y="422551"/>
                  </a:lnTo>
                  <a:lnTo>
                    <a:pt x="909356" y="428150"/>
                  </a:lnTo>
                  <a:lnTo>
                    <a:pt x="923346" y="433031"/>
                  </a:lnTo>
                  <a:lnTo>
                    <a:pt x="937336" y="437272"/>
                  </a:lnTo>
                  <a:lnTo>
                    <a:pt x="951326" y="440946"/>
                  </a:lnTo>
                  <a:lnTo>
                    <a:pt x="965316" y="444121"/>
                  </a:lnTo>
                  <a:lnTo>
                    <a:pt x="979306" y="446858"/>
                  </a:lnTo>
                  <a:lnTo>
                    <a:pt x="993296" y="449213"/>
                  </a:lnTo>
                  <a:lnTo>
                    <a:pt x="1007286" y="451237"/>
                  </a:lnTo>
                  <a:lnTo>
                    <a:pt x="1021276" y="452973"/>
                  </a:lnTo>
                  <a:lnTo>
                    <a:pt x="1035266" y="454460"/>
                  </a:lnTo>
                  <a:lnTo>
                    <a:pt x="1049256" y="455733"/>
                  </a:lnTo>
                  <a:lnTo>
                    <a:pt x="1063247" y="456822"/>
                  </a:lnTo>
                  <a:lnTo>
                    <a:pt x="1077237" y="457753"/>
                  </a:lnTo>
                  <a:lnTo>
                    <a:pt x="1091227" y="458547"/>
                  </a:lnTo>
                  <a:lnTo>
                    <a:pt x="1105217" y="459225"/>
                  </a:lnTo>
                  <a:lnTo>
                    <a:pt x="1119207" y="459804"/>
                  </a:lnTo>
                  <a:lnTo>
                    <a:pt x="1133197" y="460297"/>
                  </a:lnTo>
                  <a:lnTo>
                    <a:pt x="1147187" y="460718"/>
                  </a:lnTo>
                  <a:lnTo>
                    <a:pt x="1161177" y="461076"/>
                  </a:lnTo>
                  <a:lnTo>
                    <a:pt x="1175167" y="461382"/>
                  </a:lnTo>
                  <a:lnTo>
                    <a:pt x="1189157" y="461642"/>
                  </a:lnTo>
                  <a:lnTo>
                    <a:pt x="1203148" y="461863"/>
                  </a:lnTo>
                  <a:lnTo>
                    <a:pt x="1217138" y="462052"/>
                  </a:lnTo>
                  <a:lnTo>
                    <a:pt x="1231128" y="462212"/>
                  </a:lnTo>
                  <a:lnTo>
                    <a:pt x="1245118" y="462349"/>
                  </a:lnTo>
                  <a:lnTo>
                    <a:pt x="1259108" y="462466"/>
                  </a:lnTo>
                  <a:lnTo>
                    <a:pt x="1273098" y="462565"/>
                  </a:lnTo>
                  <a:lnTo>
                    <a:pt x="1287088" y="462649"/>
                  </a:lnTo>
                  <a:lnTo>
                    <a:pt x="1301078" y="462721"/>
                  </a:lnTo>
                  <a:lnTo>
                    <a:pt x="1315068" y="462782"/>
                  </a:lnTo>
                  <a:lnTo>
                    <a:pt x="1329058" y="462834"/>
                  </a:lnTo>
                  <a:lnTo>
                    <a:pt x="1343048" y="462878"/>
                  </a:lnTo>
                  <a:lnTo>
                    <a:pt x="1357039" y="462916"/>
                  </a:lnTo>
                  <a:lnTo>
                    <a:pt x="1371029" y="462948"/>
                  </a:lnTo>
                  <a:lnTo>
                    <a:pt x="1385019" y="462975"/>
                  </a:lnTo>
                  <a:lnTo>
                    <a:pt x="1385019" y="463182"/>
                  </a:lnTo>
                  <a:lnTo>
                    <a:pt x="1399009" y="463191"/>
                  </a:lnTo>
                  <a:lnTo>
                    <a:pt x="1412999" y="463202"/>
                  </a:lnTo>
                  <a:lnTo>
                    <a:pt x="1426989" y="463214"/>
                  </a:lnTo>
                  <a:lnTo>
                    <a:pt x="1440979" y="463229"/>
                  </a:lnTo>
                  <a:lnTo>
                    <a:pt x="1454969" y="463246"/>
                  </a:lnTo>
                  <a:lnTo>
                    <a:pt x="1468959" y="463267"/>
                  </a:lnTo>
                  <a:lnTo>
                    <a:pt x="1482949" y="463291"/>
                  </a:lnTo>
                  <a:lnTo>
                    <a:pt x="1496939" y="463319"/>
                  </a:lnTo>
                  <a:lnTo>
                    <a:pt x="1510930" y="463352"/>
                  </a:lnTo>
                  <a:lnTo>
                    <a:pt x="1524920" y="463391"/>
                  </a:lnTo>
                  <a:lnTo>
                    <a:pt x="1538910" y="463436"/>
                  </a:lnTo>
                  <a:lnTo>
                    <a:pt x="1552900" y="463490"/>
                  </a:lnTo>
                  <a:lnTo>
                    <a:pt x="1566890" y="463553"/>
                  </a:lnTo>
                  <a:lnTo>
                    <a:pt x="1580880" y="463626"/>
                  </a:lnTo>
                  <a:lnTo>
                    <a:pt x="1594870" y="463713"/>
                  </a:lnTo>
                  <a:lnTo>
                    <a:pt x="1608860" y="463815"/>
                  </a:lnTo>
                  <a:lnTo>
                    <a:pt x="1622850" y="463934"/>
                  </a:lnTo>
                  <a:lnTo>
                    <a:pt x="1636840" y="464074"/>
                  </a:lnTo>
                  <a:lnTo>
                    <a:pt x="1650830" y="464239"/>
                  </a:lnTo>
                  <a:lnTo>
                    <a:pt x="1664821" y="464432"/>
                  </a:lnTo>
                  <a:lnTo>
                    <a:pt x="1678811" y="464658"/>
                  </a:lnTo>
                  <a:lnTo>
                    <a:pt x="1692801" y="464923"/>
                  </a:lnTo>
                  <a:lnTo>
                    <a:pt x="1706791" y="465233"/>
                  </a:lnTo>
                  <a:lnTo>
                    <a:pt x="1720781" y="465596"/>
                  </a:lnTo>
                  <a:lnTo>
                    <a:pt x="1734771" y="466020"/>
                  </a:lnTo>
                  <a:lnTo>
                    <a:pt x="1748761" y="466516"/>
                  </a:lnTo>
                  <a:lnTo>
                    <a:pt x="1762751" y="467095"/>
                  </a:lnTo>
                  <a:lnTo>
                    <a:pt x="1776741" y="467769"/>
                  </a:lnTo>
                  <a:lnTo>
                    <a:pt x="1790731" y="468554"/>
                  </a:lnTo>
                  <a:lnTo>
                    <a:pt x="1804722" y="469467"/>
                  </a:lnTo>
                  <a:lnTo>
                    <a:pt x="1818712" y="470525"/>
                  </a:lnTo>
                  <a:lnTo>
                    <a:pt x="1832702" y="471750"/>
                  </a:lnTo>
                  <a:lnTo>
                    <a:pt x="1846692" y="473163"/>
                  </a:lnTo>
                  <a:lnTo>
                    <a:pt x="1860682" y="474790"/>
                  </a:lnTo>
                  <a:lnTo>
                    <a:pt x="1874672" y="476656"/>
                  </a:lnTo>
                  <a:lnTo>
                    <a:pt x="1888662" y="478789"/>
                  </a:lnTo>
                  <a:lnTo>
                    <a:pt x="1902652" y="481213"/>
                  </a:lnTo>
                  <a:lnTo>
                    <a:pt x="1916642" y="483958"/>
                  </a:lnTo>
                  <a:lnTo>
                    <a:pt x="1930632" y="487045"/>
                  </a:lnTo>
                  <a:lnTo>
                    <a:pt x="1944622" y="490497"/>
                  </a:lnTo>
                  <a:lnTo>
                    <a:pt x="1958613" y="494327"/>
                  </a:lnTo>
                  <a:lnTo>
                    <a:pt x="1972603" y="498545"/>
                  </a:lnTo>
                  <a:lnTo>
                    <a:pt x="1986593" y="503147"/>
                  </a:lnTo>
                  <a:lnTo>
                    <a:pt x="2000583" y="508121"/>
                  </a:lnTo>
                  <a:lnTo>
                    <a:pt x="2014573" y="513442"/>
                  </a:lnTo>
                  <a:lnTo>
                    <a:pt x="2028563" y="519070"/>
                  </a:lnTo>
                  <a:lnTo>
                    <a:pt x="2042553" y="524954"/>
                  </a:lnTo>
                  <a:lnTo>
                    <a:pt x="2056543" y="531031"/>
                  </a:lnTo>
                  <a:lnTo>
                    <a:pt x="2070533" y="537226"/>
                  </a:lnTo>
                  <a:lnTo>
                    <a:pt x="2084523" y="543463"/>
                  </a:lnTo>
                  <a:lnTo>
                    <a:pt x="2098513" y="549658"/>
                  </a:lnTo>
                  <a:lnTo>
                    <a:pt x="2112504" y="555735"/>
                  </a:lnTo>
                  <a:lnTo>
                    <a:pt x="2126494" y="561619"/>
                  </a:lnTo>
                  <a:lnTo>
                    <a:pt x="2140484" y="567247"/>
                  </a:lnTo>
                  <a:lnTo>
                    <a:pt x="2154474" y="572568"/>
                  </a:lnTo>
                  <a:lnTo>
                    <a:pt x="2168464" y="577542"/>
                  </a:lnTo>
                  <a:lnTo>
                    <a:pt x="2182454" y="582144"/>
                  </a:lnTo>
                  <a:lnTo>
                    <a:pt x="2196444" y="586362"/>
                  </a:lnTo>
                  <a:lnTo>
                    <a:pt x="2210434" y="590192"/>
                  </a:lnTo>
                  <a:lnTo>
                    <a:pt x="2224424" y="593644"/>
                  </a:lnTo>
                  <a:lnTo>
                    <a:pt x="2238414" y="596731"/>
                  </a:lnTo>
                  <a:lnTo>
                    <a:pt x="2252404" y="599476"/>
                  </a:lnTo>
                  <a:lnTo>
                    <a:pt x="2266395" y="601901"/>
                  </a:lnTo>
                  <a:lnTo>
                    <a:pt x="2280385" y="604033"/>
                  </a:lnTo>
                  <a:lnTo>
                    <a:pt x="2294375" y="605899"/>
                  </a:lnTo>
                  <a:lnTo>
                    <a:pt x="2308365" y="607526"/>
                  </a:lnTo>
                  <a:lnTo>
                    <a:pt x="2322355" y="608939"/>
                  </a:lnTo>
                  <a:lnTo>
                    <a:pt x="2336345" y="610164"/>
                  </a:lnTo>
                  <a:lnTo>
                    <a:pt x="2350335" y="611222"/>
                  </a:lnTo>
                  <a:lnTo>
                    <a:pt x="2364325" y="612135"/>
                  </a:lnTo>
                  <a:lnTo>
                    <a:pt x="2378315" y="612920"/>
                  </a:lnTo>
                  <a:lnTo>
                    <a:pt x="2392305" y="613594"/>
                  </a:lnTo>
                  <a:lnTo>
                    <a:pt x="2406296" y="614173"/>
                  </a:lnTo>
                  <a:lnTo>
                    <a:pt x="2420286" y="614669"/>
                  </a:lnTo>
                  <a:lnTo>
                    <a:pt x="2434276" y="615093"/>
                  </a:lnTo>
                  <a:lnTo>
                    <a:pt x="2448266" y="615456"/>
                  </a:lnTo>
                  <a:lnTo>
                    <a:pt x="2462256" y="615766"/>
                  </a:lnTo>
                  <a:lnTo>
                    <a:pt x="2476246" y="616031"/>
                  </a:lnTo>
                  <a:lnTo>
                    <a:pt x="2490236" y="616257"/>
                  </a:lnTo>
                  <a:lnTo>
                    <a:pt x="2504226" y="616450"/>
                  </a:lnTo>
                  <a:lnTo>
                    <a:pt x="2518216" y="616615"/>
                  </a:lnTo>
                  <a:lnTo>
                    <a:pt x="2532206" y="616755"/>
                  </a:lnTo>
                  <a:lnTo>
                    <a:pt x="2546196" y="616874"/>
                  </a:lnTo>
                  <a:lnTo>
                    <a:pt x="2560187" y="616976"/>
                  </a:lnTo>
                  <a:lnTo>
                    <a:pt x="2574177" y="617063"/>
                  </a:lnTo>
                  <a:lnTo>
                    <a:pt x="2588167" y="617137"/>
                  </a:lnTo>
                  <a:lnTo>
                    <a:pt x="2602157" y="617199"/>
                  </a:lnTo>
                  <a:lnTo>
                    <a:pt x="2616147" y="617253"/>
                  </a:lnTo>
                  <a:lnTo>
                    <a:pt x="2630137" y="617299"/>
                  </a:lnTo>
                  <a:lnTo>
                    <a:pt x="2644127" y="617337"/>
                  </a:lnTo>
                  <a:lnTo>
                    <a:pt x="2658117" y="617370"/>
                  </a:lnTo>
                  <a:lnTo>
                    <a:pt x="2672107" y="617398"/>
                  </a:lnTo>
                  <a:lnTo>
                    <a:pt x="2686097" y="617422"/>
                  </a:lnTo>
                  <a:lnTo>
                    <a:pt x="2700087" y="617443"/>
                  </a:lnTo>
                  <a:lnTo>
                    <a:pt x="2714078" y="617460"/>
                  </a:lnTo>
                  <a:lnTo>
                    <a:pt x="2728068" y="617475"/>
                  </a:lnTo>
                  <a:lnTo>
                    <a:pt x="2742058" y="617487"/>
                  </a:lnTo>
                  <a:lnTo>
                    <a:pt x="2756048" y="617498"/>
                  </a:lnTo>
                  <a:lnTo>
                    <a:pt x="2770038" y="617507"/>
                  </a:lnTo>
                  <a:lnTo>
                    <a:pt x="2770038" y="617455"/>
                  </a:lnTo>
                  <a:lnTo>
                    <a:pt x="2784028" y="617437"/>
                  </a:lnTo>
                  <a:lnTo>
                    <a:pt x="2798018" y="617416"/>
                  </a:lnTo>
                  <a:lnTo>
                    <a:pt x="2812008" y="617391"/>
                  </a:lnTo>
                  <a:lnTo>
                    <a:pt x="2825998" y="617361"/>
                  </a:lnTo>
                  <a:lnTo>
                    <a:pt x="2839988" y="617327"/>
                  </a:lnTo>
                  <a:lnTo>
                    <a:pt x="2853978" y="617286"/>
                  </a:lnTo>
                  <a:lnTo>
                    <a:pt x="2867969" y="617238"/>
                  </a:lnTo>
                  <a:lnTo>
                    <a:pt x="2881959" y="617182"/>
                  </a:lnTo>
                  <a:lnTo>
                    <a:pt x="2895949" y="617116"/>
                  </a:lnTo>
                  <a:lnTo>
                    <a:pt x="2909939" y="617038"/>
                  </a:lnTo>
                  <a:lnTo>
                    <a:pt x="2923929" y="616947"/>
                  </a:lnTo>
                  <a:lnTo>
                    <a:pt x="2937919" y="616840"/>
                  </a:lnTo>
                  <a:lnTo>
                    <a:pt x="2951909" y="616714"/>
                  </a:lnTo>
                  <a:lnTo>
                    <a:pt x="2965899" y="616567"/>
                  </a:lnTo>
                  <a:lnTo>
                    <a:pt x="2979889" y="616393"/>
                  </a:lnTo>
                  <a:lnTo>
                    <a:pt x="2993879" y="616190"/>
                  </a:lnTo>
                  <a:lnTo>
                    <a:pt x="3007870" y="615951"/>
                  </a:lnTo>
                  <a:lnTo>
                    <a:pt x="3021860" y="615670"/>
                  </a:lnTo>
                  <a:lnTo>
                    <a:pt x="3035850" y="615341"/>
                  </a:lnTo>
                  <a:lnTo>
                    <a:pt x="3049840" y="614956"/>
                  </a:lnTo>
                  <a:lnTo>
                    <a:pt x="3063830" y="614504"/>
                  </a:lnTo>
                  <a:lnTo>
                    <a:pt x="3077820" y="613974"/>
                  </a:lnTo>
                  <a:lnTo>
                    <a:pt x="3091810" y="613354"/>
                  </a:lnTo>
                  <a:lnTo>
                    <a:pt x="3105800" y="612628"/>
                  </a:lnTo>
                  <a:lnTo>
                    <a:pt x="3119790" y="611779"/>
                  </a:lnTo>
                  <a:lnTo>
                    <a:pt x="3133780" y="610787"/>
                  </a:lnTo>
                  <a:lnTo>
                    <a:pt x="3147770" y="609630"/>
                  </a:lnTo>
                  <a:lnTo>
                    <a:pt x="3161761" y="608281"/>
                  </a:lnTo>
                  <a:lnTo>
                    <a:pt x="3175751" y="606711"/>
                  </a:lnTo>
                  <a:lnTo>
                    <a:pt x="3189741" y="604886"/>
                  </a:lnTo>
                  <a:lnTo>
                    <a:pt x="3203731" y="602769"/>
                  </a:lnTo>
                  <a:lnTo>
                    <a:pt x="3217721" y="600320"/>
                  </a:lnTo>
                  <a:lnTo>
                    <a:pt x="3231711" y="597493"/>
                  </a:lnTo>
                  <a:lnTo>
                    <a:pt x="3245701" y="594239"/>
                  </a:lnTo>
                  <a:lnTo>
                    <a:pt x="3259691" y="590506"/>
                  </a:lnTo>
                  <a:lnTo>
                    <a:pt x="3273681" y="586242"/>
                  </a:lnTo>
                  <a:lnTo>
                    <a:pt x="3287671" y="581392"/>
                  </a:lnTo>
                  <a:lnTo>
                    <a:pt x="3301661" y="575904"/>
                  </a:lnTo>
                  <a:lnTo>
                    <a:pt x="3315652" y="569729"/>
                  </a:lnTo>
                  <a:lnTo>
                    <a:pt x="3329642" y="562826"/>
                  </a:lnTo>
                  <a:lnTo>
                    <a:pt x="3343632" y="555165"/>
                  </a:lnTo>
                  <a:lnTo>
                    <a:pt x="3357622" y="546730"/>
                  </a:lnTo>
                  <a:lnTo>
                    <a:pt x="3371612" y="537525"/>
                  </a:lnTo>
                  <a:lnTo>
                    <a:pt x="3385602" y="527577"/>
                  </a:lnTo>
                  <a:lnTo>
                    <a:pt x="3399592" y="516935"/>
                  </a:lnTo>
                  <a:lnTo>
                    <a:pt x="3413582" y="505678"/>
                  </a:lnTo>
                  <a:lnTo>
                    <a:pt x="3427572" y="493910"/>
                  </a:lnTo>
                  <a:lnTo>
                    <a:pt x="3441562" y="481758"/>
                  </a:lnTo>
                  <a:lnTo>
                    <a:pt x="3455552" y="469366"/>
                  </a:lnTo>
                  <a:lnTo>
                    <a:pt x="3469543" y="456894"/>
                  </a:lnTo>
                  <a:lnTo>
                    <a:pt x="3483533" y="444503"/>
                  </a:lnTo>
                  <a:lnTo>
                    <a:pt x="3497523" y="432350"/>
                  </a:lnTo>
                  <a:lnTo>
                    <a:pt x="3511513" y="420582"/>
                  </a:lnTo>
                  <a:lnTo>
                    <a:pt x="3525503" y="409325"/>
                  </a:lnTo>
                  <a:lnTo>
                    <a:pt x="3539493" y="398684"/>
                  </a:lnTo>
                  <a:lnTo>
                    <a:pt x="3553483" y="388735"/>
                  </a:lnTo>
                  <a:lnTo>
                    <a:pt x="3567473" y="379531"/>
                  </a:lnTo>
                  <a:lnTo>
                    <a:pt x="3581463" y="371096"/>
                  </a:lnTo>
                  <a:lnTo>
                    <a:pt x="3595453" y="363435"/>
                  </a:lnTo>
                  <a:lnTo>
                    <a:pt x="3609444" y="356532"/>
                  </a:lnTo>
                  <a:lnTo>
                    <a:pt x="3623434" y="350356"/>
                  </a:lnTo>
                  <a:lnTo>
                    <a:pt x="3637424" y="344868"/>
                  </a:lnTo>
                  <a:lnTo>
                    <a:pt x="3651414" y="340018"/>
                  </a:lnTo>
                  <a:lnTo>
                    <a:pt x="3665404" y="335754"/>
                  </a:lnTo>
                  <a:lnTo>
                    <a:pt x="3679394" y="332022"/>
                  </a:lnTo>
                  <a:lnTo>
                    <a:pt x="3693384" y="328768"/>
                  </a:lnTo>
                  <a:lnTo>
                    <a:pt x="3707374" y="325940"/>
                  </a:lnTo>
                  <a:lnTo>
                    <a:pt x="3721364" y="323491"/>
                  </a:lnTo>
                  <a:lnTo>
                    <a:pt x="3735354" y="321374"/>
                  </a:lnTo>
                  <a:lnTo>
                    <a:pt x="3749344" y="319550"/>
                  </a:lnTo>
                  <a:lnTo>
                    <a:pt x="3763335" y="317979"/>
                  </a:lnTo>
                  <a:lnTo>
                    <a:pt x="3777325" y="316630"/>
                  </a:lnTo>
                  <a:lnTo>
                    <a:pt x="3791315" y="315473"/>
                  </a:lnTo>
                  <a:lnTo>
                    <a:pt x="3805305" y="314481"/>
                  </a:lnTo>
                  <a:lnTo>
                    <a:pt x="3819295" y="313633"/>
                  </a:lnTo>
                  <a:lnTo>
                    <a:pt x="3833285" y="312907"/>
                  </a:lnTo>
                  <a:lnTo>
                    <a:pt x="3847275" y="312287"/>
                  </a:lnTo>
                  <a:lnTo>
                    <a:pt x="3861265" y="311757"/>
                  </a:lnTo>
                  <a:lnTo>
                    <a:pt x="3875255" y="311305"/>
                  </a:lnTo>
                  <a:lnTo>
                    <a:pt x="3889245" y="310919"/>
                  </a:lnTo>
                  <a:lnTo>
                    <a:pt x="3903235" y="310590"/>
                  </a:lnTo>
                  <a:lnTo>
                    <a:pt x="3917226" y="310310"/>
                  </a:lnTo>
                  <a:lnTo>
                    <a:pt x="3931216" y="310071"/>
                  </a:lnTo>
                  <a:lnTo>
                    <a:pt x="3945206" y="309867"/>
                  </a:lnTo>
                  <a:lnTo>
                    <a:pt x="3959196" y="309694"/>
                  </a:lnTo>
                  <a:lnTo>
                    <a:pt x="3973186" y="309546"/>
                  </a:lnTo>
                  <a:lnTo>
                    <a:pt x="3987176" y="309420"/>
                  </a:lnTo>
                  <a:lnTo>
                    <a:pt x="4001166" y="309313"/>
                  </a:lnTo>
                  <a:lnTo>
                    <a:pt x="4015156" y="309222"/>
                  </a:lnTo>
                  <a:lnTo>
                    <a:pt x="4029146" y="309145"/>
                  </a:lnTo>
                  <a:lnTo>
                    <a:pt x="4043136" y="309079"/>
                  </a:lnTo>
                  <a:lnTo>
                    <a:pt x="4057126" y="309022"/>
                  </a:lnTo>
                  <a:lnTo>
                    <a:pt x="4071117" y="308975"/>
                  </a:lnTo>
                  <a:lnTo>
                    <a:pt x="4085107" y="308934"/>
                  </a:lnTo>
                  <a:lnTo>
                    <a:pt x="4099097" y="308899"/>
                  </a:lnTo>
                  <a:lnTo>
                    <a:pt x="4113087" y="308870"/>
                  </a:lnTo>
                  <a:lnTo>
                    <a:pt x="4127077" y="308845"/>
                  </a:lnTo>
                  <a:lnTo>
                    <a:pt x="4141067" y="308823"/>
                  </a:lnTo>
                  <a:lnTo>
                    <a:pt x="4155057" y="308805"/>
                  </a:lnTo>
                </a:path>
              </a:pathLst>
            </a:custGeom>
            <a:ln w="40651" cap="flat">
              <a:solidFill>
                <a:srgbClr val="D3D3D3">
                  <a:alpha val="100000"/>
                </a:srgbClr>
              </a:solidFill>
              <a:prstDash val="solid"/>
              <a:round/>
            </a:ln>
          </p:spPr>
          <p:txBody>
            <a:bodyPr/>
            <a:lstStyle/>
            <a:p/>
          </p:txBody>
        </p:sp>
        <p:sp>
          <p:nvSpPr>
            <p:cNvPr id="39" name="pl39"/>
            <p:cNvSpPr/>
            <p:nvPr/>
          </p:nvSpPr>
          <p:spPr>
            <a:xfrm>
              <a:off x="2737948" y="4297013"/>
              <a:ext cx="4155057" cy="154376"/>
            </a:xfrm>
            <a:custGeom>
              <a:avLst/>
              <a:pathLst>
                <a:path w="4155057" h="154376">
                  <a:moveTo>
                    <a:pt x="0" y="154376"/>
                  </a:moveTo>
                  <a:lnTo>
                    <a:pt x="13990" y="154367"/>
                  </a:lnTo>
                  <a:lnTo>
                    <a:pt x="27980" y="154357"/>
                  </a:lnTo>
                  <a:lnTo>
                    <a:pt x="41970" y="154344"/>
                  </a:lnTo>
                  <a:lnTo>
                    <a:pt x="55960" y="154329"/>
                  </a:lnTo>
                  <a:lnTo>
                    <a:pt x="69950" y="154312"/>
                  </a:lnTo>
                  <a:lnTo>
                    <a:pt x="83940" y="154292"/>
                  </a:lnTo>
                  <a:lnTo>
                    <a:pt x="97930" y="154268"/>
                  </a:lnTo>
                  <a:lnTo>
                    <a:pt x="111920" y="154240"/>
                  </a:lnTo>
                  <a:lnTo>
                    <a:pt x="125910" y="154207"/>
                  </a:lnTo>
                  <a:lnTo>
                    <a:pt x="139900" y="154168"/>
                  </a:lnTo>
                  <a:lnTo>
                    <a:pt x="153891" y="154122"/>
                  </a:lnTo>
                  <a:lnTo>
                    <a:pt x="167881" y="154069"/>
                  </a:lnTo>
                  <a:lnTo>
                    <a:pt x="181871" y="154006"/>
                  </a:lnTo>
                  <a:lnTo>
                    <a:pt x="195861" y="153932"/>
                  </a:lnTo>
                  <a:lnTo>
                    <a:pt x="209851" y="153845"/>
                  </a:lnTo>
                  <a:lnTo>
                    <a:pt x="223841" y="153744"/>
                  </a:lnTo>
                  <a:lnTo>
                    <a:pt x="237831" y="153624"/>
                  </a:lnTo>
                  <a:lnTo>
                    <a:pt x="251821" y="153484"/>
                  </a:lnTo>
                  <a:lnTo>
                    <a:pt x="265811" y="153319"/>
                  </a:lnTo>
                  <a:lnTo>
                    <a:pt x="279801" y="153127"/>
                  </a:lnTo>
                  <a:lnTo>
                    <a:pt x="293791" y="152901"/>
                  </a:lnTo>
                  <a:lnTo>
                    <a:pt x="307782" y="152636"/>
                  </a:lnTo>
                  <a:lnTo>
                    <a:pt x="321772" y="152326"/>
                  </a:lnTo>
                  <a:lnTo>
                    <a:pt x="335762" y="151963"/>
                  </a:lnTo>
                  <a:lnTo>
                    <a:pt x="349752" y="151538"/>
                  </a:lnTo>
                  <a:lnTo>
                    <a:pt x="363742" y="151042"/>
                  </a:lnTo>
                  <a:lnTo>
                    <a:pt x="377732" y="150464"/>
                  </a:lnTo>
                  <a:lnTo>
                    <a:pt x="391722" y="149789"/>
                  </a:lnTo>
                  <a:lnTo>
                    <a:pt x="405712" y="149004"/>
                  </a:lnTo>
                  <a:lnTo>
                    <a:pt x="419702" y="148092"/>
                  </a:lnTo>
                  <a:lnTo>
                    <a:pt x="433692" y="147033"/>
                  </a:lnTo>
                  <a:lnTo>
                    <a:pt x="447682" y="145809"/>
                  </a:lnTo>
                  <a:lnTo>
                    <a:pt x="461673" y="144395"/>
                  </a:lnTo>
                  <a:lnTo>
                    <a:pt x="475663" y="142768"/>
                  </a:lnTo>
                  <a:lnTo>
                    <a:pt x="489653" y="140902"/>
                  </a:lnTo>
                  <a:lnTo>
                    <a:pt x="503643" y="138770"/>
                  </a:lnTo>
                  <a:lnTo>
                    <a:pt x="517633" y="136345"/>
                  </a:lnTo>
                  <a:lnTo>
                    <a:pt x="531623" y="133601"/>
                  </a:lnTo>
                  <a:lnTo>
                    <a:pt x="545613" y="130513"/>
                  </a:lnTo>
                  <a:lnTo>
                    <a:pt x="559603" y="127062"/>
                  </a:lnTo>
                  <a:lnTo>
                    <a:pt x="573593" y="123231"/>
                  </a:lnTo>
                  <a:lnTo>
                    <a:pt x="587583" y="119014"/>
                  </a:lnTo>
                  <a:lnTo>
                    <a:pt x="601574" y="114411"/>
                  </a:lnTo>
                  <a:lnTo>
                    <a:pt x="615564" y="109437"/>
                  </a:lnTo>
                  <a:lnTo>
                    <a:pt x="629554" y="104116"/>
                  </a:lnTo>
                  <a:lnTo>
                    <a:pt x="643544" y="98488"/>
                  </a:lnTo>
                  <a:lnTo>
                    <a:pt x="657534" y="92604"/>
                  </a:lnTo>
                  <a:lnTo>
                    <a:pt x="671524" y="86528"/>
                  </a:lnTo>
                  <a:lnTo>
                    <a:pt x="685514" y="80332"/>
                  </a:lnTo>
                  <a:lnTo>
                    <a:pt x="699504" y="74096"/>
                  </a:lnTo>
                  <a:lnTo>
                    <a:pt x="713494" y="67900"/>
                  </a:lnTo>
                  <a:lnTo>
                    <a:pt x="727484" y="61824"/>
                  </a:lnTo>
                  <a:lnTo>
                    <a:pt x="741474" y="55940"/>
                  </a:lnTo>
                  <a:lnTo>
                    <a:pt x="755465" y="50311"/>
                  </a:lnTo>
                  <a:lnTo>
                    <a:pt x="769455" y="44991"/>
                  </a:lnTo>
                  <a:lnTo>
                    <a:pt x="783445" y="40016"/>
                  </a:lnTo>
                  <a:lnTo>
                    <a:pt x="797435" y="35414"/>
                  </a:lnTo>
                  <a:lnTo>
                    <a:pt x="811425" y="31197"/>
                  </a:lnTo>
                  <a:lnTo>
                    <a:pt x="825415" y="27366"/>
                  </a:lnTo>
                  <a:lnTo>
                    <a:pt x="839405" y="23915"/>
                  </a:lnTo>
                  <a:lnTo>
                    <a:pt x="853395" y="20827"/>
                  </a:lnTo>
                  <a:lnTo>
                    <a:pt x="867385" y="18083"/>
                  </a:lnTo>
                  <a:lnTo>
                    <a:pt x="881375" y="15658"/>
                  </a:lnTo>
                  <a:lnTo>
                    <a:pt x="895365" y="13526"/>
                  </a:lnTo>
                  <a:lnTo>
                    <a:pt x="909356" y="11660"/>
                  </a:lnTo>
                  <a:lnTo>
                    <a:pt x="923346" y="10033"/>
                  </a:lnTo>
                  <a:lnTo>
                    <a:pt x="937336" y="8619"/>
                  </a:lnTo>
                  <a:lnTo>
                    <a:pt x="951326" y="7394"/>
                  </a:lnTo>
                  <a:lnTo>
                    <a:pt x="965316" y="6336"/>
                  </a:lnTo>
                  <a:lnTo>
                    <a:pt x="979306" y="5424"/>
                  </a:lnTo>
                  <a:lnTo>
                    <a:pt x="993296" y="4638"/>
                  </a:lnTo>
                  <a:lnTo>
                    <a:pt x="1007286" y="3964"/>
                  </a:lnTo>
                  <a:lnTo>
                    <a:pt x="1021276" y="3385"/>
                  </a:lnTo>
                  <a:lnTo>
                    <a:pt x="1035266" y="2889"/>
                  </a:lnTo>
                  <a:lnTo>
                    <a:pt x="1049256" y="2465"/>
                  </a:lnTo>
                  <a:lnTo>
                    <a:pt x="1063247" y="2102"/>
                  </a:lnTo>
                  <a:lnTo>
                    <a:pt x="1077237" y="1792"/>
                  </a:lnTo>
                  <a:lnTo>
                    <a:pt x="1091227" y="1527"/>
                  </a:lnTo>
                  <a:lnTo>
                    <a:pt x="1105217" y="1301"/>
                  </a:lnTo>
                  <a:lnTo>
                    <a:pt x="1119207" y="1108"/>
                  </a:lnTo>
                  <a:lnTo>
                    <a:pt x="1133197" y="944"/>
                  </a:lnTo>
                  <a:lnTo>
                    <a:pt x="1147187" y="804"/>
                  </a:lnTo>
                  <a:lnTo>
                    <a:pt x="1161177" y="684"/>
                  </a:lnTo>
                  <a:lnTo>
                    <a:pt x="1175167" y="582"/>
                  </a:lnTo>
                  <a:lnTo>
                    <a:pt x="1189157" y="496"/>
                  </a:lnTo>
                  <a:lnTo>
                    <a:pt x="1203148" y="422"/>
                  </a:lnTo>
                  <a:lnTo>
                    <a:pt x="1217138" y="359"/>
                  </a:lnTo>
                  <a:lnTo>
                    <a:pt x="1231128" y="305"/>
                  </a:lnTo>
                  <a:lnTo>
                    <a:pt x="1245118" y="260"/>
                  </a:lnTo>
                  <a:lnTo>
                    <a:pt x="1259108" y="221"/>
                  </a:lnTo>
                  <a:lnTo>
                    <a:pt x="1273098" y="188"/>
                  </a:lnTo>
                  <a:lnTo>
                    <a:pt x="1287088" y="160"/>
                  </a:lnTo>
                  <a:lnTo>
                    <a:pt x="1301078" y="136"/>
                  </a:lnTo>
                  <a:lnTo>
                    <a:pt x="1315068" y="116"/>
                  </a:lnTo>
                  <a:lnTo>
                    <a:pt x="1329058" y="98"/>
                  </a:lnTo>
                  <a:lnTo>
                    <a:pt x="1343048" y="84"/>
                  </a:lnTo>
                  <a:lnTo>
                    <a:pt x="1357039" y="71"/>
                  </a:lnTo>
                  <a:lnTo>
                    <a:pt x="1371029" y="60"/>
                  </a:lnTo>
                  <a:lnTo>
                    <a:pt x="1385019" y="5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51"/>
                  </a:lnTo>
                  <a:lnTo>
                    <a:pt x="2784028" y="60"/>
                  </a:lnTo>
                  <a:lnTo>
                    <a:pt x="2798018" y="71"/>
                  </a:lnTo>
                  <a:lnTo>
                    <a:pt x="2812008" y="84"/>
                  </a:lnTo>
                  <a:lnTo>
                    <a:pt x="2825998" y="98"/>
                  </a:lnTo>
                  <a:lnTo>
                    <a:pt x="2839988" y="116"/>
                  </a:lnTo>
                  <a:lnTo>
                    <a:pt x="2853978" y="136"/>
                  </a:lnTo>
                  <a:lnTo>
                    <a:pt x="2867969" y="160"/>
                  </a:lnTo>
                  <a:lnTo>
                    <a:pt x="2881959" y="188"/>
                  </a:lnTo>
                  <a:lnTo>
                    <a:pt x="2895949" y="221"/>
                  </a:lnTo>
                  <a:lnTo>
                    <a:pt x="2909939" y="260"/>
                  </a:lnTo>
                  <a:lnTo>
                    <a:pt x="2923929" y="305"/>
                  </a:lnTo>
                  <a:lnTo>
                    <a:pt x="2937919" y="359"/>
                  </a:lnTo>
                  <a:lnTo>
                    <a:pt x="2951909" y="422"/>
                  </a:lnTo>
                  <a:lnTo>
                    <a:pt x="2965899" y="496"/>
                  </a:lnTo>
                  <a:lnTo>
                    <a:pt x="2979889" y="582"/>
                  </a:lnTo>
                  <a:lnTo>
                    <a:pt x="2993879" y="684"/>
                  </a:lnTo>
                  <a:lnTo>
                    <a:pt x="3007870" y="804"/>
                  </a:lnTo>
                  <a:lnTo>
                    <a:pt x="3021860" y="944"/>
                  </a:lnTo>
                  <a:lnTo>
                    <a:pt x="3035850" y="1108"/>
                  </a:lnTo>
                  <a:lnTo>
                    <a:pt x="3049840" y="1301"/>
                  </a:lnTo>
                  <a:lnTo>
                    <a:pt x="3063830" y="1527"/>
                  </a:lnTo>
                  <a:lnTo>
                    <a:pt x="3077820" y="1792"/>
                  </a:lnTo>
                  <a:lnTo>
                    <a:pt x="3091810" y="2102"/>
                  </a:lnTo>
                  <a:lnTo>
                    <a:pt x="3105800" y="2465"/>
                  </a:lnTo>
                  <a:lnTo>
                    <a:pt x="3119790" y="2889"/>
                  </a:lnTo>
                  <a:lnTo>
                    <a:pt x="3133780" y="3385"/>
                  </a:lnTo>
                  <a:lnTo>
                    <a:pt x="3147770" y="3964"/>
                  </a:lnTo>
                  <a:lnTo>
                    <a:pt x="3161761" y="4638"/>
                  </a:lnTo>
                  <a:lnTo>
                    <a:pt x="3175751" y="5424"/>
                  </a:lnTo>
                  <a:lnTo>
                    <a:pt x="3189741" y="6336"/>
                  </a:lnTo>
                  <a:lnTo>
                    <a:pt x="3203731" y="7394"/>
                  </a:lnTo>
                  <a:lnTo>
                    <a:pt x="3217721" y="8619"/>
                  </a:lnTo>
                  <a:lnTo>
                    <a:pt x="3231711" y="10033"/>
                  </a:lnTo>
                  <a:lnTo>
                    <a:pt x="3245701" y="11660"/>
                  </a:lnTo>
                  <a:lnTo>
                    <a:pt x="3259691" y="13526"/>
                  </a:lnTo>
                  <a:lnTo>
                    <a:pt x="3273681" y="15658"/>
                  </a:lnTo>
                  <a:lnTo>
                    <a:pt x="3287671" y="18083"/>
                  </a:lnTo>
                  <a:lnTo>
                    <a:pt x="3301661" y="20827"/>
                  </a:lnTo>
                  <a:lnTo>
                    <a:pt x="3315652" y="23915"/>
                  </a:lnTo>
                  <a:lnTo>
                    <a:pt x="3329642" y="27366"/>
                  </a:lnTo>
                  <a:lnTo>
                    <a:pt x="3343632" y="31197"/>
                  </a:lnTo>
                  <a:lnTo>
                    <a:pt x="3357622" y="35414"/>
                  </a:lnTo>
                  <a:lnTo>
                    <a:pt x="3371612" y="40016"/>
                  </a:lnTo>
                  <a:lnTo>
                    <a:pt x="3385602" y="44991"/>
                  </a:lnTo>
                  <a:lnTo>
                    <a:pt x="3399592" y="50311"/>
                  </a:lnTo>
                  <a:lnTo>
                    <a:pt x="3413582" y="55940"/>
                  </a:lnTo>
                  <a:lnTo>
                    <a:pt x="3427572" y="61824"/>
                  </a:lnTo>
                  <a:lnTo>
                    <a:pt x="3441562" y="67900"/>
                  </a:lnTo>
                  <a:lnTo>
                    <a:pt x="3455552" y="74096"/>
                  </a:lnTo>
                  <a:lnTo>
                    <a:pt x="3469543" y="80332"/>
                  </a:lnTo>
                  <a:lnTo>
                    <a:pt x="3483533" y="86528"/>
                  </a:lnTo>
                  <a:lnTo>
                    <a:pt x="3497523" y="92604"/>
                  </a:lnTo>
                  <a:lnTo>
                    <a:pt x="3511513" y="98488"/>
                  </a:lnTo>
                  <a:lnTo>
                    <a:pt x="3525503" y="104116"/>
                  </a:lnTo>
                  <a:lnTo>
                    <a:pt x="3539493" y="109437"/>
                  </a:lnTo>
                  <a:lnTo>
                    <a:pt x="3553483" y="114411"/>
                  </a:lnTo>
                  <a:lnTo>
                    <a:pt x="3567473" y="119014"/>
                  </a:lnTo>
                  <a:lnTo>
                    <a:pt x="3581463" y="123231"/>
                  </a:lnTo>
                  <a:lnTo>
                    <a:pt x="3595453" y="127062"/>
                  </a:lnTo>
                  <a:lnTo>
                    <a:pt x="3609444" y="130513"/>
                  </a:lnTo>
                  <a:lnTo>
                    <a:pt x="3623434" y="133601"/>
                  </a:lnTo>
                  <a:lnTo>
                    <a:pt x="3637424" y="136345"/>
                  </a:lnTo>
                  <a:lnTo>
                    <a:pt x="3651414" y="138770"/>
                  </a:lnTo>
                  <a:lnTo>
                    <a:pt x="3665404" y="140902"/>
                  </a:lnTo>
                  <a:lnTo>
                    <a:pt x="3679394" y="142768"/>
                  </a:lnTo>
                  <a:lnTo>
                    <a:pt x="3693384" y="144395"/>
                  </a:lnTo>
                  <a:lnTo>
                    <a:pt x="3707374" y="145809"/>
                  </a:lnTo>
                  <a:lnTo>
                    <a:pt x="3721364" y="147033"/>
                  </a:lnTo>
                  <a:lnTo>
                    <a:pt x="3735354" y="148092"/>
                  </a:lnTo>
                  <a:lnTo>
                    <a:pt x="3749344" y="149004"/>
                  </a:lnTo>
                  <a:lnTo>
                    <a:pt x="3763335" y="149789"/>
                  </a:lnTo>
                  <a:lnTo>
                    <a:pt x="3777325" y="150464"/>
                  </a:lnTo>
                  <a:lnTo>
                    <a:pt x="3791315" y="151042"/>
                  </a:lnTo>
                  <a:lnTo>
                    <a:pt x="3805305" y="151538"/>
                  </a:lnTo>
                  <a:lnTo>
                    <a:pt x="3819295" y="151963"/>
                  </a:lnTo>
                  <a:lnTo>
                    <a:pt x="3833285" y="152326"/>
                  </a:lnTo>
                  <a:lnTo>
                    <a:pt x="3847275" y="152636"/>
                  </a:lnTo>
                  <a:lnTo>
                    <a:pt x="3861265" y="152901"/>
                  </a:lnTo>
                  <a:lnTo>
                    <a:pt x="3875255" y="153127"/>
                  </a:lnTo>
                  <a:lnTo>
                    <a:pt x="3889245" y="153319"/>
                  </a:lnTo>
                  <a:lnTo>
                    <a:pt x="3903235" y="153484"/>
                  </a:lnTo>
                  <a:lnTo>
                    <a:pt x="3917226" y="153624"/>
                  </a:lnTo>
                  <a:lnTo>
                    <a:pt x="3931216" y="153744"/>
                  </a:lnTo>
                  <a:lnTo>
                    <a:pt x="3945206" y="153845"/>
                  </a:lnTo>
                  <a:lnTo>
                    <a:pt x="3959196" y="153932"/>
                  </a:lnTo>
                  <a:lnTo>
                    <a:pt x="3973186" y="154006"/>
                  </a:lnTo>
                  <a:lnTo>
                    <a:pt x="3987176" y="154069"/>
                  </a:lnTo>
                  <a:lnTo>
                    <a:pt x="4001166" y="154122"/>
                  </a:lnTo>
                  <a:lnTo>
                    <a:pt x="4015156" y="154168"/>
                  </a:lnTo>
                  <a:lnTo>
                    <a:pt x="4029146" y="154207"/>
                  </a:lnTo>
                  <a:lnTo>
                    <a:pt x="4043136" y="154240"/>
                  </a:lnTo>
                  <a:lnTo>
                    <a:pt x="4057126" y="154268"/>
                  </a:lnTo>
                  <a:lnTo>
                    <a:pt x="4071117" y="154292"/>
                  </a:lnTo>
                  <a:lnTo>
                    <a:pt x="4085107" y="154312"/>
                  </a:lnTo>
                  <a:lnTo>
                    <a:pt x="4099097" y="154329"/>
                  </a:lnTo>
                  <a:lnTo>
                    <a:pt x="4113087" y="154344"/>
                  </a:lnTo>
                  <a:lnTo>
                    <a:pt x="4127077" y="154357"/>
                  </a:lnTo>
                  <a:lnTo>
                    <a:pt x="4141067" y="154367"/>
                  </a:lnTo>
                  <a:lnTo>
                    <a:pt x="4155057" y="154376"/>
                  </a:lnTo>
                </a:path>
              </a:pathLst>
            </a:custGeom>
            <a:ln w="40651" cap="flat">
              <a:solidFill>
                <a:srgbClr val="D3D3D3">
                  <a:alpha val="100000"/>
                </a:srgbClr>
              </a:solidFill>
              <a:prstDash val="solid"/>
              <a:round/>
            </a:ln>
          </p:spPr>
          <p:txBody>
            <a:bodyPr/>
            <a:lstStyle/>
            <a:p/>
          </p:txBody>
        </p:sp>
        <p:sp>
          <p:nvSpPr>
            <p:cNvPr id="40" name="pl40"/>
            <p:cNvSpPr/>
            <p:nvPr/>
          </p:nvSpPr>
          <p:spPr>
            <a:xfrm>
              <a:off x="2737948" y="3525025"/>
              <a:ext cx="4155057" cy="617455"/>
            </a:xfrm>
            <a:custGeom>
              <a:avLst/>
              <a:pathLst>
                <a:path w="4155057" h="617455">
                  <a:moveTo>
                    <a:pt x="0" y="308805"/>
                  </a:moveTo>
                  <a:lnTo>
                    <a:pt x="13990" y="308823"/>
                  </a:lnTo>
                  <a:lnTo>
                    <a:pt x="27980" y="308845"/>
                  </a:lnTo>
                  <a:lnTo>
                    <a:pt x="41970" y="308870"/>
                  </a:lnTo>
                  <a:lnTo>
                    <a:pt x="55960" y="308899"/>
                  </a:lnTo>
                  <a:lnTo>
                    <a:pt x="69950" y="308934"/>
                  </a:lnTo>
                  <a:lnTo>
                    <a:pt x="83940" y="308975"/>
                  </a:lnTo>
                  <a:lnTo>
                    <a:pt x="97930" y="309022"/>
                  </a:lnTo>
                  <a:lnTo>
                    <a:pt x="111920" y="309079"/>
                  </a:lnTo>
                  <a:lnTo>
                    <a:pt x="125910" y="309145"/>
                  </a:lnTo>
                  <a:lnTo>
                    <a:pt x="139900" y="309222"/>
                  </a:lnTo>
                  <a:lnTo>
                    <a:pt x="153891" y="309313"/>
                  </a:lnTo>
                  <a:lnTo>
                    <a:pt x="167881" y="309420"/>
                  </a:lnTo>
                  <a:lnTo>
                    <a:pt x="181871" y="309546"/>
                  </a:lnTo>
                  <a:lnTo>
                    <a:pt x="195861" y="309694"/>
                  </a:lnTo>
                  <a:lnTo>
                    <a:pt x="209851" y="309867"/>
                  </a:lnTo>
                  <a:lnTo>
                    <a:pt x="223841" y="310071"/>
                  </a:lnTo>
                  <a:lnTo>
                    <a:pt x="237831" y="310310"/>
                  </a:lnTo>
                  <a:lnTo>
                    <a:pt x="251821" y="310590"/>
                  </a:lnTo>
                  <a:lnTo>
                    <a:pt x="265811" y="310919"/>
                  </a:lnTo>
                  <a:lnTo>
                    <a:pt x="279801" y="311305"/>
                  </a:lnTo>
                  <a:lnTo>
                    <a:pt x="293791" y="311757"/>
                  </a:lnTo>
                  <a:lnTo>
                    <a:pt x="307782" y="312287"/>
                  </a:lnTo>
                  <a:lnTo>
                    <a:pt x="321772" y="312907"/>
                  </a:lnTo>
                  <a:lnTo>
                    <a:pt x="335762" y="313633"/>
                  </a:lnTo>
                  <a:lnTo>
                    <a:pt x="349752" y="314481"/>
                  </a:lnTo>
                  <a:lnTo>
                    <a:pt x="363742" y="315473"/>
                  </a:lnTo>
                  <a:lnTo>
                    <a:pt x="377732" y="316630"/>
                  </a:lnTo>
                  <a:lnTo>
                    <a:pt x="391722" y="317979"/>
                  </a:lnTo>
                  <a:lnTo>
                    <a:pt x="405712" y="319550"/>
                  </a:lnTo>
                  <a:lnTo>
                    <a:pt x="419702" y="321374"/>
                  </a:lnTo>
                  <a:lnTo>
                    <a:pt x="433692" y="323491"/>
                  </a:lnTo>
                  <a:lnTo>
                    <a:pt x="447682" y="325940"/>
                  </a:lnTo>
                  <a:lnTo>
                    <a:pt x="461673" y="328768"/>
                  </a:lnTo>
                  <a:lnTo>
                    <a:pt x="475663" y="332022"/>
                  </a:lnTo>
                  <a:lnTo>
                    <a:pt x="489653" y="335754"/>
                  </a:lnTo>
                  <a:lnTo>
                    <a:pt x="503643" y="340018"/>
                  </a:lnTo>
                  <a:lnTo>
                    <a:pt x="517633" y="344868"/>
                  </a:lnTo>
                  <a:lnTo>
                    <a:pt x="531623" y="350356"/>
                  </a:lnTo>
                  <a:lnTo>
                    <a:pt x="545613" y="356532"/>
                  </a:lnTo>
                  <a:lnTo>
                    <a:pt x="559603" y="363435"/>
                  </a:lnTo>
                  <a:lnTo>
                    <a:pt x="573593" y="371096"/>
                  </a:lnTo>
                  <a:lnTo>
                    <a:pt x="587583" y="379531"/>
                  </a:lnTo>
                  <a:lnTo>
                    <a:pt x="601574" y="388735"/>
                  </a:lnTo>
                  <a:lnTo>
                    <a:pt x="615564" y="398684"/>
                  </a:lnTo>
                  <a:lnTo>
                    <a:pt x="629554" y="409325"/>
                  </a:lnTo>
                  <a:lnTo>
                    <a:pt x="643544" y="420582"/>
                  </a:lnTo>
                  <a:lnTo>
                    <a:pt x="657534" y="432350"/>
                  </a:lnTo>
                  <a:lnTo>
                    <a:pt x="671524" y="444503"/>
                  </a:lnTo>
                  <a:lnTo>
                    <a:pt x="685514" y="456894"/>
                  </a:lnTo>
                  <a:lnTo>
                    <a:pt x="699504" y="469366"/>
                  </a:lnTo>
                  <a:lnTo>
                    <a:pt x="713494" y="481758"/>
                  </a:lnTo>
                  <a:lnTo>
                    <a:pt x="727484" y="493910"/>
                  </a:lnTo>
                  <a:lnTo>
                    <a:pt x="741474" y="505678"/>
                  </a:lnTo>
                  <a:lnTo>
                    <a:pt x="755465" y="516935"/>
                  </a:lnTo>
                  <a:lnTo>
                    <a:pt x="769455" y="527577"/>
                  </a:lnTo>
                  <a:lnTo>
                    <a:pt x="783445" y="537525"/>
                  </a:lnTo>
                  <a:lnTo>
                    <a:pt x="797435" y="546730"/>
                  </a:lnTo>
                  <a:lnTo>
                    <a:pt x="811425" y="555165"/>
                  </a:lnTo>
                  <a:lnTo>
                    <a:pt x="825415" y="562826"/>
                  </a:lnTo>
                  <a:lnTo>
                    <a:pt x="839405" y="569729"/>
                  </a:lnTo>
                  <a:lnTo>
                    <a:pt x="853395" y="575904"/>
                  </a:lnTo>
                  <a:lnTo>
                    <a:pt x="867385" y="581392"/>
                  </a:lnTo>
                  <a:lnTo>
                    <a:pt x="881375" y="586242"/>
                  </a:lnTo>
                  <a:lnTo>
                    <a:pt x="895365" y="590506"/>
                  </a:lnTo>
                  <a:lnTo>
                    <a:pt x="909356" y="594239"/>
                  </a:lnTo>
                  <a:lnTo>
                    <a:pt x="923346" y="597493"/>
                  </a:lnTo>
                  <a:lnTo>
                    <a:pt x="937336" y="600320"/>
                  </a:lnTo>
                  <a:lnTo>
                    <a:pt x="951326" y="602769"/>
                  </a:lnTo>
                  <a:lnTo>
                    <a:pt x="965316" y="604886"/>
                  </a:lnTo>
                  <a:lnTo>
                    <a:pt x="979306" y="606711"/>
                  </a:lnTo>
                  <a:lnTo>
                    <a:pt x="993296" y="608281"/>
                  </a:lnTo>
                  <a:lnTo>
                    <a:pt x="1007286" y="609630"/>
                  </a:lnTo>
                  <a:lnTo>
                    <a:pt x="1021276" y="610787"/>
                  </a:lnTo>
                  <a:lnTo>
                    <a:pt x="1035266" y="611779"/>
                  </a:lnTo>
                  <a:lnTo>
                    <a:pt x="1049256" y="612628"/>
                  </a:lnTo>
                  <a:lnTo>
                    <a:pt x="1063247" y="613354"/>
                  </a:lnTo>
                  <a:lnTo>
                    <a:pt x="1077237" y="613974"/>
                  </a:lnTo>
                  <a:lnTo>
                    <a:pt x="1091227" y="614504"/>
                  </a:lnTo>
                  <a:lnTo>
                    <a:pt x="1105217" y="614956"/>
                  </a:lnTo>
                  <a:lnTo>
                    <a:pt x="1119207" y="615341"/>
                  </a:lnTo>
                  <a:lnTo>
                    <a:pt x="1133197" y="615670"/>
                  </a:lnTo>
                  <a:lnTo>
                    <a:pt x="1147187" y="615951"/>
                  </a:lnTo>
                  <a:lnTo>
                    <a:pt x="1161177" y="616190"/>
                  </a:lnTo>
                  <a:lnTo>
                    <a:pt x="1175167" y="616393"/>
                  </a:lnTo>
                  <a:lnTo>
                    <a:pt x="1189157" y="616567"/>
                  </a:lnTo>
                  <a:lnTo>
                    <a:pt x="1203148" y="616714"/>
                  </a:lnTo>
                  <a:lnTo>
                    <a:pt x="1217138" y="616840"/>
                  </a:lnTo>
                  <a:lnTo>
                    <a:pt x="1231128" y="616947"/>
                  </a:lnTo>
                  <a:lnTo>
                    <a:pt x="1245118" y="617038"/>
                  </a:lnTo>
                  <a:lnTo>
                    <a:pt x="1259108" y="617116"/>
                  </a:lnTo>
                  <a:lnTo>
                    <a:pt x="1273098" y="617182"/>
                  </a:lnTo>
                  <a:lnTo>
                    <a:pt x="1287088" y="617238"/>
                  </a:lnTo>
                  <a:lnTo>
                    <a:pt x="1301078" y="617286"/>
                  </a:lnTo>
                  <a:lnTo>
                    <a:pt x="1315068" y="617327"/>
                  </a:lnTo>
                  <a:lnTo>
                    <a:pt x="1329058" y="617361"/>
                  </a:lnTo>
                  <a:lnTo>
                    <a:pt x="1343048" y="617391"/>
                  </a:lnTo>
                  <a:lnTo>
                    <a:pt x="1357039" y="617416"/>
                  </a:lnTo>
                  <a:lnTo>
                    <a:pt x="1371029" y="617437"/>
                  </a:lnTo>
                  <a:lnTo>
                    <a:pt x="1385019" y="617455"/>
                  </a:lnTo>
                  <a:lnTo>
                    <a:pt x="1385019" y="617352"/>
                  </a:lnTo>
                  <a:lnTo>
                    <a:pt x="1399009" y="617315"/>
                  </a:lnTo>
                  <a:lnTo>
                    <a:pt x="1412999" y="617273"/>
                  </a:lnTo>
                  <a:lnTo>
                    <a:pt x="1426989" y="617223"/>
                  </a:lnTo>
                  <a:lnTo>
                    <a:pt x="1440979" y="617164"/>
                  </a:lnTo>
                  <a:lnTo>
                    <a:pt x="1454969" y="617094"/>
                  </a:lnTo>
                  <a:lnTo>
                    <a:pt x="1468959" y="617013"/>
                  </a:lnTo>
                  <a:lnTo>
                    <a:pt x="1482949" y="616917"/>
                  </a:lnTo>
                  <a:lnTo>
                    <a:pt x="1496939" y="616805"/>
                  </a:lnTo>
                  <a:lnTo>
                    <a:pt x="1510930" y="616673"/>
                  </a:lnTo>
                  <a:lnTo>
                    <a:pt x="1524920" y="616518"/>
                  </a:lnTo>
                  <a:lnTo>
                    <a:pt x="1538910" y="616335"/>
                  </a:lnTo>
                  <a:lnTo>
                    <a:pt x="1552900" y="616121"/>
                  </a:lnTo>
                  <a:lnTo>
                    <a:pt x="1566890" y="615870"/>
                  </a:lnTo>
                  <a:lnTo>
                    <a:pt x="1580880" y="615574"/>
                  </a:lnTo>
                  <a:lnTo>
                    <a:pt x="1594870" y="615227"/>
                  </a:lnTo>
                  <a:lnTo>
                    <a:pt x="1608860" y="614820"/>
                  </a:lnTo>
                  <a:lnTo>
                    <a:pt x="1622850" y="614342"/>
                  </a:lnTo>
                  <a:lnTo>
                    <a:pt x="1636840" y="613782"/>
                  </a:lnTo>
                  <a:lnTo>
                    <a:pt x="1650830" y="613124"/>
                  </a:lnTo>
                  <a:lnTo>
                    <a:pt x="1664821" y="612352"/>
                  </a:lnTo>
                  <a:lnTo>
                    <a:pt x="1678811" y="611448"/>
                  </a:lnTo>
                  <a:lnTo>
                    <a:pt x="1692801" y="610389"/>
                  </a:lnTo>
                  <a:lnTo>
                    <a:pt x="1706791" y="609148"/>
                  </a:lnTo>
                  <a:lnTo>
                    <a:pt x="1720781" y="607697"/>
                  </a:lnTo>
                  <a:lnTo>
                    <a:pt x="1734771" y="605999"/>
                  </a:lnTo>
                  <a:lnTo>
                    <a:pt x="1748761" y="604016"/>
                  </a:lnTo>
                  <a:lnTo>
                    <a:pt x="1762751" y="601701"/>
                  </a:lnTo>
                  <a:lnTo>
                    <a:pt x="1776741" y="599003"/>
                  </a:lnTo>
                  <a:lnTo>
                    <a:pt x="1790731" y="595863"/>
                  </a:lnTo>
                  <a:lnTo>
                    <a:pt x="1804722" y="592213"/>
                  </a:lnTo>
                  <a:lnTo>
                    <a:pt x="1818712" y="587980"/>
                  </a:lnTo>
                  <a:lnTo>
                    <a:pt x="1832702" y="583081"/>
                  </a:lnTo>
                  <a:lnTo>
                    <a:pt x="1846692" y="577426"/>
                  </a:lnTo>
                  <a:lnTo>
                    <a:pt x="1860682" y="570918"/>
                  </a:lnTo>
                  <a:lnTo>
                    <a:pt x="1874672" y="563454"/>
                  </a:lnTo>
                  <a:lnTo>
                    <a:pt x="1888662" y="554926"/>
                  </a:lnTo>
                  <a:lnTo>
                    <a:pt x="1902652" y="545226"/>
                  </a:lnTo>
                  <a:lnTo>
                    <a:pt x="1916642" y="534249"/>
                  </a:lnTo>
                  <a:lnTo>
                    <a:pt x="1930632" y="521899"/>
                  </a:lnTo>
                  <a:lnTo>
                    <a:pt x="1944622" y="508093"/>
                  </a:lnTo>
                  <a:lnTo>
                    <a:pt x="1958613" y="492770"/>
                  </a:lnTo>
                  <a:lnTo>
                    <a:pt x="1972603" y="475901"/>
                  </a:lnTo>
                  <a:lnTo>
                    <a:pt x="1986593" y="457492"/>
                  </a:lnTo>
                  <a:lnTo>
                    <a:pt x="2000583" y="437594"/>
                  </a:lnTo>
                  <a:lnTo>
                    <a:pt x="2014573" y="416311"/>
                  </a:lnTo>
                  <a:lnTo>
                    <a:pt x="2028563" y="393798"/>
                  </a:lnTo>
                  <a:lnTo>
                    <a:pt x="2042553" y="370262"/>
                  </a:lnTo>
                  <a:lnTo>
                    <a:pt x="2056543" y="345956"/>
                  </a:lnTo>
                  <a:lnTo>
                    <a:pt x="2070533" y="321174"/>
                  </a:lnTo>
                  <a:lnTo>
                    <a:pt x="2084523" y="296229"/>
                  </a:lnTo>
                  <a:lnTo>
                    <a:pt x="2098513" y="271447"/>
                  </a:lnTo>
                  <a:lnTo>
                    <a:pt x="2112504" y="247141"/>
                  </a:lnTo>
                  <a:lnTo>
                    <a:pt x="2126494" y="223605"/>
                  </a:lnTo>
                  <a:lnTo>
                    <a:pt x="2140484" y="201092"/>
                  </a:lnTo>
                  <a:lnTo>
                    <a:pt x="2154474" y="179809"/>
                  </a:lnTo>
                  <a:lnTo>
                    <a:pt x="2168464" y="159911"/>
                  </a:lnTo>
                  <a:lnTo>
                    <a:pt x="2182454" y="141502"/>
                  </a:lnTo>
                  <a:lnTo>
                    <a:pt x="2196444" y="124633"/>
                  </a:lnTo>
                  <a:lnTo>
                    <a:pt x="2210434" y="109310"/>
                  </a:lnTo>
                  <a:lnTo>
                    <a:pt x="2224424" y="95504"/>
                  </a:lnTo>
                  <a:lnTo>
                    <a:pt x="2238414" y="83154"/>
                  </a:lnTo>
                  <a:lnTo>
                    <a:pt x="2252404" y="72177"/>
                  </a:lnTo>
                  <a:lnTo>
                    <a:pt x="2266395" y="62477"/>
                  </a:lnTo>
                  <a:lnTo>
                    <a:pt x="2280385" y="53949"/>
                  </a:lnTo>
                  <a:lnTo>
                    <a:pt x="2294375" y="46485"/>
                  </a:lnTo>
                  <a:lnTo>
                    <a:pt x="2308365" y="39977"/>
                  </a:lnTo>
                  <a:lnTo>
                    <a:pt x="2322355" y="34322"/>
                  </a:lnTo>
                  <a:lnTo>
                    <a:pt x="2336345" y="29423"/>
                  </a:lnTo>
                  <a:lnTo>
                    <a:pt x="2350335" y="25190"/>
                  </a:lnTo>
                  <a:lnTo>
                    <a:pt x="2364325" y="21540"/>
                  </a:lnTo>
                  <a:lnTo>
                    <a:pt x="2378315" y="18400"/>
                  </a:lnTo>
                  <a:lnTo>
                    <a:pt x="2392305" y="15702"/>
                  </a:lnTo>
                  <a:lnTo>
                    <a:pt x="2406296" y="13387"/>
                  </a:lnTo>
                  <a:lnTo>
                    <a:pt x="2420286" y="11404"/>
                  </a:lnTo>
                  <a:lnTo>
                    <a:pt x="2434276" y="9706"/>
                  </a:lnTo>
                  <a:lnTo>
                    <a:pt x="2448266" y="8255"/>
                  </a:lnTo>
                  <a:lnTo>
                    <a:pt x="2462256" y="7014"/>
                  </a:lnTo>
                  <a:lnTo>
                    <a:pt x="2476246" y="5955"/>
                  </a:lnTo>
                  <a:lnTo>
                    <a:pt x="2490236" y="5051"/>
                  </a:lnTo>
                  <a:lnTo>
                    <a:pt x="2504226" y="4279"/>
                  </a:lnTo>
                  <a:lnTo>
                    <a:pt x="2518216" y="3621"/>
                  </a:lnTo>
                  <a:lnTo>
                    <a:pt x="2532206" y="3061"/>
                  </a:lnTo>
                  <a:lnTo>
                    <a:pt x="2546196" y="2583"/>
                  </a:lnTo>
                  <a:lnTo>
                    <a:pt x="2560187" y="2176"/>
                  </a:lnTo>
                  <a:lnTo>
                    <a:pt x="2574177" y="1829"/>
                  </a:lnTo>
                  <a:lnTo>
                    <a:pt x="2588167" y="1533"/>
                  </a:lnTo>
                  <a:lnTo>
                    <a:pt x="2602157" y="1282"/>
                  </a:lnTo>
                  <a:lnTo>
                    <a:pt x="2616147" y="1068"/>
                  </a:lnTo>
                  <a:lnTo>
                    <a:pt x="2630137" y="885"/>
                  </a:lnTo>
                  <a:lnTo>
                    <a:pt x="2644127" y="730"/>
                  </a:lnTo>
                  <a:lnTo>
                    <a:pt x="2658117" y="598"/>
                  </a:lnTo>
                  <a:lnTo>
                    <a:pt x="2672107" y="486"/>
                  </a:lnTo>
                  <a:lnTo>
                    <a:pt x="2686097" y="390"/>
                  </a:lnTo>
                  <a:lnTo>
                    <a:pt x="2700087" y="309"/>
                  </a:lnTo>
                  <a:lnTo>
                    <a:pt x="2714078" y="239"/>
                  </a:lnTo>
                  <a:lnTo>
                    <a:pt x="2728068" y="180"/>
                  </a:lnTo>
                  <a:lnTo>
                    <a:pt x="2742058" y="130"/>
                  </a:lnTo>
                  <a:lnTo>
                    <a:pt x="2756048" y="88"/>
                  </a:lnTo>
                  <a:lnTo>
                    <a:pt x="2770038" y="51"/>
                  </a:lnTo>
                  <a:lnTo>
                    <a:pt x="2770038" y="0"/>
                  </a:lnTo>
                  <a:lnTo>
                    <a:pt x="2784028" y="27"/>
                  </a:lnTo>
                  <a:lnTo>
                    <a:pt x="2798018" y="59"/>
                  </a:lnTo>
                  <a:lnTo>
                    <a:pt x="2812008" y="96"/>
                  </a:lnTo>
                  <a:lnTo>
                    <a:pt x="2825998" y="141"/>
                  </a:lnTo>
                  <a:lnTo>
                    <a:pt x="2839988" y="193"/>
                  </a:lnTo>
                  <a:lnTo>
                    <a:pt x="2853978" y="254"/>
                  </a:lnTo>
                  <a:lnTo>
                    <a:pt x="2867969" y="325"/>
                  </a:lnTo>
                  <a:lnTo>
                    <a:pt x="2881959" y="410"/>
                  </a:lnTo>
                  <a:lnTo>
                    <a:pt x="2895949" y="509"/>
                  </a:lnTo>
                  <a:lnTo>
                    <a:pt x="2909939" y="625"/>
                  </a:lnTo>
                  <a:lnTo>
                    <a:pt x="2923929" y="762"/>
                  </a:lnTo>
                  <a:lnTo>
                    <a:pt x="2937919" y="922"/>
                  </a:lnTo>
                  <a:lnTo>
                    <a:pt x="2951909" y="1111"/>
                  </a:lnTo>
                  <a:lnTo>
                    <a:pt x="2965899" y="1333"/>
                  </a:lnTo>
                  <a:lnTo>
                    <a:pt x="2979889" y="1593"/>
                  </a:lnTo>
                  <a:lnTo>
                    <a:pt x="2993879" y="1898"/>
                  </a:lnTo>
                  <a:lnTo>
                    <a:pt x="3007870" y="2256"/>
                  </a:lnTo>
                  <a:lnTo>
                    <a:pt x="3021860" y="2677"/>
                  </a:lnTo>
                  <a:lnTo>
                    <a:pt x="3035850" y="3170"/>
                  </a:lnTo>
                  <a:lnTo>
                    <a:pt x="3049840" y="3749"/>
                  </a:lnTo>
                  <a:lnTo>
                    <a:pt x="3063830" y="4427"/>
                  </a:lnTo>
                  <a:lnTo>
                    <a:pt x="3077820" y="5222"/>
                  </a:lnTo>
                  <a:lnTo>
                    <a:pt x="3091810" y="6152"/>
                  </a:lnTo>
                  <a:lnTo>
                    <a:pt x="3105800" y="7241"/>
                  </a:lnTo>
                  <a:lnTo>
                    <a:pt x="3119790" y="8514"/>
                  </a:lnTo>
                  <a:lnTo>
                    <a:pt x="3133780" y="10001"/>
                  </a:lnTo>
                  <a:lnTo>
                    <a:pt x="3147770" y="11737"/>
                  </a:lnTo>
                  <a:lnTo>
                    <a:pt x="3161761" y="13761"/>
                  </a:lnTo>
                  <a:lnTo>
                    <a:pt x="3175751" y="16116"/>
                  </a:lnTo>
                  <a:lnTo>
                    <a:pt x="3189741" y="18854"/>
                  </a:lnTo>
                  <a:lnTo>
                    <a:pt x="3203731" y="22028"/>
                  </a:lnTo>
                  <a:lnTo>
                    <a:pt x="3217721" y="25702"/>
                  </a:lnTo>
                  <a:lnTo>
                    <a:pt x="3231711" y="29943"/>
                  </a:lnTo>
                  <a:lnTo>
                    <a:pt x="3245701" y="34824"/>
                  </a:lnTo>
                  <a:lnTo>
                    <a:pt x="3259691" y="40423"/>
                  </a:lnTo>
                  <a:lnTo>
                    <a:pt x="3273681" y="46819"/>
                  </a:lnTo>
                  <a:lnTo>
                    <a:pt x="3287671" y="54094"/>
                  </a:lnTo>
                  <a:lnTo>
                    <a:pt x="3301661" y="62327"/>
                  </a:lnTo>
                  <a:lnTo>
                    <a:pt x="3315652" y="71589"/>
                  </a:lnTo>
                  <a:lnTo>
                    <a:pt x="3329642" y="81944"/>
                  </a:lnTo>
                  <a:lnTo>
                    <a:pt x="3343632" y="93436"/>
                  </a:lnTo>
                  <a:lnTo>
                    <a:pt x="3357622" y="106088"/>
                  </a:lnTo>
                  <a:lnTo>
                    <a:pt x="3371612" y="119895"/>
                  </a:lnTo>
                  <a:lnTo>
                    <a:pt x="3385602" y="134818"/>
                  </a:lnTo>
                  <a:lnTo>
                    <a:pt x="3399592" y="150780"/>
                  </a:lnTo>
                  <a:lnTo>
                    <a:pt x="3413582" y="167665"/>
                  </a:lnTo>
                  <a:lnTo>
                    <a:pt x="3427572" y="185317"/>
                  </a:lnTo>
                  <a:lnTo>
                    <a:pt x="3441562" y="203546"/>
                  </a:lnTo>
                  <a:lnTo>
                    <a:pt x="3455552" y="222133"/>
                  </a:lnTo>
                  <a:lnTo>
                    <a:pt x="3469543" y="240841"/>
                  </a:lnTo>
                  <a:lnTo>
                    <a:pt x="3483533" y="259428"/>
                  </a:lnTo>
                  <a:lnTo>
                    <a:pt x="3497523" y="277657"/>
                  </a:lnTo>
                  <a:lnTo>
                    <a:pt x="3511513" y="295310"/>
                  </a:lnTo>
                  <a:lnTo>
                    <a:pt x="3525503" y="312195"/>
                  </a:lnTo>
                  <a:lnTo>
                    <a:pt x="3539493" y="328157"/>
                  </a:lnTo>
                  <a:lnTo>
                    <a:pt x="3553483" y="343080"/>
                  </a:lnTo>
                  <a:lnTo>
                    <a:pt x="3567473" y="356887"/>
                  </a:lnTo>
                  <a:lnTo>
                    <a:pt x="3581463" y="369539"/>
                  </a:lnTo>
                  <a:lnTo>
                    <a:pt x="3595453" y="381030"/>
                  </a:lnTo>
                  <a:lnTo>
                    <a:pt x="3609444" y="391385"/>
                  </a:lnTo>
                  <a:lnTo>
                    <a:pt x="3623434" y="400648"/>
                  </a:lnTo>
                  <a:lnTo>
                    <a:pt x="3637424" y="408880"/>
                  </a:lnTo>
                  <a:lnTo>
                    <a:pt x="3651414" y="416155"/>
                  </a:lnTo>
                  <a:lnTo>
                    <a:pt x="3665404" y="422551"/>
                  </a:lnTo>
                  <a:lnTo>
                    <a:pt x="3679394" y="428150"/>
                  </a:lnTo>
                  <a:lnTo>
                    <a:pt x="3693384" y="433031"/>
                  </a:lnTo>
                  <a:lnTo>
                    <a:pt x="3707374" y="437272"/>
                  </a:lnTo>
                  <a:lnTo>
                    <a:pt x="3721364" y="440946"/>
                  </a:lnTo>
                  <a:lnTo>
                    <a:pt x="3735354" y="444121"/>
                  </a:lnTo>
                  <a:lnTo>
                    <a:pt x="3749344" y="446858"/>
                  </a:lnTo>
                  <a:lnTo>
                    <a:pt x="3763335" y="449213"/>
                  </a:lnTo>
                  <a:lnTo>
                    <a:pt x="3777325" y="451237"/>
                  </a:lnTo>
                  <a:lnTo>
                    <a:pt x="3791315" y="452973"/>
                  </a:lnTo>
                  <a:lnTo>
                    <a:pt x="3805305" y="454460"/>
                  </a:lnTo>
                  <a:lnTo>
                    <a:pt x="3819295" y="455733"/>
                  </a:lnTo>
                  <a:lnTo>
                    <a:pt x="3833285" y="456822"/>
                  </a:lnTo>
                  <a:lnTo>
                    <a:pt x="3847275" y="457753"/>
                  </a:lnTo>
                  <a:lnTo>
                    <a:pt x="3861265" y="458547"/>
                  </a:lnTo>
                  <a:lnTo>
                    <a:pt x="3875255" y="459225"/>
                  </a:lnTo>
                  <a:lnTo>
                    <a:pt x="3889245" y="459804"/>
                  </a:lnTo>
                  <a:lnTo>
                    <a:pt x="3903235" y="460297"/>
                  </a:lnTo>
                  <a:lnTo>
                    <a:pt x="3917226" y="460718"/>
                  </a:lnTo>
                  <a:lnTo>
                    <a:pt x="3931216" y="461076"/>
                  </a:lnTo>
                  <a:lnTo>
                    <a:pt x="3945206" y="461382"/>
                  </a:lnTo>
                  <a:lnTo>
                    <a:pt x="3959196" y="461642"/>
                  </a:lnTo>
                  <a:lnTo>
                    <a:pt x="3973186" y="461863"/>
                  </a:lnTo>
                  <a:lnTo>
                    <a:pt x="3987176" y="462052"/>
                  </a:lnTo>
                  <a:lnTo>
                    <a:pt x="4001166" y="462212"/>
                  </a:lnTo>
                  <a:lnTo>
                    <a:pt x="4015156" y="462349"/>
                  </a:lnTo>
                  <a:lnTo>
                    <a:pt x="4029146" y="462466"/>
                  </a:lnTo>
                  <a:lnTo>
                    <a:pt x="4043136" y="462565"/>
                  </a:lnTo>
                  <a:lnTo>
                    <a:pt x="4057126" y="462649"/>
                  </a:lnTo>
                  <a:lnTo>
                    <a:pt x="4071117" y="462721"/>
                  </a:lnTo>
                  <a:lnTo>
                    <a:pt x="4085107" y="462782"/>
                  </a:lnTo>
                  <a:lnTo>
                    <a:pt x="4099097" y="462834"/>
                  </a:lnTo>
                  <a:lnTo>
                    <a:pt x="4113087" y="462878"/>
                  </a:lnTo>
                  <a:lnTo>
                    <a:pt x="4127077" y="462916"/>
                  </a:lnTo>
                  <a:lnTo>
                    <a:pt x="4141067" y="462948"/>
                  </a:lnTo>
                  <a:lnTo>
                    <a:pt x="4155057" y="462975"/>
                  </a:lnTo>
                </a:path>
              </a:pathLst>
            </a:custGeom>
            <a:ln w="40651" cap="flat">
              <a:solidFill>
                <a:srgbClr val="D3D3D3">
                  <a:alpha val="100000"/>
                </a:srgbClr>
              </a:solidFill>
              <a:prstDash val="solid"/>
              <a:round/>
            </a:ln>
          </p:spPr>
          <p:txBody>
            <a:bodyPr/>
            <a:lstStyle/>
            <a:p/>
          </p:txBody>
        </p:sp>
        <p:sp>
          <p:nvSpPr>
            <p:cNvPr id="41" name="pl41"/>
            <p:cNvSpPr/>
            <p:nvPr/>
          </p:nvSpPr>
          <p:spPr>
            <a:xfrm>
              <a:off x="2737948" y="1517348"/>
              <a:ext cx="4155057" cy="308702"/>
            </a:xfrm>
            <a:custGeom>
              <a:avLst/>
              <a:pathLst>
                <a:path w="4155057" h="308702">
                  <a:moveTo>
                    <a:pt x="0" y="51"/>
                  </a:moveTo>
                  <a:lnTo>
                    <a:pt x="13990" y="69"/>
                  </a:lnTo>
                  <a:lnTo>
                    <a:pt x="27980" y="91"/>
                  </a:lnTo>
                  <a:lnTo>
                    <a:pt x="41970" y="116"/>
                  </a:lnTo>
                  <a:lnTo>
                    <a:pt x="55960" y="145"/>
                  </a:lnTo>
                  <a:lnTo>
                    <a:pt x="69950" y="180"/>
                  </a:lnTo>
                  <a:lnTo>
                    <a:pt x="83940" y="221"/>
                  </a:lnTo>
                  <a:lnTo>
                    <a:pt x="97930" y="269"/>
                  </a:lnTo>
                  <a:lnTo>
                    <a:pt x="111920" y="325"/>
                  </a:lnTo>
                  <a:lnTo>
                    <a:pt x="125910" y="391"/>
                  </a:lnTo>
                  <a:lnTo>
                    <a:pt x="139900" y="468"/>
                  </a:lnTo>
                  <a:lnTo>
                    <a:pt x="153891" y="560"/>
                  </a:lnTo>
                  <a:lnTo>
                    <a:pt x="167881" y="667"/>
                  </a:lnTo>
                  <a:lnTo>
                    <a:pt x="181871" y="792"/>
                  </a:lnTo>
                  <a:lnTo>
                    <a:pt x="195861" y="940"/>
                  </a:lnTo>
                  <a:lnTo>
                    <a:pt x="209851" y="1113"/>
                  </a:lnTo>
                  <a:lnTo>
                    <a:pt x="223841" y="1317"/>
                  </a:lnTo>
                  <a:lnTo>
                    <a:pt x="237831" y="1556"/>
                  </a:lnTo>
                  <a:lnTo>
                    <a:pt x="251821" y="1836"/>
                  </a:lnTo>
                  <a:lnTo>
                    <a:pt x="265811" y="2165"/>
                  </a:lnTo>
                  <a:lnTo>
                    <a:pt x="279801" y="2551"/>
                  </a:lnTo>
                  <a:lnTo>
                    <a:pt x="293791" y="3003"/>
                  </a:lnTo>
                  <a:lnTo>
                    <a:pt x="307782" y="3533"/>
                  </a:lnTo>
                  <a:lnTo>
                    <a:pt x="321772" y="4153"/>
                  </a:lnTo>
                  <a:lnTo>
                    <a:pt x="335762" y="4879"/>
                  </a:lnTo>
                  <a:lnTo>
                    <a:pt x="349752" y="5728"/>
                  </a:lnTo>
                  <a:lnTo>
                    <a:pt x="363742" y="6719"/>
                  </a:lnTo>
                  <a:lnTo>
                    <a:pt x="377732" y="7877"/>
                  </a:lnTo>
                  <a:lnTo>
                    <a:pt x="391722" y="9226"/>
                  </a:lnTo>
                  <a:lnTo>
                    <a:pt x="405712" y="10796"/>
                  </a:lnTo>
                  <a:lnTo>
                    <a:pt x="419702" y="12621"/>
                  </a:lnTo>
                  <a:lnTo>
                    <a:pt x="433692" y="14737"/>
                  </a:lnTo>
                  <a:lnTo>
                    <a:pt x="447682" y="17187"/>
                  </a:lnTo>
                  <a:lnTo>
                    <a:pt x="461673" y="20014"/>
                  </a:lnTo>
                  <a:lnTo>
                    <a:pt x="475663" y="23268"/>
                  </a:lnTo>
                  <a:lnTo>
                    <a:pt x="489653" y="27000"/>
                  </a:lnTo>
                  <a:lnTo>
                    <a:pt x="503643" y="31264"/>
                  </a:lnTo>
                  <a:lnTo>
                    <a:pt x="517633" y="36114"/>
                  </a:lnTo>
                  <a:lnTo>
                    <a:pt x="531623" y="41603"/>
                  </a:lnTo>
                  <a:lnTo>
                    <a:pt x="545613" y="47778"/>
                  </a:lnTo>
                  <a:lnTo>
                    <a:pt x="559603" y="54681"/>
                  </a:lnTo>
                  <a:lnTo>
                    <a:pt x="573593" y="62342"/>
                  </a:lnTo>
                  <a:lnTo>
                    <a:pt x="587583" y="70777"/>
                  </a:lnTo>
                  <a:lnTo>
                    <a:pt x="601574" y="79981"/>
                  </a:lnTo>
                  <a:lnTo>
                    <a:pt x="615564" y="89930"/>
                  </a:lnTo>
                  <a:lnTo>
                    <a:pt x="629554" y="100571"/>
                  </a:lnTo>
                  <a:lnTo>
                    <a:pt x="643544" y="111828"/>
                  </a:lnTo>
                  <a:lnTo>
                    <a:pt x="657534" y="123596"/>
                  </a:lnTo>
                  <a:lnTo>
                    <a:pt x="671524" y="135749"/>
                  </a:lnTo>
                  <a:lnTo>
                    <a:pt x="685514" y="148140"/>
                  </a:lnTo>
                  <a:lnTo>
                    <a:pt x="699504" y="160613"/>
                  </a:lnTo>
                  <a:lnTo>
                    <a:pt x="713494" y="173004"/>
                  </a:lnTo>
                  <a:lnTo>
                    <a:pt x="727484" y="185157"/>
                  </a:lnTo>
                  <a:lnTo>
                    <a:pt x="741474" y="196925"/>
                  </a:lnTo>
                  <a:lnTo>
                    <a:pt x="755465" y="208181"/>
                  </a:lnTo>
                  <a:lnTo>
                    <a:pt x="769455" y="218823"/>
                  </a:lnTo>
                  <a:lnTo>
                    <a:pt x="783445" y="228771"/>
                  </a:lnTo>
                  <a:lnTo>
                    <a:pt x="797435" y="237976"/>
                  </a:lnTo>
                  <a:lnTo>
                    <a:pt x="811425" y="246411"/>
                  </a:lnTo>
                  <a:lnTo>
                    <a:pt x="825415" y="254072"/>
                  </a:lnTo>
                  <a:lnTo>
                    <a:pt x="839405" y="260975"/>
                  </a:lnTo>
                  <a:lnTo>
                    <a:pt x="853395" y="267150"/>
                  </a:lnTo>
                  <a:lnTo>
                    <a:pt x="867385" y="272638"/>
                  </a:lnTo>
                  <a:lnTo>
                    <a:pt x="881375" y="277488"/>
                  </a:lnTo>
                  <a:lnTo>
                    <a:pt x="895365" y="281753"/>
                  </a:lnTo>
                  <a:lnTo>
                    <a:pt x="909356" y="285485"/>
                  </a:lnTo>
                  <a:lnTo>
                    <a:pt x="923346" y="288739"/>
                  </a:lnTo>
                  <a:lnTo>
                    <a:pt x="937336" y="291566"/>
                  </a:lnTo>
                  <a:lnTo>
                    <a:pt x="951326" y="294016"/>
                  </a:lnTo>
                  <a:lnTo>
                    <a:pt x="965316" y="296132"/>
                  </a:lnTo>
                  <a:lnTo>
                    <a:pt x="979306" y="297957"/>
                  </a:lnTo>
                  <a:lnTo>
                    <a:pt x="993296" y="299527"/>
                  </a:lnTo>
                  <a:lnTo>
                    <a:pt x="1007286" y="300876"/>
                  </a:lnTo>
                  <a:lnTo>
                    <a:pt x="1021276" y="302034"/>
                  </a:lnTo>
                  <a:lnTo>
                    <a:pt x="1035266" y="303025"/>
                  </a:lnTo>
                  <a:lnTo>
                    <a:pt x="1049256" y="303874"/>
                  </a:lnTo>
                  <a:lnTo>
                    <a:pt x="1063247" y="304600"/>
                  </a:lnTo>
                  <a:lnTo>
                    <a:pt x="1077237" y="305220"/>
                  </a:lnTo>
                  <a:lnTo>
                    <a:pt x="1091227" y="305750"/>
                  </a:lnTo>
                  <a:lnTo>
                    <a:pt x="1105217" y="306202"/>
                  </a:lnTo>
                  <a:lnTo>
                    <a:pt x="1119207" y="306588"/>
                  </a:lnTo>
                  <a:lnTo>
                    <a:pt x="1133197" y="306916"/>
                  </a:lnTo>
                  <a:lnTo>
                    <a:pt x="1147187" y="307197"/>
                  </a:lnTo>
                  <a:lnTo>
                    <a:pt x="1161177" y="307436"/>
                  </a:lnTo>
                  <a:lnTo>
                    <a:pt x="1175167" y="307639"/>
                  </a:lnTo>
                  <a:lnTo>
                    <a:pt x="1189157" y="307813"/>
                  </a:lnTo>
                  <a:lnTo>
                    <a:pt x="1203148" y="307960"/>
                  </a:lnTo>
                  <a:lnTo>
                    <a:pt x="1217138" y="308086"/>
                  </a:lnTo>
                  <a:lnTo>
                    <a:pt x="1231128" y="308193"/>
                  </a:lnTo>
                  <a:lnTo>
                    <a:pt x="1245118" y="308284"/>
                  </a:lnTo>
                  <a:lnTo>
                    <a:pt x="1259108" y="308362"/>
                  </a:lnTo>
                  <a:lnTo>
                    <a:pt x="1273098" y="308428"/>
                  </a:lnTo>
                  <a:lnTo>
                    <a:pt x="1287088" y="308484"/>
                  </a:lnTo>
                  <a:lnTo>
                    <a:pt x="1301078" y="308532"/>
                  </a:lnTo>
                  <a:lnTo>
                    <a:pt x="1315068" y="308573"/>
                  </a:lnTo>
                  <a:lnTo>
                    <a:pt x="1329058" y="308607"/>
                  </a:lnTo>
                  <a:lnTo>
                    <a:pt x="1343048" y="308637"/>
                  </a:lnTo>
                  <a:lnTo>
                    <a:pt x="1357039" y="308662"/>
                  </a:lnTo>
                  <a:lnTo>
                    <a:pt x="1371029" y="308683"/>
                  </a:lnTo>
                  <a:lnTo>
                    <a:pt x="1385019" y="308702"/>
                  </a:lnTo>
                  <a:lnTo>
                    <a:pt x="1385019" y="308702"/>
                  </a:lnTo>
                  <a:lnTo>
                    <a:pt x="1399009" y="308683"/>
                  </a:lnTo>
                  <a:lnTo>
                    <a:pt x="1412999" y="308662"/>
                  </a:lnTo>
                  <a:lnTo>
                    <a:pt x="1426989" y="308637"/>
                  </a:lnTo>
                  <a:lnTo>
                    <a:pt x="1440979" y="308607"/>
                  </a:lnTo>
                  <a:lnTo>
                    <a:pt x="1454969" y="308573"/>
                  </a:lnTo>
                  <a:lnTo>
                    <a:pt x="1468959" y="308532"/>
                  </a:lnTo>
                  <a:lnTo>
                    <a:pt x="1482949" y="308484"/>
                  </a:lnTo>
                  <a:lnTo>
                    <a:pt x="1496939" y="308428"/>
                  </a:lnTo>
                  <a:lnTo>
                    <a:pt x="1510930" y="308362"/>
                  </a:lnTo>
                  <a:lnTo>
                    <a:pt x="1524920" y="308284"/>
                  </a:lnTo>
                  <a:lnTo>
                    <a:pt x="1538910" y="308193"/>
                  </a:lnTo>
                  <a:lnTo>
                    <a:pt x="1552900" y="308086"/>
                  </a:lnTo>
                  <a:lnTo>
                    <a:pt x="1566890" y="307960"/>
                  </a:lnTo>
                  <a:lnTo>
                    <a:pt x="1580880" y="307813"/>
                  </a:lnTo>
                  <a:lnTo>
                    <a:pt x="1594870" y="307639"/>
                  </a:lnTo>
                  <a:lnTo>
                    <a:pt x="1608860" y="307436"/>
                  </a:lnTo>
                  <a:lnTo>
                    <a:pt x="1622850" y="307197"/>
                  </a:lnTo>
                  <a:lnTo>
                    <a:pt x="1636840" y="306916"/>
                  </a:lnTo>
                  <a:lnTo>
                    <a:pt x="1650830" y="306588"/>
                  </a:lnTo>
                  <a:lnTo>
                    <a:pt x="1664821" y="306202"/>
                  </a:lnTo>
                  <a:lnTo>
                    <a:pt x="1678811" y="305750"/>
                  </a:lnTo>
                  <a:lnTo>
                    <a:pt x="1692801" y="305220"/>
                  </a:lnTo>
                  <a:lnTo>
                    <a:pt x="1706791" y="304600"/>
                  </a:lnTo>
                  <a:lnTo>
                    <a:pt x="1720781" y="303874"/>
                  </a:lnTo>
                  <a:lnTo>
                    <a:pt x="1734771" y="303025"/>
                  </a:lnTo>
                  <a:lnTo>
                    <a:pt x="1748761" y="302034"/>
                  </a:lnTo>
                  <a:lnTo>
                    <a:pt x="1762751" y="300876"/>
                  </a:lnTo>
                  <a:lnTo>
                    <a:pt x="1776741" y="299527"/>
                  </a:lnTo>
                  <a:lnTo>
                    <a:pt x="1790731" y="297957"/>
                  </a:lnTo>
                  <a:lnTo>
                    <a:pt x="1804722" y="296132"/>
                  </a:lnTo>
                  <a:lnTo>
                    <a:pt x="1818712" y="294016"/>
                  </a:lnTo>
                  <a:lnTo>
                    <a:pt x="1832702" y="291566"/>
                  </a:lnTo>
                  <a:lnTo>
                    <a:pt x="1846692" y="288739"/>
                  </a:lnTo>
                  <a:lnTo>
                    <a:pt x="1860682" y="285485"/>
                  </a:lnTo>
                  <a:lnTo>
                    <a:pt x="1874672" y="281753"/>
                  </a:lnTo>
                  <a:lnTo>
                    <a:pt x="1888662" y="277488"/>
                  </a:lnTo>
                  <a:lnTo>
                    <a:pt x="1902652" y="272638"/>
                  </a:lnTo>
                  <a:lnTo>
                    <a:pt x="1916642" y="267150"/>
                  </a:lnTo>
                  <a:lnTo>
                    <a:pt x="1930632" y="260975"/>
                  </a:lnTo>
                  <a:lnTo>
                    <a:pt x="1944622" y="254072"/>
                  </a:lnTo>
                  <a:lnTo>
                    <a:pt x="1958613" y="246411"/>
                  </a:lnTo>
                  <a:lnTo>
                    <a:pt x="1972603" y="237976"/>
                  </a:lnTo>
                  <a:lnTo>
                    <a:pt x="1986593" y="228771"/>
                  </a:lnTo>
                  <a:lnTo>
                    <a:pt x="2000583" y="218823"/>
                  </a:lnTo>
                  <a:lnTo>
                    <a:pt x="2014573" y="208181"/>
                  </a:lnTo>
                  <a:lnTo>
                    <a:pt x="2028563" y="196925"/>
                  </a:lnTo>
                  <a:lnTo>
                    <a:pt x="2042553" y="185157"/>
                  </a:lnTo>
                  <a:lnTo>
                    <a:pt x="2056543" y="173004"/>
                  </a:lnTo>
                  <a:lnTo>
                    <a:pt x="2070533" y="160613"/>
                  </a:lnTo>
                  <a:lnTo>
                    <a:pt x="2084523" y="148140"/>
                  </a:lnTo>
                  <a:lnTo>
                    <a:pt x="2098513" y="135749"/>
                  </a:lnTo>
                  <a:lnTo>
                    <a:pt x="2112504" y="123596"/>
                  </a:lnTo>
                  <a:lnTo>
                    <a:pt x="2126494" y="111828"/>
                  </a:lnTo>
                  <a:lnTo>
                    <a:pt x="2140484" y="100571"/>
                  </a:lnTo>
                  <a:lnTo>
                    <a:pt x="2154474" y="89930"/>
                  </a:lnTo>
                  <a:lnTo>
                    <a:pt x="2168464" y="79981"/>
                  </a:lnTo>
                  <a:lnTo>
                    <a:pt x="2182454" y="70777"/>
                  </a:lnTo>
                  <a:lnTo>
                    <a:pt x="2196444" y="62342"/>
                  </a:lnTo>
                  <a:lnTo>
                    <a:pt x="2210434" y="54681"/>
                  </a:lnTo>
                  <a:lnTo>
                    <a:pt x="2224424" y="47778"/>
                  </a:lnTo>
                  <a:lnTo>
                    <a:pt x="2238414" y="41603"/>
                  </a:lnTo>
                  <a:lnTo>
                    <a:pt x="2252404" y="36114"/>
                  </a:lnTo>
                  <a:lnTo>
                    <a:pt x="2266395" y="31264"/>
                  </a:lnTo>
                  <a:lnTo>
                    <a:pt x="2280385" y="27000"/>
                  </a:lnTo>
                  <a:lnTo>
                    <a:pt x="2294375" y="23268"/>
                  </a:lnTo>
                  <a:lnTo>
                    <a:pt x="2308365" y="20014"/>
                  </a:lnTo>
                  <a:lnTo>
                    <a:pt x="2322355" y="17187"/>
                  </a:lnTo>
                  <a:lnTo>
                    <a:pt x="2336345" y="14737"/>
                  </a:lnTo>
                  <a:lnTo>
                    <a:pt x="2350335" y="12621"/>
                  </a:lnTo>
                  <a:lnTo>
                    <a:pt x="2364325" y="10796"/>
                  </a:lnTo>
                  <a:lnTo>
                    <a:pt x="2378315" y="9226"/>
                  </a:lnTo>
                  <a:lnTo>
                    <a:pt x="2392305" y="7877"/>
                  </a:lnTo>
                  <a:lnTo>
                    <a:pt x="2406296" y="6719"/>
                  </a:lnTo>
                  <a:lnTo>
                    <a:pt x="2420286" y="5728"/>
                  </a:lnTo>
                  <a:lnTo>
                    <a:pt x="2434276" y="4879"/>
                  </a:lnTo>
                  <a:lnTo>
                    <a:pt x="2448266" y="4153"/>
                  </a:lnTo>
                  <a:lnTo>
                    <a:pt x="2462256" y="3533"/>
                  </a:lnTo>
                  <a:lnTo>
                    <a:pt x="2476246" y="3003"/>
                  </a:lnTo>
                  <a:lnTo>
                    <a:pt x="2490236" y="2551"/>
                  </a:lnTo>
                  <a:lnTo>
                    <a:pt x="2504226" y="2165"/>
                  </a:lnTo>
                  <a:lnTo>
                    <a:pt x="2518216" y="1836"/>
                  </a:lnTo>
                  <a:lnTo>
                    <a:pt x="2532206" y="1556"/>
                  </a:lnTo>
                  <a:lnTo>
                    <a:pt x="2546196" y="1317"/>
                  </a:lnTo>
                  <a:lnTo>
                    <a:pt x="2560187" y="1113"/>
                  </a:lnTo>
                  <a:lnTo>
                    <a:pt x="2574177" y="940"/>
                  </a:lnTo>
                  <a:lnTo>
                    <a:pt x="2588167" y="792"/>
                  </a:lnTo>
                  <a:lnTo>
                    <a:pt x="2602157" y="667"/>
                  </a:lnTo>
                  <a:lnTo>
                    <a:pt x="2616147" y="560"/>
                  </a:lnTo>
                  <a:lnTo>
                    <a:pt x="2630137" y="468"/>
                  </a:lnTo>
                  <a:lnTo>
                    <a:pt x="2644127" y="391"/>
                  </a:lnTo>
                  <a:lnTo>
                    <a:pt x="2658117" y="325"/>
                  </a:lnTo>
                  <a:lnTo>
                    <a:pt x="2672107" y="269"/>
                  </a:lnTo>
                  <a:lnTo>
                    <a:pt x="2686097" y="221"/>
                  </a:lnTo>
                  <a:lnTo>
                    <a:pt x="2700087" y="180"/>
                  </a:lnTo>
                  <a:lnTo>
                    <a:pt x="2714078" y="145"/>
                  </a:lnTo>
                  <a:lnTo>
                    <a:pt x="2728068" y="116"/>
                  </a:lnTo>
                  <a:lnTo>
                    <a:pt x="2742058" y="91"/>
                  </a:lnTo>
                  <a:lnTo>
                    <a:pt x="2756048" y="69"/>
                  </a:lnTo>
                  <a:lnTo>
                    <a:pt x="2770038" y="51"/>
                  </a:lnTo>
                  <a:lnTo>
                    <a:pt x="2770038" y="0"/>
                  </a:lnTo>
                  <a:lnTo>
                    <a:pt x="2784028" y="9"/>
                  </a:lnTo>
                  <a:lnTo>
                    <a:pt x="2798018" y="19"/>
                  </a:lnTo>
                  <a:lnTo>
                    <a:pt x="2812008" y="32"/>
                  </a:lnTo>
                  <a:lnTo>
                    <a:pt x="2825998" y="47"/>
                  </a:lnTo>
                  <a:lnTo>
                    <a:pt x="2839988" y="64"/>
                  </a:lnTo>
                  <a:lnTo>
                    <a:pt x="2853978" y="84"/>
                  </a:lnTo>
                  <a:lnTo>
                    <a:pt x="2867969" y="108"/>
                  </a:lnTo>
                  <a:lnTo>
                    <a:pt x="2881959" y="136"/>
                  </a:lnTo>
                  <a:lnTo>
                    <a:pt x="2895949" y="169"/>
                  </a:lnTo>
                  <a:lnTo>
                    <a:pt x="2909939" y="208"/>
                  </a:lnTo>
                  <a:lnTo>
                    <a:pt x="2923929" y="254"/>
                  </a:lnTo>
                  <a:lnTo>
                    <a:pt x="2937919" y="307"/>
                  </a:lnTo>
                  <a:lnTo>
                    <a:pt x="2951909" y="370"/>
                  </a:lnTo>
                  <a:lnTo>
                    <a:pt x="2965899" y="444"/>
                  </a:lnTo>
                  <a:lnTo>
                    <a:pt x="2979889" y="531"/>
                  </a:lnTo>
                  <a:lnTo>
                    <a:pt x="2993879" y="632"/>
                  </a:lnTo>
                  <a:lnTo>
                    <a:pt x="3007870" y="752"/>
                  </a:lnTo>
                  <a:lnTo>
                    <a:pt x="3021860" y="892"/>
                  </a:lnTo>
                  <a:lnTo>
                    <a:pt x="3035850" y="1056"/>
                  </a:lnTo>
                  <a:lnTo>
                    <a:pt x="3049840" y="1249"/>
                  </a:lnTo>
                  <a:lnTo>
                    <a:pt x="3063830" y="1475"/>
                  </a:lnTo>
                  <a:lnTo>
                    <a:pt x="3077820" y="1740"/>
                  </a:lnTo>
                  <a:lnTo>
                    <a:pt x="3091810" y="2050"/>
                  </a:lnTo>
                  <a:lnTo>
                    <a:pt x="3105800" y="2413"/>
                  </a:lnTo>
                  <a:lnTo>
                    <a:pt x="3119790" y="2838"/>
                  </a:lnTo>
                  <a:lnTo>
                    <a:pt x="3133780" y="3333"/>
                  </a:lnTo>
                  <a:lnTo>
                    <a:pt x="3147770" y="3912"/>
                  </a:lnTo>
                  <a:lnTo>
                    <a:pt x="3161761" y="4587"/>
                  </a:lnTo>
                  <a:lnTo>
                    <a:pt x="3175751" y="5372"/>
                  </a:lnTo>
                  <a:lnTo>
                    <a:pt x="3189741" y="6284"/>
                  </a:lnTo>
                  <a:lnTo>
                    <a:pt x="3203731" y="7342"/>
                  </a:lnTo>
                  <a:lnTo>
                    <a:pt x="3217721" y="8567"/>
                  </a:lnTo>
                  <a:lnTo>
                    <a:pt x="3231711" y="9981"/>
                  </a:lnTo>
                  <a:lnTo>
                    <a:pt x="3245701" y="11608"/>
                  </a:lnTo>
                  <a:lnTo>
                    <a:pt x="3259691" y="13474"/>
                  </a:lnTo>
                  <a:lnTo>
                    <a:pt x="3273681" y="15606"/>
                  </a:lnTo>
                  <a:lnTo>
                    <a:pt x="3287671" y="18031"/>
                  </a:lnTo>
                  <a:lnTo>
                    <a:pt x="3301661" y="20775"/>
                  </a:lnTo>
                  <a:lnTo>
                    <a:pt x="3315652" y="23863"/>
                  </a:lnTo>
                  <a:lnTo>
                    <a:pt x="3329642" y="27314"/>
                  </a:lnTo>
                  <a:lnTo>
                    <a:pt x="3343632" y="31145"/>
                  </a:lnTo>
                  <a:lnTo>
                    <a:pt x="3357622" y="35362"/>
                  </a:lnTo>
                  <a:lnTo>
                    <a:pt x="3371612" y="39965"/>
                  </a:lnTo>
                  <a:lnTo>
                    <a:pt x="3385602" y="44939"/>
                  </a:lnTo>
                  <a:lnTo>
                    <a:pt x="3399592" y="50260"/>
                  </a:lnTo>
                  <a:lnTo>
                    <a:pt x="3413582" y="55888"/>
                  </a:lnTo>
                  <a:lnTo>
                    <a:pt x="3427572" y="61772"/>
                  </a:lnTo>
                  <a:lnTo>
                    <a:pt x="3441562" y="67848"/>
                  </a:lnTo>
                  <a:lnTo>
                    <a:pt x="3455552" y="74044"/>
                  </a:lnTo>
                  <a:lnTo>
                    <a:pt x="3469543" y="80280"/>
                  </a:lnTo>
                  <a:lnTo>
                    <a:pt x="3483533" y="86476"/>
                  </a:lnTo>
                  <a:lnTo>
                    <a:pt x="3497523" y="92552"/>
                  </a:lnTo>
                  <a:lnTo>
                    <a:pt x="3511513" y="98436"/>
                  </a:lnTo>
                  <a:lnTo>
                    <a:pt x="3525503" y="104065"/>
                  </a:lnTo>
                  <a:lnTo>
                    <a:pt x="3539493" y="109385"/>
                  </a:lnTo>
                  <a:lnTo>
                    <a:pt x="3553483" y="114360"/>
                  </a:lnTo>
                  <a:lnTo>
                    <a:pt x="3567473" y="118962"/>
                  </a:lnTo>
                  <a:lnTo>
                    <a:pt x="3581463" y="123179"/>
                  </a:lnTo>
                  <a:lnTo>
                    <a:pt x="3595453" y="127010"/>
                  </a:lnTo>
                  <a:lnTo>
                    <a:pt x="3609444" y="130461"/>
                  </a:lnTo>
                  <a:lnTo>
                    <a:pt x="3623434" y="133549"/>
                  </a:lnTo>
                  <a:lnTo>
                    <a:pt x="3637424" y="136293"/>
                  </a:lnTo>
                  <a:lnTo>
                    <a:pt x="3651414" y="138718"/>
                  </a:lnTo>
                  <a:lnTo>
                    <a:pt x="3665404" y="140850"/>
                  </a:lnTo>
                  <a:lnTo>
                    <a:pt x="3679394" y="142716"/>
                  </a:lnTo>
                  <a:lnTo>
                    <a:pt x="3693384" y="144343"/>
                  </a:lnTo>
                  <a:lnTo>
                    <a:pt x="3707374" y="145757"/>
                  </a:lnTo>
                  <a:lnTo>
                    <a:pt x="3721364" y="146982"/>
                  </a:lnTo>
                  <a:lnTo>
                    <a:pt x="3735354" y="148040"/>
                  </a:lnTo>
                  <a:lnTo>
                    <a:pt x="3749344" y="148952"/>
                  </a:lnTo>
                  <a:lnTo>
                    <a:pt x="3763335" y="149737"/>
                  </a:lnTo>
                  <a:lnTo>
                    <a:pt x="3777325" y="150412"/>
                  </a:lnTo>
                  <a:lnTo>
                    <a:pt x="3791315" y="150991"/>
                  </a:lnTo>
                  <a:lnTo>
                    <a:pt x="3805305" y="151486"/>
                  </a:lnTo>
                  <a:lnTo>
                    <a:pt x="3819295" y="151911"/>
                  </a:lnTo>
                  <a:lnTo>
                    <a:pt x="3833285" y="152274"/>
                  </a:lnTo>
                  <a:lnTo>
                    <a:pt x="3847275" y="152584"/>
                  </a:lnTo>
                  <a:lnTo>
                    <a:pt x="3861265" y="152849"/>
                  </a:lnTo>
                  <a:lnTo>
                    <a:pt x="3875255" y="153075"/>
                  </a:lnTo>
                  <a:lnTo>
                    <a:pt x="3889245" y="153268"/>
                  </a:lnTo>
                  <a:lnTo>
                    <a:pt x="3903235" y="153432"/>
                  </a:lnTo>
                  <a:lnTo>
                    <a:pt x="3917226" y="153572"/>
                  </a:lnTo>
                  <a:lnTo>
                    <a:pt x="3931216" y="153692"/>
                  </a:lnTo>
                  <a:lnTo>
                    <a:pt x="3945206" y="153794"/>
                  </a:lnTo>
                  <a:lnTo>
                    <a:pt x="3959196" y="153880"/>
                  </a:lnTo>
                  <a:lnTo>
                    <a:pt x="3973186" y="153954"/>
                  </a:lnTo>
                  <a:lnTo>
                    <a:pt x="3987176" y="154017"/>
                  </a:lnTo>
                  <a:lnTo>
                    <a:pt x="4001166" y="154070"/>
                  </a:lnTo>
                  <a:lnTo>
                    <a:pt x="4015156" y="154116"/>
                  </a:lnTo>
                  <a:lnTo>
                    <a:pt x="4029146" y="154155"/>
                  </a:lnTo>
                  <a:lnTo>
                    <a:pt x="4043136" y="154188"/>
                  </a:lnTo>
                  <a:lnTo>
                    <a:pt x="4057126" y="154216"/>
                  </a:lnTo>
                  <a:lnTo>
                    <a:pt x="4071117" y="154240"/>
                  </a:lnTo>
                  <a:lnTo>
                    <a:pt x="4085107" y="154260"/>
                  </a:lnTo>
                  <a:lnTo>
                    <a:pt x="4099097" y="154278"/>
                  </a:lnTo>
                  <a:lnTo>
                    <a:pt x="4113087" y="154292"/>
                  </a:lnTo>
                  <a:lnTo>
                    <a:pt x="4127077" y="154305"/>
                  </a:lnTo>
                  <a:lnTo>
                    <a:pt x="4141067" y="154316"/>
                  </a:lnTo>
                  <a:lnTo>
                    <a:pt x="4155057" y="154325"/>
                  </a:lnTo>
                </a:path>
              </a:pathLst>
            </a:custGeom>
            <a:ln w="40651" cap="flat">
              <a:solidFill>
                <a:srgbClr val="D3D3D3">
                  <a:alpha val="100000"/>
                </a:srgbClr>
              </a:solidFill>
              <a:prstDash val="solid"/>
              <a:round/>
            </a:ln>
          </p:spPr>
          <p:txBody>
            <a:bodyPr/>
            <a:lstStyle/>
            <a:p/>
          </p:txBody>
        </p:sp>
        <p:sp>
          <p:nvSpPr>
            <p:cNvPr id="42" name="pl42"/>
            <p:cNvSpPr/>
            <p:nvPr/>
          </p:nvSpPr>
          <p:spPr>
            <a:xfrm>
              <a:off x="2737948" y="899582"/>
              <a:ext cx="4155057" cy="154376"/>
            </a:xfrm>
            <a:custGeom>
              <a:avLst/>
              <a:pathLst>
                <a:path w="4155057" h="154376">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51"/>
                  </a:lnTo>
                  <a:lnTo>
                    <a:pt x="2784028" y="60"/>
                  </a:lnTo>
                  <a:lnTo>
                    <a:pt x="2798018" y="71"/>
                  </a:lnTo>
                  <a:lnTo>
                    <a:pt x="2812008" y="84"/>
                  </a:lnTo>
                  <a:lnTo>
                    <a:pt x="2825998" y="98"/>
                  </a:lnTo>
                  <a:lnTo>
                    <a:pt x="2839988" y="116"/>
                  </a:lnTo>
                  <a:lnTo>
                    <a:pt x="2853978" y="136"/>
                  </a:lnTo>
                  <a:lnTo>
                    <a:pt x="2867969" y="160"/>
                  </a:lnTo>
                  <a:lnTo>
                    <a:pt x="2881959" y="188"/>
                  </a:lnTo>
                  <a:lnTo>
                    <a:pt x="2895949" y="221"/>
                  </a:lnTo>
                  <a:lnTo>
                    <a:pt x="2909939" y="260"/>
                  </a:lnTo>
                  <a:lnTo>
                    <a:pt x="2923929" y="305"/>
                  </a:lnTo>
                  <a:lnTo>
                    <a:pt x="2937919" y="359"/>
                  </a:lnTo>
                  <a:lnTo>
                    <a:pt x="2951909" y="422"/>
                  </a:lnTo>
                  <a:lnTo>
                    <a:pt x="2965899" y="496"/>
                  </a:lnTo>
                  <a:lnTo>
                    <a:pt x="2979889" y="582"/>
                  </a:lnTo>
                  <a:lnTo>
                    <a:pt x="2993879" y="684"/>
                  </a:lnTo>
                  <a:lnTo>
                    <a:pt x="3007870" y="804"/>
                  </a:lnTo>
                  <a:lnTo>
                    <a:pt x="3021860" y="944"/>
                  </a:lnTo>
                  <a:lnTo>
                    <a:pt x="3035850" y="1108"/>
                  </a:lnTo>
                  <a:lnTo>
                    <a:pt x="3049840" y="1301"/>
                  </a:lnTo>
                  <a:lnTo>
                    <a:pt x="3063830" y="1527"/>
                  </a:lnTo>
                  <a:lnTo>
                    <a:pt x="3077820" y="1792"/>
                  </a:lnTo>
                  <a:lnTo>
                    <a:pt x="3091810" y="2102"/>
                  </a:lnTo>
                  <a:lnTo>
                    <a:pt x="3105800" y="2465"/>
                  </a:lnTo>
                  <a:lnTo>
                    <a:pt x="3119790" y="2889"/>
                  </a:lnTo>
                  <a:lnTo>
                    <a:pt x="3133780" y="3385"/>
                  </a:lnTo>
                  <a:lnTo>
                    <a:pt x="3147770" y="3964"/>
                  </a:lnTo>
                  <a:lnTo>
                    <a:pt x="3161761" y="4638"/>
                  </a:lnTo>
                  <a:lnTo>
                    <a:pt x="3175751" y="5424"/>
                  </a:lnTo>
                  <a:lnTo>
                    <a:pt x="3189741" y="6336"/>
                  </a:lnTo>
                  <a:lnTo>
                    <a:pt x="3203731" y="7394"/>
                  </a:lnTo>
                  <a:lnTo>
                    <a:pt x="3217721" y="8619"/>
                  </a:lnTo>
                  <a:lnTo>
                    <a:pt x="3231711" y="10033"/>
                  </a:lnTo>
                  <a:lnTo>
                    <a:pt x="3245701" y="11660"/>
                  </a:lnTo>
                  <a:lnTo>
                    <a:pt x="3259691" y="13526"/>
                  </a:lnTo>
                  <a:lnTo>
                    <a:pt x="3273681" y="15658"/>
                  </a:lnTo>
                  <a:lnTo>
                    <a:pt x="3287671" y="18083"/>
                  </a:lnTo>
                  <a:lnTo>
                    <a:pt x="3301661" y="20827"/>
                  </a:lnTo>
                  <a:lnTo>
                    <a:pt x="3315652" y="23915"/>
                  </a:lnTo>
                  <a:lnTo>
                    <a:pt x="3329642" y="27366"/>
                  </a:lnTo>
                  <a:lnTo>
                    <a:pt x="3343632" y="31197"/>
                  </a:lnTo>
                  <a:lnTo>
                    <a:pt x="3357622" y="35414"/>
                  </a:lnTo>
                  <a:lnTo>
                    <a:pt x="3371612" y="40016"/>
                  </a:lnTo>
                  <a:lnTo>
                    <a:pt x="3385602" y="44991"/>
                  </a:lnTo>
                  <a:lnTo>
                    <a:pt x="3399592" y="50311"/>
                  </a:lnTo>
                  <a:lnTo>
                    <a:pt x="3413582" y="55940"/>
                  </a:lnTo>
                  <a:lnTo>
                    <a:pt x="3427572" y="61824"/>
                  </a:lnTo>
                  <a:lnTo>
                    <a:pt x="3441562" y="67900"/>
                  </a:lnTo>
                  <a:lnTo>
                    <a:pt x="3455552" y="74096"/>
                  </a:lnTo>
                  <a:lnTo>
                    <a:pt x="3469543" y="80332"/>
                  </a:lnTo>
                  <a:lnTo>
                    <a:pt x="3483533" y="86528"/>
                  </a:lnTo>
                  <a:lnTo>
                    <a:pt x="3497523" y="92604"/>
                  </a:lnTo>
                  <a:lnTo>
                    <a:pt x="3511513" y="98488"/>
                  </a:lnTo>
                  <a:lnTo>
                    <a:pt x="3525503" y="104116"/>
                  </a:lnTo>
                  <a:lnTo>
                    <a:pt x="3539493" y="109437"/>
                  </a:lnTo>
                  <a:lnTo>
                    <a:pt x="3553483" y="114411"/>
                  </a:lnTo>
                  <a:lnTo>
                    <a:pt x="3567473" y="119014"/>
                  </a:lnTo>
                  <a:lnTo>
                    <a:pt x="3581463" y="123231"/>
                  </a:lnTo>
                  <a:lnTo>
                    <a:pt x="3595453" y="127062"/>
                  </a:lnTo>
                  <a:lnTo>
                    <a:pt x="3609444" y="130513"/>
                  </a:lnTo>
                  <a:lnTo>
                    <a:pt x="3623434" y="133601"/>
                  </a:lnTo>
                  <a:lnTo>
                    <a:pt x="3637424" y="136345"/>
                  </a:lnTo>
                  <a:lnTo>
                    <a:pt x="3651414" y="138770"/>
                  </a:lnTo>
                  <a:lnTo>
                    <a:pt x="3665404" y="140902"/>
                  </a:lnTo>
                  <a:lnTo>
                    <a:pt x="3679394" y="142768"/>
                  </a:lnTo>
                  <a:lnTo>
                    <a:pt x="3693384" y="144395"/>
                  </a:lnTo>
                  <a:lnTo>
                    <a:pt x="3707374" y="145809"/>
                  </a:lnTo>
                  <a:lnTo>
                    <a:pt x="3721364" y="147033"/>
                  </a:lnTo>
                  <a:lnTo>
                    <a:pt x="3735354" y="148092"/>
                  </a:lnTo>
                  <a:lnTo>
                    <a:pt x="3749344" y="149004"/>
                  </a:lnTo>
                  <a:lnTo>
                    <a:pt x="3763335" y="149789"/>
                  </a:lnTo>
                  <a:lnTo>
                    <a:pt x="3777325" y="150464"/>
                  </a:lnTo>
                  <a:lnTo>
                    <a:pt x="3791315" y="151042"/>
                  </a:lnTo>
                  <a:lnTo>
                    <a:pt x="3805305" y="151538"/>
                  </a:lnTo>
                  <a:lnTo>
                    <a:pt x="3819295" y="151963"/>
                  </a:lnTo>
                  <a:lnTo>
                    <a:pt x="3833285" y="152326"/>
                  </a:lnTo>
                  <a:lnTo>
                    <a:pt x="3847275" y="152636"/>
                  </a:lnTo>
                  <a:lnTo>
                    <a:pt x="3861265" y="152901"/>
                  </a:lnTo>
                  <a:lnTo>
                    <a:pt x="3875255" y="153127"/>
                  </a:lnTo>
                  <a:lnTo>
                    <a:pt x="3889245" y="153319"/>
                  </a:lnTo>
                  <a:lnTo>
                    <a:pt x="3903235" y="153484"/>
                  </a:lnTo>
                  <a:lnTo>
                    <a:pt x="3917226" y="153624"/>
                  </a:lnTo>
                  <a:lnTo>
                    <a:pt x="3931216" y="153744"/>
                  </a:lnTo>
                  <a:lnTo>
                    <a:pt x="3945206" y="153845"/>
                  </a:lnTo>
                  <a:lnTo>
                    <a:pt x="3959196" y="153932"/>
                  </a:lnTo>
                  <a:lnTo>
                    <a:pt x="3973186" y="154006"/>
                  </a:lnTo>
                  <a:lnTo>
                    <a:pt x="3987176" y="154069"/>
                  </a:lnTo>
                  <a:lnTo>
                    <a:pt x="4001166" y="154122"/>
                  </a:lnTo>
                  <a:lnTo>
                    <a:pt x="4015156" y="154168"/>
                  </a:lnTo>
                  <a:lnTo>
                    <a:pt x="4029146" y="154207"/>
                  </a:lnTo>
                  <a:lnTo>
                    <a:pt x="4043136" y="154240"/>
                  </a:lnTo>
                  <a:lnTo>
                    <a:pt x="4057126" y="154268"/>
                  </a:lnTo>
                  <a:lnTo>
                    <a:pt x="4071117" y="154292"/>
                  </a:lnTo>
                  <a:lnTo>
                    <a:pt x="4085107" y="154312"/>
                  </a:lnTo>
                  <a:lnTo>
                    <a:pt x="4099097" y="154329"/>
                  </a:lnTo>
                  <a:lnTo>
                    <a:pt x="4113087" y="154344"/>
                  </a:lnTo>
                  <a:lnTo>
                    <a:pt x="4127077" y="154357"/>
                  </a:lnTo>
                  <a:lnTo>
                    <a:pt x="4141067" y="154367"/>
                  </a:lnTo>
                  <a:lnTo>
                    <a:pt x="4155057" y="154376"/>
                  </a:lnTo>
                </a:path>
              </a:pathLst>
            </a:custGeom>
            <a:ln w="40651" cap="flat">
              <a:solidFill>
                <a:srgbClr val="D3D3D3">
                  <a:alpha val="100000"/>
                </a:srgbClr>
              </a:solidFill>
              <a:prstDash val="solid"/>
              <a:round/>
            </a:ln>
          </p:spPr>
          <p:txBody>
            <a:bodyPr/>
            <a:lstStyle/>
            <a:p/>
          </p:txBody>
        </p:sp>
        <p:sp>
          <p:nvSpPr>
            <p:cNvPr id="43" name="pl43"/>
            <p:cNvSpPr/>
            <p:nvPr/>
          </p:nvSpPr>
          <p:spPr>
            <a:xfrm>
              <a:off x="2737948" y="3061687"/>
              <a:ext cx="4155057" cy="463078"/>
            </a:xfrm>
            <a:custGeom>
              <a:avLst/>
              <a:pathLst>
                <a:path w="4155057" h="463078">
                  <a:moveTo>
                    <a:pt x="0" y="463078"/>
                  </a:moveTo>
                  <a:lnTo>
                    <a:pt x="13990" y="463060"/>
                  </a:lnTo>
                  <a:lnTo>
                    <a:pt x="27980" y="463039"/>
                  </a:lnTo>
                  <a:lnTo>
                    <a:pt x="41970" y="463014"/>
                  </a:lnTo>
                  <a:lnTo>
                    <a:pt x="55960" y="462984"/>
                  </a:lnTo>
                  <a:lnTo>
                    <a:pt x="69950" y="462950"/>
                  </a:lnTo>
                  <a:lnTo>
                    <a:pt x="83940" y="462909"/>
                  </a:lnTo>
                  <a:lnTo>
                    <a:pt x="97930" y="462861"/>
                  </a:lnTo>
                  <a:lnTo>
                    <a:pt x="111920" y="462805"/>
                  </a:lnTo>
                  <a:lnTo>
                    <a:pt x="125910" y="462739"/>
                  </a:lnTo>
                  <a:lnTo>
                    <a:pt x="139900" y="462661"/>
                  </a:lnTo>
                  <a:lnTo>
                    <a:pt x="153891" y="462570"/>
                  </a:lnTo>
                  <a:lnTo>
                    <a:pt x="167881" y="462463"/>
                  </a:lnTo>
                  <a:lnTo>
                    <a:pt x="181871" y="462337"/>
                  </a:lnTo>
                  <a:lnTo>
                    <a:pt x="195861" y="462190"/>
                  </a:lnTo>
                  <a:lnTo>
                    <a:pt x="209851" y="462016"/>
                  </a:lnTo>
                  <a:lnTo>
                    <a:pt x="223841" y="461813"/>
                  </a:lnTo>
                  <a:lnTo>
                    <a:pt x="237831" y="461574"/>
                  </a:lnTo>
                  <a:lnTo>
                    <a:pt x="251821" y="461293"/>
                  </a:lnTo>
                  <a:lnTo>
                    <a:pt x="265811" y="460964"/>
                  </a:lnTo>
                  <a:lnTo>
                    <a:pt x="279801" y="460579"/>
                  </a:lnTo>
                  <a:lnTo>
                    <a:pt x="293791" y="460127"/>
                  </a:lnTo>
                  <a:lnTo>
                    <a:pt x="307782" y="459597"/>
                  </a:lnTo>
                  <a:lnTo>
                    <a:pt x="321772" y="458977"/>
                  </a:lnTo>
                  <a:lnTo>
                    <a:pt x="335762" y="458251"/>
                  </a:lnTo>
                  <a:lnTo>
                    <a:pt x="349752" y="457402"/>
                  </a:lnTo>
                  <a:lnTo>
                    <a:pt x="363742" y="456410"/>
                  </a:lnTo>
                  <a:lnTo>
                    <a:pt x="377732" y="455253"/>
                  </a:lnTo>
                  <a:lnTo>
                    <a:pt x="391722" y="453904"/>
                  </a:lnTo>
                  <a:lnTo>
                    <a:pt x="405712" y="452334"/>
                  </a:lnTo>
                  <a:lnTo>
                    <a:pt x="419702" y="450509"/>
                  </a:lnTo>
                  <a:lnTo>
                    <a:pt x="433692" y="448393"/>
                  </a:lnTo>
                  <a:lnTo>
                    <a:pt x="447682" y="445943"/>
                  </a:lnTo>
                  <a:lnTo>
                    <a:pt x="461673" y="443116"/>
                  </a:lnTo>
                  <a:lnTo>
                    <a:pt x="475663" y="439862"/>
                  </a:lnTo>
                  <a:lnTo>
                    <a:pt x="489653" y="436129"/>
                  </a:lnTo>
                  <a:lnTo>
                    <a:pt x="503643" y="431865"/>
                  </a:lnTo>
                  <a:lnTo>
                    <a:pt x="517633" y="427015"/>
                  </a:lnTo>
                  <a:lnTo>
                    <a:pt x="531623" y="421527"/>
                  </a:lnTo>
                  <a:lnTo>
                    <a:pt x="545613" y="415352"/>
                  </a:lnTo>
                  <a:lnTo>
                    <a:pt x="559603" y="408449"/>
                  </a:lnTo>
                  <a:lnTo>
                    <a:pt x="573593" y="400788"/>
                  </a:lnTo>
                  <a:lnTo>
                    <a:pt x="587583" y="392353"/>
                  </a:lnTo>
                  <a:lnTo>
                    <a:pt x="601574" y="383148"/>
                  </a:lnTo>
                  <a:lnTo>
                    <a:pt x="615564" y="373200"/>
                  </a:lnTo>
                  <a:lnTo>
                    <a:pt x="629554" y="362558"/>
                  </a:lnTo>
                  <a:lnTo>
                    <a:pt x="643544" y="351302"/>
                  </a:lnTo>
                  <a:lnTo>
                    <a:pt x="657534" y="339533"/>
                  </a:lnTo>
                  <a:lnTo>
                    <a:pt x="671524" y="327381"/>
                  </a:lnTo>
                  <a:lnTo>
                    <a:pt x="685514" y="314989"/>
                  </a:lnTo>
                  <a:lnTo>
                    <a:pt x="699504" y="302517"/>
                  </a:lnTo>
                  <a:lnTo>
                    <a:pt x="713494" y="290126"/>
                  </a:lnTo>
                  <a:lnTo>
                    <a:pt x="727484" y="277973"/>
                  </a:lnTo>
                  <a:lnTo>
                    <a:pt x="741474" y="266205"/>
                  </a:lnTo>
                  <a:lnTo>
                    <a:pt x="755465" y="254948"/>
                  </a:lnTo>
                  <a:lnTo>
                    <a:pt x="769455" y="244307"/>
                  </a:lnTo>
                  <a:lnTo>
                    <a:pt x="783445" y="234358"/>
                  </a:lnTo>
                  <a:lnTo>
                    <a:pt x="797435" y="225154"/>
                  </a:lnTo>
                  <a:lnTo>
                    <a:pt x="811425" y="216719"/>
                  </a:lnTo>
                  <a:lnTo>
                    <a:pt x="825415" y="209058"/>
                  </a:lnTo>
                  <a:lnTo>
                    <a:pt x="839405" y="202155"/>
                  </a:lnTo>
                  <a:lnTo>
                    <a:pt x="853395" y="195980"/>
                  </a:lnTo>
                  <a:lnTo>
                    <a:pt x="867385" y="190491"/>
                  </a:lnTo>
                  <a:lnTo>
                    <a:pt x="881375" y="185641"/>
                  </a:lnTo>
                  <a:lnTo>
                    <a:pt x="895365" y="181377"/>
                  </a:lnTo>
                  <a:lnTo>
                    <a:pt x="909356" y="177645"/>
                  </a:lnTo>
                  <a:lnTo>
                    <a:pt x="923346" y="174391"/>
                  </a:lnTo>
                  <a:lnTo>
                    <a:pt x="937336" y="171563"/>
                  </a:lnTo>
                  <a:lnTo>
                    <a:pt x="951326" y="169114"/>
                  </a:lnTo>
                  <a:lnTo>
                    <a:pt x="965316" y="166998"/>
                  </a:lnTo>
                  <a:lnTo>
                    <a:pt x="979306" y="165173"/>
                  </a:lnTo>
                  <a:lnTo>
                    <a:pt x="993296" y="163602"/>
                  </a:lnTo>
                  <a:lnTo>
                    <a:pt x="1007286" y="162253"/>
                  </a:lnTo>
                  <a:lnTo>
                    <a:pt x="1021276" y="161096"/>
                  </a:lnTo>
                  <a:lnTo>
                    <a:pt x="1035266" y="160105"/>
                  </a:lnTo>
                  <a:lnTo>
                    <a:pt x="1049256" y="159256"/>
                  </a:lnTo>
                  <a:lnTo>
                    <a:pt x="1063247" y="158530"/>
                  </a:lnTo>
                  <a:lnTo>
                    <a:pt x="1077237" y="157910"/>
                  </a:lnTo>
                  <a:lnTo>
                    <a:pt x="1091227" y="157380"/>
                  </a:lnTo>
                  <a:lnTo>
                    <a:pt x="1105217" y="156928"/>
                  </a:lnTo>
                  <a:lnTo>
                    <a:pt x="1119207" y="156542"/>
                  </a:lnTo>
                  <a:lnTo>
                    <a:pt x="1133197" y="156213"/>
                  </a:lnTo>
                  <a:lnTo>
                    <a:pt x="1147187" y="155933"/>
                  </a:lnTo>
                  <a:lnTo>
                    <a:pt x="1161177" y="155694"/>
                  </a:lnTo>
                  <a:lnTo>
                    <a:pt x="1175167" y="155490"/>
                  </a:lnTo>
                  <a:lnTo>
                    <a:pt x="1189157" y="155317"/>
                  </a:lnTo>
                  <a:lnTo>
                    <a:pt x="1203148" y="155169"/>
                  </a:lnTo>
                  <a:lnTo>
                    <a:pt x="1217138" y="155043"/>
                  </a:lnTo>
                  <a:lnTo>
                    <a:pt x="1231128" y="154936"/>
                  </a:lnTo>
                  <a:lnTo>
                    <a:pt x="1245118" y="154845"/>
                  </a:lnTo>
                  <a:lnTo>
                    <a:pt x="1259108" y="154768"/>
                  </a:lnTo>
                  <a:lnTo>
                    <a:pt x="1273098" y="154702"/>
                  </a:lnTo>
                  <a:lnTo>
                    <a:pt x="1287088" y="154645"/>
                  </a:lnTo>
                  <a:lnTo>
                    <a:pt x="1301078" y="154598"/>
                  </a:lnTo>
                  <a:lnTo>
                    <a:pt x="1315068" y="154557"/>
                  </a:lnTo>
                  <a:lnTo>
                    <a:pt x="1329058" y="154522"/>
                  </a:lnTo>
                  <a:lnTo>
                    <a:pt x="1343048" y="154493"/>
                  </a:lnTo>
                  <a:lnTo>
                    <a:pt x="1357039" y="154468"/>
                  </a:lnTo>
                  <a:lnTo>
                    <a:pt x="1371029" y="154446"/>
                  </a:lnTo>
                  <a:lnTo>
                    <a:pt x="1385019" y="154428"/>
                  </a:lnTo>
                  <a:lnTo>
                    <a:pt x="1385019" y="154376"/>
                  </a:lnTo>
                  <a:lnTo>
                    <a:pt x="1399009" y="154385"/>
                  </a:lnTo>
                  <a:lnTo>
                    <a:pt x="1412999" y="154396"/>
                  </a:lnTo>
                  <a:lnTo>
                    <a:pt x="1426989" y="154409"/>
                  </a:lnTo>
                  <a:lnTo>
                    <a:pt x="1440979" y="154423"/>
                  </a:lnTo>
                  <a:lnTo>
                    <a:pt x="1454969" y="154441"/>
                  </a:lnTo>
                  <a:lnTo>
                    <a:pt x="1468959" y="154461"/>
                  </a:lnTo>
                  <a:lnTo>
                    <a:pt x="1482949" y="154485"/>
                  </a:lnTo>
                  <a:lnTo>
                    <a:pt x="1496939" y="154513"/>
                  </a:lnTo>
                  <a:lnTo>
                    <a:pt x="1510930" y="154546"/>
                  </a:lnTo>
                  <a:lnTo>
                    <a:pt x="1524920" y="154585"/>
                  </a:lnTo>
                  <a:lnTo>
                    <a:pt x="1538910" y="154631"/>
                  </a:lnTo>
                  <a:lnTo>
                    <a:pt x="1552900" y="154684"/>
                  </a:lnTo>
                  <a:lnTo>
                    <a:pt x="1566890" y="154747"/>
                  </a:lnTo>
                  <a:lnTo>
                    <a:pt x="1580880" y="154821"/>
                  </a:lnTo>
                  <a:lnTo>
                    <a:pt x="1594870" y="154907"/>
                  </a:lnTo>
                  <a:lnTo>
                    <a:pt x="1608860" y="155009"/>
                  </a:lnTo>
                  <a:lnTo>
                    <a:pt x="1622850" y="155129"/>
                  </a:lnTo>
                  <a:lnTo>
                    <a:pt x="1636840" y="155269"/>
                  </a:lnTo>
                  <a:lnTo>
                    <a:pt x="1650830" y="155433"/>
                  </a:lnTo>
                  <a:lnTo>
                    <a:pt x="1664821" y="155626"/>
                  </a:lnTo>
                  <a:lnTo>
                    <a:pt x="1678811" y="155852"/>
                  </a:lnTo>
                  <a:lnTo>
                    <a:pt x="1692801" y="156117"/>
                  </a:lnTo>
                  <a:lnTo>
                    <a:pt x="1706791" y="156427"/>
                  </a:lnTo>
                  <a:lnTo>
                    <a:pt x="1720781" y="156790"/>
                  </a:lnTo>
                  <a:lnTo>
                    <a:pt x="1734771" y="157215"/>
                  </a:lnTo>
                  <a:lnTo>
                    <a:pt x="1748761" y="157710"/>
                  </a:lnTo>
                  <a:lnTo>
                    <a:pt x="1762751" y="158289"/>
                  </a:lnTo>
                  <a:lnTo>
                    <a:pt x="1776741" y="158964"/>
                  </a:lnTo>
                  <a:lnTo>
                    <a:pt x="1790731" y="159749"/>
                  </a:lnTo>
                  <a:lnTo>
                    <a:pt x="1804722" y="160661"/>
                  </a:lnTo>
                  <a:lnTo>
                    <a:pt x="1818712" y="161719"/>
                  </a:lnTo>
                  <a:lnTo>
                    <a:pt x="1832702" y="162944"/>
                  </a:lnTo>
                  <a:lnTo>
                    <a:pt x="1846692" y="164358"/>
                  </a:lnTo>
                  <a:lnTo>
                    <a:pt x="1860682" y="165985"/>
                  </a:lnTo>
                  <a:lnTo>
                    <a:pt x="1874672" y="167851"/>
                  </a:lnTo>
                  <a:lnTo>
                    <a:pt x="1888662" y="169983"/>
                  </a:lnTo>
                  <a:lnTo>
                    <a:pt x="1902652" y="172408"/>
                  </a:lnTo>
                  <a:lnTo>
                    <a:pt x="1916642" y="175152"/>
                  </a:lnTo>
                  <a:lnTo>
                    <a:pt x="1930632" y="178240"/>
                  </a:lnTo>
                  <a:lnTo>
                    <a:pt x="1944622" y="181691"/>
                  </a:lnTo>
                  <a:lnTo>
                    <a:pt x="1958613" y="185522"/>
                  </a:lnTo>
                  <a:lnTo>
                    <a:pt x="1972603" y="189739"/>
                  </a:lnTo>
                  <a:lnTo>
                    <a:pt x="1986593" y="194341"/>
                  </a:lnTo>
                  <a:lnTo>
                    <a:pt x="2000583" y="199316"/>
                  </a:lnTo>
                  <a:lnTo>
                    <a:pt x="2014573" y="204636"/>
                  </a:lnTo>
                  <a:lnTo>
                    <a:pt x="2028563" y="210265"/>
                  </a:lnTo>
                  <a:lnTo>
                    <a:pt x="2042553" y="216149"/>
                  </a:lnTo>
                  <a:lnTo>
                    <a:pt x="2056543" y="222225"/>
                  </a:lnTo>
                  <a:lnTo>
                    <a:pt x="2070533" y="228421"/>
                  </a:lnTo>
                  <a:lnTo>
                    <a:pt x="2084523" y="234657"/>
                  </a:lnTo>
                  <a:lnTo>
                    <a:pt x="2098513" y="240853"/>
                  </a:lnTo>
                  <a:lnTo>
                    <a:pt x="2112504" y="246929"/>
                  </a:lnTo>
                  <a:lnTo>
                    <a:pt x="2126494" y="252813"/>
                  </a:lnTo>
                  <a:lnTo>
                    <a:pt x="2140484" y="258441"/>
                  </a:lnTo>
                  <a:lnTo>
                    <a:pt x="2154474" y="263762"/>
                  </a:lnTo>
                  <a:lnTo>
                    <a:pt x="2168464" y="268736"/>
                  </a:lnTo>
                  <a:lnTo>
                    <a:pt x="2182454" y="273339"/>
                  </a:lnTo>
                  <a:lnTo>
                    <a:pt x="2196444" y="277556"/>
                  </a:lnTo>
                  <a:lnTo>
                    <a:pt x="2210434" y="281387"/>
                  </a:lnTo>
                  <a:lnTo>
                    <a:pt x="2224424" y="284838"/>
                  </a:lnTo>
                  <a:lnTo>
                    <a:pt x="2238414" y="287926"/>
                  </a:lnTo>
                  <a:lnTo>
                    <a:pt x="2252404" y="290670"/>
                  </a:lnTo>
                  <a:lnTo>
                    <a:pt x="2266395" y="293095"/>
                  </a:lnTo>
                  <a:lnTo>
                    <a:pt x="2280385" y="295227"/>
                  </a:lnTo>
                  <a:lnTo>
                    <a:pt x="2294375" y="297093"/>
                  </a:lnTo>
                  <a:lnTo>
                    <a:pt x="2308365" y="298720"/>
                  </a:lnTo>
                  <a:lnTo>
                    <a:pt x="2322355" y="300134"/>
                  </a:lnTo>
                  <a:lnTo>
                    <a:pt x="2336345" y="301359"/>
                  </a:lnTo>
                  <a:lnTo>
                    <a:pt x="2350335" y="302417"/>
                  </a:lnTo>
                  <a:lnTo>
                    <a:pt x="2364325" y="303329"/>
                  </a:lnTo>
                  <a:lnTo>
                    <a:pt x="2378315" y="304114"/>
                  </a:lnTo>
                  <a:lnTo>
                    <a:pt x="2392305" y="304789"/>
                  </a:lnTo>
                  <a:lnTo>
                    <a:pt x="2406296" y="305368"/>
                  </a:lnTo>
                  <a:lnTo>
                    <a:pt x="2420286" y="305863"/>
                  </a:lnTo>
                  <a:lnTo>
                    <a:pt x="2434276" y="306288"/>
                  </a:lnTo>
                  <a:lnTo>
                    <a:pt x="2448266" y="306651"/>
                  </a:lnTo>
                  <a:lnTo>
                    <a:pt x="2462256" y="306961"/>
                  </a:lnTo>
                  <a:lnTo>
                    <a:pt x="2476246" y="307226"/>
                  </a:lnTo>
                  <a:lnTo>
                    <a:pt x="2490236" y="307452"/>
                  </a:lnTo>
                  <a:lnTo>
                    <a:pt x="2504226" y="307645"/>
                  </a:lnTo>
                  <a:lnTo>
                    <a:pt x="2518216" y="307809"/>
                  </a:lnTo>
                  <a:lnTo>
                    <a:pt x="2532206" y="307949"/>
                  </a:lnTo>
                  <a:lnTo>
                    <a:pt x="2546196" y="308069"/>
                  </a:lnTo>
                  <a:lnTo>
                    <a:pt x="2560187" y="308170"/>
                  </a:lnTo>
                  <a:lnTo>
                    <a:pt x="2574177" y="308257"/>
                  </a:lnTo>
                  <a:lnTo>
                    <a:pt x="2588167" y="308331"/>
                  </a:lnTo>
                  <a:lnTo>
                    <a:pt x="2602157" y="308394"/>
                  </a:lnTo>
                  <a:lnTo>
                    <a:pt x="2616147" y="308447"/>
                  </a:lnTo>
                  <a:lnTo>
                    <a:pt x="2630137" y="308493"/>
                  </a:lnTo>
                  <a:lnTo>
                    <a:pt x="2644127" y="308532"/>
                  </a:lnTo>
                  <a:lnTo>
                    <a:pt x="2658117" y="308565"/>
                  </a:lnTo>
                  <a:lnTo>
                    <a:pt x="2672107" y="308593"/>
                  </a:lnTo>
                  <a:lnTo>
                    <a:pt x="2686097" y="308617"/>
                  </a:lnTo>
                  <a:lnTo>
                    <a:pt x="2700087" y="308637"/>
                  </a:lnTo>
                  <a:lnTo>
                    <a:pt x="2714078" y="308654"/>
                  </a:lnTo>
                  <a:lnTo>
                    <a:pt x="2728068" y="308669"/>
                  </a:lnTo>
                  <a:lnTo>
                    <a:pt x="2742058" y="308682"/>
                  </a:lnTo>
                  <a:lnTo>
                    <a:pt x="2756048" y="308692"/>
                  </a:lnTo>
                  <a:lnTo>
                    <a:pt x="2770038" y="308702"/>
                  </a:lnTo>
                  <a:lnTo>
                    <a:pt x="2770038" y="308650"/>
                  </a:lnTo>
                  <a:lnTo>
                    <a:pt x="2784028" y="308632"/>
                  </a:lnTo>
                  <a:lnTo>
                    <a:pt x="2798018" y="308610"/>
                  </a:lnTo>
                  <a:lnTo>
                    <a:pt x="2812008" y="308585"/>
                  </a:lnTo>
                  <a:lnTo>
                    <a:pt x="2825998" y="308556"/>
                  </a:lnTo>
                  <a:lnTo>
                    <a:pt x="2839988" y="308521"/>
                  </a:lnTo>
                  <a:lnTo>
                    <a:pt x="2853978" y="308480"/>
                  </a:lnTo>
                  <a:lnTo>
                    <a:pt x="2867969" y="308432"/>
                  </a:lnTo>
                  <a:lnTo>
                    <a:pt x="2881959" y="308376"/>
                  </a:lnTo>
                  <a:lnTo>
                    <a:pt x="2895949" y="308310"/>
                  </a:lnTo>
                  <a:lnTo>
                    <a:pt x="2909939" y="308233"/>
                  </a:lnTo>
                  <a:lnTo>
                    <a:pt x="2923929" y="308141"/>
                  </a:lnTo>
                  <a:lnTo>
                    <a:pt x="2937919" y="308034"/>
                  </a:lnTo>
                  <a:lnTo>
                    <a:pt x="2951909" y="307909"/>
                  </a:lnTo>
                  <a:lnTo>
                    <a:pt x="2965899" y="307761"/>
                  </a:lnTo>
                  <a:lnTo>
                    <a:pt x="2979889" y="307588"/>
                  </a:lnTo>
                  <a:lnTo>
                    <a:pt x="2993879" y="307384"/>
                  </a:lnTo>
                  <a:lnTo>
                    <a:pt x="3007870" y="307145"/>
                  </a:lnTo>
                  <a:lnTo>
                    <a:pt x="3021860" y="306865"/>
                  </a:lnTo>
                  <a:lnTo>
                    <a:pt x="3035850" y="306536"/>
                  </a:lnTo>
                  <a:lnTo>
                    <a:pt x="3049840" y="306150"/>
                  </a:lnTo>
                  <a:lnTo>
                    <a:pt x="3063830" y="305698"/>
                  </a:lnTo>
                  <a:lnTo>
                    <a:pt x="3077820" y="305168"/>
                  </a:lnTo>
                  <a:lnTo>
                    <a:pt x="3091810" y="304548"/>
                  </a:lnTo>
                  <a:lnTo>
                    <a:pt x="3105800" y="303822"/>
                  </a:lnTo>
                  <a:lnTo>
                    <a:pt x="3119790" y="302973"/>
                  </a:lnTo>
                  <a:lnTo>
                    <a:pt x="3133780" y="301982"/>
                  </a:lnTo>
                  <a:lnTo>
                    <a:pt x="3147770" y="300824"/>
                  </a:lnTo>
                  <a:lnTo>
                    <a:pt x="3161761" y="299475"/>
                  </a:lnTo>
                  <a:lnTo>
                    <a:pt x="3175751" y="297905"/>
                  </a:lnTo>
                  <a:lnTo>
                    <a:pt x="3189741" y="296080"/>
                  </a:lnTo>
                  <a:lnTo>
                    <a:pt x="3203731" y="293964"/>
                  </a:lnTo>
                  <a:lnTo>
                    <a:pt x="3217721" y="291514"/>
                  </a:lnTo>
                  <a:lnTo>
                    <a:pt x="3231711" y="288687"/>
                  </a:lnTo>
                  <a:lnTo>
                    <a:pt x="3245701" y="285433"/>
                  </a:lnTo>
                  <a:lnTo>
                    <a:pt x="3259691" y="281701"/>
                  </a:lnTo>
                  <a:lnTo>
                    <a:pt x="3273681" y="277437"/>
                  </a:lnTo>
                  <a:lnTo>
                    <a:pt x="3287671" y="272587"/>
                  </a:lnTo>
                  <a:lnTo>
                    <a:pt x="3301661" y="267098"/>
                  </a:lnTo>
                  <a:lnTo>
                    <a:pt x="3315652" y="260923"/>
                  </a:lnTo>
                  <a:lnTo>
                    <a:pt x="3329642" y="254020"/>
                  </a:lnTo>
                  <a:lnTo>
                    <a:pt x="3343632" y="246359"/>
                  </a:lnTo>
                  <a:lnTo>
                    <a:pt x="3357622" y="237924"/>
                  </a:lnTo>
                  <a:lnTo>
                    <a:pt x="3371612" y="228720"/>
                  </a:lnTo>
                  <a:lnTo>
                    <a:pt x="3385602" y="218771"/>
                  </a:lnTo>
                  <a:lnTo>
                    <a:pt x="3399592" y="208130"/>
                  </a:lnTo>
                  <a:lnTo>
                    <a:pt x="3413582" y="196873"/>
                  </a:lnTo>
                  <a:lnTo>
                    <a:pt x="3427572" y="185105"/>
                  </a:lnTo>
                  <a:lnTo>
                    <a:pt x="3441562" y="172952"/>
                  </a:lnTo>
                  <a:lnTo>
                    <a:pt x="3455552" y="160561"/>
                  </a:lnTo>
                  <a:lnTo>
                    <a:pt x="3469543" y="148088"/>
                  </a:lnTo>
                  <a:lnTo>
                    <a:pt x="3483533" y="135697"/>
                  </a:lnTo>
                  <a:lnTo>
                    <a:pt x="3497523" y="123544"/>
                  </a:lnTo>
                  <a:lnTo>
                    <a:pt x="3511513" y="111776"/>
                  </a:lnTo>
                  <a:lnTo>
                    <a:pt x="3525503" y="100520"/>
                  </a:lnTo>
                  <a:lnTo>
                    <a:pt x="3539493" y="89878"/>
                  </a:lnTo>
                  <a:lnTo>
                    <a:pt x="3553483" y="79930"/>
                  </a:lnTo>
                  <a:lnTo>
                    <a:pt x="3567473" y="70725"/>
                  </a:lnTo>
                  <a:lnTo>
                    <a:pt x="3581463" y="62290"/>
                  </a:lnTo>
                  <a:lnTo>
                    <a:pt x="3595453" y="54629"/>
                  </a:lnTo>
                  <a:lnTo>
                    <a:pt x="3609444" y="47726"/>
                  </a:lnTo>
                  <a:lnTo>
                    <a:pt x="3623434" y="41551"/>
                  </a:lnTo>
                  <a:lnTo>
                    <a:pt x="3637424" y="36063"/>
                  </a:lnTo>
                  <a:lnTo>
                    <a:pt x="3651414" y="31213"/>
                  </a:lnTo>
                  <a:lnTo>
                    <a:pt x="3665404" y="26948"/>
                  </a:lnTo>
                  <a:lnTo>
                    <a:pt x="3679394" y="23216"/>
                  </a:lnTo>
                  <a:lnTo>
                    <a:pt x="3693384" y="19962"/>
                  </a:lnTo>
                  <a:lnTo>
                    <a:pt x="3707374" y="17135"/>
                  </a:lnTo>
                  <a:lnTo>
                    <a:pt x="3721364" y="14685"/>
                  </a:lnTo>
                  <a:lnTo>
                    <a:pt x="3735354" y="12569"/>
                  </a:lnTo>
                  <a:lnTo>
                    <a:pt x="3749344" y="10744"/>
                  </a:lnTo>
                  <a:lnTo>
                    <a:pt x="3763335" y="9174"/>
                  </a:lnTo>
                  <a:lnTo>
                    <a:pt x="3777325" y="7825"/>
                  </a:lnTo>
                  <a:lnTo>
                    <a:pt x="3791315" y="6667"/>
                  </a:lnTo>
                  <a:lnTo>
                    <a:pt x="3805305" y="5676"/>
                  </a:lnTo>
                  <a:lnTo>
                    <a:pt x="3819295" y="4827"/>
                  </a:lnTo>
                  <a:lnTo>
                    <a:pt x="3833285" y="4101"/>
                  </a:lnTo>
                  <a:lnTo>
                    <a:pt x="3847275" y="3481"/>
                  </a:lnTo>
                  <a:lnTo>
                    <a:pt x="3861265" y="2951"/>
                  </a:lnTo>
                  <a:lnTo>
                    <a:pt x="3875255" y="2499"/>
                  </a:lnTo>
                  <a:lnTo>
                    <a:pt x="3889245" y="2113"/>
                  </a:lnTo>
                  <a:lnTo>
                    <a:pt x="3903235" y="1785"/>
                  </a:lnTo>
                  <a:lnTo>
                    <a:pt x="3917226" y="1504"/>
                  </a:lnTo>
                  <a:lnTo>
                    <a:pt x="3931216" y="1265"/>
                  </a:lnTo>
                  <a:lnTo>
                    <a:pt x="3945206" y="1062"/>
                  </a:lnTo>
                  <a:lnTo>
                    <a:pt x="3959196" y="888"/>
                  </a:lnTo>
                  <a:lnTo>
                    <a:pt x="3973186" y="741"/>
                  </a:lnTo>
                  <a:lnTo>
                    <a:pt x="3987176" y="615"/>
                  </a:lnTo>
                  <a:lnTo>
                    <a:pt x="4001166" y="508"/>
                  </a:lnTo>
                  <a:lnTo>
                    <a:pt x="4015156" y="417"/>
                  </a:lnTo>
                  <a:lnTo>
                    <a:pt x="4029146" y="339"/>
                  </a:lnTo>
                  <a:lnTo>
                    <a:pt x="4043136" y="273"/>
                  </a:lnTo>
                  <a:lnTo>
                    <a:pt x="4057126" y="217"/>
                  </a:lnTo>
                  <a:lnTo>
                    <a:pt x="4071117" y="169"/>
                  </a:lnTo>
                  <a:lnTo>
                    <a:pt x="4085107" y="128"/>
                  </a:lnTo>
                  <a:lnTo>
                    <a:pt x="4099097" y="94"/>
                  </a:lnTo>
                  <a:lnTo>
                    <a:pt x="4113087" y="64"/>
                  </a:lnTo>
                  <a:lnTo>
                    <a:pt x="4127077" y="39"/>
                  </a:lnTo>
                  <a:lnTo>
                    <a:pt x="4141067" y="18"/>
                  </a:lnTo>
                  <a:lnTo>
                    <a:pt x="4155057" y="0"/>
                  </a:lnTo>
                </a:path>
              </a:pathLst>
            </a:custGeom>
            <a:ln w="40651" cap="flat">
              <a:solidFill>
                <a:srgbClr val="D3D3D3">
                  <a:alpha val="100000"/>
                </a:srgbClr>
              </a:solidFill>
              <a:prstDash val="solid"/>
              <a:round/>
            </a:ln>
          </p:spPr>
          <p:txBody>
            <a:bodyPr/>
            <a:lstStyle/>
            <a:p/>
          </p:txBody>
        </p:sp>
        <p:sp>
          <p:nvSpPr>
            <p:cNvPr id="44" name="pl44"/>
            <p:cNvSpPr/>
            <p:nvPr/>
          </p:nvSpPr>
          <p:spPr>
            <a:xfrm>
              <a:off x="2737948" y="1362971"/>
              <a:ext cx="4155057" cy="463130"/>
            </a:xfrm>
            <a:custGeom>
              <a:avLst/>
              <a:pathLst>
                <a:path w="4155057" h="463130">
                  <a:moveTo>
                    <a:pt x="0" y="0"/>
                  </a:moveTo>
                  <a:lnTo>
                    <a:pt x="13990" y="18"/>
                  </a:lnTo>
                  <a:lnTo>
                    <a:pt x="27980" y="39"/>
                  </a:lnTo>
                  <a:lnTo>
                    <a:pt x="41970" y="64"/>
                  </a:lnTo>
                  <a:lnTo>
                    <a:pt x="55960" y="94"/>
                  </a:lnTo>
                  <a:lnTo>
                    <a:pt x="69950" y="128"/>
                  </a:lnTo>
                  <a:lnTo>
                    <a:pt x="83940" y="169"/>
                  </a:lnTo>
                  <a:lnTo>
                    <a:pt x="97930" y="217"/>
                  </a:lnTo>
                  <a:lnTo>
                    <a:pt x="111920" y="273"/>
                  </a:lnTo>
                  <a:lnTo>
                    <a:pt x="125910" y="339"/>
                  </a:lnTo>
                  <a:lnTo>
                    <a:pt x="139900" y="417"/>
                  </a:lnTo>
                  <a:lnTo>
                    <a:pt x="153891" y="508"/>
                  </a:lnTo>
                  <a:lnTo>
                    <a:pt x="167881" y="615"/>
                  </a:lnTo>
                  <a:lnTo>
                    <a:pt x="181871" y="741"/>
                  </a:lnTo>
                  <a:lnTo>
                    <a:pt x="195861" y="888"/>
                  </a:lnTo>
                  <a:lnTo>
                    <a:pt x="209851" y="1062"/>
                  </a:lnTo>
                  <a:lnTo>
                    <a:pt x="223841" y="1265"/>
                  </a:lnTo>
                  <a:lnTo>
                    <a:pt x="237831" y="1504"/>
                  </a:lnTo>
                  <a:lnTo>
                    <a:pt x="251821" y="1785"/>
                  </a:lnTo>
                  <a:lnTo>
                    <a:pt x="265811" y="2113"/>
                  </a:lnTo>
                  <a:lnTo>
                    <a:pt x="279801" y="2499"/>
                  </a:lnTo>
                  <a:lnTo>
                    <a:pt x="293791" y="2951"/>
                  </a:lnTo>
                  <a:lnTo>
                    <a:pt x="307782" y="3481"/>
                  </a:lnTo>
                  <a:lnTo>
                    <a:pt x="321772" y="4101"/>
                  </a:lnTo>
                  <a:lnTo>
                    <a:pt x="335762" y="4827"/>
                  </a:lnTo>
                  <a:lnTo>
                    <a:pt x="349752" y="5676"/>
                  </a:lnTo>
                  <a:lnTo>
                    <a:pt x="363742" y="6667"/>
                  </a:lnTo>
                  <a:lnTo>
                    <a:pt x="377732" y="7825"/>
                  </a:lnTo>
                  <a:lnTo>
                    <a:pt x="391722" y="9174"/>
                  </a:lnTo>
                  <a:lnTo>
                    <a:pt x="405712" y="10744"/>
                  </a:lnTo>
                  <a:lnTo>
                    <a:pt x="419702" y="12569"/>
                  </a:lnTo>
                  <a:lnTo>
                    <a:pt x="433692" y="14685"/>
                  </a:lnTo>
                  <a:lnTo>
                    <a:pt x="447682" y="17135"/>
                  </a:lnTo>
                  <a:lnTo>
                    <a:pt x="461673" y="19962"/>
                  </a:lnTo>
                  <a:lnTo>
                    <a:pt x="475663" y="23216"/>
                  </a:lnTo>
                  <a:lnTo>
                    <a:pt x="489653" y="26948"/>
                  </a:lnTo>
                  <a:lnTo>
                    <a:pt x="503643" y="31213"/>
                  </a:lnTo>
                  <a:lnTo>
                    <a:pt x="517633" y="36063"/>
                  </a:lnTo>
                  <a:lnTo>
                    <a:pt x="531623" y="41551"/>
                  </a:lnTo>
                  <a:lnTo>
                    <a:pt x="545613" y="47726"/>
                  </a:lnTo>
                  <a:lnTo>
                    <a:pt x="559603" y="54629"/>
                  </a:lnTo>
                  <a:lnTo>
                    <a:pt x="573593" y="62290"/>
                  </a:lnTo>
                  <a:lnTo>
                    <a:pt x="587583" y="70725"/>
                  </a:lnTo>
                  <a:lnTo>
                    <a:pt x="601574" y="79930"/>
                  </a:lnTo>
                  <a:lnTo>
                    <a:pt x="615564" y="89878"/>
                  </a:lnTo>
                  <a:lnTo>
                    <a:pt x="629554" y="100520"/>
                  </a:lnTo>
                  <a:lnTo>
                    <a:pt x="643544" y="111776"/>
                  </a:lnTo>
                  <a:lnTo>
                    <a:pt x="657534" y="123544"/>
                  </a:lnTo>
                  <a:lnTo>
                    <a:pt x="671524" y="135697"/>
                  </a:lnTo>
                  <a:lnTo>
                    <a:pt x="685514" y="148088"/>
                  </a:lnTo>
                  <a:lnTo>
                    <a:pt x="699504" y="160561"/>
                  </a:lnTo>
                  <a:lnTo>
                    <a:pt x="713494" y="172952"/>
                  </a:lnTo>
                  <a:lnTo>
                    <a:pt x="727484" y="185105"/>
                  </a:lnTo>
                  <a:lnTo>
                    <a:pt x="741474" y="196873"/>
                  </a:lnTo>
                  <a:lnTo>
                    <a:pt x="755465" y="208130"/>
                  </a:lnTo>
                  <a:lnTo>
                    <a:pt x="769455" y="218771"/>
                  </a:lnTo>
                  <a:lnTo>
                    <a:pt x="783445" y="228720"/>
                  </a:lnTo>
                  <a:lnTo>
                    <a:pt x="797435" y="237924"/>
                  </a:lnTo>
                  <a:lnTo>
                    <a:pt x="811425" y="246359"/>
                  </a:lnTo>
                  <a:lnTo>
                    <a:pt x="825415" y="254020"/>
                  </a:lnTo>
                  <a:lnTo>
                    <a:pt x="839405" y="260923"/>
                  </a:lnTo>
                  <a:lnTo>
                    <a:pt x="853395" y="267098"/>
                  </a:lnTo>
                  <a:lnTo>
                    <a:pt x="867385" y="272587"/>
                  </a:lnTo>
                  <a:lnTo>
                    <a:pt x="881375" y="277437"/>
                  </a:lnTo>
                  <a:lnTo>
                    <a:pt x="895365" y="281701"/>
                  </a:lnTo>
                  <a:lnTo>
                    <a:pt x="909356" y="285433"/>
                  </a:lnTo>
                  <a:lnTo>
                    <a:pt x="923346" y="288687"/>
                  </a:lnTo>
                  <a:lnTo>
                    <a:pt x="937336" y="291514"/>
                  </a:lnTo>
                  <a:lnTo>
                    <a:pt x="951326" y="293964"/>
                  </a:lnTo>
                  <a:lnTo>
                    <a:pt x="965316" y="296080"/>
                  </a:lnTo>
                  <a:lnTo>
                    <a:pt x="979306" y="297905"/>
                  </a:lnTo>
                  <a:lnTo>
                    <a:pt x="993296" y="299475"/>
                  </a:lnTo>
                  <a:lnTo>
                    <a:pt x="1007286" y="300824"/>
                  </a:lnTo>
                  <a:lnTo>
                    <a:pt x="1021276" y="301982"/>
                  </a:lnTo>
                  <a:lnTo>
                    <a:pt x="1035266" y="302973"/>
                  </a:lnTo>
                  <a:lnTo>
                    <a:pt x="1049256" y="303822"/>
                  </a:lnTo>
                  <a:lnTo>
                    <a:pt x="1063247" y="304548"/>
                  </a:lnTo>
                  <a:lnTo>
                    <a:pt x="1077237" y="305168"/>
                  </a:lnTo>
                  <a:lnTo>
                    <a:pt x="1091227" y="305698"/>
                  </a:lnTo>
                  <a:lnTo>
                    <a:pt x="1105217" y="306150"/>
                  </a:lnTo>
                  <a:lnTo>
                    <a:pt x="1119207" y="306536"/>
                  </a:lnTo>
                  <a:lnTo>
                    <a:pt x="1133197" y="306865"/>
                  </a:lnTo>
                  <a:lnTo>
                    <a:pt x="1147187" y="307145"/>
                  </a:lnTo>
                  <a:lnTo>
                    <a:pt x="1161177" y="307384"/>
                  </a:lnTo>
                  <a:lnTo>
                    <a:pt x="1175167" y="307588"/>
                  </a:lnTo>
                  <a:lnTo>
                    <a:pt x="1189157" y="307761"/>
                  </a:lnTo>
                  <a:lnTo>
                    <a:pt x="1203148" y="307909"/>
                  </a:lnTo>
                  <a:lnTo>
                    <a:pt x="1217138" y="308034"/>
                  </a:lnTo>
                  <a:lnTo>
                    <a:pt x="1231128" y="308141"/>
                  </a:lnTo>
                  <a:lnTo>
                    <a:pt x="1245118" y="308233"/>
                  </a:lnTo>
                  <a:lnTo>
                    <a:pt x="1259108" y="308310"/>
                  </a:lnTo>
                  <a:lnTo>
                    <a:pt x="1273098" y="308376"/>
                  </a:lnTo>
                  <a:lnTo>
                    <a:pt x="1287088" y="308432"/>
                  </a:lnTo>
                  <a:lnTo>
                    <a:pt x="1301078" y="308480"/>
                  </a:lnTo>
                  <a:lnTo>
                    <a:pt x="1315068" y="308521"/>
                  </a:lnTo>
                  <a:lnTo>
                    <a:pt x="1329058" y="308556"/>
                  </a:lnTo>
                  <a:lnTo>
                    <a:pt x="1343048" y="308585"/>
                  </a:lnTo>
                  <a:lnTo>
                    <a:pt x="1357039" y="308610"/>
                  </a:lnTo>
                  <a:lnTo>
                    <a:pt x="1371029" y="308632"/>
                  </a:lnTo>
                  <a:lnTo>
                    <a:pt x="1385019" y="308650"/>
                  </a:lnTo>
                  <a:lnTo>
                    <a:pt x="1385019" y="308753"/>
                  </a:lnTo>
                  <a:lnTo>
                    <a:pt x="1399009" y="308753"/>
                  </a:lnTo>
                  <a:lnTo>
                    <a:pt x="1412999" y="308753"/>
                  </a:lnTo>
                  <a:lnTo>
                    <a:pt x="1426989" y="308753"/>
                  </a:lnTo>
                  <a:lnTo>
                    <a:pt x="1440979" y="308753"/>
                  </a:lnTo>
                  <a:lnTo>
                    <a:pt x="1454969" y="308753"/>
                  </a:lnTo>
                  <a:lnTo>
                    <a:pt x="1468959" y="308753"/>
                  </a:lnTo>
                  <a:lnTo>
                    <a:pt x="1482949" y="308753"/>
                  </a:lnTo>
                  <a:lnTo>
                    <a:pt x="1496939" y="308753"/>
                  </a:lnTo>
                  <a:lnTo>
                    <a:pt x="1510930" y="308753"/>
                  </a:lnTo>
                  <a:lnTo>
                    <a:pt x="1524920" y="308753"/>
                  </a:lnTo>
                  <a:lnTo>
                    <a:pt x="1538910" y="308753"/>
                  </a:lnTo>
                  <a:lnTo>
                    <a:pt x="1552900" y="308753"/>
                  </a:lnTo>
                  <a:lnTo>
                    <a:pt x="1566890" y="308753"/>
                  </a:lnTo>
                  <a:lnTo>
                    <a:pt x="1580880" y="308753"/>
                  </a:lnTo>
                  <a:lnTo>
                    <a:pt x="1594870" y="308753"/>
                  </a:lnTo>
                  <a:lnTo>
                    <a:pt x="1608860" y="308753"/>
                  </a:lnTo>
                  <a:lnTo>
                    <a:pt x="1622850" y="308753"/>
                  </a:lnTo>
                  <a:lnTo>
                    <a:pt x="1636840" y="308753"/>
                  </a:lnTo>
                  <a:lnTo>
                    <a:pt x="1650830" y="308753"/>
                  </a:lnTo>
                  <a:lnTo>
                    <a:pt x="1664821" y="308753"/>
                  </a:lnTo>
                  <a:lnTo>
                    <a:pt x="1678811" y="308753"/>
                  </a:lnTo>
                  <a:lnTo>
                    <a:pt x="1692801" y="308753"/>
                  </a:lnTo>
                  <a:lnTo>
                    <a:pt x="1706791" y="308753"/>
                  </a:lnTo>
                  <a:lnTo>
                    <a:pt x="1720781" y="308753"/>
                  </a:lnTo>
                  <a:lnTo>
                    <a:pt x="1734771" y="308753"/>
                  </a:lnTo>
                  <a:lnTo>
                    <a:pt x="1748761" y="308753"/>
                  </a:lnTo>
                  <a:lnTo>
                    <a:pt x="1762751" y="308753"/>
                  </a:lnTo>
                  <a:lnTo>
                    <a:pt x="1776741" y="308753"/>
                  </a:lnTo>
                  <a:lnTo>
                    <a:pt x="1790731" y="308753"/>
                  </a:lnTo>
                  <a:lnTo>
                    <a:pt x="1804722" y="308753"/>
                  </a:lnTo>
                  <a:lnTo>
                    <a:pt x="1818712" y="308753"/>
                  </a:lnTo>
                  <a:lnTo>
                    <a:pt x="1832702" y="308753"/>
                  </a:lnTo>
                  <a:lnTo>
                    <a:pt x="1846692" y="308753"/>
                  </a:lnTo>
                  <a:lnTo>
                    <a:pt x="1860682" y="308753"/>
                  </a:lnTo>
                  <a:lnTo>
                    <a:pt x="1874672" y="308753"/>
                  </a:lnTo>
                  <a:lnTo>
                    <a:pt x="1888662" y="308753"/>
                  </a:lnTo>
                  <a:lnTo>
                    <a:pt x="1902652" y="308753"/>
                  </a:lnTo>
                  <a:lnTo>
                    <a:pt x="1916642" y="308753"/>
                  </a:lnTo>
                  <a:lnTo>
                    <a:pt x="1930632" y="308753"/>
                  </a:lnTo>
                  <a:lnTo>
                    <a:pt x="1944622" y="308753"/>
                  </a:lnTo>
                  <a:lnTo>
                    <a:pt x="1958613" y="308753"/>
                  </a:lnTo>
                  <a:lnTo>
                    <a:pt x="1972603" y="308753"/>
                  </a:lnTo>
                  <a:lnTo>
                    <a:pt x="1986593" y="308753"/>
                  </a:lnTo>
                  <a:lnTo>
                    <a:pt x="2000583" y="308753"/>
                  </a:lnTo>
                  <a:lnTo>
                    <a:pt x="2014573" y="308753"/>
                  </a:lnTo>
                  <a:lnTo>
                    <a:pt x="2028563" y="308753"/>
                  </a:lnTo>
                  <a:lnTo>
                    <a:pt x="2042553" y="308753"/>
                  </a:lnTo>
                  <a:lnTo>
                    <a:pt x="2056543" y="308753"/>
                  </a:lnTo>
                  <a:lnTo>
                    <a:pt x="2070533" y="308753"/>
                  </a:lnTo>
                  <a:lnTo>
                    <a:pt x="2084523" y="308753"/>
                  </a:lnTo>
                  <a:lnTo>
                    <a:pt x="2098513" y="308753"/>
                  </a:lnTo>
                  <a:lnTo>
                    <a:pt x="2112504" y="308753"/>
                  </a:lnTo>
                  <a:lnTo>
                    <a:pt x="2126494" y="308753"/>
                  </a:lnTo>
                  <a:lnTo>
                    <a:pt x="2140484" y="308753"/>
                  </a:lnTo>
                  <a:lnTo>
                    <a:pt x="2154474" y="308753"/>
                  </a:lnTo>
                  <a:lnTo>
                    <a:pt x="2168464" y="308753"/>
                  </a:lnTo>
                  <a:lnTo>
                    <a:pt x="2182454" y="308753"/>
                  </a:lnTo>
                  <a:lnTo>
                    <a:pt x="2196444" y="308753"/>
                  </a:lnTo>
                  <a:lnTo>
                    <a:pt x="2210434" y="308753"/>
                  </a:lnTo>
                  <a:lnTo>
                    <a:pt x="2224424" y="308753"/>
                  </a:lnTo>
                  <a:lnTo>
                    <a:pt x="2238414" y="308753"/>
                  </a:lnTo>
                  <a:lnTo>
                    <a:pt x="2252404" y="308753"/>
                  </a:lnTo>
                  <a:lnTo>
                    <a:pt x="2266395" y="308753"/>
                  </a:lnTo>
                  <a:lnTo>
                    <a:pt x="2280385" y="308753"/>
                  </a:lnTo>
                  <a:lnTo>
                    <a:pt x="2294375" y="308753"/>
                  </a:lnTo>
                  <a:lnTo>
                    <a:pt x="2308365" y="308753"/>
                  </a:lnTo>
                  <a:lnTo>
                    <a:pt x="2322355" y="308753"/>
                  </a:lnTo>
                  <a:lnTo>
                    <a:pt x="2336345" y="308753"/>
                  </a:lnTo>
                  <a:lnTo>
                    <a:pt x="2350335" y="308753"/>
                  </a:lnTo>
                  <a:lnTo>
                    <a:pt x="2364325" y="308753"/>
                  </a:lnTo>
                  <a:lnTo>
                    <a:pt x="2378315" y="308753"/>
                  </a:lnTo>
                  <a:lnTo>
                    <a:pt x="2392305" y="308753"/>
                  </a:lnTo>
                  <a:lnTo>
                    <a:pt x="2406296" y="308753"/>
                  </a:lnTo>
                  <a:lnTo>
                    <a:pt x="2420286" y="308753"/>
                  </a:lnTo>
                  <a:lnTo>
                    <a:pt x="2434276" y="308753"/>
                  </a:lnTo>
                  <a:lnTo>
                    <a:pt x="2448266" y="308753"/>
                  </a:lnTo>
                  <a:lnTo>
                    <a:pt x="2462256" y="308753"/>
                  </a:lnTo>
                  <a:lnTo>
                    <a:pt x="2476246" y="308753"/>
                  </a:lnTo>
                  <a:lnTo>
                    <a:pt x="2490236" y="308753"/>
                  </a:lnTo>
                  <a:lnTo>
                    <a:pt x="2504226" y="308753"/>
                  </a:lnTo>
                  <a:lnTo>
                    <a:pt x="2518216" y="308753"/>
                  </a:lnTo>
                  <a:lnTo>
                    <a:pt x="2532206" y="308753"/>
                  </a:lnTo>
                  <a:lnTo>
                    <a:pt x="2546196" y="308753"/>
                  </a:lnTo>
                  <a:lnTo>
                    <a:pt x="2560187" y="308753"/>
                  </a:lnTo>
                  <a:lnTo>
                    <a:pt x="2574177" y="308753"/>
                  </a:lnTo>
                  <a:lnTo>
                    <a:pt x="2588167" y="308753"/>
                  </a:lnTo>
                  <a:lnTo>
                    <a:pt x="2602157" y="308753"/>
                  </a:lnTo>
                  <a:lnTo>
                    <a:pt x="2616147" y="308753"/>
                  </a:lnTo>
                  <a:lnTo>
                    <a:pt x="2630137" y="308753"/>
                  </a:lnTo>
                  <a:lnTo>
                    <a:pt x="2644127" y="308753"/>
                  </a:lnTo>
                  <a:lnTo>
                    <a:pt x="2658117" y="308753"/>
                  </a:lnTo>
                  <a:lnTo>
                    <a:pt x="2672107" y="308753"/>
                  </a:lnTo>
                  <a:lnTo>
                    <a:pt x="2686097" y="308753"/>
                  </a:lnTo>
                  <a:lnTo>
                    <a:pt x="2700087" y="308753"/>
                  </a:lnTo>
                  <a:lnTo>
                    <a:pt x="2714078" y="308753"/>
                  </a:lnTo>
                  <a:lnTo>
                    <a:pt x="2728068" y="308753"/>
                  </a:lnTo>
                  <a:lnTo>
                    <a:pt x="2742058" y="308753"/>
                  </a:lnTo>
                  <a:lnTo>
                    <a:pt x="2756048" y="308753"/>
                  </a:lnTo>
                  <a:lnTo>
                    <a:pt x="2770038" y="308753"/>
                  </a:lnTo>
                  <a:lnTo>
                    <a:pt x="2770038" y="308805"/>
                  </a:lnTo>
                  <a:lnTo>
                    <a:pt x="2784028" y="308814"/>
                  </a:lnTo>
                  <a:lnTo>
                    <a:pt x="2798018" y="308825"/>
                  </a:lnTo>
                  <a:lnTo>
                    <a:pt x="2812008" y="308837"/>
                  </a:lnTo>
                  <a:lnTo>
                    <a:pt x="2825998" y="308852"/>
                  </a:lnTo>
                  <a:lnTo>
                    <a:pt x="2839988" y="308869"/>
                  </a:lnTo>
                  <a:lnTo>
                    <a:pt x="2853978" y="308890"/>
                  </a:lnTo>
                  <a:lnTo>
                    <a:pt x="2867969" y="308914"/>
                  </a:lnTo>
                  <a:lnTo>
                    <a:pt x="2881959" y="308942"/>
                  </a:lnTo>
                  <a:lnTo>
                    <a:pt x="2895949" y="308975"/>
                  </a:lnTo>
                  <a:lnTo>
                    <a:pt x="2909939" y="309014"/>
                  </a:lnTo>
                  <a:lnTo>
                    <a:pt x="2923929" y="309059"/>
                  </a:lnTo>
                  <a:lnTo>
                    <a:pt x="2937919" y="309113"/>
                  </a:lnTo>
                  <a:lnTo>
                    <a:pt x="2951909" y="309176"/>
                  </a:lnTo>
                  <a:lnTo>
                    <a:pt x="2965899" y="309249"/>
                  </a:lnTo>
                  <a:lnTo>
                    <a:pt x="2979889" y="309336"/>
                  </a:lnTo>
                  <a:lnTo>
                    <a:pt x="2993879" y="309438"/>
                  </a:lnTo>
                  <a:lnTo>
                    <a:pt x="3007870" y="309557"/>
                  </a:lnTo>
                  <a:lnTo>
                    <a:pt x="3021860" y="309698"/>
                  </a:lnTo>
                  <a:lnTo>
                    <a:pt x="3035850" y="309862"/>
                  </a:lnTo>
                  <a:lnTo>
                    <a:pt x="3049840" y="310055"/>
                  </a:lnTo>
                  <a:lnTo>
                    <a:pt x="3063830" y="310281"/>
                  </a:lnTo>
                  <a:lnTo>
                    <a:pt x="3077820" y="310546"/>
                  </a:lnTo>
                  <a:lnTo>
                    <a:pt x="3091810" y="310856"/>
                  </a:lnTo>
                  <a:lnTo>
                    <a:pt x="3105800" y="311219"/>
                  </a:lnTo>
                  <a:lnTo>
                    <a:pt x="3119790" y="311643"/>
                  </a:lnTo>
                  <a:lnTo>
                    <a:pt x="3133780" y="312139"/>
                  </a:lnTo>
                  <a:lnTo>
                    <a:pt x="3147770" y="312718"/>
                  </a:lnTo>
                  <a:lnTo>
                    <a:pt x="3161761" y="313392"/>
                  </a:lnTo>
                  <a:lnTo>
                    <a:pt x="3175751" y="314177"/>
                  </a:lnTo>
                  <a:lnTo>
                    <a:pt x="3189741" y="315090"/>
                  </a:lnTo>
                  <a:lnTo>
                    <a:pt x="3203731" y="316148"/>
                  </a:lnTo>
                  <a:lnTo>
                    <a:pt x="3217721" y="317373"/>
                  </a:lnTo>
                  <a:lnTo>
                    <a:pt x="3231711" y="318786"/>
                  </a:lnTo>
                  <a:lnTo>
                    <a:pt x="3245701" y="320413"/>
                  </a:lnTo>
                  <a:lnTo>
                    <a:pt x="3259691" y="322280"/>
                  </a:lnTo>
                  <a:lnTo>
                    <a:pt x="3273681" y="324412"/>
                  </a:lnTo>
                  <a:lnTo>
                    <a:pt x="3287671" y="326837"/>
                  </a:lnTo>
                  <a:lnTo>
                    <a:pt x="3301661" y="329581"/>
                  </a:lnTo>
                  <a:lnTo>
                    <a:pt x="3315652" y="332668"/>
                  </a:lnTo>
                  <a:lnTo>
                    <a:pt x="3329642" y="336120"/>
                  </a:lnTo>
                  <a:lnTo>
                    <a:pt x="3343632" y="339950"/>
                  </a:lnTo>
                  <a:lnTo>
                    <a:pt x="3357622" y="344168"/>
                  </a:lnTo>
                  <a:lnTo>
                    <a:pt x="3371612" y="348770"/>
                  </a:lnTo>
                  <a:lnTo>
                    <a:pt x="3385602" y="353744"/>
                  </a:lnTo>
                  <a:lnTo>
                    <a:pt x="3399592" y="359065"/>
                  </a:lnTo>
                  <a:lnTo>
                    <a:pt x="3413582" y="364693"/>
                  </a:lnTo>
                  <a:lnTo>
                    <a:pt x="3427572" y="370578"/>
                  </a:lnTo>
                  <a:lnTo>
                    <a:pt x="3441562" y="376654"/>
                  </a:lnTo>
                  <a:lnTo>
                    <a:pt x="3455552" y="382850"/>
                  </a:lnTo>
                  <a:lnTo>
                    <a:pt x="3469543" y="389086"/>
                  </a:lnTo>
                  <a:lnTo>
                    <a:pt x="3483533" y="395281"/>
                  </a:lnTo>
                  <a:lnTo>
                    <a:pt x="3497523" y="401358"/>
                  </a:lnTo>
                  <a:lnTo>
                    <a:pt x="3511513" y="407242"/>
                  </a:lnTo>
                  <a:lnTo>
                    <a:pt x="3525503" y="412870"/>
                  </a:lnTo>
                  <a:lnTo>
                    <a:pt x="3539493" y="418191"/>
                  </a:lnTo>
                  <a:lnTo>
                    <a:pt x="3553483" y="423165"/>
                  </a:lnTo>
                  <a:lnTo>
                    <a:pt x="3567473" y="427767"/>
                  </a:lnTo>
                  <a:lnTo>
                    <a:pt x="3581463" y="431985"/>
                  </a:lnTo>
                  <a:lnTo>
                    <a:pt x="3595453" y="435815"/>
                  </a:lnTo>
                  <a:lnTo>
                    <a:pt x="3609444" y="439267"/>
                  </a:lnTo>
                  <a:lnTo>
                    <a:pt x="3623434" y="442354"/>
                  </a:lnTo>
                  <a:lnTo>
                    <a:pt x="3637424" y="445099"/>
                  </a:lnTo>
                  <a:lnTo>
                    <a:pt x="3651414" y="447524"/>
                  </a:lnTo>
                  <a:lnTo>
                    <a:pt x="3665404" y="449656"/>
                  </a:lnTo>
                  <a:lnTo>
                    <a:pt x="3679394" y="451522"/>
                  </a:lnTo>
                  <a:lnTo>
                    <a:pt x="3693384" y="453149"/>
                  </a:lnTo>
                  <a:lnTo>
                    <a:pt x="3707374" y="454563"/>
                  </a:lnTo>
                  <a:lnTo>
                    <a:pt x="3721364" y="455787"/>
                  </a:lnTo>
                  <a:lnTo>
                    <a:pt x="3735354" y="456846"/>
                  </a:lnTo>
                  <a:lnTo>
                    <a:pt x="3749344" y="457758"/>
                  </a:lnTo>
                  <a:lnTo>
                    <a:pt x="3763335" y="458543"/>
                  </a:lnTo>
                  <a:lnTo>
                    <a:pt x="3777325" y="459218"/>
                  </a:lnTo>
                  <a:lnTo>
                    <a:pt x="3791315" y="459796"/>
                  </a:lnTo>
                  <a:lnTo>
                    <a:pt x="3805305" y="460292"/>
                  </a:lnTo>
                  <a:lnTo>
                    <a:pt x="3819295" y="460716"/>
                  </a:lnTo>
                  <a:lnTo>
                    <a:pt x="3833285" y="461079"/>
                  </a:lnTo>
                  <a:lnTo>
                    <a:pt x="3847275" y="461389"/>
                  </a:lnTo>
                  <a:lnTo>
                    <a:pt x="3861265" y="461654"/>
                  </a:lnTo>
                  <a:lnTo>
                    <a:pt x="3875255" y="461880"/>
                  </a:lnTo>
                  <a:lnTo>
                    <a:pt x="3889245" y="462073"/>
                  </a:lnTo>
                  <a:lnTo>
                    <a:pt x="3903235" y="462238"/>
                  </a:lnTo>
                  <a:lnTo>
                    <a:pt x="3917226" y="462378"/>
                  </a:lnTo>
                  <a:lnTo>
                    <a:pt x="3931216" y="462497"/>
                  </a:lnTo>
                  <a:lnTo>
                    <a:pt x="3945206" y="462599"/>
                  </a:lnTo>
                  <a:lnTo>
                    <a:pt x="3959196" y="462686"/>
                  </a:lnTo>
                  <a:lnTo>
                    <a:pt x="3973186" y="462760"/>
                  </a:lnTo>
                  <a:lnTo>
                    <a:pt x="3987176" y="462823"/>
                  </a:lnTo>
                  <a:lnTo>
                    <a:pt x="4001166" y="462876"/>
                  </a:lnTo>
                  <a:lnTo>
                    <a:pt x="4015156" y="462922"/>
                  </a:lnTo>
                  <a:lnTo>
                    <a:pt x="4029146" y="462960"/>
                  </a:lnTo>
                  <a:lnTo>
                    <a:pt x="4043136" y="462993"/>
                  </a:lnTo>
                  <a:lnTo>
                    <a:pt x="4057126" y="463022"/>
                  </a:lnTo>
                  <a:lnTo>
                    <a:pt x="4071117" y="463045"/>
                  </a:lnTo>
                  <a:lnTo>
                    <a:pt x="4085107" y="463066"/>
                  </a:lnTo>
                  <a:lnTo>
                    <a:pt x="4099097" y="463083"/>
                  </a:lnTo>
                  <a:lnTo>
                    <a:pt x="4113087" y="463098"/>
                  </a:lnTo>
                  <a:lnTo>
                    <a:pt x="4127077" y="463110"/>
                  </a:lnTo>
                  <a:lnTo>
                    <a:pt x="4141067" y="463121"/>
                  </a:lnTo>
                  <a:lnTo>
                    <a:pt x="4155057" y="463130"/>
                  </a:lnTo>
                </a:path>
              </a:pathLst>
            </a:custGeom>
            <a:ln w="40651" cap="flat">
              <a:solidFill>
                <a:srgbClr val="D3D3D3">
                  <a:alpha val="100000"/>
                </a:srgbClr>
              </a:solidFill>
              <a:prstDash val="solid"/>
              <a:round/>
            </a:ln>
          </p:spPr>
          <p:txBody>
            <a:bodyPr/>
            <a:lstStyle/>
            <a:p/>
          </p:txBody>
        </p:sp>
        <p:sp>
          <p:nvSpPr>
            <p:cNvPr id="45" name="pl45"/>
            <p:cNvSpPr/>
            <p:nvPr/>
          </p:nvSpPr>
          <p:spPr>
            <a:xfrm>
              <a:off x="2737948" y="2752830"/>
              <a:ext cx="4155057" cy="1389702"/>
            </a:xfrm>
            <a:custGeom>
              <a:avLst/>
              <a:pathLst>
                <a:path w="4155057" h="1389702">
                  <a:moveTo>
                    <a:pt x="0" y="0"/>
                  </a:moveTo>
                  <a:lnTo>
                    <a:pt x="13990" y="18"/>
                  </a:lnTo>
                  <a:lnTo>
                    <a:pt x="27980" y="39"/>
                  </a:lnTo>
                  <a:lnTo>
                    <a:pt x="41970" y="64"/>
                  </a:lnTo>
                  <a:lnTo>
                    <a:pt x="55960" y="94"/>
                  </a:lnTo>
                  <a:lnTo>
                    <a:pt x="69950" y="128"/>
                  </a:lnTo>
                  <a:lnTo>
                    <a:pt x="83940" y="169"/>
                  </a:lnTo>
                  <a:lnTo>
                    <a:pt x="97930" y="217"/>
                  </a:lnTo>
                  <a:lnTo>
                    <a:pt x="111920" y="273"/>
                  </a:lnTo>
                  <a:lnTo>
                    <a:pt x="125910" y="339"/>
                  </a:lnTo>
                  <a:lnTo>
                    <a:pt x="139900" y="417"/>
                  </a:lnTo>
                  <a:lnTo>
                    <a:pt x="153891" y="508"/>
                  </a:lnTo>
                  <a:lnTo>
                    <a:pt x="167881" y="615"/>
                  </a:lnTo>
                  <a:lnTo>
                    <a:pt x="181871" y="741"/>
                  </a:lnTo>
                  <a:lnTo>
                    <a:pt x="195861" y="888"/>
                  </a:lnTo>
                  <a:lnTo>
                    <a:pt x="209851" y="1062"/>
                  </a:lnTo>
                  <a:lnTo>
                    <a:pt x="223841" y="1265"/>
                  </a:lnTo>
                  <a:lnTo>
                    <a:pt x="237831" y="1504"/>
                  </a:lnTo>
                  <a:lnTo>
                    <a:pt x="251821" y="1785"/>
                  </a:lnTo>
                  <a:lnTo>
                    <a:pt x="265811" y="2113"/>
                  </a:lnTo>
                  <a:lnTo>
                    <a:pt x="279801" y="2499"/>
                  </a:lnTo>
                  <a:lnTo>
                    <a:pt x="293791" y="2951"/>
                  </a:lnTo>
                  <a:lnTo>
                    <a:pt x="307782" y="3481"/>
                  </a:lnTo>
                  <a:lnTo>
                    <a:pt x="321772" y="4101"/>
                  </a:lnTo>
                  <a:lnTo>
                    <a:pt x="335762" y="4827"/>
                  </a:lnTo>
                  <a:lnTo>
                    <a:pt x="349752" y="5676"/>
                  </a:lnTo>
                  <a:lnTo>
                    <a:pt x="363742" y="6667"/>
                  </a:lnTo>
                  <a:lnTo>
                    <a:pt x="377732" y="7825"/>
                  </a:lnTo>
                  <a:lnTo>
                    <a:pt x="391722" y="9174"/>
                  </a:lnTo>
                  <a:lnTo>
                    <a:pt x="405712" y="10744"/>
                  </a:lnTo>
                  <a:lnTo>
                    <a:pt x="419702" y="12569"/>
                  </a:lnTo>
                  <a:lnTo>
                    <a:pt x="433692" y="14685"/>
                  </a:lnTo>
                  <a:lnTo>
                    <a:pt x="447682" y="17135"/>
                  </a:lnTo>
                  <a:lnTo>
                    <a:pt x="461673" y="19962"/>
                  </a:lnTo>
                  <a:lnTo>
                    <a:pt x="475663" y="23216"/>
                  </a:lnTo>
                  <a:lnTo>
                    <a:pt x="489653" y="26948"/>
                  </a:lnTo>
                  <a:lnTo>
                    <a:pt x="503643" y="31213"/>
                  </a:lnTo>
                  <a:lnTo>
                    <a:pt x="517633" y="36063"/>
                  </a:lnTo>
                  <a:lnTo>
                    <a:pt x="531623" y="41551"/>
                  </a:lnTo>
                  <a:lnTo>
                    <a:pt x="545613" y="47726"/>
                  </a:lnTo>
                  <a:lnTo>
                    <a:pt x="559603" y="54629"/>
                  </a:lnTo>
                  <a:lnTo>
                    <a:pt x="573593" y="62290"/>
                  </a:lnTo>
                  <a:lnTo>
                    <a:pt x="587583" y="70725"/>
                  </a:lnTo>
                  <a:lnTo>
                    <a:pt x="601574" y="79930"/>
                  </a:lnTo>
                  <a:lnTo>
                    <a:pt x="615564" y="89878"/>
                  </a:lnTo>
                  <a:lnTo>
                    <a:pt x="629554" y="100520"/>
                  </a:lnTo>
                  <a:lnTo>
                    <a:pt x="643544" y="111776"/>
                  </a:lnTo>
                  <a:lnTo>
                    <a:pt x="657534" y="123544"/>
                  </a:lnTo>
                  <a:lnTo>
                    <a:pt x="671524" y="135697"/>
                  </a:lnTo>
                  <a:lnTo>
                    <a:pt x="685514" y="148088"/>
                  </a:lnTo>
                  <a:lnTo>
                    <a:pt x="699504" y="160561"/>
                  </a:lnTo>
                  <a:lnTo>
                    <a:pt x="713494" y="172952"/>
                  </a:lnTo>
                  <a:lnTo>
                    <a:pt x="727484" y="185105"/>
                  </a:lnTo>
                  <a:lnTo>
                    <a:pt x="741474" y="196873"/>
                  </a:lnTo>
                  <a:lnTo>
                    <a:pt x="755465" y="208130"/>
                  </a:lnTo>
                  <a:lnTo>
                    <a:pt x="769455" y="218771"/>
                  </a:lnTo>
                  <a:lnTo>
                    <a:pt x="783445" y="228720"/>
                  </a:lnTo>
                  <a:lnTo>
                    <a:pt x="797435" y="237924"/>
                  </a:lnTo>
                  <a:lnTo>
                    <a:pt x="811425" y="246359"/>
                  </a:lnTo>
                  <a:lnTo>
                    <a:pt x="825415" y="254020"/>
                  </a:lnTo>
                  <a:lnTo>
                    <a:pt x="839405" y="260923"/>
                  </a:lnTo>
                  <a:lnTo>
                    <a:pt x="853395" y="267098"/>
                  </a:lnTo>
                  <a:lnTo>
                    <a:pt x="867385" y="272587"/>
                  </a:lnTo>
                  <a:lnTo>
                    <a:pt x="881375" y="277437"/>
                  </a:lnTo>
                  <a:lnTo>
                    <a:pt x="895365" y="281701"/>
                  </a:lnTo>
                  <a:lnTo>
                    <a:pt x="909356" y="285433"/>
                  </a:lnTo>
                  <a:lnTo>
                    <a:pt x="923346" y="288687"/>
                  </a:lnTo>
                  <a:lnTo>
                    <a:pt x="937336" y="291514"/>
                  </a:lnTo>
                  <a:lnTo>
                    <a:pt x="951326" y="293964"/>
                  </a:lnTo>
                  <a:lnTo>
                    <a:pt x="965316" y="296080"/>
                  </a:lnTo>
                  <a:lnTo>
                    <a:pt x="979306" y="297905"/>
                  </a:lnTo>
                  <a:lnTo>
                    <a:pt x="993296" y="299475"/>
                  </a:lnTo>
                  <a:lnTo>
                    <a:pt x="1007286" y="300824"/>
                  </a:lnTo>
                  <a:lnTo>
                    <a:pt x="1021276" y="301982"/>
                  </a:lnTo>
                  <a:lnTo>
                    <a:pt x="1035266" y="302973"/>
                  </a:lnTo>
                  <a:lnTo>
                    <a:pt x="1049256" y="303822"/>
                  </a:lnTo>
                  <a:lnTo>
                    <a:pt x="1063247" y="304548"/>
                  </a:lnTo>
                  <a:lnTo>
                    <a:pt x="1077237" y="305168"/>
                  </a:lnTo>
                  <a:lnTo>
                    <a:pt x="1091227" y="305698"/>
                  </a:lnTo>
                  <a:lnTo>
                    <a:pt x="1105217" y="306150"/>
                  </a:lnTo>
                  <a:lnTo>
                    <a:pt x="1119207" y="306536"/>
                  </a:lnTo>
                  <a:lnTo>
                    <a:pt x="1133197" y="306865"/>
                  </a:lnTo>
                  <a:lnTo>
                    <a:pt x="1147187" y="307145"/>
                  </a:lnTo>
                  <a:lnTo>
                    <a:pt x="1161177" y="307384"/>
                  </a:lnTo>
                  <a:lnTo>
                    <a:pt x="1175167" y="307588"/>
                  </a:lnTo>
                  <a:lnTo>
                    <a:pt x="1189157" y="307761"/>
                  </a:lnTo>
                  <a:lnTo>
                    <a:pt x="1203148" y="307909"/>
                  </a:lnTo>
                  <a:lnTo>
                    <a:pt x="1217138" y="308034"/>
                  </a:lnTo>
                  <a:lnTo>
                    <a:pt x="1231128" y="308141"/>
                  </a:lnTo>
                  <a:lnTo>
                    <a:pt x="1245118" y="308233"/>
                  </a:lnTo>
                  <a:lnTo>
                    <a:pt x="1259108" y="308310"/>
                  </a:lnTo>
                  <a:lnTo>
                    <a:pt x="1273098" y="308376"/>
                  </a:lnTo>
                  <a:lnTo>
                    <a:pt x="1287088" y="308432"/>
                  </a:lnTo>
                  <a:lnTo>
                    <a:pt x="1301078" y="308480"/>
                  </a:lnTo>
                  <a:lnTo>
                    <a:pt x="1315068" y="308521"/>
                  </a:lnTo>
                  <a:lnTo>
                    <a:pt x="1329058" y="308556"/>
                  </a:lnTo>
                  <a:lnTo>
                    <a:pt x="1343048" y="308585"/>
                  </a:lnTo>
                  <a:lnTo>
                    <a:pt x="1357039" y="308610"/>
                  </a:lnTo>
                  <a:lnTo>
                    <a:pt x="1371029" y="308632"/>
                  </a:lnTo>
                  <a:lnTo>
                    <a:pt x="1385019" y="308650"/>
                  </a:lnTo>
                  <a:lnTo>
                    <a:pt x="1385019" y="309064"/>
                  </a:lnTo>
                  <a:lnTo>
                    <a:pt x="1399009" y="309119"/>
                  </a:lnTo>
                  <a:lnTo>
                    <a:pt x="1412999" y="309183"/>
                  </a:lnTo>
                  <a:lnTo>
                    <a:pt x="1426989" y="309258"/>
                  </a:lnTo>
                  <a:lnTo>
                    <a:pt x="1440979" y="309346"/>
                  </a:lnTo>
                  <a:lnTo>
                    <a:pt x="1454969" y="309450"/>
                  </a:lnTo>
                  <a:lnTo>
                    <a:pt x="1468959" y="309572"/>
                  </a:lnTo>
                  <a:lnTo>
                    <a:pt x="1482949" y="309716"/>
                  </a:lnTo>
                  <a:lnTo>
                    <a:pt x="1496939" y="309884"/>
                  </a:lnTo>
                  <a:lnTo>
                    <a:pt x="1510930" y="310083"/>
                  </a:lnTo>
                  <a:lnTo>
                    <a:pt x="1524920" y="310315"/>
                  </a:lnTo>
                  <a:lnTo>
                    <a:pt x="1538910" y="310589"/>
                  </a:lnTo>
                  <a:lnTo>
                    <a:pt x="1552900" y="310910"/>
                  </a:lnTo>
                  <a:lnTo>
                    <a:pt x="1566890" y="311287"/>
                  </a:lnTo>
                  <a:lnTo>
                    <a:pt x="1580880" y="311730"/>
                  </a:lnTo>
                  <a:lnTo>
                    <a:pt x="1594870" y="312250"/>
                  </a:lnTo>
                  <a:lnTo>
                    <a:pt x="1608860" y="312861"/>
                  </a:lnTo>
                  <a:lnTo>
                    <a:pt x="1622850" y="313578"/>
                  </a:lnTo>
                  <a:lnTo>
                    <a:pt x="1636840" y="314419"/>
                  </a:lnTo>
                  <a:lnTo>
                    <a:pt x="1650830" y="315406"/>
                  </a:lnTo>
                  <a:lnTo>
                    <a:pt x="1664821" y="316563"/>
                  </a:lnTo>
                  <a:lnTo>
                    <a:pt x="1678811" y="317919"/>
                  </a:lnTo>
                  <a:lnTo>
                    <a:pt x="1692801" y="319508"/>
                  </a:lnTo>
                  <a:lnTo>
                    <a:pt x="1706791" y="321369"/>
                  </a:lnTo>
                  <a:lnTo>
                    <a:pt x="1720781" y="323547"/>
                  </a:lnTo>
                  <a:lnTo>
                    <a:pt x="1734771" y="326093"/>
                  </a:lnTo>
                  <a:lnTo>
                    <a:pt x="1748761" y="329068"/>
                  </a:lnTo>
                  <a:lnTo>
                    <a:pt x="1762751" y="332540"/>
                  </a:lnTo>
                  <a:lnTo>
                    <a:pt x="1776741" y="336587"/>
                  </a:lnTo>
                  <a:lnTo>
                    <a:pt x="1790731" y="341298"/>
                  </a:lnTo>
                  <a:lnTo>
                    <a:pt x="1804722" y="346772"/>
                  </a:lnTo>
                  <a:lnTo>
                    <a:pt x="1818712" y="353122"/>
                  </a:lnTo>
                  <a:lnTo>
                    <a:pt x="1832702" y="360470"/>
                  </a:lnTo>
                  <a:lnTo>
                    <a:pt x="1846692" y="368952"/>
                  </a:lnTo>
                  <a:lnTo>
                    <a:pt x="1860682" y="378714"/>
                  </a:lnTo>
                  <a:lnTo>
                    <a:pt x="1874672" y="389911"/>
                  </a:lnTo>
                  <a:lnTo>
                    <a:pt x="1888662" y="402703"/>
                  </a:lnTo>
                  <a:lnTo>
                    <a:pt x="1902652" y="417253"/>
                  </a:lnTo>
                  <a:lnTo>
                    <a:pt x="1916642" y="433718"/>
                  </a:lnTo>
                  <a:lnTo>
                    <a:pt x="1930632" y="452244"/>
                  </a:lnTo>
                  <a:lnTo>
                    <a:pt x="1944622" y="472953"/>
                  </a:lnTo>
                  <a:lnTo>
                    <a:pt x="1958613" y="495936"/>
                  </a:lnTo>
                  <a:lnTo>
                    <a:pt x="1972603" y="521240"/>
                  </a:lnTo>
                  <a:lnTo>
                    <a:pt x="1986593" y="548854"/>
                  </a:lnTo>
                  <a:lnTo>
                    <a:pt x="2000583" y="578700"/>
                  </a:lnTo>
                  <a:lnTo>
                    <a:pt x="2014573" y="610624"/>
                  </a:lnTo>
                  <a:lnTo>
                    <a:pt x="2028563" y="644394"/>
                  </a:lnTo>
                  <a:lnTo>
                    <a:pt x="2042553" y="679699"/>
                  </a:lnTo>
                  <a:lnTo>
                    <a:pt x="2056543" y="716157"/>
                  </a:lnTo>
                  <a:lnTo>
                    <a:pt x="2070533" y="753331"/>
                  </a:lnTo>
                  <a:lnTo>
                    <a:pt x="2084523" y="790748"/>
                  </a:lnTo>
                  <a:lnTo>
                    <a:pt x="2098513" y="827922"/>
                  </a:lnTo>
                  <a:lnTo>
                    <a:pt x="2112504" y="864380"/>
                  </a:lnTo>
                  <a:lnTo>
                    <a:pt x="2126494" y="899684"/>
                  </a:lnTo>
                  <a:lnTo>
                    <a:pt x="2140484" y="933454"/>
                  </a:lnTo>
                  <a:lnTo>
                    <a:pt x="2154474" y="965379"/>
                  </a:lnTo>
                  <a:lnTo>
                    <a:pt x="2168464" y="995225"/>
                  </a:lnTo>
                  <a:lnTo>
                    <a:pt x="2182454" y="1022838"/>
                  </a:lnTo>
                  <a:lnTo>
                    <a:pt x="2196444" y="1048142"/>
                  </a:lnTo>
                  <a:lnTo>
                    <a:pt x="2210434" y="1071126"/>
                  </a:lnTo>
                  <a:lnTo>
                    <a:pt x="2224424" y="1091835"/>
                  </a:lnTo>
                  <a:lnTo>
                    <a:pt x="2238414" y="1110361"/>
                  </a:lnTo>
                  <a:lnTo>
                    <a:pt x="2252404" y="1126826"/>
                  </a:lnTo>
                  <a:lnTo>
                    <a:pt x="2266395" y="1141375"/>
                  </a:lnTo>
                  <a:lnTo>
                    <a:pt x="2280385" y="1154168"/>
                  </a:lnTo>
                  <a:lnTo>
                    <a:pt x="2294375" y="1165365"/>
                  </a:lnTo>
                  <a:lnTo>
                    <a:pt x="2308365" y="1175127"/>
                  </a:lnTo>
                  <a:lnTo>
                    <a:pt x="2322355" y="1183609"/>
                  </a:lnTo>
                  <a:lnTo>
                    <a:pt x="2336345" y="1190957"/>
                  </a:lnTo>
                  <a:lnTo>
                    <a:pt x="2350335" y="1197307"/>
                  </a:lnTo>
                  <a:lnTo>
                    <a:pt x="2364325" y="1202781"/>
                  </a:lnTo>
                  <a:lnTo>
                    <a:pt x="2378315" y="1207492"/>
                  </a:lnTo>
                  <a:lnTo>
                    <a:pt x="2392305" y="1211539"/>
                  </a:lnTo>
                  <a:lnTo>
                    <a:pt x="2406296" y="1215011"/>
                  </a:lnTo>
                  <a:lnTo>
                    <a:pt x="2420286" y="1217986"/>
                  </a:lnTo>
                  <a:lnTo>
                    <a:pt x="2434276" y="1220532"/>
                  </a:lnTo>
                  <a:lnTo>
                    <a:pt x="2448266" y="1222710"/>
                  </a:lnTo>
                  <a:lnTo>
                    <a:pt x="2462256" y="1224570"/>
                  </a:lnTo>
                  <a:lnTo>
                    <a:pt x="2476246" y="1226160"/>
                  </a:lnTo>
                  <a:lnTo>
                    <a:pt x="2490236" y="1227516"/>
                  </a:lnTo>
                  <a:lnTo>
                    <a:pt x="2504226" y="1228673"/>
                  </a:lnTo>
                  <a:lnTo>
                    <a:pt x="2518216" y="1229660"/>
                  </a:lnTo>
                  <a:lnTo>
                    <a:pt x="2532206" y="1230501"/>
                  </a:lnTo>
                  <a:lnTo>
                    <a:pt x="2546196" y="1231218"/>
                  </a:lnTo>
                  <a:lnTo>
                    <a:pt x="2560187" y="1231828"/>
                  </a:lnTo>
                  <a:lnTo>
                    <a:pt x="2574177" y="1232348"/>
                  </a:lnTo>
                  <a:lnTo>
                    <a:pt x="2588167" y="1232791"/>
                  </a:lnTo>
                  <a:lnTo>
                    <a:pt x="2602157" y="1233169"/>
                  </a:lnTo>
                  <a:lnTo>
                    <a:pt x="2616147" y="1233490"/>
                  </a:lnTo>
                  <a:lnTo>
                    <a:pt x="2630137" y="1233763"/>
                  </a:lnTo>
                  <a:lnTo>
                    <a:pt x="2644127" y="1233996"/>
                  </a:lnTo>
                  <a:lnTo>
                    <a:pt x="2658117" y="1234194"/>
                  </a:lnTo>
                  <a:lnTo>
                    <a:pt x="2672107" y="1234363"/>
                  </a:lnTo>
                  <a:lnTo>
                    <a:pt x="2686097" y="1234506"/>
                  </a:lnTo>
                  <a:lnTo>
                    <a:pt x="2700087" y="1234629"/>
                  </a:lnTo>
                  <a:lnTo>
                    <a:pt x="2714078" y="1234732"/>
                  </a:lnTo>
                  <a:lnTo>
                    <a:pt x="2728068" y="1234821"/>
                  </a:lnTo>
                  <a:lnTo>
                    <a:pt x="2742058" y="1234896"/>
                  </a:lnTo>
                  <a:lnTo>
                    <a:pt x="2756048" y="1234960"/>
                  </a:lnTo>
                  <a:lnTo>
                    <a:pt x="2770038" y="1235015"/>
                  </a:lnTo>
                  <a:lnTo>
                    <a:pt x="2770038" y="1235377"/>
                  </a:lnTo>
                  <a:lnTo>
                    <a:pt x="2784028" y="1235386"/>
                  </a:lnTo>
                  <a:lnTo>
                    <a:pt x="2798018" y="1235397"/>
                  </a:lnTo>
                  <a:lnTo>
                    <a:pt x="2812008" y="1235409"/>
                  </a:lnTo>
                  <a:lnTo>
                    <a:pt x="2825998" y="1235424"/>
                  </a:lnTo>
                  <a:lnTo>
                    <a:pt x="2839988" y="1235442"/>
                  </a:lnTo>
                  <a:lnTo>
                    <a:pt x="2853978" y="1235462"/>
                  </a:lnTo>
                  <a:lnTo>
                    <a:pt x="2867969" y="1235486"/>
                  </a:lnTo>
                  <a:lnTo>
                    <a:pt x="2881959" y="1235514"/>
                  </a:lnTo>
                  <a:lnTo>
                    <a:pt x="2895949" y="1235547"/>
                  </a:lnTo>
                  <a:lnTo>
                    <a:pt x="2909939" y="1235586"/>
                  </a:lnTo>
                  <a:lnTo>
                    <a:pt x="2923929" y="1235631"/>
                  </a:lnTo>
                  <a:lnTo>
                    <a:pt x="2937919" y="1235685"/>
                  </a:lnTo>
                  <a:lnTo>
                    <a:pt x="2951909" y="1235748"/>
                  </a:lnTo>
                  <a:lnTo>
                    <a:pt x="2965899" y="1235822"/>
                  </a:lnTo>
                  <a:lnTo>
                    <a:pt x="2979889" y="1235908"/>
                  </a:lnTo>
                  <a:lnTo>
                    <a:pt x="2993879" y="1236010"/>
                  </a:lnTo>
                  <a:lnTo>
                    <a:pt x="3007870" y="1236130"/>
                  </a:lnTo>
                  <a:lnTo>
                    <a:pt x="3021860" y="1236270"/>
                  </a:lnTo>
                  <a:lnTo>
                    <a:pt x="3035850" y="1236434"/>
                  </a:lnTo>
                  <a:lnTo>
                    <a:pt x="3049840" y="1236627"/>
                  </a:lnTo>
                  <a:lnTo>
                    <a:pt x="3063830" y="1236853"/>
                  </a:lnTo>
                  <a:lnTo>
                    <a:pt x="3077820" y="1237118"/>
                  </a:lnTo>
                  <a:lnTo>
                    <a:pt x="3091810" y="1237428"/>
                  </a:lnTo>
                  <a:lnTo>
                    <a:pt x="3105800" y="1237791"/>
                  </a:lnTo>
                  <a:lnTo>
                    <a:pt x="3119790" y="1238215"/>
                  </a:lnTo>
                  <a:lnTo>
                    <a:pt x="3133780" y="1238711"/>
                  </a:lnTo>
                  <a:lnTo>
                    <a:pt x="3147770" y="1239290"/>
                  </a:lnTo>
                  <a:lnTo>
                    <a:pt x="3161761" y="1239964"/>
                  </a:lnTo>
                  <a:lnTo>
                    <a:pt x="3175751" y="1240749"/>
                  </a:lnTo>
                  <a:lnTo>
                    <a:pt x="3189741" y="1241662"/>
                  </a:lnTo>
                  <a:lnTo>
                    <a:pt x="3203731" y="1242720"/>
                  </a:lnTo>
                  <a:lnTo>
                    <a:pt x="3217721" y="1243945"/>
                  </a:lnTo>
                  <a:lnTo>
                    <a:pt x="3231711" y="1245359"/>
                  </a:lnTo>
                  <a:lnTo>
                    <a:pt x="3245701" y="1246986"/>
                  </a:lnTo>
                  <a:lnTo>
                    <a:pt x="3259691" y="1248852"/>
                  </a:lnTo>
                  <a:lnTo>
                    <a:pt x="3273681" y="1250984"/>
                  </a:lnTo>
                  <a:lnTo>
                    <a:pt x="3287671" y="1253409"/>
                  </a:lnTo>
                  <a:lnTo>
                    <a:pt x="3301661" y="1256153"/>
                  </a:lnTo>
                  <a:lnTo>
                    <a:pt x="3315652" y="1259240"/>
                  </a:lnTo>
                  <a:lnTo>
                    <a:pt x="3329642" y="1262692"/>
                  </a:lnTo>
                  <a:lnTo>
                    <a:pt x="3343632" y="1266523"/>
                  </a:lnTo>
                  <a:lnTo>
                    <a:pt x="3357622" y="1270740"/>
                  </a:lnTo>
                  <a:lnTo>
                    <a:pt x="3371612" y="1275342"/>
                  </a:lnTo>
                  <a:lnTo>
                    <a:pt x="3385602" y="1280317"/>
                  </a:lnTo>
                  <a:lnTo>
                    <a:pt x="3399592" y="1285637"/>
                  </a:lnTo>
                  <a:lnTo>
                    <a:pt x="3413582" y="1291266"/>
                  </a:lnTo>
                  <a:lnTo>
                    <a:pt x="3427572" y="1297150"/>
                  </a:lnTo>
                  <a:lnTo>
                    <a:pt x="3441562" y="1303226"/>
                  </a:lnTo>
                  <a:lnTo>
                    <a:pt x="3455552" y="1309422"/>
                  </a:lnTo>
                  <a:lnTo>
                    <a:pt x="3469543" y="1315658"/>
                  </a:lnTo>
                  <a:lnTo>
                    <a:pt x="3483533" y="1321853"/>
                  </a:lnTo>
                  <a:lnTo>
                    <a:pt x="3497523" y="1327930"/>
                  </a:lnTo>
                  <a:lnTo>
                    <a:pt x="3511513" y="1333814"/>
                  </a:lnTo>
                  <a:lnTo>
                    <a:pt x="3525503" y="1339442"/>
                  </a:lnTo>
                  <a:lnTo>
                    <a:pt x="3539493" y="1344763"/>
                  </a:lnTo>
                  <a:lnTo>
                    <a:pt x="3553483" y="1349737"/>
                  </a:lnTo>
                  <a:lnTo>
                    <a:pt x="3567473" y="1354340"/>
                  </a:lnTo>
                  <a:lnTo>
                    <a:pt x="3581463" y="1358557"/>
                  </a:lnTo>
                  <a:lnTo>
                    <a:pt x="3595453" y="1362388"/>
                  </a:lnTo>
                  <a:lnTo>
                    <a:pt x="3609444" y="1365839"/>
                  </a:lnTo>
                  <a:lnTo>
                    <a:pt x="3623434" y="1368927"/>
                  </a:lnTo>
                  <a:lnTo>
                    <a:pt x="3637424" y="1371671"/>
                  </a:lnTo>
                  <a:lnTo>
                    <a:pt x="3651414" y="1374096"/>
                  </a:lnTo>
                  <a:lnTo>
                    <a:pt x="3665404" y="1376228"/>
                  </a:lnTo>
                  <a:lnTo>
                    <a:pt x="3679394" y="1378094"/>
                  </a:lnTo>
                  <a:lnTo>
                    <a:pt x="3693384" y="1379721"/>
                  </a:lnTo>
                  <a:lnTo>
                    <a:pt x="3707374" y="1381135"/>
                  </a:lnTo>
                  <a:lnTo>
                    <a:pt x="3721364" y="1382359"/>
                  </a:lnTo>
                  <a:lnTo>
                    <a:pt x="3735354" y="1383418"/>
                  </a:lnTo>
                  <a:lnTo>
                    <a:pt x="3749344" y="1384330"/>
                  </a:lnTo>
                  <a:lnTo>
                    <a:pt x="3763335" y="1385115"/>
                  </a:lnTo>
                  <a:lnTo>
                    <a:pt x="3777325" y="1385790"/>
                  </a:lnTo>
                  <a:lnTo>
                    <a:pt x="3791315" y="1386368"/>
                  </a:lnTo>
                  <a:lnTo>
                    <a:pt x="3805305" y="1386864"/>
                  </a:lnTo>
                  <a:lnTo>
                    <a:pt x="3819295" y="1387289"/>
                  </a:lnTo>
                  <a:lnTo>
                    <a:pt x="3833285" y="1387651"/>
                  </a:lnTo>
                  <a:lnTo>
                    <a:pt x="3847275" y="1387962"/>
                  </a:lnTo>
                  <a:lnTo>
                    <a:pt x="3861265" y="1388226"/>
                  </a:lnTo>
                  <a:lnTo>
                    <a:pt x="3875255" y="1388452"/>
                  </a:lnTo>
                  <a:lnTo>
                    <a:pt x="3889245" y="1388645"/>
                  </a:lnTo>
                  <a:lnTo>
                    <a:pt x="3903235" y="1388810"/>
                  </a:lnTo>
                  <a:lnTo>
                    <a:pt x="3917226" y="1388950"/>
                  </a:lnTo>
                  <a:lnTo>
                    <a:pt x="3931216" y="1389069"/>
                  </a:lnTo>
                  <a:lnTo>
                    <a:pt x="3945206" y="1389171"/>
                  </a:lnTo>
                  <a:lnTo>
                    <a:pt x="3959196" y="1389258"/>
                  </a:lnTo>
                  <a:lnTo>
                    <a:pt x="3973186" y="1389332"/>
                  </a:lnTo>
                  <a:lnTo>
                    <a:pt x="3987176" y="1389395"/>
                  </a:lnTo>
                  <a:lnTo>
                    <a:pt x="4001166" y="1389448"/>
                  </a:lnTo>
                  <a:lnTo>
                    <a:pt x="4015156" y="1389494"/>
                  </a:lnTo>
                  <a:lnTo>
                    <a:pt x="4029146" y="1389533"/>
                  </a:lnTo>
                  <a:lnTo>
                    <a:pt x="4043136" y="1389566"/>
                  </a:lnTo>
                  <a:lnTo>
                    <a:pt x="4057126" y="1389594"/>
                  </a:lnTo>
                  <a:lnTo>
                    <a:pt x="4071117" y="1389618"/>
                  </a:lnTo>
                  <a:lnTo>
                    <a:pt x="4085107" y="1389638"/>
                  </a:lnTo>
                  <a:lnTo>
                    <a:pt x="4099097" y="1389655"/>
                  </a:lnTo>
                  <a:lnTo>
                    <a:pt x="4113087" y="1389670"/>
                  </a:lnTo>
                  <a:lnTo>
                    <a:pt x="4127077" y="1389683"/>
                  </a:lnTo>
                  <a:lnTo>
                    <a:pt x="4141067" y="1389693"/>
                  </a:lnTo>
                  <a:lnTo>
                    <a:pt x="4155057" y="1389702"/>
                  </a:lnTo>
                </a:path>
              </a:pathLst>
            </a:custGeom>
            <a:ln w="40651" cap="flat">
              <a:solidFill>
                <a:srgbClr val="D3D3D3">
                  <a:alpha val="100000"/>
                </a:srgbClr>
              </a:solidFill>
              <a:prstDash val="solid"/>
              <a:round/>
            </a:ln>
          </p:spPr>
          <p:txBody>
            <a:bodyPr/>
            <a:lstStyle/>
            <a:p/>
          </p:txBody>
        </p:sp>
        <p:sp>
          <p:nvSpPr>
            <p:cNvPr id="46" name="pl46"/>
            <p:cNvSpPr/>
            <p:nvPr/>
          </p:nvSpPr>
          <p:spPr>
            <a:xfrm>
              <a:off x="2737948" y="3679350"/>
              <a:ext cx="4155057" cy="308753"/>
            </a:xfrm>
            <a:custGeom>
              <a:avLst/>
              <a:pathLst>
                <a:path w="4155057" h="308753">
                  <a:moveTo>
                    <a:pt x="0" y="308753"/>
                  </a:moveTo>
                  <a:lnTo>
                    <a:pt x="13990" y="308744"/>
                  </a:lnTo>
                  <a:lnTo>
                    <a:pt x="27980" y="308734"/>
                  </a:lnTo>
                  <a:lnTo>
                    <a:pt x="41970" y="308721"/>
                  </a:lnTo>
                  <a:lnTo>
                    <a:pt x="55960" y="308706"/>
                  </a:lnTo>
                  <a:lnTo>
                    <a:pt x="69950" y="308689"/>
                  </a:lnTo>
                  <a:lnTo>
                    <a:pt x="83940" y="308669"/>
                  </a:lnTo>
                  <a:lnTo>
                    <a:pt x="97930" y="308645"/>
                  </a:lnTo>
                  <a:lnTo>
                    <a:pt x="111920" y="308617"/>
                  </a:lnTo>
                  <a:lnTo>
                    <a:pt x="125910" y="308584"/>
                  </a:lnTo>
                  <a:lnTo>
                    <a:pt x="139900" y="308545"/>
                  </a:lnTo>
                  <a:lnTo>
                    <a:pt x="153891" y="308499"/>
                  </a:lnTo>
                  <a:lnTo>
                    <a:pt x="167881" y="308446"/>
                  </a:lnTo>
                  <a:lnTo>
                    <a:pt x="181871" y="308383"/>
                  </a:lnTo>
                  <a:lnTo>
                    <a:pt x="195861" y="308309"/>
                  </a:lnTo>
                  <a:lnTo>
                    <a:pt x="209851" y="308222"/>
                  </a:lnTo>
                  <a:lnTo>
                    <a:pt x="223841" y="308120"/>
                  </a:lnTo>
                  <a:lnTo>
                    <a:pt x="237831" y="308001"/>
                  </a:lnTo>
                  <a:lnTo>
                    <a:pt x="251821" y="307861"/>
                  </a:lnTo>
                  <a:lnTo>
                    <a:pt x="265811" y="307696"/>
                  </a:lnTo>
                  <a:lnTo>
                    <a:pt x="279801" y="307503"/>
                  </a:lnTo>
                  <a:lnTo>
                    <a:pt x="293791" y="307277"/>
                  </a:lnTo>
                  <a:lnTo>
                    <a:pt x="307782" y="307013"/>
                  </a:lnTo>
                  <a:lnTo>
                    <a:pt x="321772" y="306702"/>
                  </a:lnTo>
                  <a:lnTo>
                    <a:pt x="335762" y="306340"/>
                  </a:lnTo>
                  <a:lnTo>
                    <a:pt x="349752" y="305915"/>
                  </a:lnTo>
                  <a:lnTo>
                    <a:pt x="363742" y="305419"/>
                  </a:lnTo>
                  <a:lnTo>
                    <a:pt x="377732" y="304841"/>
                  </a:lnTo>
                  <a:lnTo>
                    <a:pt x="391722" y="304166"/>
                  </a:lnTo>
                  <a:lnTo>
                    <a:pt x="405712" y="303381"/>
                  </a:lnTo>
                  <a:lnTo>
                    <a:pt x="419702" y="302469"/>
                  </a:lnTo>
                  <a:lnTo>
                    <a:pt x="433692" y="301410"/>
                  </a:lnTo>
                  <a:lnTo>
                    <a:pt x="447682" y="300186"/>
                  </a:lnTo>
                  <a:lnTo>
                    <a:pt x="461673" y="298772"/>
                  </a:lnTo>
                  <a:lnTo>
                    <a:pt x="475663" y="297145"/>
                  </a:lnTo>
                  <a:lnTo>
                    <a:pt x="489653" y="295279"/>
                  </a:lnTo>
                  <a:lnTo>
                    <a:pt x="503643" y="293147"/>
                  </a:lnTo>
                  <a:lnTo>
                    <a:pt x="517633" y="290722"/>
                  </a:lnTo>
                  <a:lnTo>
                    <a:pt x="531623" y="287978"/>
                  </a:lnTo>
                  <a:lnTo>
                    <a:pt x="545613" y="284890"/>
                  </a:lnTo>
                  <a:lnTo>
                    <a:pt x="559603" y="281439"/>
                  </a:lnTo>
                  <a:lnTo>
                    <a:pt x="573593" y="277608"/>
                  </a:lnTo>
                  <a:lnTo>
                    <a:pt x="587583" y="273391"/>
                  </a:lnTo>
                  <a:lnTo>
                    <a:pt x="601574" y="268788"/>
                  </a:lnTo>
                  <a:lnTo>
                    <a:pt x="615564" y="263814"/>
                  </a:lnTo>
                  <a:lnTo>
                    <a:pt x="629554" y="258493"/>
                  </a:lnTo>
                  <a:lnTo>
                    <a:pt x="643544" y="252865"/>
                  </a:lnTo>
                  <a:lnTo>
                    <a:pt x="657534" y="246981"/>
                  </a:lnTo>
                  <a:lnTo>
                    <a:pt x="671524" y="240904"/>
                  </a:lnTo>
                  <a:lnTo>
                    <a:pt x="685514" y="234709"/>
                  </a:lnTo>
                  <a:lnTo>
                    <a:pt x="699504" y="228473"/>
                  </a:lnTo>
                  <a:lnTo>
                    <a:pt x="713494" y="222277"/>
                  </a:lnTo>
                  <a:lnTo>
                    <a:pt x="727484" y="216201"/>
                  </a:lnTo>
                  <a:lnTo>
                    <a:pt x="741474" y="210317"/>
                  </a:lnTo>
                  <a:lnTo>
                    <a:pt x="755465" y="204688"/>
                  </a:lnTo>
                  <a:lnTo>
                    <a:pt x="769455" y="199368"/>
                  </a:lnTo>
                  <a:lnTo>
                    <a:pt x="783445" y="194393"/>
                  </a:lnTo>
                  <a:lnTo>
                    <a:pt x="797435" y="189791"/>
                  </a:lnTo>
                  <a:lnTo>
                    <a:pt x="811425" y="185574"/>
                  </a:lnTo>
                  <a:lnTo>
                    <a:pt x="825415" y="181743"/>
                  </a:lnTo>
                  <a:lnTo>
                    <a:pt x="839405" y="178291"/>
                  </a:lnTo>
                  <a:lnTo>
                    <a:pt x="853395" y="175204"/>
                  </a:lnTo>
                  <a:lnTo>
                    <a:pt x="867385" y="172460"/>
                  </a:lnTo>
                  <a:lnTo>
                    <a:pt x="881375" y="170035"/>
                  </a:lnTo>
                  <a:lnTo>
                    <a:pt x="895365" y="167903"/>
                  </a:lnTo>
                  <a:lnTo>
                    <a:pt x="909356" y="166037"/>
                  </a:lnTo>
                  <a:lnTo>
                    <a:pt x="923346" y="164410"/>
                  </a:lnTo>
                  <a:lnTo>
                    <a:pt x="937336" y="162996"/>
                  </a:lnTo>
                  <a:lnTo>
                    <a:pt x="951326" y="161771"/>
                  </a:lnTo>
                  <a:lnTo>
                    <a:pt x="965316" y="160713"/>
                  </a:lnTo>
                  <a:lnTo>
                    <a:pt x="979306" y="159800"/>
                  </a:lnTo>
                  <a:lnTo>
                    <a:pt x="993296" y="159015"/>
                  </a:lnTo>
                  <a:lnTo>
                    <a:pt x="1007286" y="158341"/>
                  </a:lnTo>
                  <a:lnTo>
                    <a:pt x="1021276" y="157762"/>
                  </a:lnTo>
                  <a:lnTo>
                    <a:pt x="1035266" y="157266"/>
                  </a:lnTo>
                  <a:lnTo>
                    <a:pt x="1049256" y="156842"/>
                  </a:lnTo>
                  <a:lnTo>
                    <a:pt x="1063247" y="156479"/>
                  </a:lnTo>
                  <a:lnTo>
                    <a:pt x="1077237" y="156169"/>
                  </a:lnTo>
                  <a:lnTo>
                    <a:pt x="1091227" y="155904"/>
                  </a:lnTo>
                  <a:lnTo>
                    <a:pt x="1105217" y="155678"/>
                  </a:lnTo>
                  <a:lnTo>
                    <a:pt x="1119207" y="155485"/>
                  </a:lnTo>
                  <a:lnTo>
                    <a:pt x="1133197" y="155321"/>
                  </a:lnTo>
                  <a:lnTo>
                    <a:pt x="1147187" y="155181"/>
                  </a:lnTo>
                  <a:lnTo>
                    <a:pt x="1161177" y="155061"/>
                  </a:lnTo>
                  <a:lnTo>
                    <a:pt x="1175167" y="154959"/>
                  </a:lnTo>
                  <a:lnTo>
                    <a:pt x="1189157" y="154873"/>
                  </a:lnTo>
                  <a:lnTo>
                    <a:pt x="1203148" y="154799"/>
                  </a:lnTo>
                  <a:lnTo>
                    <a:pt x="1217138" y="154736"/>
                  </a:lnTo>
                  <a:lnTo>
                    <a:pt x="1231128" y="154682"/>
                  </a:lnTo>
                  <a:lnTo>
                    <a:pt x="1245118" y="154637"/>
                  </a:lnTo>
                  <a:lnTo>
                    <a:pt x="1259108" y="154598"/>
                  </a:lnTo>
                  <a:lnTo>
                    <a:pt x="1273098" y="154565"/>
                  </a:lnTo>
                  <a:lnTo>
                    <a:pt x="1287088" y="154537"/>
                  </a:lnTo>
                  <a:lnTo>
                    <a:pt x="1301078" y="154513"/>
                  </a:lnTo>
                  <a:lnTo>
                    <a:pt x="1315068" y="154493"/>
                  </a:lnTo>
                  <a:lnTo>
                    <a:pt x="1329058" y="154475"/>
                  </a:lnTo>
                  <a:lnTo>
                    <a:pt x="1343048" y="154460"/>
                  </a:lnTo>
                  <a:lnTo>
                    <a:pt x="1357039" y="154448"/>
                  </a:lnTo>
                  <a:lnTo>
                    <a:pt x="1371029" y="154437"/>
                  </a:lnTo>
                  <a:lnTo>
                    <a:pt x="1385019" y="154428"/>
                  </a:lnTo>
                  <a:lnTo>
                    <a:pt x="1385019" y="154325"/>
                  </a:lnTo>
                  <a:lnTo>
                    <a:pt x="1399009" y="154316"/>
                  </a:lnTo>
                  <a:lnTo>
                    <a:pt x="1412999" y="154305"/>
                  </a:lnTo>
                  <a:lnTo>
                    <a:pt x="1426989" y="154292"/>
                  </a:lnTo>
                  <a:lnTo>
                    <a:pt x="1440979" y="154278"/>
                  </a:lnTo>
                  <a:lnTo>
                    <a:pt x="1454969" y="154260"/>
                  </a:lnTo>
                  <a:lnTo>
                    <a:pt x="1468959" y="154240"/>
                  </a:lnTo>
                  <a:lnTo>
                    <a:pt x="1482949" y="154216"/>
                  </a:lnTo>
                  <a:lnTo>
                    <a:pt x="1496939" y="154188"/>
                  </a:lnTo>
                  <a:lnTo>
                    <a:pt x="1510930" y="154155"/>
                  </a:lnTo>
                  <a:lnTo>
                    <a:pt x="1524920" y="154116"/>
                  </a:lnTo>
                  <a:lnTo>
                    <a:pt x="1538910" y="154070"/>
                  </a:lnTo>
                  <a:lnTo>
                    <a:pt x="1552900" y="154017"/>
                  </a:lnTo>
                  <a:lnTo>
                    <a:pt x="1566890" y="153954"/>
                  </a:lnTo>
                  <a:lnTo>
                    <a:pt x="1580880" y="153880"/>
                  </a:lnTo>
                  <a:lnTo>
                    <a:pt x="1594870" y="153794"/>
                  </a:lnTo>
                  <a:lnTo>
                    <a:pt x="1608860" y="153692"/>
                  </a:lnTo>
                  <a:lnTo>
                    <a:pt x="1622850" y="153572"/>
                  </a:lnTo>
                  <a:lnTo>
                    <a:pt x="1636840" y="153432"/>
                  </a:lnTo>
                  <a:lnTo>
                    <a:pt x="1650830" y="153268"/>
                  </a:lnTo>
                  <a:lnTo>
                    <a:pt x="1664821" y="153075"/>
                  </a:lnTo>
                  <a:lnTo>
                    <a:pt x="1678811" y="152849"/>
                  </a:lnTo>
                  <a:lnTo>
                    <a:pt x="1692801" y="152584"/>
                  </a:lnTo>
                  <a:lnTo>
                    <a:pt x="1706791" y="152274"/>
                  </a:lnTo>
                  <a:lnTo>
                    <a:pt x="1720781" y="151911"/>
                  </a:lnTo>
                  <a:lnTo>
                    <a:pt x="1734771" y="151486"/>
                  </a:lnTo>
                  <a:lnTo>
                    <a:pt x="1748761" y="150991"/>
                  </a:lnTo>
                  <a:lnTo>
                    <a:pt x="1762751" y="150412"/>
                  </a:lnTo>
                  <a:lnTo>
                    <a:pt x="1776741" y="149737"/>
                  </a:lnTo>
                  <a:lnTo>
                    <a:pt x="1790731" y="148952"/>
                  </a:lnTo>
                  <a:lnTo>
                    <a:pt x="1804722" y="148040"/>
                  </a:lnTo>
                  <a:lnTo>
                    <a:pt x="1818712" y="146982"/>
                  </a:lnTo>
                  <a:lnTo>
                    <a:pt x="1832702" y="145757"/>
                  </a:lnTo>
                  <a:lnTo>
                    <a:pt x="1846692" y="144343"/>
                  </a:lnTo>
                  <a:lnTo>
                    <a:pt x="1860682" y="142716"/>
                  </a:lnTo>
                  <a:lnTo>
                    <a:pt x="1874672" y="140850"/>
                  </a:lnTo>
                  <a:lnTo>
                    <a:pt x="1888662" y="138718"/>
                  </a:lnTo>
                  <a:lnTo>
                    <a:pt x="1902652" y="136293"/>
                  </a:lnTo>
                  <a:lnTo>
                    <a:pt x="1916642" y="133549"/>
                  </a:lnTo>
                  <a:lnTo>
                    <a:pt x="1930632" y="130461"/>
                  </a:lnTo>
                  <a:lnTo>
                    <a:pt x="1944622" y="127010"/>
                  </a:lnTo>
                  <a:lnTo>
                    <a:pt x="1958613" y="123179"/>
                  </a:lnTo>
                  <a:lnTo>
                    <a:pt x="1972603" y="118962"/>
                  </a:lnTo>
                  <a:lnTo>
                    <a:pt x="1986593" y="114360"/>
                  </a:lnTo>
                  <a:lnTo>
                    <a:pt x="2000583" y="109385"/>
                  </a:lnTo>
                  <a:lnTo>
                    <a:pt x="2014573" y="104065"/>
                  </a:lnTo>
                  <a:lnTo>
                    <a:pt x="2028563" y="98436"/>
                  </a:lnTo>
                  <a:lnTo>
                    <a:pt x="2042553" y="92552"/>
                  </a:lnTo>
                  <a:lnTo>
                    <a:pt x="2056543" y="86476"/>
                  </a:lnTo>
                  <a:lnTo>
                    <a:pt x="2070533" y="80280"/>
                  </a:lnTo>
                  <a:lnTo>
                    <a:pt x="2084523" y="74044"/>
                  </a:lnTo>
                  <a:lnTo>
                    <a:pt x="2098513" y="67848"/>
                  </a:lnTo>
                  <a:lnTo>
                    <a:pt x="2112504" y="61772"/>
                  </a:lnTo>
                  <a:lnTo>
                    <a:pt x="2126494" y="55888"/>
                  </a:lnTo>
                  <a:lnTo>
                    <a:pt x="2140484" y="50260"/>
                  </a:lnTo>
                  <a:lnTo>
                    <a:pt x="2154474" y="44939"/>
                  </a:lnTo>
                  <a:lnTo>
                    <a:pt x="2168464" y="39965"/>
                  </a:lnTo>
                  <a:lnTo>
                    <a:pt x="2182454" y="35362"/>
                  </a:lnTo>
                  <a:lnTo>
                    <a:pt x="2196444" y="31145"/>
                  </a:lnTo>
                  <a:lnTo>
                    <a:pt x="2210434" y="27314"/>
                  </a:lnTo>
                  <a:lnTo>
                    <a:pt x="2224424" y="23863"/>
                  </a:lnTo>
                  <a:lnTo>
                    <a:pt x="2238414" y="20775"/>
                  </a:lnTo>
                  <a:lnTo>
                    <a:pt x="2252404" y="18031"/>
                  </a:lnTo>
                  <a:lnTo>
                    <a:pt x="2266395" y="15606"/>
                  </a:lnTo>
                  <a:lnTo>
                    <a:pt x="2280385" y="13474"/>
                  </a:lnTo>
                  <a:lnTo>
                    <a:pt x="2294375" y="11608"/>
                  </a:lnTo>
                  <a:lnTo>
                    <a:pt x="2308365" y="9981"/>
                  </a:lnTo>
                  <a:lnTo>
                    <a:pt x="2322355" y="8567"/>
                  </a:lnTo>
                  <a:lnTo>
                    <a:pt x="2336345" y="7342"/>
                  </a:lnTo>
                  <a:lnTo>
                    <a:pt x="2350335" y="6284"/>
                  </a:lnTo>
                  <a:lnTo>
                    <a:pt x="2364325" y="5372"/>
                  </a:lnTo>
                  <a:lnTo>
                    <a:pt x="2378315" y="4587"/>
                  </a:lnTo>
                  <a:lnTo>
                    <a:pt x="2392305" y="3912"/>
                  </a:lnTo>
                  <a:lnTo>
                    <a:pt x="2406296" y="3333"/>
                  </a:lnTo>
                  <a:lnTo>
                    <a:pt x="2420286" y="2838"/>
                  </a:lnTo>
                  <a:lnTo>
                    <a:pt x="2434276" y="2413"/>
                  </a:lnTo>
                  <a:lnTo>
                    <a:pt x="2448266" y="2050"/>
                  </a:lnTo>
                  <a:lnTo>
                    <a:pt x="2462256" y="1740"/>
                  </a:lnTo>
                  <a:lnTo>
                    <a:pt x="2476246" y="1475"/>
                  </a:lnTo>
                  <a:lnTo>
                    <a:pt x="2490236" y="1249"/>
                  </a:lnTo>
                  <a:lnTo>
                    <a:pt x="2504226" y="1056"/>
                  </a:lnTo>
                  <a:lnTo>
                    <a:pt x="2518216" y="892"/>
                  </a:lnTo>
                  <a:lnTo>
                    <a:pt x="2532206" y="752"/>
                  </a:lnTo>
                  <a:lnTo>
                    <a:pt x="2546196" y="632"/>
                  </a:lnTo>
                  <a:lnTo>
                    <a:pt x="2560187" y="531"/>
                  </a:lnTo>
                  <a:lnTo>
                    <a:pt x="2574177" y="444"/>
                  </a:lnTo>
                  <a:lnTo>
                    <a:pt x="2588167" y="370"/>
                  </a:lnTo>
                  <a:lnTo>
                    <a:pt x="2602157" y="307"/>
                  </a:lnTo>
                  <a:lnTo>
                    <a:pt x="2616147" y="254"/>
                  </a:lnTo>
                  <a:lnTo>
                    <a:pt x="2630137" y="208"/>
                  </a:lnTo>
                  <a:lnTo>
                    <a:pt x="2644127" y="169"/>
                  </a:lnTo>
                  <a:lnTo>
                    <a:pt x="2658117" y="136"/>
                  </a:lnTo>
                  <a:lnTo>
                    <a:pt x="2672107" y="108"/>
                  </a:lnTo>
                  <a:lnTo>
                    <a:pt x="2686097" y="84"/>
                  </a:lnTo>
                  <a:lnTo>
                    <a:pt x="2700087" y="64"/>
                  </a:lnTo>
                  <a:lnTo>
                    <a:pt x="2714078" y="47"/>
                  </a:lnTo>
                  <a:lnTo>
                    <a:pt x="2728068" y="32"/>
                  </a:lnTo>
                  <a:lnTo>
                    <a:pt x="2742058" y="19"/>
                  </a:lnTo>
                  <a:lnTo>
                    <a:pt x="2756048" y="9"/>
                  </a:lnTo>
                  <a:lnTo>
                    <a:pt x="2770038" y="0"/>
                  </a:lnTo>
                  <a:lnTo>
                    <a:pt x="2770038" y="0"/>
                  </a:lnTo>
                  <a:lnTo>
                    <a:pt x="2784028" y="9"/>
                  </a:lnTo>
                  <a:lnTo>
                    <a:pt x="2798018" y="19"/>
                  </a:lnTo>
                  <a:lnTo>
                    <a:pt x="2812008" y="32"/>
                  </a:lnTo>
                  <a:lnTo>
                    <a:pt x="2825998" y="47"/>
                  </a:lnTo>
                  <a:lnTo>
                    <a:pt x="2839988" y="64"/>
                  </a:lnTo>
                  <a:lnTo>
                    <a:pt x="2853978" y="84"/>
                  </a:lnTo>
                  <a:lnTo>
                    <a:pt x="2867969" y="108"/>
                  </a:lnTo>
                  <a:lnTo>
                    <a:pt x="2881959" y="136"/>
                  </a:lnTo>
                  <a:lnTo>
                    <a:pt x="2895949" y="169"/>
                  </a:lnTo>
                  <a:lnTo>
                    <a:pt x="2909939" y="208"/>
                  </a:lnTo>
                  <a:lnTo>
                    <a:pt x="2923929" y="254"/>
                  </a:lnTo>
                  <a:lnTo>
                    <a:pt x="2937919" y="307"/>
                  </a:lnTo>
                  <a:lnTo>
                    <a:pt x="2951909" y="370"/>
                  </a:lnTo>
                  <a:lnTo>
                    <a:pt x="2965899" y="444"/>
                  </a:lnTo>
                  <a:lnTo>
                    <a:pt x="2979889" y="531"/>
                  </a:lnTo>
                  <a:lnTo>
                    <a:pt x="2993879" y="632"/>
                  </a:lnTo>
                  <a:lnTo>
                    <a:pt x="3007870" y="752"/>
                  </a:lnTo>
                  <a:lnTo>
                    <a:pt x="3021860" y="892"/>
                  </a:lnTo>
                  <a:lnTo>
                    <a:pt x="3035850" y="1056"/>
                  </a:lnTo>
                  <a:lnTo>
                    <a:pt x="3049840" y="1249"/>
                  </a:lnTo>
                  <a:lnTo>
                    <a:pt x="3063830" y="1475"/>
                  </a:lnTo>
                  <a:lnTo>
                    <a:pt x="3077820" y="1740"/>
                  </a:lnTo>
                  <a:lnTo>
                    <a:pt x="3091810" y="2050"/>
                  </a:lnTo>
                  <a:lnTo>
                    <a:pt x="3105800" y="2413"/>
                  </a:lnTo>
                  <a:lnTo>
                    <a:pt x="3119790" y="2838"/>
                  </a:lnTo>
                  <a:lnTo>
                    <a:pt x="3133780" y="3333"/>
                  </a:lnTo>
                  <a:lnTo>
                    <a:pt x="3147770" y="3912"/>
                  </a:lnTo>
                  <a:lnTo>
                    <a:pt x="3161761" y="4587"/>
                  </a:lnTo>
                  <a:lnTo>
                    <a:pt x="3175751" y="5372"/>
                  </a:lnTo>
                  <a:lnTo>
                    <a:pt x="3189741" y="6284"/>
                  </a:lnTo>
                  <a:lnTo>
                    <a:pt x="3203731" y="7342"/>
                  </a:lnTo>
                  <a:lnTo>
                    <a:pt x="3217721" y="8567"/>
                  </a:lnTo>
                  <a:lnTo>
                    <a:pt x="3231711" y="9981"/>
                  </a:lnTo>
                  <a:lnTo>
                    <a:pt x="3245701" y="11608"/>
                  </a:lnTo>
                  <a:lnTo>
                    <a:pt x="3259691" y="13474"/>
                  </a:lnTo>
                  <a:lnTo>
                    <a:pt x="3273681" y="15606"/>
                  </a:lnTo>
                  <a:lnTo>
                    <a:pt x="3287671" y="18031"/>
                  </a:lnTo>
                  <a:lnTo>
                    <a:pt x="3301661" y="20775"/>
                  </a:lnTo>
                  <a:lnTo>
                    <a:pt x="3315652" y="23863"/>
                  </a:lnTo>
                  <a:lnTo>
                    <a:pt x="3329642" y="27314"/>
                  </a:lnTo>
                  <a:lnTo>
                    <a:pt x="3343632" y="31145"/>
                  </a:lnTo>
                  <a:lnTo>
                    <a:pt x="3357622" y="35362"/>
                  </a:lnTo>
                  <a:lnTo>
                    <a:pt x="3371612" y="39965"/>
                  </a:lnTo>
                  <a:lnTo>
                    <a:pt x="3385602" y="44939"/>
                  </a:lnTo>
                  <a:lnTo>
                    <a:pt x="3399592" y="50260"/>
                  </a:lnTo>
                  <a:lnTo>
                    <a:pt x="3413582" y="55888"/>
                  </a:lnTo>
                  <a:lnTo>
                    <a:pt x="3427572" y="61772"/>
                  </a:lnTo>
                  <a:lnTo>
                    <a:pt x="3441562" y="67848"/>
                  </a:lnTo>
                  <a:lnTo>
                    <a:pt x="3455552" y="74044"/>
                  </a:lnTo>
                  <a:lnTo>
                    <a:pt x="3469543" y="80280"/>
                  </a:lnTo>
                  <a:lnTo>
                    <a:pt x="3483533" y="86476"/>
                  </a:lnTo>
                  <a:lnTo>
                    <a:pt x="3497523" y="92552"/>
                  </a:lnTo>
                  <a:lnTo>
                    <a:pt x="3511513" y="98436"/>
                  </a:lnTo>
                  <a:lnTo>
                    <a:pt x="3525503" y="104065"/>
                  </a:lnTo>
                  <a:lnTo>
                    <a:pt x="3539493" y="109385"/>
                  </a:lnTo>
                  <a:lnTo>
                    <a:pt x="3553483" y="114360"/>
                  </a:lnTo>
                  <a:lnTo>
                    <a:pt x="3567473" y="118962"/>
                  </a:lnTo>
                  <a:lnTo>
                    <a:pt x="3581463" y="123179"/>
                  </a:lnTo>
                  <a:lnTo>
                    <a:pt x="3595453" y="127010"/>
                  </a:lnTo>
                  <a:lnTo>
                    <a:pt x="3609444" y="130461"/>
                  </a:lnTo>
                  <a:lnTo>
                    <a:pt x="3623434" y="133549"/>
                  </a:lnTo>
                  <a:lnTo>
                    <a:pt x="3637424" y="136293"/>
                  </a:lnTo>
                  <a:lnTo>
                    <a:pt x="3651414" y="138718"/>
                  </a:lnTo>
                  <a:lnTo>
                    <a:pt x="3665404" y="140850"/>
                  </a:lnTo>
                  <a:lnTo>
                    <a:pt x="3679394" y="142716"/>
                  </a:lnTo>
                  <a:lnTo>
                    <a:pt x="3693384" y="144343"/>
                  </a:lnTo>
                  <a:lnTo>
                    <a:pt x="3707374" y="145757"/>
                  </a:lnTo>
                  <a:lnTo>
                    <a:pt x="3721364" y="146982"/>
                  </a:lnTo>
                  <a:lnTo>
                    <a:pt x="3735354" y="148040"/>
                  </a:lnTo>
                  <a:lnTo>
                    <a:pt x="3749344" y="148952"/>
                  </a:lnTo>
                  <a:lnTo>
                    <a:pt x="3763335" y="149737"/>
                  </a:lnTo>
                  <a:lnTo>
                    <a:pt x="3777325" y="150412"/>
                  </a:lnTo>
                  <a:lnTo>
                    <a:pt x="3791315" y="150991"/>
                  </a:lnTo>
                  <a:lnTo>
                    <a:pt x="3805305" y="151486"/>
                  </a:lnTo>
                  <a:lnTo>
                    <a:pt x="3819295" y="151911"/>
                  </a:lnTo>
                  <a:lnTo>
                    <a:pt x="3833285" y="152274"/>
                  </a:lnTo>
                  <a:lnTo>
                    <a:pt x="3847275" y="152584"/>
                  </a:lnTo>
                  <a:lnTo>
                    <a:pt x="3861265" y="152849"/>
                  </a:lnTo>
                  <a:lnTo>
                    <a:pt x="3875255" y="153075"/>
                  </a:lnTo>
                  <a:lnTo>
                    <a:pt x="3889245" y="153268"/>
                  </a:lnTo>
                  <a:lnTo>
                    <a:pt x="3903235" y="153432"/>
                  </a:lnTo>
                  <a:lnTo>
                    <a:pt x="3917226" y="153572"/>
                  </a:lnTo>
                  <a:lnTo>
                    <a:pt x="3931216" y="153692"/>
                  </a:lnTo>
                  <a:lnTo>
                    <a:pt x="3945206" y="153794"/>
                  </a:lnTo>
                  <a:lnTo>
                    <a:pt x="3959196" y="153880"/>
                  </a:lnTo>
                  <a:lnTo>
                    <a:pt x="3973186" y="153954"/>
                  </a:lnTo>
                  <a:lnTo>
                    <a:pt x="3987176" y="154017"/>
                  </a:lnTo>
                  <a:lnTo>
                    <a:pt x="4001166" y="154070"/>
                  </a:lnTo>
                  <a:lnTo>
                    <a:pt x="4015156" y="154116"/>
                  </a:lnTo>
                  <a:lnTo>
                    <a:pt x="4029146" y="154155"/>
                  </a:lnTo>
                  <a:lnTo>
                    <a:pt x="4043136" y="154188"/>
                  </a:lnTo>
                  <a:lnTo>
                    <a:pt x="4057126" y="154216"/>
                  </a:lnTo>
                  <a:lnTo>
                    <a:pt x="4071117" y="154240"/>
                  </a:lnTo>
                  <a:lnTo>
                    <a:pt x="4085107" y="154260"/>
                  </a:lnTo>
                  <a:lnTo>
                    <a:pt x="4099097" y="154278"/>
                  </a:lnTo>
                  <a:lnTo>
                    <a:pt x="4113087" y="154292"/>
                  </a:lnTo>
                  <a:lnTo>
                    <a:pt x="4127077" y="154305"/>
                  </a:lnTo>
                  <a:lnTo>
                    <a:pt x="4141067" y="154316"/>
                  </a:lnTo>
                  <a:lnTo>
                    <a:pt x="4155057" y="154325"/>
                  </a:lnTo>
                </a:path>
              </a:pathLst>
            </a:custGeom>
            <a:ln w="40651" cap="flat">
              <a:solidFill>
                <a:srgbClr val="D3D3D3">
                  <a:alpha val="100000"/>
                </a:srgbClr>
              </a:solidFill>
              <a:prstDash val="solid"/>
              <a:round/>
            </a:ln>
          </p:spPr>
          <p:txBody>
            <a:bodyPr/>
            <a:lstStyle/>
            <a:p/>
          </p:txBody>
        </p:sp>
        <p:sp>
          <p:nvSpPr>
            <p:cNvPr id="47" name="pl47"/>
            <p:cNvSpPr/>
            <p:nvPr/>
          </p:nvSpPr>
          <p:spPr>
            <a:xfrm>
              <a:off x="2737948" y="5069364"/>
              <a:ext cx="4155057" cy="617352"/>
            </a:xfrm>
            <a:custGeom>
              <a:avLst/>
              <a:pathLst>
                <a:path w="4155057" h="617352">
                  <a:moveTo>
                    <a:pt x="0" y="462975"/>
                  </a:moveTo>
                  <a:lnTo>
                    <a:pt x="13990" y="462957"/>
                  </a:lnTo>
                  <a:lnTo>
                    <a:pt x="27980" y="462935"/>
                  </a:lnTo>
                  <a:lnTo>
                    <a:pt x="41970" y="462910"/>
                  </a:lnTo>
                  <a:lnTo>
                    <a:pt x="55960" y="462881"/>
                  </a:lnTo>
                  <a:lnTo>
                    <a:pt x="69950" y="462846"/>
                  </a:lnTo>
                  <a:lnTo>
                    <a:pt x="83940" y="462805"/>
                  </a:lnTo>
                  <a:lnTo>
                    <a:pt x="97930" y="462758"/>
                  </a:lnTo>
                  <a:lnTo>
                    <a:pt x="111920" y="462701"/>
                  </a:lnTo>
                  <a:lnTo>
                    <a:pt x="125910" y="462635"/>
                  </a:lnTo>
                  <a:lnTo>
                    <a:pt x="139900" y="462558"/>
                  </a:lnTo>
                  <a:lnTo>
                    <a:pt x="153891" y="462467"/>
                  </a:lnTo>
                  <a:lnTo>
                    <a:pt x="167881" y="462360"/>
                  </a:lnTo>
                  <a:lnTo>
                    <a:pt x="181871" y="462234"/>
                  </a:lnTo>
                  <a:lnTo>
                    <a:pt x="195861" y="462086"/>
                  </a:lnTo>
                  <a:lnTo>
                    <a:pt x="209851" y="461913"/>
                  </a:lnTo>
                  <a:lnTo>
                    <a:pt x="223841" y="461709"/>
                  </a:lnTo>
                  <a:lnTo>
                    <a:pt x="237831" y="461470"/>
                  </a:lnTo>
                  <a:lnTo>
                    <a:pt x="251821" y="461190"/>
                  </a:lnTo>
                  <a:lnTo>
                    <a:pt x="265811" y="460861"/>
                  </a:lnTo>
                  <a:lnTo>
                    <a:pt x="279801" y="460475"/>
                  </a:lnTo>
                  <a:lnTo>
                    <a:pt x="293791" y="460023"/>
                  </a:lnTo>
                  <a:lnTo>
                    <a:pt x="307782" y="459493"/>
                  </a:lnTo>
                  <a:lnTo>
                    <a:pt x="321772" y="458873"/>
                  </a:lnTo>
                  <a:lnTo>
                    <a:pt x="335762" y="458147"/>
                  </a:lnTo>
                  <a:lnTo>
                    <a:pt x="349752" y="457298"/>
                  </a:lnTo>
                  <a:lnTo>
                    <a:pt x="363742" y="456307"/>
                  </a:lnTo>
                  <a:lnTo>
                    <a:pt x="377732" y="455150"/>
                  </a:lnTo>
                  <a:lnTo>
                    <a:pt x="391722" y="453801"/>
                  </a:lnTo>
                  <a:lnTo>
                    <a:pt x="405712" y="452230"/>
                  </a:lnTo>
                  <a:lnTo>
                    <a:pt x="419702" y="450405"/>
                  </a:lnTo>
                  <a:lnTo>
                    <a:pt x="433692" y="448289"/>
                  </a:lnTo>
                  <a:lnTo>
                    <a:pt x="447682" y="445840"/>
                  </a:lnTo>
                  <a:lnTo>
                    <a:pt x="461673" y="443012"/>
                  </a:lnTo>
                  <a:lnTo>
                    <a:pt x="475663" y="439758"/>
                  </a:lnTo>
                  <a:lnTo>
                    <a:pt x="489653" y="436026"/>
                  </a:lnTo>
                  <a:lnTo>
                    <a:pt x="503643" y="431762"/>
                  </a:lnTo>
                  <a:lnTo>
                    <a:pt x="517633" y="426912"/>
                  </a:lnTo>
                  <a:lnTo>
                    <a:pt x="531623" y="421423"/>
                  </a:lnTo>
                  <a:lnTo>
                    <a:pt x="545613" y="415248"/>
                  </a:lnTo>
                  <a:lnTo>
                    <a:pt x="559603" y="408345"/>
                  </a:lnTo>
                  <a:lnTo>
                    <a:pt x="573593" y="400684"/>
                  </a:lnTo>
                  <a:lnTo>
                    <a:pt x="587583" y="392249"/>
                  </a:lnTo>
                  <a:lnTo>
                    <a:pt x="601574" y="383045"/>
                  </a:lnTo>
                  <a:lnTo>
                    <a:pt x="615564" y="373096"/>
                  </a:lnTo>
                  <a:lnTo>
                    <a:pt x="629554" y="362455"/>
                  </a:lnTo>
                  <a:lnTo>
                    <a:pt x="643544" y="351198"/>
                  </a:lnTo>
                  <a:lnTo>
                    <a:pt x="657534" y="339430"/>
                  </a:lnTo>
                  <a:lnTo>
                    <a:pt x="671524" y="327277"/>
                  </a:lnTo>
                  <a:lnTo>
                    <a:pt x="685514" y="314886"/>
                  </a:lnTo>
                  <a:lnTo>
                    <a:pt x="699504" y="302414"/>
                  </a:lnTo>
                  <a:lnTo>
                    <a:pt x="713494" y="290022"/>
                  </a:lnTo>
                  <a:lnTo>
                    <a:pt x="727484" y="277870"/>
                  </a:lnTo>
                  <a:lnTo>
                    <a:pt x="741474" y="266101"/>
                  </a:lnTo>
                  <a:lnTo>
                    <a:pt x="755465" y="254845"/>
                  </a:lnTo>
                  <a:lnTo>
                    <a:pt x="769455" y="244203"/>
                  </a:lnTo>
                  <a:lnTo>
                    <a:pt x="783445" y="234255"/>
                  </a:lnTo>
                  <a:lnTo>
                    <a:pt x="797435" y="225050"/>
                  </a:lnTo>
                  <a:lnTo>
                    <a:pt x="811425" y="216615"/>
                  </a:lnTo>
                  <a:lnTo>
                    <a:pt x="825415" y="208954"/>
                  </a:lnTo>
                  <a:lnTo>
                    <a:pt x="839405" y="202051"/>
                  </a:lnTo>
                  <a:lnTo>
                    <a:pt x="853395" y="195876"/>
                  </a:lnTo>
                  <a:lnTo>
                    <a:pt x="867385" y="190388"/>
                  </a:lnTo>
                  <a:lnTo>
                    <a:pt x="881375" y="185538"/>
                  </a:lnTo>
                  <a:lnTo>
                    <a:pt x="895365" y="181274"/>
                  </a:lnTo>
                  <a:lnTo>
                    <a:pt x="909356" y="177541"/>
                  </a:lnTo>
                  <a:lnTo>
                    <a:pt x="923346" y="174287"/>
                  </a:lnTo>
                  <a:lnTo>
                    <a:pt x="937336" y="171460"/>
                  </a:lnTo>
                  <a:lnTo>
                    <a:pt x="951326" y="169010"/>
                  </a:lnTo>
                  <a:lnTo>
                    <a:pt x="965316" y="166894"/>
                  </a:lnTo>
                  <a:lnTo>
                    <a:pt x="979306" y="165069"/>
                  </a:lnTo>
                  <a:lnTo>
                    <a:pt x="993296" y="163499"/>
                  </a:lnTo>
                  <a:lnTo>
                    <a:pt x="1007286" y="162150"/>
                  </a:lnTo>
                  <a:lnTo>
                    <a:pt x="1021276" y="160993"/>
                  </a:lnTo>
                  <a:lnTo>
                    <a:pt x="1035266" y="160001"/>
                  </a:lnTo>
                  <a:lnTo>
                    <a:pt x="1049256" y="159152"/>
                  </a:lnTo>
                  <a:lnTo>
                    <a:pt x="1063247" y="158426"/>
                  </a:lnTo>
                  <a:lnTo>
                    <a:pt x="1077237" y="157806"/>
                  </a:lnTo>
                  <a:lnTo>
                    <a:pt x="1091227" y="157276"/>
                  </a:lnTo>
                  <a:lnTo>
                    <a:pt x="1105217" y="156824"/>
                  </a:lnTo>
                  <a:lnTo>
                    <a:pt x="1119207" y="156439"/>
                  </a:lnTo>
                  <a:lnTo>
                    <a:pt x="1133197" y="156110"/>
                  </a:lnTo>
                  <a:lnTo>
                    <a:pt x="1147187" y="155829"/>
                  </a:lnTo>
                  <a:lnTo>
                    <a:pt x="1161177" y="155590"/>
                  </a:lnTo>
                  <a:lnTo>
                    <a:pt x="1175167" y="155387"/>
                  </a:lnTo>
                  <a:lnTo>
                    <a:pt x="1189157" y="155213"/>
                  </a:lnTo>
                  <a:lnTo>
                    <a:pt x="1203148" y="155066"/>
                  </a:lnTo>
                  <a:lnTo>
                    <a:pt x="1217138" y="154940"/>
                  </a:lnTo>
                  <a:lnTo>
                    <a:pt x="1231128" y="154833"/>
                  </a:lnTo>
                  <a:lnTo>
                    <a:pt x="1245118" y="154742"/>
                  </a:lnTo>
                  <a:lnTo>
                    <a:pt x="1259108" y="154664"/>
                  </a:lnTo>
                  <a:lnTo>
                    <a:pt x="1273098" y="154598"/>
                  </a:lnTo>
                  <a:lnTo>
                    <a:pt x="1287088" y="154542"/>
                  </a:lnTo>
                  <a:lnTo>
                    <a:pt x="1301078" y="154494"/>
                  </a:lnTo>
                  <a:lnTo>
                    <a:pt x="1315068" y="154453"/>
                  </a:lnTo>
                  <a:lnTo>
                    <a:pt x="1329058" y="154419"/>
                  </a:lnTo>
                  <a:lnTo>
                    <a:pt x="1343048" y="154389"/>
                  </a:lnTo>
                  <a:lnTo>
                    <a:pt x="1357039" y="154364"/>
                  </a:lnTo>
                  <a:lnTo>
                    <a:pt x="1371029" y="154343"/>
                  </a:lnTo>
                  <a:lnTo>
                    <a:pt x="1385019" y="154325"/>
                  </a:lnTo>
                  <a:lnTo>
                    <a:pt x="1385019" y="154376"/>
                  </a:lnTo>
                  <a:lnTo>
                    <a:pt x="1399009" y="154404"/>
                  </a:lnTo>
                  <a:lnTo>
                    <a:pt x="1412999" y="154436"/>
                  </a:lnTo>
                  <a:lnTo>
                    <a:pt x="1426989" y="154473"/>
                  </a:lnTo>
                  <a:lnTo>
                    <a:pt x="1440979" y="154517"/>
                  </a:lnTo>
                  <a:lnTo>
                    <a:pt x="1454969" y="154569"/>
                  </a:lnTo>
                  <a:lnTo>
                    <a:pt x="1468959" y="154631"/>
                  </a:lnTo>
                  <a:lnTo>
                    <a:pt x="1482949" y="154702"/>
                  </a:lnTo>
                  <a:lnTo>
                    <a:pt x="1496939" y="154787"/>
                  </a:lnTo>
                  <a:lnTo>
                    <a:pt x="1510930" y="154886"/>
                  </a:lnTo>
                  <a:lnTo>
                    <a:pt x="1524920" y="155002"/>
                  </a:lnTo>
                  <a:lnTo>
                    <a:pt x="1538910" y="155139"/>
                  </a:lnTo>
                  <a:lnTo>
                    <a:pt x="1552900" y="155299"/>
                  </a:lnTo>
                  <a:lnTo>
                    <a:pt x="1566890" y="155488"/>
                  </a:lnTo>
                  <a:lnTo>
                    <a:pt x="1580880" y="155710"/>
                  </a:lnTo>
                  <a:lnTo>
                    <a:pt x="1594870" y="155970"/>
                  </a:lnTo>
                  <a:lnTo>
                    <a:pt x="1608860" y="156275"/>
                  </a:lnTo>
                  <a:lnTo>
                    <a:pt x="1622850" y="156633"/>
                  </a:lnTo>
                  <a:lnTo>
                    <a:pt x="1636840" y="157054"/>
                  </a:lnTo>
                  <a:lnTo>
                    <a:pt x="1650830" y="157547"/>
                  </a:lnTo>
                  <a:lnTo>
                    <a:pt x="1664821" y="158126"/>
                  </a:lnTo>
                  <a:lnTo>
                    <a:pt x="1678811" y="158804"/>
                  </a:lnTo>
                  <a:lnTo>
                    <a:pt x="1692801" y="159599"/>
                  </a:lnTo>
                  <a:lnTo>
                    <a:pt x="1706791" y="160529"/>
                  </a:lnTo>
                  <a:lnTo>
                    <a:pt x="1720781" y="161618"/>
                  </a:lnTo>
                  <a:lnTo>
                    <a:pt x="1734771" y="162891"/>
                  </a:lnTo>
                  <a:lnTo>
                    <a:pt x="1748761" y="164378"/>
                  </a:lnTo>
                  <a:lnTo>
                    <a:pt x="1762751" y="166114"/>
                  </a:lnTo>
                  <a:lnTo>
                    <a:pt x="1776741" y="168138"/>
                  </a:lnTo>
                  <a:lnTo>
                    <a:pt x="1790731" y="170493"/>
                  </a:lnTo>
                  <a:lnTo>
                    <a:pt x="1804722" y="173230"/>
                  </a:lnTo>
                  <a:lnTo>
                    <a:pt x="1818712" y="176405"/>
                  </a:lnTo>
                  <a:lnTo>
                    <a:pt x="1832702" y="180079"/>
                  </a:lnTo>
                  <a:lnTo>
                    <a:pt x="1846692" y="184320"/>
                  </a:lnTo>
                  <a:lnTo>
                    <a:pt x="1860682" y="189201"/>
                  </a:lnTo>
                  <a:lnTo>
                    <a:pt x="1874672" y="194800"/>
                  </a:lnTo>
                  <a:lnTo>
                    <a:pt x="1888662" y="201196"/>
                  </a:lnTo>
                  <a:lnTo>
                    <a:pt x="1902652" y="208471"/>
                  </a:lnTo>
                  <a:lnTo>
                    <a:pt x="1916642" y="216703"/>
                  </a:lnTo>
                  <a:lnTo>
                    <a:pt x="1930632" y="225966"/>
                  </a:lnTo>
                  <a:lnTo>
                    <a:pt x="1944622" y="236321"/>
                  </a:lnTo>
                  <a:lnTo>
                    <a:pt x="1958613" y="247813"/>
                  </a:lnTo>
                  <a:lnTo>
                    <a:pt x="1972603" y="260465"/>
                  </a:lnTo>
                  <a:lnTo>
                    <a:pt x="1986593" y="274271"/>
                  </a:lnTo>
                  <a:lnTo>
                    <a:pt x="2000583" y="289194"/>
                  </a:lnTo>
                  <a:lnTo>
                    <a:pt x="2014573" y="305157"/>
                  </a:lnTo>
                  <a:lnTo>
                    <a:pt x="2028563" y="322042"/>
                  </a:lnTo>
                  <a:lnTo>
                    <a:pt x="2042553" y="339694"/>
                  </a:lnTo>
                  <a:lnTo>
                    <a:pt x="2056543" y="357923"/>
                  </a:lnTo>
                  <a:lnTo>
                    <a:pt x="2070533" y="376510"/>
                  </a:lnTo>
                  <a:lnTo>
                    <a:pt x="2084523" y="395218"/>
                  </a:lnTo>
                  <a:lnTo>
                    <a:pt x="2098513" y="413805"/>
                  </a:lnTo>
                  <a:lnTo>
                    <a:pt x="2112504" y="432034"/>
                  </a:lnTo>
                  <a:lnTo>
                    <a:pt x="2126494" y="449687"/>
                  </a:lnTo>
                  <a:lnTo>
                    <a:pt x="2140484" y="466572"/>
                  </a:lnTo>
                  <a:lnTo>
                    <a:pt x="2154474" y="482534"/>
                  </a:lnTo>
                  <a:lnTo>
                    <a:pt x="2168464" y="497457"/>
                  </a:lnTo>
                  <a:lnTo>
                    <a:pt x="2182454" y="511264"/>
                  </a:lnTo>
                  <a:lnTo>
                    <a:pt x="2196444" y="523916"/>
                  </a:lnTo>
                  <a:lnTo>
                    <a:pt x="2210434" y="535407"/>
                  </a:lnTo>
                  <a:lnTo>
                    <a:pt x="2224424" y="545762"/>
                  </a:lnTo>
                  <a:lnTo>
                    <a:pt x="2238414" y="555025"/>
                  </a:lnTo>
                  <a:lnTo>
                    <a:pt x="2252404" y="563257"/>
                  </a:lnTo>
                  <a:lnTo>
                    <a:pt x="2266395" y="570532"/>
                  </a:lnTo>
                  <a:lnTo>
                    <a:pt x="2280385" y="576928"/>
                  </a:lnTo>
                  <a:lnTo>
                    <a:pt x="2294375" y="582527"/>
                  </a:lnTo>
                  <a:lnTo>
                    <a:pt x="2308365" y="587408"/>
                  </a:lnTo>
                  <a:lnTo>
                    <a:pt x="2322355" y="591649"/>
                  </a:lnTo>
                  <a:lnTo>
                    <a:pt x="2336345" y="595323"/>
                  </a:lnTo>
                  <a:lnTo>
                    <a:pt x="2350335" y="598498"/>
                  </a:lnTo>
                  <a:lnTo>
                    <a:pt x="2364325" y="601235"/>
                  </a:lnTo>
                  <a:lnTo>
                    <a:pt x="2378315" y="603590"/>
                  </a:lnTo>
                  <a:lnTo>
                    <a:pt x="2392305" y="605614"/>
                  </a:lnTo>
                  <a:lnTo>
                    <a:pt x="2406296" y="607350"/>
                  </a:lnTo>
                  <a:lnTo>
                    <a:pt x="2420286" y="608837"/>
                  </a:lnTo>
                  <a:lnTo>
                    <a:pt x="2434276" y="610110"/>
                  </a:lnTo>
                  <a:lnTo>
                    <a:pt x="2448266" y="611199"/>
                  </a:lnTo>
                  <a:lnTo>
                    <a:pt x="2462256" y="612130"/>
                  </a:lnTo>
                  <a:lnTo>
                    <a:pt x="2476246" y="612924"/>
                  </a:lnTo>
                  <a:lnTo>
                    <a:pt x="2490236" y="613602"/>
                  </a:lnTo>
                  <a:lnTo>
                    <a:pt x="2504226" y="614181"/>
                  </a:lnTo>
                  <a:lnTo>
                    <a:pt x="2518216" y="614674"/>
                  </a:lnTo>
                  <a:lnTo>
                    <a:pt x="2532206" y="615095"/>
                  </a:lnTo>
                  <a:lnTo>
                    <a:pt x="2546196" y="615453"/>
                  </a:lnTo>
                  <a:lnTo>
                    <a:pt x="2560187" y="615759"/>
                  </a:lnTo>
                  <a:lnTo>
                    <a:pt x="2574177" y="616019"/>
                  </a:lnTo>
                  <a:lnTo>
                    <a:pt x="2588167" y="616240"/>
                  </a:lnTo>
                  <a:lnTo>
                    <a:pt x="2602157" y="616429"/>
                  </a:lnTo>
                  <a:lnTo>
                    <a:pt x="2616147" y="616589"/>
                  </a:lnTo>
                  <a:lnTo>
                    <a:pt x="2630137" y="616726"/>
                  </a:lnTo>
                  <a:lnTo>
                    <a:pt x="2644127" y="616842"/>
                  </a:lnTo>
                  <a:lnTo>
                    <a:pt x="2658117" y="616942"/>
                  </a:lnTo>
                  <a:lnTo>
                    <a:pt x="2672107" y="617026"/>
                  </a:lnTo>
                  <a:lnTo>
                    <a:pt x="2686097" y="617098"/>
                  </a:lnTo>
                  <a:lnTo>
                    <a:pt x="2700087" y="617159"/>
                  </a:lnTo>
                  <a:lnTo>
                    <a:pt x="2714078" y="617211"/>
                  </a:lnTo>
                  <a:lnTo>
                    <a:pt x="2728068" y="617255"/>
                  </a:lnTo>
                  <a:lnTo>
                    <a:pt x="2742058" y="617292"/>
                  </a:lnTo>
                  <a:lnTo>
                    <a:pt x="2756048" y="617324"/>
                  </a:lnTo>
                  <a:lnTo>
                    <a:pt x="2770038" y="617352"/>
                  </a:lnTo>
                  <a:lnTo>
                    <a:pt x="2770038" y="617300"/>
                  </a:lnTo>
                  <a:lnTo>
                    <a:pt x="2784028" y="617264"/>
                  </a:lnTo>
                  <a:lnTo>
                    <a:pt x="2798018" y="617221"/>
                  </a:lnTo>
                  <a:lnTo>
                    <a:pt x="2812008" y="617171"/>
                  </a:lnTo>
                  <a:lnTo>
                    <a:pt x="2825998" y="617112"/>
                  </a:lnTo>
                  <a:lnTo>
                    <a:pt x="2839988" y="617043"/>
                  </a:lnTo>
                  <a:lnTo>
                    <a:pt x="2853978" y="616961"/>
                  </a:lnTo>
                  <a:lnTo>
                    <a:pt x="2867969" y="616865"/>
                  </a:lnTo>
                  <a:lnTo>
                    <a:pt x="2881959" y="616753"/>
                  </a:lnTo>
                  <a:lnTo>
                    <a:pt x="2895949" y="616621"/>
                  </a:lnTo>
                  <a:lnTo>
                    <a:pt x="2909939" y="616466"/>
                  </a:lnTo>
                  <a:lnTo>
                    <a:pt x="2923929" y="616283"/>
                  </a:lnTo>
                  <a:lnTo>
                    <a:pt x="2937919" y="616069"/>
                  </a:lnTo>
                  <a:lnTo>
                    <a:pt x="2951909" y="615818"/>
                  </a:lnTo>
                  <a:lnTo>
                    <a:pt x="2965899" y="615522"/>
                  </a:lnTo>
                  <a:lnTo>
                    <a:pt x="2979889" y="615176"/>
                  </a:lnTo>
                  <a:lnTo>
                    <a:pt x="2993879" y="614769"/>
                  </a:lnTo>
                  <a:lnTo>
                    <a:pt x="3007870" y="614291"/>
                  </a:lnTo>
                  <a:lnTo>
                    <a:pt x="3021860" y="613730"/>
                  </a:lnTo>
                  <a:lnTo>
                    <a:pt x="3035850" y="613072"/>
                  </a:lnTo>
                  <a:lnTo>
                    <a:pt x="3049840" y="612301"/>
                  </a:lnTo>
                  <a:lnTo>
                    <a:pt x="3063830" y="611396"/>
                  </a:lnTo>
                  <a:lnTo>
                    <a:pt x="3077820" y="610337"/>
                  </a:lnTo>
                  <a:lnTo>
                    <a:pt x="3091810" y="609097"/>
                  </a:lnTo>
                  <a:lnTo>
                    <a:pt x="3105800" y="607645"/>
                  </a:lnTo>
                  <a:lnTo>
                    <a:pt x="3119790" y="605947"/>
                  </a:lnTo>
                  <a:lnTo>
                    <a:pt x="3133780" y="603964"/>
                  </a:lnTo>
                  <a:lnTo>
                    <a:pt x="3147770" y="601649"/>
                  </a:lnTo>
                  <a:lnTo>
                    <a:pt x="3161761" y="598951"/>
                  </a:lnTo>
                  <a:lnTo>
                    <a:pt x="3175751" y="595811"/>
                  </a:lnTo>
                  <a:lnTo>
                    <a:pt x="3189741" y="592161"/>
                  </a:lnTo>
                  <a:lnTo>
                    <a:pt x="3203731" y="587928"/>
                  </a:lnTo>
                  <a:lnTo>
                    <a:pt x="3217721" y="583029"/>
                  </a:lnTo>
                  <a:lnTo>
                    <a:pt x="3231711" y="577375"/>
                  </a:lnTo>
                  <a:lnTo>
                    <a:pt x="3245701" y="570867"/>
                  </a:lnTo>
                  <a:lnTo>
                    <a:pt x="3259691" y="563402"/>
                  </a:lnTo>
                  <a:lnTo>
                    <a:pt x="3273681" y="554874"/>
                  </a:lnTo>
                  <a:lnTo>
                    <a:pt x="3287671" y="545174"/>
                  </a:lnTo>
                  <a:lnTo>
                    <a:pt x="3301661" y="534197"/>
                  </a:lnTo>
                  <a:lnTo>
                    <a:pt x="3315652" y="521847"/>
                  </a:lnTo>
                  <a:lnTo>
                    <a:pt x="3329642" y="508041"/>
                  </a:lnTo>
                  <a:lnTo>
                    <a:pt x="3343632" y="492718"/>
                  </a:lnTo>
                  <a:lnTo>
                    <a:pt x="3357622" y="475849"/>
                  </a:lnTo>
                  <a:lnTo>
                    <a:pt x="3371612" y="457440"/>
                  </a:lnTo>
                  <a:lnTo>
                    <a:pt x="3385602" y="437543"/>
                  </a:lnTo>
                  <a:lnTo>
                    <a:pt x="3399592" y="416260"/>
                  </a:lnTo>
                  <a:lnTo>
                    <a:pt x="3413582" y="393746"/>
                  </a:lnTo>
                  <a:lnTo>
                    <a:pt x="3427572" y="370210"/>
                  </a:lnTo>
                  <a:lnTo>
                    <a:pt x="3441562" y="345905"/>
                  </a:lnTo>
                  <a:lnTo>
                    <a:pt x="3455552" y="321122"/>
                  </a:lnTo>
                  <a:lnTo>
                    <a:pt x="3469543" y="296177"/>
                  </a:lnTo>
                  <a:lnTo>
                    <a:pt x="3483533" y="271395"/>
                  </a:lnTo>
                  <a:lnTo>
                    <a:pt x="3497523" y="247089"/>
                  </a:lnTo>
                  <a:lnTo>
                    <a:pt x="3511513" y="223553"/>
                  </a:lnTo>
                  <a:lnTo>
                    <a:pt x="3525503" y="201040"/>
                  </a:lnTo>
                  <a:lnTo>
                    <a:pt x="3539493" y="179757"/>
                  </a:lnTo>
                  <a:lnTo>
                    <a:pt x="3553483" y="159860"/>
                  </a:lnTo>
                  <a:lnTo>
                    <a:pt x="3567473" y="141450"/>
                  </a:lnTo>
                  <a:lnTo>
                    <a:pt x="3581463" y="124581"/>
                  </a:lnTo>
                  <a:lnTo>
                    <a:pt x="3595453" y="109259"/>
                  </a:lnTo>
                  <a:lnTo>
                    <a:pt x="3609444" y="95453"/>
                  </a:lnTo>
                  <a:lnTo>
                    <a:pt x="3623434" y="83102"/>
                  </a:lnTo>
                  <a:lnTo>
                    <a:pt x="3637424" y="72126"/>
                  </a:lnTo>
                  <a:lnTo>
                    <a:pt x="3651414" y="62426"/>
                  </a:lnTo>
                  <a:lnTo>
                    <a:pt x="3665404" y="53897"/>
                  </a:lnTo>
                  <a:lnTo>
                    <a:pt x="3679394" y="46433"/>
                  </a:lnTo>
                  <a:lnTo>
                    <a:pt x="3693384" y="39925"/>
                  </a:lnTo>
                  <a:lnTo>
                    <a:pt x="3707374" y="34270"/>
                  </a:lnTo>
                  <a:lnTo>
                    <a:pt x="3721364" y="29371"/>
                  </a:lnTo>
                  <a:lnTo>
                    <a:pt x="3735354" y="25138"/>
                  </a:lnTo>
                  <a:lnTo>
                    <a:pt x="3749344" y="21489"/>
                  </a:lnTo>
                  <a:lnTo>
                    <a:pt x="3763335" y="18348"/>
                  </a:lnTo>
                  <a:lnTo>
                    <a:pt x="3777325" y="15650"/>
                  </a:lnTo>
                  <a:lnTo>
                    <a:pt x="3791315" y="13335"/>
                  </a:lnTo>
                  <a:lnTo>
                    <a:pt x="3805305" y="11352"/>
                  </a:lnTo>
                  <a:lnTo>
                    <a:pt x="3819295" y="9655"/>
                  </a:lnTo>
                  <a:lnTo>
                    <a:pt x="3833285" y="8203"/>
                  </a:lnTo>
                  <a:lnTo>
                    <a:pt x="3847275" y="6962"/>
                  </a:lnTo>
                  <a:lnTo>
                    <a:pt x="3861265" y="5903"/>
                  </a:lnTo>
                  <a:lnTo>
                    <a:pt x="3875255" y="4999"/>
                  </a:lnTo>
                  <a:lnTo>
                    <a:pt x="3889245" y="4227"/>
                  </a:lnTo>
                  <a:lnTo>
                    <a:pt x="3903235" y="3570"/>
                  </a:lnTo>
                  <a:lnTo>
                    <a:pt x="3917226" y="3009"/>
                  </a:lnTo>
                  <a:lnTo>
                    <a:pt x="3931216" y="2531"/>
                  </a:lnTo>
                  <a:lnTo>
                    <a:pt x="3945206" y="2124"/>
                  </a:lnTo>
                  <a:lnTo>
                    <a:pt x="3959196" y="1777"/>
                  </a:lnTo>
                  <a:lnTo>
                    <a:pt x="3973186" y="1482"/>
                  </a:lnTo>
                  <a:lnTo>
                    <a:pt x="3987176" y="1230"/>
                  </a:lnTo>
                  <a:lnTo>
                    <a:pt x="4001166" y="1016"/>
                  </a:lnTo>
                  <a:lnTo>
                    <a:pt x="4015156" y="834"/>
                  </a:lnTo>
                  <a:lnTo>
                    <a:pt x="4029146" y="679"/>
                  </a:lnTo>
                  <a:lnTo>
                    <a:pt x="4043136" y="546"/>
                  </a:lnTo>
                  <a:lnTo>
                    <a:pt x="4057126" y="434"/>
                  </a:lnTo>
                  <a:lnTo>
                    <a:pt x="4071117" y="338"/>
                  </a:lnTo>
                  <a:lnTo>
                    <a:pt x="4085107" y="257"/>
                  </a:lnTo>
                  <a:lnTo>
                    <a:pt x="4099097" y="188"/>
                  </a:lnTo>
                  <a:lnTo>
                    <a:pt x="4113087" y="129"/>
                  </a:lnTo>
                  <a:lnTo>
                    <a:pt x="4127077" y="79"/>
                  </a:lnTo>
                  <a:lnTo>
                    <a:pt x="4141067" y="36"/>
                  </a:lnTo>
                  <a:lnTo>
                    <a:pt x="4155057" y="0"/>
                  </a:lnTo>
                </a:path>
              </a:pathLst>
            </a:custGeom>
            <a:ln w="40651" cap="flat">
              <a:solidFill>
                <a:srgbClr val="D3D3D3">
                  <a:alpha val="100000"/>
                </a:srgbClr>
              </a:solidFill>
              <a:prstDash val="solid"/>
              <a:round/>
            </a:ln>
          </p:spPr>
          <p:txBody>
            <a:bodyPr/>
            <a:lstStyle/>
            <a:p/>
          </p:txBody>
        </p:sp>
        <p:sp>
          <p:nvSpPr>
            <p:cNvPr id="48" name="pl48"/>
            <p:cNvSpPr/>
            <p:nvPr/>
          </p:nvSpPr>
          <p:spPr>
            <a:xfrm>
              <a:off x="2737948" y="1517400"/>
              <a:ext cx="4155057" cy="463130"/>
            </a:xfrm>
            <a:custGeom>
              <a:avLst/>
              <a:pathLst>
                <a:path w="4155057" h="463130">
                  <a:moveTo>
                    <a:pt x="0" y="308650"/>
                  </a:moveTo>
                  <a:lnTo>
                    <a:pt x="13990" y="308632"/>
                  </a:lnTo>
                  <a:lnTo>
                    <a:pt x="27980" y="308610"/>
                  </a:lnTo>
                  <a:lnTo>
                    <a:pt x="41970" y="308585"/>
                  </a:lnTo>
                  <a:lnTo>
                    <a:pt x="55960" y="308556"/>
                  </a:lnTo>
                  <a:lnTo>
                    <a:pt x="69950" y="308521"/>
                  </a:lnTo>
                  <a:lnTo>
                    <a:pt x="83940" y="308480"/>
                  </a:lnTo>
                  <a:lnTo>
                    <a:pt x="97930" y="308432"/>
                  </a:lnTo>
                  <a:lnTo>
                    <a:pt x="111920" y="308376"/>
                  </a:lnTo>
                  <a:lnTo>
                    <a:pt x="125910" y="308310"/>
                  </a:lnTo>
                  <a:lnTo>
                    <a:pt x="139900" y="308233"/>
                  </a:lnTo>
                  <a:lnTo>
                    <a:pt x="153891" y="308141"/>
                  </a:lnTo>
                  <a:lnTo>
                    <a:pt x="167881" y="308034"/>
                  </a:lnTo>
                  <a:lnTo>
                    <a:pt x="181871" y="307909"/>
                  </a:lnTo>
                  <a:lnTo>
                    <a:pt x="195861" y="307761"/>
                  </a:lnTo>
                  <a:lnTo>
                    <a:pt x="209851" y="307588"/>
                  </a:lnTo>
                  <a:lnTo>
                    <a:pt x="223841" y="307384"/>
                  </a:lnTo>
                  <a:lnTo>
                    <a:pt x="237831" y="307145"/>
                  </a:lnTo>
                  <a:lnTo>
                    <a:pt x="251821" y="306865"/>
                  </a:lnTo>
                  <a:lnTo>
                    <a:pt x="265811" y="306536"/>
                  </a:lnTo>
                  <a:lnTo>
                    <a:pt x="279801" y="306150"/>
                  </a:lnTo>
                  <a:lnTo>
                    <a:pt x="293791" y="305698"/>
                  </a:lnTo>
                  <a:lnTo>
                    <a:pt x="307782" y="305168"/>
                  </a:lnTo>
                  <a:lnTo>
                    <a:pt x="321772" y="304548"/>
                  </a:lnTo>
                  <a:lnTo>
                    <a:pt x="335762" y="303822"/>
                  </a:lnTo>
                  <a:lnTo>
                    <a:pt x="349752" y="302973"/>
                  </a:lnTo>
                  <a:lnTo>
                    <a:pt x="363742" y="301982"/>
                  </a:lnTo>
                  <a:lnTo>
                    <a:pt x="377732" y="300824"/>
                  </a:lnTo>
                  <a:lnTo>
                    <a:pt x="391722" y="299475"/>
                  </a:lnTo>
                  <a:lnTo>
                    <a:pt x="405712" y="297905"/>
                  </a:lnTo>
                  <a:lnTo>
                    <a:pt x="419702" y="296080"/>
                  </a:lnTo>
                  <a:lnTo>
                    <a:pt x="433692" y="293964"/>
                  </a:lnTo>
                  <a:lnTo>
                    <a:pt x="447682" y="291514"/>
                  </a:lnTo>
                  <a:lnTo>
                    <a:pt x="461673" y="288687"/>
                  </a:lnTo>
                  <a:lnTo>
                    <a:pt x="475663" y="285433"/>
                  </a:lnTo>
                  <a:lnTo>
                    <a:pt x="489653" y="281701"/>
                  </a:lnTo>
                  <a:lnTo>
                    <a:pt x="503643" y="277437"/>
                  </a:lnTo>
                  <a:lnTo>
                    <a:pt x="517633" y="272587"/>
                  </a:lnTo>
                  <a:lnTo>
                    <a:pt x="531623" y="267098"/>
                  </a:lnTo>
                  <a:lnTo>
                    <a:pt x="545613" y="260923"/>
                  </a:lnTo>
                  <a:lnTo>
                    <a:pt x="559603" y="254020"/>
                  </a:lnTo>
                  <a:lnTo>
                    <a:pt x="573593" y="246359"/>
                  </a:lnTo>
                  <a:lnTo>
                    <a:pt x="587583" y="237924"/>
                  </a:lnTo>
                  <a:lnTo>
                    <a:pt x="601574" y="228720"/>
                  </a:lnTo>
                  <a:lnTo>
                    <a:pt x="615564" y="218771"/>
                  </a:lnTo>
                  <a:lnTo>
                    <a:pt x="629554" y="208130"/>
                  </a:lnTo>
                  <a:lnTo>
                    <a:pt x="643544" y="196873"/>
                  </a:lnTo>
                  <a:lnTo>
                    <a:pt x="657534" y="185105"/>
                  </a:lnTo>
                  <a:lnTo>
                    <a:pt x="671524" y="172952"/>
                  </a:lnTo>
                  <a:lnTo>
                    <a:pt x="685514" y="160561"/>
                  </a:lnTo>
                  <a:lnTo>
                    <a:pt x="699504" y="148088"/>
                  </a:lnTo>
                  <a:lnTo>
                    <a:pt x="713494" y="135697"/>
                  </a:lnTo>
                  <a:lnTo>
                    <a:pt x="727484" y="123544"/>
                  </a:lnTo>
                  <a:lnTo>
                    <a:pt x="741474" y="111776"/>
                  </a:lnTo>
                  <a:lnTo>
                    <a:pt x="755465" y="100520"/>
                  </a:lnTo>
                  <a:lnTo>
                    <a:pt x="769455" y="89878"/>
                  </a:lnTo>
                  <a:lnTo>
                    <a:pt x="783445" y="79930"/>
                  </a:lnTo>
                  <a:lnTo>
                    <a:pt x="797435" y="70725"/>
                  </a:lnTo>
                  <a:lnTo>
                    <a:pt x="811425" y="62290"/>
                  </a:lnTo>
                  <a:lnTo>
                    <a:pt x="825415" y="54629"/>
                  </a:lnTo>
                  <a:lnTo>
                    <a:pt x="839405" y="47726"/>
                  </a:lnTo>
                  <a:lnTo>
                    <a:pt x="853395" y="41551"/>
                  </a:lnTo>
                  <a:lnTo>
                    <a:pt x="867385" y="36063"/>
                  </a:lnTo>
                  <a:lnTo>
                    <a:pt x="881375" y="31213"/>
                  </a:lnTo>
                  <a:lnTo>
                    <a:pt x="895365" y="26948"/>
                  </a:lnTo>
                  <a:lnTo>
                    <a:pt x="909356" y="23216"/>
                  </a:lnTo>
                  <a:lnTo>
                    <a:pt x="923346" y="19962"/>
                  </a:lnTo>
                  <a:lnTo>
                    <a:pt x="937336" y="17135"/>
                  </a:lnTo>
                  <a:lnTo>
                    <a:pt x="951326" y="14685"/>
                  </a:lnTo>
                  <a:lnTo>
                    <a:pt x="965316" y="12569"/>
                  </a:lnTo>
                  <a:lnTo>
                    <a:pt x="979306" y="10744"/>
                  </a:lnTo>
                  <a:lnTo>
                    <a:pt x="993296" y="9174"/>
                  </a:lnTo>
                  <a:lnTo>
                    <a:pt x="1007286" y="7825"/>
                  </a:lnTo>
                  <a:lnTo>
                    <a:pt x="1021276" y="6667"/>
                  </a:lnTo>
                  <a:lnTo>
                    <a:pt x="1035266" y="5676"/>
                  </a:lnTo>
                  <a:lnTo>
                    <a:pt x="1049256" y="4827"/>
                  </a:lnTo>
                  <a:lnTo>
                    <a:pt x="1063247" y="4101"/>
                  </a:lnTo>
                  <a:lnTo>
                    <a:pt x="1077237" y="3481"/>
                  </a:lnTo>
                  <a:lnTo>
                    <a:pt x="1091227" y="2951"/>
                  </a:lnTo>
                  <a:lnTo>
                    <a:pt x="1105217" y="2499"/>
                  </a:lnTo>
                  <a:lnTo>
                    <a:pt x="1119207" y="2113"/>
                  </a:lnTo>
                  <a:lnTo>
                    <a:pt x="1133197" y="1785"/>
                  </a:lnTo>
                  <a:lnTo>
                    <a:pt x="1147187" y="1504"/>
                  </a:lnTo>
                  <a:lnTo>
                    <a:pt x="1161177" y="1265"/>
                  </a:lnTo>
                  <a:lnTo>
                    <a:pt x="1175167" y="1062"/>
                  </a:lnTo>
                  <a:lnTo>
                    <a:pt x="1189157" y="888"/>
                  </a:lnTo>
                  <a:lnTo>
                    <a:pt x="1203148" y="741"/>
                  </a:lnTo>
                  <a:lnTo>
                    <a:pt x="1217138" y="615"/>
                  </a:lnTo>
                  <a:lnTo>
                    <a:pt x="1231128" y="508"/>
                  </a:lnTo>
                  <a:lnTo>
                    <a:pt x="1245118" y="417"/>
                  </a:lnTo>
                  <a:lnTo>
                    <a:pt x="1259108" y="339"/>
                  </a:lnTo>
                  <a:lnTo>
                    <a:pt x="1273098" y="273"/>
                  </a:lnTo>
                  <a:lnTo>
                    <a:pt x="1287088" y="217"/>
                  </a:lnTo>
                  <a:lnTo>
                    <a:pt x="1301078" y="169"/>
                  </a:lnTo>
                  <a:lnTo>
                    <a:pt x="1315068" y="128"/>
                  </a:lnTo>
                  <a:lnTo>
                    <a:pt x="1329058" y="94"/>
                  </a:lnTo>
                  <a:lnTo>
                    <a:pt x="1343048" y="64"/>
                  </a:lnTo>
                  <a:lnTo>
                    <a:pt x="1357039" y="39"/>
                  </a:lnTo>
                  <a:lnTo>
                    <a:pt x="1371029" y="18"/>
                  </a:lnTo>
                  <a:lnTo>
                    <a:pt x="1385019" y="0"/>
                  </a:lnTo>
                  <a:lnTo>
                    <a:pt x="1385019" y="0"/>
                  </a:lnTo>
                  <a:lnTo>
                    <a:pt x="1399009" y="18"/>
                  </a:lnTo>
                  <a:lnTo>
                    <a:pt x="1412999" y="39"/>
                  </a:lnTo>
                  <a:lnTo>
                    <a:pt x="1426989" y="64"/>
                  </a:lnTo>
                  <a:lnTo>
                    <a:pt x="1440979" y="94"/>
                  </a:lnTo>
                  <a:lnTo>
                    <a:pt x="1454969" y="128"/>
                  </a:lnTo>
                  <a:lnTo>
                    <a:pt x="1468959" y="169"/>
                  </a:lnTo>
                  <a:lnTo>
                    <a:pt x="1482949" y="217"/>
                  </a:lnTo>
                  <a:lnTo>
                    <a:pt x="1496939" y="273"/>
                  </a:lnTo>
                  <a:lnTo>
                    <a:pt x="1510930" y="339"/>
                  </a:lnTo>
                  <a:lnTo>
                    <a:pt x="1524920" y="417"/>
                  </a:lnTo>
                  <a:lnTo>
                    <a:pt x="1538910" y="508"/>
                  </a:lnTo>
                  <a:lnTo>
                    <a:pt x="1552900" y="615"/>
                  </a:lnTo>
                  <a:lnTo>
                    <a:pt x="1566890" y="741"/>
                  </a:lnTo>
                  <a:lnTo>
                    <a:pt x="1580880" y="888"/>
                  </a:lnTo>
                  <a:lnTo>
                    <a:pt x="1594870" y="1062"/>
                  </a:lnTo>
                  <a:lnTo>
                    <a:pt x="1608860" y="1265"/>
                  </a:lnTo>
                  <a:lnTo>
                    <a:pt x="1622850" y="1504"/>
                  </a:lnTo>
                  <a:lnTo>
                    <a:pt x="1636840" y="1785"/>
                  </a:lnTo>
                  <a:lnTo>
                    <a:pt x="1650830" y="2113"/>
                  </a:lnTo>
                  <a:lnTo>
                    <a:pt x="1664821" y="2499"/>
                  </a:lnTo>
                  <a:lnTo>
                    <a:pt x="1678811" y="2951"/>
                  </a:lnTo>
                  <a:lnTo>
                    <a:pt x="1692801" y="3481"/>
                  </a:lnTo>
                  <a:lnTo>
                    <a:pt x="1706791" y="4101"/>
                  </a:lnTo>
                  <a:lnTo>
                    <a:pt x="1720781" y="4827"/>
                  </a:lnTo>
                  <a:lnTo>
                    <a:pt x="1734771" y="5676"/>
                  </a:lnTo>
                  <a:lnTo>
                    <a:pt x="1748761" y="6667"/>
                  </a:lnTo>
                  <a:lnTo>
                    <a:pt x="1762751" y="7825"/>
                  </a:lnTo>
                  <a:lnTo>
                    <a:pt x="1776741" y="9174"/>
                  </a:lnTo>
                  <a:lnTo>
                    <a:pt x="1790731" y="10744"/>
                  </a:lnTo>
                  <a:lnTo>
                    <a:pt x="1804722" y="12569"/>
                  </a:lnTo>
                  <a:lnTo>
                    <a:pt x="1818712" y="14685"/>
                  </a:lnTo>
                  <a:lnTo>
                    <a:pt x="1832702" y="17135"/>
                  </a:lnTo>
                  <a:lnTo>
                    <a:pt x="1846692" y="19962"/>
                  </a:lnTo>
                  <a:lnTo>
                    <a:pt x="1860682" y="23216"/>
                  </a:lnTo>
                  <a:lnTo>
                    <a:pt x="1874672" y="26948"/>
                  </a:lnTo>
                  <a:lnTo>
                    <a:pt x="1888662" y="31213"/>
                  </a:lnTo>
                  <a:lnTo>
                    <a:pt x="1902652" y="36063"/>
                  </a:lnTo>
                  <a:lnTo>
                    <a:pt x="1916642" y="41551"/>
                  </a:lnTo>
                  <a:lnTo>
                    <a:pt x="1930632" y="47726"/>
                  </a:lnTo>
                  <a:lnTo>
                    <a:pt x="1944622" y="54629"/>
                  </a:lnTo>
                  <a:lnTo>
                    <a:pt x="1958613" y="62290"/>
                  </a:lnTo>
                  <a:lnTo>
                    <a:pt x="1972603" y="70725"/>
                  </a:lnTo>
                  <a:lnTo>
                    <a:pt x="1986593" y="79930"/>
                  </a:lnTo>
                  <a:lnTo>
                    <a:pt x="2000583" y="89878"/>
                  </a:lnTo>
                  <a:lnTo>
                    <a:pt x="2014573" y="100520"/>
                  </a:lnTo>
                  <a:lnTo>
                    <a:pt x="2028563" y="111776"/>
                  </a:lnTo>
                  <a:lnTo>
                    <a:pt x="2042553" y="123544"/>
                  </a:lnTo>
                  <a:lnTo>
                    <a:pt x="2056543" y="135697"/>
                  </a:lnTo>
                  <a:lnTo>
                    <a:pt x="2070533" y="148088"/>
                  </a:lnTo>
                  <a:lnTo>
                    <a:pt x="2084523" y="160561"/>
                  </a:lnTo>
                  <a:lnTo>
                    <a:pt x="2098513" y="172952"/>
                  </a:lnTo>
                  <a:lnTo>
                    <a:pt x="2112504" y="185105"/>
                  </a:lnTo>
                  <a:lnTo>
                    <a:pt x="2126494" y="196873"/>
                  </a:lnTo>
                  <a:lnTo>
                    <a:pt x="2140484" y="208130"/>
                  </a:lnTo>
                  <a:lnTo>
                    <a:pt x="2154474" y="218771"/>
                  </a:lnTo>
                  <a:lnTo>
                    <a:pt x="2168464" y="228720"/>
                  </a:lnTo>
                  <a:lnTo>
                    <a:pt x="2182454" y="237924"/>
                  </a:lnTo>
                  <a:lnTo>
                    <a:pt x="2196444" y="246359"/>
                  </a:lnTo>
                  <a:lnTo>
                    <a:pt x="2210434" y="254020"/>
                  </a:lnTo>
                  <a:lnTo>
                    <a:pt x="2224424" y="260923"/>
                  </a:lnTo>
                  <a:lnTo>
                    <a:pt x="2238414" y="267098"/>
                  </a:lnTo>
                  <a:lnTo>
                    <a:pt x="2252404" y="272587"/>
                  </a:lnTo>
                  <a:lnTo>
                    <a:pt x="2266395" y="277437"/>
                  </a:lnTo>
                  <a:lnTo>
                    <a:pt x="2280385" y="281701"/>
                  </a:lnTo>
                  <a:lnTo>
                    <a:pt x="2294375" y="285433"/>
                  </a:lnTo>
                  <a:lnTo>
                    <a:pt x="2308365" y="288687"/>
                  </a:lnTo>
                  <a:lnTo>
                    <a:pt x="2322355" y="291514"/>
                  </a:lnTo>
                  <a:lnTo>
                    <a:pt x="2336345" y="293964"/>
                  </a:lnTo>
                  <a:lnTo>
                    <a:pt x="2350335" y="296080"/>
                  </a:lnTo>
                  <a:lnTo>
                    <a:pt x="2364325" y="297905"/>
                  </a:lnTo>
                  <a:lnTo>
                    <a:pt x="2378315" y="299475"/>
                  </a:lnTo>
                  <a:lnTo>
                    <a:pt x="2392305" y="300824"/>
                  </a:lnTo>
                  <a:lnTo>
                    <a:pt x="2406296" y="301982"/>
                  </a:lnTo>
                  <a:lnTo>
                    <a:pt x="2420286" y="302973"/>
                  </a:lnTo>
                  <a:lnTo>
                    <a:pt x="2434276" y="303822"/>
                  </a:lnTo>
                  <a:lnTo>
                    <a:pt x="2448266" y="304548"/>
                  </a:lnTo>
                  <a:lnTo>
                    <a:pt x="2462256" y="305168"/>
                  </a:lnTo>
                  <a:lnTo>
                    <a:pt x="2476246" y="305698"/>
                  </a:lnTo>
                  <a:lnTo>
                    <a:pt x="2490236" y="306150"/>
                  </a:lnTo>
                  <a:lnTo>
                    <a:pt x="2504226" y="306536"/>
                  </a:lnTo>
                  <a:lnTo>
                    <a:pt x="2518216" y="306865"/>
                  </a:lnTo>
                  <a:lnTo>
                    <a:pt x="2532206" y="307145"/>
                  </a:lnTo>
                  <a:lnTo>
                    <a:pt x="2546196" y="307384"/>
                  </a:lnTo>
                  <a:lnTo>
                    <a:pt x="2560187" y="307588"/>
                  </a:lnTo>
                  <a:lnTo>
                    <a:pt x="2574177" y="307761"/>
                  </a:lnTo>
                  <a:lnTo>
                    <a:pt x="2588167" y="307909"/>
                  </a:lnTo>
                  <a:lnTo>
                    <a:pt x="2602157" y="308034"/>
                  </a:lnTo>
                  <a:lnTo>
                    <a:pt x="2616147" y="308141"/>
                  </a:lnTo>
                  <a:lnTo>
                    <a:pt x="2630137" y="308233"/>
                  </a:lnTo>
                  <a:lnTo>
                    <a:pt x="2644127" y="308310"/>
                  </a:lnTo>
                  <a:lnTo>
                    <a:pt x="2658117" y="308376"/>
                  </a:lnTo>
                  <a:lnTo>
                    <a:pt x="2672107" y="308432"/>
                  </a:lnTo>
                  <a:lnTo>
                    <a:pt x="2686097" y="308480"/>
                  </a:lnTo>
                  <a:lnTo>
                    <a:pt x="2700087" y="308521"/>
                  </a:lnTo>
                  <a:lnTo>
                    <a:pt x="2714078" y="308556"/>
                  </a:lnTo>
                  <a:lnTo>
                    <a:pt x="2728068" y="308585"/>
                  </a:lnTo>
                  <a:lnTo>
                    <a:pt x="2742058" y="308610"/>
                  </a:lnTo>
                  <a:lnTo>
                    <a:pt x="2756048" y="308632"/>
                  </a:lnTo>
                  <a:lnTo>
                    <a:pt x="2770038" y="308650"/>
                  </a:lnTo>
                  <a:lnTo>
                    <a:pt x="2770038" y="308805"/>
                  </a:lnTo>
                  <a:lnTo>
                    <a:pt x="2784028" y="308814"/>
                  </a:lnTo>
                  <a:lnTo>
                    <a:pt x="2798018" y="308825"/>
                  </a:lnTo>
                  <a:lnTo>
                    <a:pt x="2812008" y="308837"/>
                  </a:lnTo>
                  <a:lnTo>
                    <a:pt x="2825998" y="308852"/>
                  </a:lnTo>
                  <a:lnTo>
                    <a:pt x="2839988" y="308869"/>
                  </a:lnTo>
                  <a:lnTo>
                    <a:pt x="2853978" y="308890"/>
                  </a:lnTo>
                  <a:lnTo>
                    <a:pt x="2867969" y="308914"/>
                  </a:lnTo>
                  <a:lnTo>
                    <a:pt x="2881959" y="308942"/>
                  </a:lnTo>
                  <a:lnTo>
                    <a:pt x="2895949" y="308975"/>
                  </a:lnTo>
                  <a:lnTo>
                    <a:pt x="2909939" y="309014"/>
                  </a:lnTo>
                  <a:lnTo>
                    <a:pt x="2923929" y="309059"/>
                  </a:lnTo>
                  <a:lnTo>
                    <a:pt x="2937919" y="309113"/>
                  </a:lnTo>
                  <a:lnTo>
                    <a:pt x="2951909" y="309176"/>
                  </a:lnTo>
                  <a:lnTo>
                    <a:pt x="2965899" y="309249"/>
                  </a:lnTo>
                  <a:lnTo>
                    <a:pt x="2979889" y="309336"/>
                  </a:lnTo>
                  <a:lnTo>
                    <a:pt x="2993879" y="309438"/>
                  </a:lnTo>
                  <a:lnTo>
                    <a:pt x="3007870" y="309557"/>
                  </a:lnTo>
                  <a:lnTo>
                    <a:pt x="3021860" y="309698"/>
                  </a:lnTo>
                  <a:lnTo>
                    <a:pt x="3035850" y="309862"/>
                  </a:lnTo>
                  <a:lnTo>
                    <a:pt x="3049840" y="310055"/>
                  </a:lnTo>
                  <a:lnTo>
                    <a:pt x="3063830" y="310281"/>
                  </a:lnTo>
                  <a:lnTo>
                    <a:pt x="3077820" y="310546"/>
                  </a:lnTo>
                  <a:lnTo>
                    <a:pt x="3091810" y="310856"/>
                  </a:lnTo>
                  <a:lnTo>
                    <a:pt x="3105800" y="311219"/>
                  </a:lnTo>
                  <a:lnTo>
                    <a:pt x="3119790" y="311643"/>
                  </a:lnTo>
                  <a:lnTo>
                    <a:pt x="3133780" y="312139"/>
                  </a:lnTo>
                  <a:lnTo>
                    <a:pt x="3147770" y="312718"/>
                  </a:lnTo>
                  <a:lnTo>
                    <a:pt x="3161761" y="313392"/>
                  </a:lnTo>
                  <a:lnTo>
                    <a:pt x="3175751" y="314177"/>
                  </a:lnTo>
                  <a:lnTo>
                    <a:pt x="3189741" y="315090"/>
                  </a:lnTo>
                  <a:lnTo>
                    <a:pt x="3203731" y="316148"/>
                  </a:lnTo>
                  <a:lnTo>
                    <a:pt x="3217721" y="317373"/>
                  </a:lnTo>
                  <a:lnTo>
                    <a:pt x="3231711" y="318786"/>
                  </a:lnTo>
                  <a:lnTo>
                    <a:pt x="3245701" y="320413"/>
                  </a:lnTo>
                  <a:lnTo>
                    <a:pt x="3259691" y="322280"/>
                  </a:lnTo>
                  <a:lnTo>
                    <a:pt x="3273681" y="324412"/>
                  </a:lnTo>
                  <a:lnTo>
                    <a:pt x="3287671" y="326837"/>
                  </a:lnTo>
                  <a:lnTo>
                    <a:pt x="3301661" y="329581"/>
                  </a:lnTo>
                  <a:lnTo>
                    <a:pt x="3315652" y="332668"/>
                  </a:lnTo>
                  <a:lnTo>
                    <a:pt x="3329642" y="336120"/>
                  </a:lnTo>
                  <a:lnTo>
                    <a:pt x="3343632" y="339950"/>
                  </a:lnTo>
                  <a:lnTo>
                    <a:pt x="3357622" y="344168"/>
                  </a:lnTo>
                  <a:lnTo>
                    <a:pt x="3371612" y="348770"/>
                  </a:lnTo>
                  <a:lnTo>
                    <a:pt x="3385602" y="353744"/>
                  </a:lnTo>
                  <a:lnTo>
                    <a:pt x="3399592" y="359065"/>
                  </a:lnTo>
                  <a:lnTo>
                    <a:pt x="3413582" y="364693"/>
                  </a:lnTo>
                  <a:lnTo>
                    <a:pt x="3427572" y="370578"/>
                  </a:lnTo>
                  <a:lnTo>
                    <a:pt x="3441562" y="376654"/>
                  </a:lnTo>
                  <a:lnTo>
                    <a:pt x="3455552" y="382850"/>
                  </a:lnTo>
                  <a:lnTo>
                    <a:pt x="3469543" y="389086"/>
                  </a:lnTo>
                  <a:lnTo>
                    <a:pt x="3483533" y="395281"/>
                  </a:lnTo>
                  <a:lnTo>
                    <a:pt x="3497523" y="401358"/>
                  </a:lnTo>
                  <a:lnTo>
                    <a:pt x="3511513" y="407242"/>
                  </a:lnTo>
                  <a:lnTo>
                    <a:pt x="3525503" y="412870"/>
                  </a:lnTo>
                  <a:lnTo>
                    <a:pt x="3539493" y="418191"/>
                  </a:lnTo>
                  <a:lnTo>
                    <a:pt x="3553483" y="423165"/>
                  </a:lnTo>
                  <a:lnTo>
                    <a:pt x="3567473" y="427767"/>
                  </a:lnTo>
                  <a:lnTo>
                    <a:pt x="3581463" y="431985"/>
                  </a:lnTo>
                  <a:lnTo>
                    <a:pt x="3595453" y="435815"/>
                  </a:lnTo>
                  <a:lnTo>
                    <a:pt x="3609444" y="439267"/>
                  </a:lnTo>
                  <a:lnTo>
                    <a:pt x="3623434" y="442354"/>
                  </a:lnTo>
                  <a:lnTo>
                    <a:pt x="3637424" y="445099"/>
                  </a:lnTo>
                  <a:lnTo>
                    <a:pt x="3651414" y="447524"/>
                  </a:lnTo>
                  <a:lnTo>
                    <a:pt x="3665404" y="449656"/>
                  </a:lnTo>
                  <a:lnTo>
                    <a:pt x="3679394" y="451522"/>
                  </a:lnTo>
                  <a:lnTo>
                    <a:pt x="3693384" y="453149"/>
                  </a:lnTo>
                  <a:lnTo>
                    <a:pt x="3707374" y="454563"/>
                  </a:lnTo>
                  <a:lnTo>
                    <a:pt x="3721364" y="455787"/>
                  </a:lnTo>
                  <a:lnTo>
                    <a:pt x="3735354" y="456846"/>
                  </a:lnTo>
                  <a:lnTo>
                    <a:pt x="3749344" y="457758"/>
                  </a:lnTo>
                  <a:lnTo>
                    <a:pt x="3763335" y="458543"/>
                  </a:lnTo>
                  <a:lnTo>
                    <a:pt x="3777325" y="459218"/>
                  </a:lnTo>
                  <a:lnTo>
                    <a:pt x="3791315" y="459796"/>
                  </a:lnTo>
                  <a:lnTo>
                    <a:pt x="3805305" y="460292"/>
                  </a:lnTo>
                  <a:lnTo>
                    <a:pt x="3819295" y="460716"/>
                  </a:lnTo>
                  <a:lnTo>
                    <a:pt x="3833285" y="461079"/>
                  </a:lnTo>
                  <a:lnTo>
                    <a:pt x="3847275" y="461389"/>
                  </a:lnTo>
                  <a:lnTo>
                    <a:pt x="3861265" y="461654"/>
                  </a:lnTo>
                  <a:lnTo>
                    <a:pt x="3875255" y="461880"/>
                  </a:lnTo>
                  <a:lnTo>
                    <a:pt x="3889245" y="462073"/>
                  </a:lnTo>
                  <a:lnTo>
                    <a:pt x="3903235" y="462238"/>
                  </a:lnTo>
                  <a:lnTo>
                    <a:pt x="3917226" y="462378"/>
                  </a:lnTo>
                  <a:lnTo>
                    <a:pt x="3931216" y="462497"/>
                  </a:lnTo>
                  <a:lnTo>
                    <a:pt x="3945206" y="462599"/>
                  </a:lnTo>
                  <a:lnTo>
                    <a:pt x="3959196" y="462686"/>
                  </a:lnTo>
                  <a:lnTo>
                    <a:pt x="3973186" y="462760"/>
                  </a:lnTo>
                  <a:lnTo>
                    <a:pt x="3987176" y="462823"/>
                  </a:lnTo>
                  <a:lnTo>
                    <a:pt x="4001166" y="462876"/>
                  </a:lnTo>
                  <a:lnTo>
                    <a:pt x="4015156" y="462922"/>
                  </a:lnTo>
                  <a:lnTo>
                    <a:pt x="4029146" y="462960"/>
                  </a:lnTo>
                  <a:lnTo>
                    <a:pt x="4043136" y="462993"/>
                  </a:lnTo>
                  <a:lnTo>
                    <a:pt x="4057126" y="463022"/>
                  </a:lnTo>
                  <a:lnTo>
                    <a:pt x="4071117" y="463045"/>
                  </a:lnTo>
                  <a:lnTo>
                    <a:pt x="4085107" y="463066"/>
                  </a:lnTo>
                  <a:lnTo>
                    <a:pt x="4099097" y="463083"/>
                  </a:lnTo>
                  <a:lnTo>
                    <a:pt x="4113087" y="463098"/>
                  </a:lnTo>
                  <a:lnTo>
                    <a:pt x="4127077" y="463110"/>
                  </a:lnTo>
                  <a:lnTo>
                    <a:pt x="4141067" y="463121"/>
                  </a:lnTo>
                  <a:lnTo>
                    <a:pt x="4155057" y="463130"/>
                  </a:lnTo>
                </a:path>
              </a:pathLst>
            </a:custGeom>
            <a:ln w="40651" cap="flat">
              <a:solidFill>
                <a:srgbClr val="D3D3D3">
                  <a:alpha val="100000"/>
                </a:srgbClr>
              </a:solidFill>
              <a:prstDash val="solid"/>
              <a:round/>
            </a:ln>
          </p:spPr>
          <p:txBody>
            <a:bodyPr/>
            <a:lstStyle/>
            <a:p/>
          </p:txBody>
        </p:sp>
        <p:sp>
          <p:nvSpPr>
            <p:cNvPr id="49" name="pl49"/>
            <p:cNvSpPr/>
            <p:nvPr/>
          </p:nvSpPr>
          <p:spPr>
            <a:xfrm>
              <a:off x="2737948" y="2907155"/>
              <a:ext cx="4155057" cy="463130"/>
            </a:xfrm>
            <a:custGeom>
              <a:avLst/>
              <a:pathLst>
                <a:path w="4155057" h="46313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155"/>
                  </a:lnTo>
                  <a:lnTo>
                    <a:pt x="2784028" y="182"/>
                  </a:lnTo>
                  <a:lnTo>
                    <a:pt x="2798018" y="214"/>
                  </a:lnTo>
                  <a:lnTo>
                    <a:pt x="2812008" y="252"/>
                  </a:lnTo>
                  <a:lnTo>
                    <a:pt x="2825998" y="296"/>
                  </a:lnTo>
                  <a:lnTo>
                    <a:pt x="2839988" y="348"/>
                  </a:lnTo>
                  <a:lnTo>
                    <a:pt x="2853978" y="409"/>
                  </a:lnTo>
                  <a:lnTo>
                    <a:pt x="2867969" y="481"/>
                  </a:lnTo>
                  <a:lnTo>
                    <a:pt x="2881959" y="565"/>
                  </a:lnTo>
                  <a:lnTo>
                    <a:pt x="2895949" y="664"/>
                  </a:lnTo>
                  <a:lnTo>
                    <a:pt x="2909939" y="780"/>
                  </a:lnTo>
                  <a:lnTo>
                    <a:pt x="2923929" y="917"/>
                  </a:lnTo>
                  <a:lnTo>
                    <a:pt x="2937919" y="1078"/>
                  </a:lnTo>
                  <a:lnTo>
                    <a:pt x="2951909" y="1266"/>
                  </a:lnTo>
                  <a:lnTo>
                    <a:pt x="2965899" y="1488"/>
                  </a:lnTo>
                  <a:lnTo>
                    <a:pt x="2979889" y="1748"/>
                  </a:lnTo>
                  <a:lnTo>
                    <a:pt x="2993879" y="2053"/>
                  </a:lnTo>
                  <a:lnTo>
                    <a:pt x="3007870" y="2412"/>
                  </a:lnTo>
                  <a:lnTo>
                    <a:pt x="3021860" y="2832"/>
                  </a:lnTo>
                  <a:lnTo>
                    <a:pt x="3035850" y="3326"/>
                  </a:lnTo>
                  <a:lnTo>
                    <a:pt x="3049840" y="3904"/>
                  </a:lnTo>
                  <a:lnTo>
                    <a:pt x="3063830" y="4582"/>
                  </a:lnTo>
                  <a:lnTo>
                    <a:pt x="3077820" y="5377"/>
                  </a:lnTo>
                  <a:lnTo>
                    <a:pt x="3091810" y="6307"/>
                  </a:lnTo>
                  <a:lnTo>
                    <a:pt x="3105800" y="7396"/>
                  </a:lnTo>
                  <a:lnTo>
                    <a:pt x="3119790" y="8669"/>
                  </a:lnTo>
                  <a:lnTo>
                    <a:pt x="3133780" y="10157"/>
                  </a:lnTo>
                  <a:lnTo>
                    <a:pt x="3147770" y="11893"/>
                  </a:lnTo>
                  <a:lnTo>
                    <a:pt x="3161761" y="13916"/>
                  </a:lnTo>
                  <a:lnTo>
                    <a:pt x="3175751" y="16272"/>
                  </a:lnTo>
                  <a:lnTo>
                    <a:pt x="3189741" y="19009"/>
                  </a:lnTo>
                  <a:lnTo>
                    <a:pt x="3203731" y="22184"/>
                  </a:lnTo>
                  <a:lnTo>
                    <a:pt x="3217721" y="25858"/>
                  </a:lnTo>
                  <a:lnTo>
                    <a:pt x="3231711" y="30099"/>
                  </a:lnTo>
                  <a:lnTo>
                    <a:pt x="3245701" y="34980"/>
                  </a:lnTo>
                  <a:lnTo>
                    <a:pt x="3259691" y="40578"/>
                  </a:lnTo>
                  <a:lnTo>
                    <a:pt x="3273681" y="46974"/>
                  </a:lnTo>
                  <a:lnTo>
                    <a:pt x="3287671" y="54249"/>
                  </a:lnTo>
                  <a:lnTo>
                    <a:pt x="3301661" y="62482"/>
                  </a:lnTo>
                  <a:lnTo>
                    <a:pt x="3315652" y="71745"/>
                  </a:lnTo>
                  <a:lnTo>
                    <a:pt x="3329642" y="82099"/>
                  </a:lnTo>
                  <a:lnTo>
                    <a:pt x="3343632" y="93591"/>
                  </a:lnTo>
                  <a:lnTo>
                    <a:pt x="3357622" y="106243"/>
                  </a:lnTo>
                  <a:lnTo>
                    <a:pt x="3371612" y="120050"/>
                  </a:lnTo>
                  <a:lnTo>
                    <a:pt x="3385602" y="134973"/>
                  </a:lnTo>
                  <a:lnTo>
                    <a:pt x="3399592" y="150935"/>
                  </a:lnTo>
                  <a:lnTo>
                    <a:pt x="3413582" y="167820"/>
                  </a:lnTo>
                  <a:lnTo>
                    <a:pt x="3427572" y="185472"/>
                  </a:lnTo>
                  <a:lnTo>
                    <a:pt x="3441562" y="203701"/>
                  </a:lnTo>
                  <a:lnTo>
                    <a:pt x="3455552" y="222288"/>
                  </a:lnTo>
                  <a:lnTo>
                    <a:pt x="3469543" y="240997"/>
                  </a:lnTo>
                  <a:lnTo>
                    <a:pt x="3483533" y="259584"/>
                  </a:lnTo>
                  <a:lnTo>
                    <a:pt x="3497523" y="277813"/>
                  </a:lnTo>
                  <a:lnTo>
                    <a:pt x="3511513" y="295465"/>
                  </a:lnTo>
                  <a:lnTo>
                    <a:pt x="3525503" y="312350"/>
                  </a:lnTo>
                  <a:lnTo>
                    <a:pt x="3539493" y="328312"/>
                  </a:lnTo>
                  <a:lnTo>
                    <a:pt x="3553483" y="343235"/>
                  </a:lnTo>
                  <a:lnTo>
                    <a:pt x="3567473" y="357042"/>
                  </a:lnTo>
                  <a:lnTo>
                    <a:pt x="3581463" y="369694"/>
                  </a:lnTo>
                  <a:lnTo>
                    <a:pt x="3595453" y="381186"/>
                  </a:lnTo>
                  <a:lnTo>
                    <a:pt x="3609444" y="391540"/>
                  </a:lnTo>
                  <a:lnTo>
                    <a:pt x="3623434" y="400803"/>
                  </a:lnTo>
                  <a:lnTo>
                    <a:pt x="3637424" y="409036"/>
                  </a:lnTo>
                  <a:lnTo>
                    <a:pt x="3651414" y="416311"/>
                  </a:lnTo>
                  <a:lnTo>
                    <a:pt x="3665404" y="422707"/>
                  </a:lnTo>
                  <a:lnTo>
                    <a:pt x="3679394" y="428305"/>
                  </a:lnTo>
                  <a:lnTo>
                    <a:pt x="3693384" y="433186"/>
                  </a:lnTo>
                  <a:lnTo>
                    <a:pt x="3707374" y="437427"/>
                  </a:lnTo>
                  <a:lnTo>
                    <a:pt x="3721364" y="441101"/>
                  </a:lnTo>
                  <a:lnTo>
                    <a:pt x="3735354" y="444276"/>
                  </a:lnTo>
                  <a:lnTo>
                    <a:pt x="3749344" y="447013"/>
                  </a:lnTo>
                  <a:lnTo>
                    <a:pt x="3763335" y="449369"/>
                  </a:lnTo>
                  <a:lnTo>
                    <a:pt x="3777325" y="451392"/>
                  </a:lnTo>
                  <a:lnTo>
                    <a:pt x="3791315" y="453128"/>
                  </a:lnTo>
                  <a:lnTo>
                    <a:pt x="3805305" y="454616"/>
                  </a:lnTo>
                  <a:lnTo>
                    <a:pt x="3819295" y="455889"/>
                  </a:lnTo>
                  <a:lnTo>
                    <a:pt x="3833285" y="456978"/>
                  </a:lnTo>
                  <a:lnTo>
                    <a:pt x="3847275" y="457908"/>
                  </a:lnTo>
                  <a:lnTo>
                    <a:pt x="3861265" y="458703"/>
                  </a:lnTo>
                  <a:lnTo>
                    <a:pt x="3875255" y="459381"/>
                  </a:lnTo>
                  <a:lnTo>
                    <a:pt x="3889245" y="459959"/>
                  </a:lnTo>
                  <a:lnTo>
                    <a:pt x="3903235" y="460453"/>
                  </a:lnTo>
                  <a:lnTo>
                    <a:pt x="3917226" y="460873"/>
                  </a:lnTo>
                  <a:lnTo>
                    <a:pt x="3931216" y="461232"/>
                  </a:lnTo>
                  <a:lnTo>
                    <a:pt x="3945206" y="461537"/>
                  </a:lnTo>
                  <a:lnTo>
                    <a:pt x="3959196" y="461797"/>
                  </a:lnTo>
                  <a:lnTo>
                    <a:pt x="3973186" y="462019"/>
                  </a:lnTo>
                  <a:lnTo>
                    <a:pt x="3987176" y="462207"/>
                  </a:lnTo>
                  <a:lnTo>
                    <a:pt x="4001166" y="462368"/>
                  </a:lnTo>
                  <a:lnTo>
                    <a:pt x="4015156" y="462505"/>
                  </a:lnTo>
                  <a:lnTo>
                    <a:pt x="4029146" y="462621"/>
                  </a:lnTo>
                  <a:lnTo>
                    <a:pt x="4043136" y="462720"/>
                  </a:lnTo>
                  <a:lnTo>
                    <a:pt x="4057126" y="462804"/>
                  </a:lnTo>
                  <a:lnTo>
                    <a:pt x="4071117" y="462876"/>
                  </a:lnTo>
                  <a:lnTo>
                    <a:pt x="4085107" y="462937"/>
                  </a:lnTo>
                  <a:lnTo>
                    <a:pt x="4099097" y="462989"/>
                  </a:lnTo>
                  <a:lnTo>
                    <a:pt x="4113087" y="463033"/>
                  </a:lnTo>
                  <a:lnTo>
                    <a:pt x="4127077" y="463071"/>
                  </a:lnTo>
                  <a:lnTo>
                    <a:pt x="4141067" y="463103"/>
                  </a:lnTo>
                  <a:lnTo>
                    <a:pt x="4155057" y="463130"/>
                  </a:lnTo>
                </a:path>
              </a:pathLst>
            </a:custGeom>
            <a:ln w="40651" cap="flat">
              <a:solidFill>
                <a:srgbClr val="D3D3D3">
                  <a:alpha val="100000"/>
                </a:srgbClr>
              </a:solidFill>
              <a:prstDash val="solid"/>
              <a:round/>
            </a:ln>
          </p:spPr>
          <p:txBody>
            <a:bodyPr/>
            <a:lstStyle/>
            <a:p/>
          </p:txBody>
        </p:sp>
        <p:sp>
          <p:nvSpPr>
            <p:cNvPr id="50" name="pl50"/>
            <p:cNvSpPr/>
            <p:nvPr/>
          </p:nvSpPr>
          <p:spPr>
            <a:xfrm>
              <a:off x="2737948" y="4605922"/>
              <a:ext cx="4155057" cy="308702"/>
            </a:xfrm>
            <a:custGeom>
              <a:avLst/>
              <a:pathLst>
                <a:path w="4155057" h="308702">
                  <a:moveTo>
                    <a:pt x="0" y="308702"/>
                  </a:moveTo>
                  <a:lnTo>
                    <a:pt x="13990" y="308683"/>
                  </a:lnTo>
                  <a:lnTo>
                    <a:pt x="27980" y="308662"/>
                  </a:lnTo>
                  <a:lnTo>
                    <a:pt x="41970" y="308637"/>
                  </a:lnTo>
                  <a:lnTo>
                    <a:pt x="55960" y="308607"/>
                  </a:lnTo>
                  <a:lnTo>
                    <a:pt x="69950" y="308573"/>
                  </a:lnTo>
                  <a:lnTo>
                    <a:pt x="83940" y="308532"/>
                  </a:lnTo>
                  <a:lnTo>
                    <a:pt x="97930" y="308484"/>
                  </a:lnTo>
                  <a:lnTo>
                    <a:pt x="111920" y="308428"/>
                  </a:lnTo>
                  <a:lnTo>
                    <a:pt x="125910" y="308362"/>
                  </a:lnTo>
                  <a:lnTo>
                    <a:pt x="139900" y="308284"/>
                  </a:lnTo>
                  <a:lnTo>
                    <a:pt x="153891" y="308193"/>
                  </a:lnTo>
                  <a:lnTo>
                    <a:pt x="167881" y="308086"/>
                  </a:lnTo>
                  <a:lnTo>
                    <a:pt x="181871" y="307960"/>
                  </a:lnTo>
                  <a:lnTo>
                    <a:pt x="195861" y="307813"/>
                  </a:lnTo>
                  <a:lnTo>
                    <a:pt x="209851" y="307639"/>
                  </a:lnTo>
                  <a:lnTo>
                    <a:pt x="223841" y="307436"/>
                  </a:lnTo>
                  <a:lnTo>
                    <a:pt x="237831" y="307197"/>
                  </a:lnTo>
                  <a:lnTo>
                    <a:pt x="251821" y="306916"/>
                  </a:lnTo>
                  <a:lnTo>
                    <a:pt x="265811" y="306588"/>
                  </a:lnTo>
                  <a:lnTo>
                    <a:pt x="279801" y="306202"/>
                  </a:lnTo>
                  <a:lnTo>
                    <a:pt x="293791" y="305750"/>
                  </a:lnTo>
                  <a:lnTo>
                    <a:pt x="307782" y="305220"/>
                  </a:lnTo>
                  <a:lnTo>
                    <a:pt x="321772" y="304600"/>
                  </a:lnTo>
                  <a:lnTo>
                    <a:pt x="335762" y="303874"/>
                  </a:lnTo>
                  <a:lnTo>
                    <a:pt x="349752" y="303025"/>
                  </a:lnTo>
                  <a:lnTo>
                    <a:pt x="363742" y="302034"/>
                  </a:lnTo>
                  <a:lnTo>
                    <a:pt x="377732" y="300876"/>
                  </a:lnTo>
                  <a:lnTo>
                    <a:pt x="391722" y="299527"/>
                  </a:lnTo>
                  <a:lnTo>
                    <a:pt x="405712" y="297957"/>
                  </a:lnTo>
                  <a:lnTo>
                    <a:pt x="419702" y="296132"/>
                  </a:lnTo>
                  <a:lnTo>
                    <a:pt x="433692" y="294016"/>
                  </a:lnTo>
                  <a:lnTo>
                    <a:pt x="447682" y="291566"/>
                  </a:lnTo>
                  <a:lnTo>
                    <a:pt x="461673" y="288739"/>
                  </a:lnTo>
                  <a:lnTo>
                    <a:pt x="475663" y="285485"/>
                  </a:lnTo>
                  <a:lnTo>
                    <a:pt x="489653" y="281753"/>
                  </a:lnTo>
                  <a:lnTo>
                    <a:pt x="503643" y="277488"/>
                  </a:lnTo>
                  <a:lnTo>
                    <a:pt x="517633" y="272638"/>
                  </a:lnTo>
                  <a:lnTo>
                    <a:pt x="531623" y="267150"/>
                  </a:lnTo>
                  <a:lnTo>
                    <a:pt x="545613" y="260975"/>
                  </a:lnTo>
                  <a:lnTo>
                    <a:pt x="559603" y="254072"/>
                  </a:lnTo>
                  <a:lnTo>
                    <a:pt x="573593" y="246411"/>
                  </a:lnTo>
                  <a:lnTo>
                    <a:pt x="587583" y="237976"/>
                  </a:lnTo>
                  <a:lnTo>
                    <a:pt x="601574" y="228771"/>
                  </a:lnTo>
                  <a:lnTo>
                    <a:pt x="615564" y="218823"/>
                  </a:lnTo>
                  <a:lnTo>
                    <a:pt x="629554" y="208181"/>
                  </a:lnTo>
                  <a:lnTo>
                    <a:pt x="643544" y="196925"/>
                  </a:lnTo>
                  <a:lnTo>
                    <a:pt x="657534" y="185157"/>
                  </a:lnTo>
                  <a:lnTo>
                    <a:pt x="671524" y="173004"/>
                  </a:lnTo>
                  <a:lnTo>
                    <a:pt x="685514" y="160613"/>
                  </a:lnTo>
                  <a:lnTo>
                    <a:pt x="699504" y="148140"/>
                  </a:lnTo>
                  <a:lnTo>
                    <a:pt x="713494" y="135749"/>
                  </a:lnTo>
                  <a:lnTo>
                    <a:pt x="727484" y="123596"/>
                  </a:lnTo>
                  <a:lnTo>
                    <a:pt x="741474" y="111828"/>
                  </a:lnTo>
                  <a:lnTo>
                    <a:pt x="755465" y="100571"/>
                  </a:lnTo>
                  <a:lnTo>
                    <a:pt x="769455" y="89930"/>
                  </a:lnTo>
                  <a:lnTo>
                    <a:pt x="783445" y="79981"/>
                  </a:lnTo>
                  <a:lnTo>
                    <a:pt x="797435" y="70777"/>
                  </a:lnTo>
                  <a:lnTo>
                    <a:pt x="811425" y="62342"/>
                  </a:lnTo>
                  <a:lnTo>
                    <a:pt x="825415" y="54681"/>
                  </a:lnTo>
                  <a:lnTo>
                    <a:pt x="839405" y="47778"/>
                  </a:lnTo>
                  <a:lnTo>
                    <a:pt x="853395" y="41603"/>
                  </a:lnTo>
                  <a:lnTo>
                    <a:pt x="867385" y="36114"/>
                  </a:lnTo>
                  <a:lnTo>
                    <a:pt x="881375" y="31264"/>
                  </a:lnTo>
                  <a:lnTo>
                    <a:pt x="895365" y="27000"/>
                  </a:lnTo>
                  <a:lnTo>
                    <a:pt x="909356" y="23268"/>
                  </a:lnTo>
                  <a:lnTo>
                    <a:pt x="923346" y="20014"/>
                  </a:lnTo>
                  <a:lnTo>
                    <a:pt x="937336" y="17187"/>
                  </a:lnTo>
                  <a:lnTo>
                    <a:pt x="951326" y="14737"/>
                  </a:lnTo>
                  <a:lnTo>
                    <a:pt x="965316" y="12621"/>
                  </a:lnTo>
                  <a:lnTo>
                    <a:pt x="979306" y="10796"/>
                  </a:lnTo>
                  <a:lnTo>
                    <a:pt x="993296" y="9226"/>
                  </a:lnTo>
                  <a:lnTo>
                    <a:pt x="1007286" y="7877"/>
                  </a:lnTo>
                  <a:lnTo>
                    <a:pt x="1021276" y="6719"/>
                  </a:lnTo>
                  <a:lnTo>
                    <a:pt x="1035266" y="5728"/>
                  </a:lnTo>
                  <a:lnTo>
                    <a:pt x="1049256" y="4879"/>
                  </a:lnTo>
                  <a:lnTo>
                    <a:pt x="1063247" y="4153"/>
                  </a:lnTo>
                  <a:lnTo>
                    <a:pt x="1077237" y="3533"/>
                  </a:lnTo>
                  <a:lnTo>
                    <a:pt x="1091227" y="3003"/>
                  </a:lnTo>
                  <a:lnTo>
                    <a:pt x="1105217" y="2551"/>
                  </a:lnTo>
                  <a:lnTo>
                    <a:pt x="1119207" y="2165"/>
                  </a:lnTo>
                  <a:lnTo>
                    <a:pt x="1133197" y="1836"/>
                  </a:lnTo>
                  <a:lnTo>
                    <a:pt x="1147187" y="1556"/>
                  </a:lnTo>
                  <a:lnTo>
                    <a:pt x="1161177" y="1317"/>
                  </a:lnTo>
                  <a:lnTo>
                    <a:pt x="1175167" y="1113"/>
                  </a:lnTo>
                  <a:lnTo>
                    <a:pt x="1189157" y="940"/>
                  </a:lnTo>
                  <a:lnTo>
                    <a:pt x="1203148" y="792"/>
                  </a:lnTo>
                  <a:lnTo>
                    <a:pt x="1217138" y="667"/>
                  </a:lnTo>
                  <a:lnTo>
                    <a:pt x="1231128" y="560"/>
                  </a:lnTo>
                  <a:lnTo>
                    <a:pt x="1245118" y="468"/>
                  </a:lnTo>
                  <a:lnTo>
                    <a:pt x="1259108" y="391"/>
                  </a:lnTo>
                  <a:lnTo>
                    <a:pt x="1273098" y="325"/>
                  </a:lnTo>
                  <a:lnTo>
                    <a:pt x="1287088" y="269"/>
                  </a:lnTo>
                  <a:lnTo>
                    <a:pt x="1301078" y="221"/>
                  </a:lnTo>
                  <a:lnTo>
                    <a:pt x="1315068" y="180"/>
                  </a:lnTo>
                  <a:lnTo>
                    <a:pt x="1329058" y="145"/>
                  </a:lnTo>
                  <a:lnTo>
                    <a:pt x="1343048" y="116"/>
                  </a:lnTo>
                  <a:lnTo>
                    <a:pt x="1357039" y="91"/>
                  </a:lnTo>
                  <a:lnTo>
                    <a:pt x="1371029" y="69"/>
                  </a:lnTo>
                  <a:lnTo>
                    <a:pt x="1385019" y="51"/>
                  </a:lnTo>
                  <a:lnTo>
                    <a:pt x="1385019" y="0"/>
                  </a:lnTo>
                  <a:lnTo>
                    <a:pt x="1399009" y="9"/>
                  </a:lnTo>
                  <a:lnTo>
                    <a:pt x="1412999" y="19"/>
                  </a:lnTo>
                  <a:lnTo>
                    <a:pt x="1426989" y="32"/>
                  </a:lnTo>
                  <a:lnTo>
                    <a:pt x="1440979" y="47"/>
                  </a:lnTo>
                  <a:lnTo>
                    <a:pt x="1454969" y="64"/>
                  </a:lnTo>
                  <a:lnTo>
                    <a:pt x="1468959" y="84"/>
                  </a:lnTo>
                  <a:lnTo>
                    <a:pt x="1482949" y="108"/>
                  </a:lnTo>
                  <a:lnTo>
                    <a:pt x="1496939" y="136"/>
                  </a:lnTo>
                  <a:lnTo>
                    <a:pt x="1510930" y="169"/>
                  </a:lnTo>
                  <a:lnTo>
                    <a:pt x="1524920" y="208"/>
                  </a:lnTo>
                  <a:lnTo>
                    <a:pt x="1538910" y="254"/>
                  </a:lnTo>
                  <a:lnTo>
                    <a:pt x="1552900" y="307"/>
                  </a:lnTo>
                  <a:lnTo>
                    <a:pt x="1566890" y="370"/>
                  </a:lnTo>
                  <a:lnTo>
                    <a:pt x="1580880" y="444"/>
                  </a:lnTo>
                  <a:lnTo>
                    <a:pt x="1594870" y="531"/>
                  </a:lnTo>
                  <a:lnTo>
                    <a:pt x="1608860" y="632"/>
                  </a:lnTo>
                  <a:lnTo>
                    <a:pt x="1622850" y="752"/>
                  </a:lnTo>
                  <a:lnTo>
                    <a:pt x="1636840" y="892"/>
                  </a:lnTo>
                  <a:lnTo>
                    <a:pt x="1650830" y="1056"/>
                  </a:lnTo>
                  <a:lnTo>
                    <a:pt x="1664821" y="1249"/>
                  </a:lnTo>
                  <a:lnTo>
                    <a:pt x="1678811" y="1475"/>
                  </a:lnTo>
                  <a:lnTo>
                    <a:pt x="1692801" y="1740"/>
                  </a:lnTo>
                  <a:lnTo>
                    <a:pt x="1706791" y="2050"/>
                  </a:lnTo>
                  <a:lnTo>
                    <a:pt x="1720781" y="2413"/>
                  </a:lnTo>
                  <a:lnTo>
                    <a:pt x="1734771" y="2838"/>
                  </a:lnTo>
                  <a:lnTo>
                    <a:pt x="1748761" y="3333"/>
                  </a:lnTo>
                  <a:lnTo>
                    <a:pt x="1762751" y="3912"/>
                  </a:lnTo>
                  <a:lnTo>
                    <a:pt x="1776741" y="4587"/>
                  </a:lnTo>
                  <a:lnTo>
                    <a:pt x="1790731" y="5372"/>
                  </a:lnTo>
                  <a:lnTo>
                    <a:pt x="1804722" y="6284"/>
                  </a:lnTo>
                  <a:lnTo>
                    <a:pt x="1818712" y="7342"/>
                  </a:lnTo>
                  <a:lnTo>
                    <a:pt x="1832702" y="8567"/>
                  </a:lnTo>
                  <a:lnTo>
                    <a:pt x="1846692" y="9981"/>
                  </a:lnTo>
                  <a:lnTo>
                    <a:pt x="1860682" y="11608"/>
                  </a:lnTo>
                  <a:lnTo>
                    <a:pt x="1874672" y="13474"/>
                  </a:lnTo>
                  <a:lnTo>
                    <a:pt x="1888662" y="15606"/>
                  </a:lnTo>
                  <a:lnTo>
                    <a:pt x="1902652" y="18031"/>
                  </a:lnTo>
                  <a:lnTo>
                    <a:pt x="1916642" y="20775"/>
                  </a:lnTo>
                  <a:lnTo>
                    <a:pt x="1930632" y="23863"/>
                  </a:lnTo>
                  <a:lnTo>
                    <a:pt x="1944622" y="27314"/>
                  </a:lnTo>
                  <a:lnTo>
                    <a:pt x="1958613" y="31145"/>
                  </a:lnTo>
                  <a:lnTo>
                    <a:pt x="1972603" y="35362"/>
                  </a:lnTo>
                  <a:lnTo>
                    <a:pt x="1986593" y="39965"/>
                  </a:lnTo>
                  <a:lnTo>
                    <a:pt x="2000583" y="44939"/>
                  </a:lnTo>
                  <a:lnTo>
                    <a:pt x="2014573" y="50260"/>
                  </a:lnTo>
                  <a:lnTo>
                    <a:pt x="2028563" y="55888"/>
                  </a:lnTo>
                  <a:lnTo>
                    <a:pt x="2042553" y="61772"/>
                  </a:lnTo>
                  <a:lnTo>
                    <a:pt x="2056543" y="67848"/>
                  </a:lnTo>
                  <a:lnTo>
                    <a:pt x="2070533" y="74044"/>
                  </a:lnTo>
                  <a:lnTo>
                    <a:pt x="2084523" y="80280"/>
                  </a:lnTo>
                  <a:lnTo>
                    <a:pt x="2098513" y="86476"/>
                  </a:lnTo>
                  <a:lnTo>
                    <a:pt x="2112504" y="92552"/>
                  </a:lnTo>
                  <a:lnTo>
                    <a:pt x="2126494" y="98436"/>
                  </a:lnTo>
                  <a:lnTo>
                    <a:pt x="2140484" y="104065"/>
                  </a:lnTo>
                  <a:lnTo>
                    <a:pt x="2154474" y="109385"/>
                  </a:lnTo>
                  <a:lnTo>
                    <a:pt x="2168464" y="114360"/>
                  </a:lnTo>
                  <a:lnTo>
                    <a:pt x="2182454" y="118962"/>
                  </a:lnTo>
                  <a:lnTo>
                    <a:pt x="2196444" y="123179"/>
                  </a:lnTo>
                  <a:lnTo>
                    <a:pt x="2210434" y="127010"/>
                  </a:lnTo>
                  <a:lnTo>
                    <a:pt x="2224424" y="130461"/>
                  </a:lnTo>
                  <a:lnTo>
                    <a:pt x="2238414" y="133549"/>
                  </a:lnTo>
                  <a:lnTo>
                    <a:pt x="2252404" y="136293"/>
                  </a:lnTo>
                  <a:lnTo>
                    <a:pt x="2266395" y="138718"/>
                  </a:lnTo>
                  <a:lnTo>
                    <a:pt x="2280385" y="140850"/>
                  </a:lnTo>
                  <a:lnTo>
                    <a:pt x="2294375" y="142716"/>
                  </a:lnTo>
                  <a:lnTo>
                    <a:pt x="2308365" y="144343"/>
                  </a:lnTo>
                  <a:lnTo>
                    <a:pt x="2322355" y="145757"/>
                  </a:lnTo>
                  <a:lnTo>
                    <a:pt x="2336345" y="146982"/>
                  </a:lnTo>
                  <a:lnTo>
                    <a:pt x="2350335" y="148040"/>
                  </a:lnTo>
                  <a:lnTo>
                    <a:pt x="2364325" y="148952"/>
                  </a:lnTo>
                  <a:lnTo>
                    <a:pt x="2378315" y="149737"/>
                  </a:lnTo>
                  <a:lnTo>
                    <a:pt x="2392305" y="150412"/>
                  </a:lnTo>
                  <a:lnTo>
                    <a:pt x="2406296" y="150991"/>
                  </a:lnTo>
                  <a:lnTo>
                    <a:pt x="2420286" y="151486"/>
                  </a:lnTo>
                  <a:lnTo>
                    <a:pt x="2434276" y="151911"/>
                  </a:lnTo>
                  <a:lnTo>
                    <a:pt x="2448266" y="152274"/>
                  </a:lnTo>
                  <a:lnTo>
                    <a:pt x="2462256" y="152584"/>
                  </a:lnTo>
                  <a:lnTo>
                    <a:pt x="2476246" y="152849"/>
                  </a:lnTo>
                  <a:lnTo>
                    <a:pt x="2490236" y="153075"/>
                  </a:lnTo>
                  <a:lnTo>
                    <a:pt x="2504226" y="153268"/>
                  </a:lnTo>
                  <a:lnTo>
                    <a:pt x="2518216" y="153432"/>
                  </a:lnTo>
                  <a:lnTo>
                    <a:pt x="2532206" y="153572"/>
                  </a:lnTo>
                  <a:lnTo>
                    <a:pt x="2546196" y="153692"/>
                  </a:lnTo>
                  <a:lnTo>
                    <a:pt x="2560187" y="153794"/>
                  </a:lnTo>
                  <a:lnTo>
                    <a:pt x="2574177" y="153880"/>
                  </a:lnTo>
                  <a:lnTo>
                    <a:pt x="2588167" y="153954"/>
                  </a:lnTo>
                  <a:lnTo>
                    <a:pt x="2602157" y="154017"/>
                  </a:lnTo>
                  <a:lnTo>
                    <a:pt x="2616147" y="154070"/>
                  </a:lnTo>
                  <a:lnTo>
                    <a:pt x="2630137" y="154116"/>
                  </a:lnTo>
                  <a:lnTo>
                    <a:pt x="2644127" y="154155"/>
                  </a:lnTo>
                  <a:lnTo>
                    <a:pt x="2658117" y="154188"/>
                  </a:lnTo>
                  <a:lnTo>
                    <a:pt x="2672107" y="154216"/>
                  </a:lnTo>
                  <a:lnTo>
                    <a:pt x="2686097" y="154240"/>
                  </a:lnTo>
                  <a:lnTo>
                    <a:pt x="2700087" y="154260"/>
                  </a:lnTo>
                  <a:lnTo>
                    <a:pt x="2714078" y="154278"/>
                  </a:lnTo>
                  <a:lnTo>
                    <a:pt x="2728068" y="154292"/>
                  </a:lnTo>
                  <a:lnTo>
                    <a:pt x="2742058" y="154305"/>
                  </a:lnTo>
                  <a:lnTo>
                    <a:pt x="2756048" y="154316"/>
                  </a:lnTo>
                  <a:lnTo>
                    <a:pt x="2770038" y="154325"/>
                  </a:lnTo>
                  <a:lnTo>
                    <a:pt x="2770038" y="154376"/>
                  </a:lnTo>
                  <a:lnTo>
                    <a:pt x="2784028" y="154376"/>
                  </a:lnTo>
                  <a:lnTo>
                    <a:pt x="2798018" y="154376"/>
                  </a:lnTo>
                  <a:lnTo>
                    <a:pt x="2812008" y="154376"/>
                  </a:lnTo>
                  <a:lnTo>
                    <a:pt x="2825998" y="154376"/>
                  </a:lnTo>
                  <a:lnTo>
                    <a:pt x="2839988" y="154376"/>
                  </a:lnTo>
                  <a:lnTo>
                    <a:pt x="2853978" y="154376"/>
                  </a:lnTo>
                  <a:lnTo>
                    <a:pt x="2867969" y="154376"/>
                  </a:lnTo>
                  <a:lnTo>
                    <a:pt x="2881959" y="154376"/>
                  </a:lnTo>
                  <a:lnTo>
                    <a:pt x="2895949" y="154376"/>
                  </a:lnTo>
                  <a:lnTo>
                    <a:pt x="2909939" y="154376"/>
                  </a:lnTo>
                  <a:lnTo>
                    <a:pt x="2923929" y="154376"/>
                  </a:lnTo>
                  <a:lnTo>
                    <a:pt x="2937919" y="154376"/>
                  </a:lnTo>
                  <a:lnTo>
                    <a:pt x="2951909" y="154376"/>
                  </a:lnTo>
                  <a:lnTo>
                    <a:pt x="2965899" y="154376"/>
                  </a:lnTo>
                  <a:lnTo>
                    <a:pt x="2979889" y="154376"/>
                  </a:lnTo>
                  <a:lnTo>
                    <a:pt x="2993879" y="154376"/>
                  </a:lnTo>
                  <a:lnTo>
                    <a:pt x="3007870" y="154376"/>
                  </a:lnTo>
                  <a:lnTo>
                    <a:pt x="3021860" y="154376"/>
                  </a:lnTo>
                  <a:lnTo>
                    <a:pt x="3035850" y="154376"/>
                  </a:lnTo>
                  <a:lnTo>
                    <a:pt x="3049840" y="154376"/>
                  </a:lnTo>
                  <a:lnTo>
                    <a:pt x="3063830" y="154376"/>
                  </a:lnTo>
                  <a:lnTo>
                    <a:pt x="3077820" y="154376"/>
                  </a:lnTo>
                  <a:lnTo>
                    <a:pt x="3091810" y="154376"/>
                  </a:lnTo>
                  <a:lnTo>
                    <a:pt x="3105800" y="154376"/>
                  </a:lnTo>
                  <a:lnTo>
                    <a:pt x="3119790" y="154376"/>
                  </a:lnTo>
                  <a:lnTo>
                    <a:pt x="3133780" y="154376"/>
                  </a:lnTo>
                  <a:lnTo>
                    <a:pt x="3147770" y="154376"/>
                  </a:lnTo>
                  <a:lnTo>
                    <a:pt x="3161761" y="154376"/>
                  </a:lnTo>
                  <a:lnTo>
                    <a:pt x="3175751" y="154376"/>
                  </a:lnTo>
                  <a:lnTo>
                    <a:pt x="3189741" y="154376"/>
                  </a:lnTo>
                  <a:lnTo>
                    <a:pt x="3203731" y="154376"/>
                  </a:lnTo>
                  <a:lnTo>
                    <a:pt x="3217721" y="154376"/>
                  </a:lnTo>
                  <a:lnTo>
                    <a:pt x="3231711" y="154376"/>
                  </a:lnTo>
                  <a:lnTo>
                    <a:pt x="3245701" y="154376"/>
                  </a:lnTo>
                  <a:lnTo>
                    <a:pt x="3259691" y="154376"/>
                  </a:lnTo>
                  <a:lnTo>
                    <a:pt x="3273681" y="154376"/>
                  </a:lnTo>
                  <a:lnTo>
                    <a:pt x="3287671" y="154376"/>
                  </a:lnTo>
                  <a:lnTo>
                    <a:pt x="3301661" y="154376"/>
                  </a:lnTo>
                  <a:lnTo>
                    <a:pt x="3315652" y="154376"/>
                  </a:lnTo>
                  <a:lnTo>
                    <a:pt x="3329642" y="154376"/>
                  </a:lnTo>
                  <a:lnTo>
                    <a:pt x="3343632" y="154376"/>
                  </a:lnTo>
                  <a:lnTo>
                    <a:pt x="3357622" y="154376"/>
                  </a:lnTo>
                  <a:lnTo>
                    <a:pt x="3371612" y="154376"/>
                  </a:lnTo>
                  <a:lnTo>
                    <a:pt x="3385602" y="154376"/>
                  </a:lnTo>
                  <a:lnTo>
                    <a:pt x="3399592" y="154376"/>
                  </a:lnTo>
                  <a:lnTo>
                    <a:pt x="3413582" y="154376"/>
                  </a:lnTo>
                  <a:lnTo>
                    <a:pt x="3427572" y="154376"/>
                  </a:lnTo>
                  <a:lnTo>
                    <a:pt x="3441562" y="154376"/>
                  </a:lnTo>
                  <a:lnTo>
                    <a:pt x="3455552" y="154376"/>
                  </a:lnTo>
                  <a:lnTo>
                    <a:pt x="3469543" y="154376"/>
                  </a:lnTo>
                  <a:lnTo>
                    <a:pt x="3483533" y="154376"/>
                  </a:lnTo>
                  <a:lnTo>
                    <a:pt x="3497523" y="154376"/>
                  </a:lnTo>
                  <a:lnTo>
                    <a:pt x="3511513" y="154376"/>
                  </a:lnTo>
                  <a:lnTo>
                    <a:pt x="3525503" y="154376"/>
                  </a:lnTo>
                  <a:lnTo>
                    <a:pt x="3539493" y="154376"/>
                  </a:lnTo>
                  <a:lnTo>
                    <a:pt x="3553483" y="154376"/>
                  </a:lnTo>
                  <a:lnTo>
                    <a:pt x="3567473" y="154376"/>
                  </a:lnTo>
                  <a:lnTo>
                    <a:pt x="3581463" y="154376"/>
                  </a:lnTo>
                  <a:lnTo>
                    <a:pt x="3595453" y="154376"/>
                  </a:lnTo>
                  <a:lnTo>
                    <a:pt x="3609444" y="154376"/>
                  </a:lnTo>
                  <a:lnTo>
                    <a:pt x="3623434" y="154376"/>
                  </a:lnTo>
                  <a:lnTo>
                    <a:pt x="3637424" y="154376"/>
                  </a:lnTo>
                  <a:lnTo>
                    <a:pt x="3651414" y="154376"/>
                  </a:lnTo>
                  <a:lnTo>
                    <a:pt x="3665404" y="154376"/>
                  </a:lnTo>
                  <a:lnTo>
                    <a:pt x="3679394" y="154376"/>
                  </a:lnTo>
                  <a:lnTo>
                    <a:pt x="3693384" y="154376"/>
                  </a:lnTo>
                  <a:lnTo>
                    <a:pt x="3707374" y="154376"/>
                  </a:lnTo>
                  <a:lnTo>
                    <a:pt x="3721364" y="154376"/>
                  </a:lnTo>
                  <a:lnTo>
                    <a:pt x="3735354" y="154376"/>
                  </a:lnTo>
                  <a:lnTo>
                    <a:pt x="3749344" y="154376"/>
                  </a:lnTo>
                  <a:lnTo>
                    <a:pt x="3763335" y="154376"/>
                  </a:lnTo>
                  <a:lnTo>
                    <a:pt x="3777325" y="154376"/>
                  </a:lnTo>
                  <a:lnTo>
                    <a:pt x="3791315" y="154376"/>
                  </a:lnTo>
                  <a:lnTo>
                    <a:pt x="3805305" y="154376"/>
                  </a:lnTo>
                  <a:lnTo>
                    <a:pt x="3819295" y="154376"/>
                  </a:lnTo>
                  <a:lnTo>
                    <a:pt x="3833285" y="154376"/>
                  </a:lnTo>
                  <a:lnTo>
                    <a:pt x="3847275" y="154376"/>
                  </a:lnTo>
                  <a:lnTo>
                    <a:pt x="3861265" y="154376"/>
                  </a:lnTo>
                  <a:lnTo>
                    <a:pt x="3875255" y="154376"/>
                  </a:lnTo>
                  <a:lnTo>
                    <a:pt x="3889245" y="154376"/>
                  </a:lnTo>
                  <a:lnTo>
                    <a:pt x="3903235" y="154376"/>
                  </a:lnTo>
                  <a:lnTo>
                    <a:pt x="3917226" y="154376"/>
                  </a:lnTo>
                  <a:lnTo>
                    <a:pt x="3931216" y="154376"/>
                  </a:lnTo>
                  <a:lnTo>
                    <a:pt x="3945206" y="154376"/>
                  </a:lnTo>
                  <a:lnTo>
                    <a:pt x="3959196" y="154376"/>
                  </a:lnTo>
                  <a:lnTo>
                    <a:pt x="3973186" y="154376"/>
                  </a:lnTo>
                  <a:lnTo>
                    <a:pt x="3987176" y="154376"/>
                  </a:lnTo>
                  <a:lnTo>
                    <a:pt x="4001166" y="154376"/>
                  </a:lnTo>
                  <a:lnTo>
                    <a:pt x="4015156" y="154376"/>
                  </a:lnTo>
                  <a:lnTo>
                    <a:pt x="4029146" y="154376"/>
                  </a:lnTo>
                  <a:lnTo>
                    <a:pt x="4043136" y="154376"/>
                  </a:lnTo>
                  <a:lnTo>
                    <a:pt x="4057126" y="154376"/>
                  </a:lnTo>
                  <a:lnTo>
                    <a:pt x="4071117" y="154376"/>
                  </a:lnTo>
                  <a:lnTo>
                    <a:pt x="4085107" y="154376"/>
                  </a:lnTo>
                  <a:lnTo>
                    <a:pt x="4099097" y="154376"/>
                  </a:lnTo>
                  <a:lnTo>
                    <a:pt x="4113087" y="154376"/>
                  </a:lnTo>
                  <a:lnTo>
                    <a:pt x="4127077" y="154376"/>
                  </a:lnTo>
                  <a:lnTo>
                    <a:pt x="4141067" y="154376"/>
                  </a:lnTo>
                  <a:lnTo>
                    <a:pt x="4155057" y="154376"/>
                  </a:lnTo>
                </a:path>
              </a:pathLst>
            </a:custGeom>
            <a:ln w="40651" cap="flat">
              <a:solidFill>
                <a:srgbClr val="D3D3D3">
                  <a:alpha val="100000"/>
                </a:srgbClr>
              </a:solidFill>
              <a:prstDash val="solid"/>
              <a:round/>
            </a:ln>
          </p:spPr>
          <p:txBody>
            <a:bodyPr/>
            <a:lstStyle/>
            <a:p/>
          </p:txBody>
        </p:sp>
        <p:sp>
          <p:nvSpPr>
            <p:cNvPr id="51" name="pl51"/>
            <p:cNvSpPr/>
            <p:nvPr/>
          </p:nvSpPr>
          <p:spPr>
            <a:xfrm>
              <a:off x="2737948" y="2443921"/>
              <a:ext cx="4155057" cy="617507"/>
            </a:xfrm>
            <a:custGeom>
              <a:avLst/>
              <a:pathLst>
                <a:path w="4155057" h="617507">
                  <a:moveTo>
                    <a:pt x="0" y="0"/>
                  </a:moveTo>
                  <a:lnTo>
                    <a:pt x="13990" y="9"/>
                  </a:lnTo>
                  <a:lnTo>
                    <a:pt x="27980" y="19"/>
                  </a:lnTo>
                  <a:lnTo>
                    <a:pt x="41970" y="32"/>
                  </a:lnTo>
                  <a:lnTo>
                    <a:pt x="55960" y="47"/>
                  </a:lnTo>
                  <a:lnTo>
                    <a:pt x="69950" y="64"/>
                  </a:lnTo>
                  <a:lnTo>
                    <a:pt x="83940" y="84"/>
                  </a:lnTo>
                  <a:lnTo>
                    <a:pt x="97930" y="108"/>
                  </a:lnTo>
                  <a:lnTo>
                    <a:pt x="111920" y="136"/>
                  </a:lnTo>
                  <a:lnTo>
                    <a:pt x="125910" y="169"/>
                  </a:lnTo>
                  <a:lnTo>
                    <a:pt x="139900" y="208"/>
                  </a:lnTo>
                  <a:lnTo>
                    <a:pt x="153891" y="254"/>
                  </a:lnTo>
                  <a:lnTo>
                    <a:pt x="167881" y="307"/>
                  </a:lnTo>
                  <a:lnTo>
                    <a:pt x="181871" y="370"/>
                  </a:lnTo>
                  <a:lnTo>
                    <a:pt x="195861" y="444"/>
                  </a:lnTo>
                  <a:lnTo>
                    <a:pt x="209851" y="531"/>
                  </a:lnTo>
                  <a:lnTo>
                    <a:pt x="223841" y="632"/>
                  </a:lnTo>
                  <a:lnTo>
                    <a:pt x="237831" y="752"/>
                  </a:lnTo>
                  <a:lnTo>
                    <a:pt x="251821" y="892"/>
                  </a:lnTo>
                  <a:lnTo>
                    <a:pt x="265811" y="1056"/>
                  </a:lnTo>
                  <a:lnTo>
                    <a:pt x="279801" y="1249"/>
                  </a:lnTo>
                  <a:lnTo>
                    <a:pt x="293791" y="1475"/>
                  </a:lnTo>
                  <a:lnTo>
                    <a:pt x="307782" y="1740"/>
                  </a:lnTo>
                  <a:lnTo>
                    <a:pt x="321772" y="2050"/>
                  </a:lnTo>
                  <a:lnTo>
                    <a:pt x="335762" y="2413"/>
                  </a:lnTo>
                  <a:lnTo>
                    <a:pt x="349752" y="2838"/>
                  </a:lnTo>
                  <a:lnTo>
                    <a:pt x="363742" y="3333"/>
                  </a:lnTo>
                  <a:lnTo>
                    <a:pt x="377732" y="3912"/>
                  </a:lnTo>
                  <a:lnTo>
                    <a:pt x="391722" y="4587"/>
                  </a:lnTo>
                  <a:lnTo>
                    <a:pt x="405712" y="5372"/>
                  </a:lnTo>
                  <a:lnTo>
                    <a:pt x="419702" y="6284"/>
                  </a:lnTo>
                  <a:lnTo>
                    <a:pt x="433692" y="7342"/>
                  </a:lnTo>
                  <a:lnTo>
                    <a:pt x="447682" y="8567"/>
                  </a:lnTo>
                  <a:lnTo>
                    <a:pt x="461673" y="9981"/>
                  </a:lnTo>
                  <a:lnTo>
                    <a:pt x="475663" y="11608"/>
                  </a:lnTo>
                  <a:lnTo>
                    <a:pt x="489653" y="13474"/>
                  </a:lnTo>
                  <a:lnTo>
                    <a:pt x="503643" y="15606"/>
                  </a:lnTo>
                  <a:lnTo>
                    <a:pt x="517633" y="18031"/>
                  </a:lnTo>
                  <a:lnTo>
                    <a:pt x="531623" y="20775"/>
                  </a:lnTo>
                  <a:lnTo>
                    <a:pt x="545613" y="23863"/>
                  </a:lnTo>
                  <a:lnTo>
                    <a:pt x="559603" y="27314"/>
                  </a:lnTo>
                  <a:lnTo>
                    <a:pt x="573593" y="31145"/>
                  </a:lnTo>
                  <a:lnTo>
                    <a:pt x="587583" y="35362"/>
                  </a:lnTo>
                  <a:lnTo>
                    <a:pt x="601574" y="39965"/>
                  </a:lnTo>
                  <a:lnTo>
                    <a:pt x="615564" y="44939"/>
                  </a:lnTo>
                  <a:lnTo>
                    <a:pt x="629554" y="50260"/>
                  </a:lnTo>
                  <a:lnTo>
                    <a:pt x="643544" y="55888"/>
                  </a:lnTo>
                  <a:lnTo>
                    <a:pt x="657534" y="61772"/>
                  </a:lnTo>
                  <a:lnTo>
                    <a:pt x="671524" y="67848"/>
                  </a:lnTo>
                  <a:lnTo>
                    <a:pt x="685514" y="74044"/>
                  </a:lnTo>
                  <a:lnTo>
                    <a:pt x="699504" y="80280"/>
                  </a:lnTo>
                  <a:lnTo>
                    <a:pt x="713494" y="86476"/>
                  </a:lnTo>
                  <a:lnTo>
                    <a:pt x="727484" y="92552"/>
                  </a:lnTo>
                  <a:lnTo>
                    <a:pt x="741474" y="98436"/>
                  </a:lnTo>
                  <a:lnTo>
                    <a:pt x="755465" y="104065"/>
                  </a:lnTo>
                  <a:lnTo>
                    <a:pt x="769455" y="109385"/>
                  </a:lnTo>
                  <a:lnTo>
                    <a:pt x="783445" y="114360"/>
                  </a:lnTo>
                  <a:lnTo>
                    <a:pt x="797435" y="118962"/>
                  </a:lnTo>
                  <a:lnTo>
                    <a:pt x="811425" y="123179"/>
                  </a:lnTo>
                  <a:lnTo>
                    <a:pt x="825415" y="127010"/>
                  </a:lnTo>
                  <a:lnTo>
                    <a:pt x="839405" y="130461"/>
                  </a:lnTo>
                  <a:lnTo>
                    <a:pt x="853395" y="133549"/>
                  </a:lnTo>
                  <a:lnTo>
                    <a:pt x="867385" y="136293"/>
                  </a:lnTo>
                  <a:lnTo>
                    <a:pt x="881375" y="138718"/>
                  </a:lnTo>
                  <a:lnTo>
                    <a:pt x="895365" y="140850"/>
                  </a:lnTo>
                  <a:lnTo>
                    <a:pt x="909356" y="142716"/>
                  </a:lnTo>
                  <a:lnTo>
                    <a:pt x="923346" y="144343"/>
                  </a:lnTo>
                  <a:lnTo>
                    <a:pt x="937336" y="145757"/>
                  </a:lnTo>
                  <a:lnTo>
                    <a:pt x="951326" y="146982"/>
                  </a:lnTo>
                  <a:lnTo>
                    <a:pt x="965316" y="148040"/>
                  </a:lnTo>
                  <a:lnTo>
                    <a:pt x="979306" y="148952"/>
                  </a:lnTo>
                  <a:lnTo>
                    <a:pt x="993296" y="149737"/>
                  </a:lnTo>
                  <a:lnTo>
                    <a:pt x="1007286" y="150412"/>
                  </a:lnTo>
                  <a:lnTo>
                    <a:pt x="1021276" y="150991"/>
                  </a:lnTo>
                  <a:lnTo>
                    <a:pt x="1035266" y="151486"/>
                  </a:lnTo>
                  <a:lnTo>
                    <a:pt x="1049256" y="151911"/>
                  </a:lnTo>
                  <a:lnTo>
                    <a:pt x="1063247" y="152274"/>
                  </a:lnTo>
                  <a:lnTo>
                    <a:pt x="1077237" y="152584"/>
                  </a:lnTo>
                  <a:lnTo>
                    <a:pt x="1091227" y="152849"/>
                  </a:lnTo>
                  <a:lnTo>
                    <a:pt x="1105217" y="153075"/>
                  </a:lnTo>
                  <a:lnTo>
                    <a:pt x="1119207" y="153268"/>
                  </a:lnTo>
                  <a:lnTo>
                    <a:pt x="1133197" y="153432"/>
                  </a:lnTo>
                  <a:lnTo>
                    <a:pt x="1147187" y="153572"/>
                  </a:lnTo>
                  <a:lnTo>
                    <a:pt x="1161177" y="153692"/>
                  </a:lnTo>
                  <a:lnTo>
                    <a:pt x="1175167" y="153794"/>
                  </a:lnTo>
                  <a:lnTo>
                    <a:pt x="1189157" y="153880"/>
                  </a:lnTo>
                  <a:lnTo>
                    <a:pt x="1203148" y="153954"/>
                  </a:lnTo>
                  <a:lnTo>
                    <a:pt x="1217138" y="154017"/>
                  </a:lnTo>
                  <a:lnTo>
                    <a:pt x="1231128" y="154070"/>
                  </a:lnTo>
                  <a:lnTo>
                    <a:pt x="1245118" y="154116"/>
                  </a:lnTo>
                  <a:lnTo>
                    <a:pt x="1259108" y="154155"/>
                  </a:lnTo>
                  <a:lnTo>
                    <a:pt x="1273098" y="154188"/>
                  </a:lnTo>
                  <a:lnTo>
                    <a:pt x="1287088" y="154216"/>
                  </a:lnTo>
                  <a:lnTo>
                    <a:pt x="1301078" y="154240"/>
                  </a:lnTo>
                  <a:lnTo>
                    <a:pt x="1315068" y="154260"/>
                  </a:lnTo>
                  <a:lnTo>
                    <a:pt x="1329058" y="154278"/>
                  </a:lnTo>
                  <a:lnTo>
                    <a:pt x="1343048" y="154292"/>
                  </a:lnTo>
                  <a:lnTo>
                    <a:pt x="1357039" y="154305"/>
                  </a:lnTo>
                  <a:lnTo>
                    <a:pt x="1371029" y="154316"/>
                  </a:lnTo>
                  <a:lnTo>
                    <a:pt x="1385019" y="154325"/>
                  </a:lnTo>
                  <a:lnTo>
                    <a:pt x="1385019" y="154532"/>
                  </a:lnTo>
                  <a:lnTo>
                    <a:pt x="1399009" y="154559"/>
                  </a:lnTo>
                  <a:lnTo>
                    <a:pt x="1412999" y="154591"/>
                  </a:lnTo>
                  <a:lnTo>
                    <a:pt x="1426989" y="154629"/>
                  </a:lnTo>
                  <a:lnTo>
                    <a:pt x="1440979" y="154673"/>
                  </a:lnTo>
                  <a:lnTo>
                    <a:pt x="1454969" y="154725"/>
                  </a:lnTo>
                  <a:lnTo>
                    <a:pt x="1468959" y="154786"/>
                  </a:lnTo>
                  <a:lnTo>
                    <a:pt x="1482949" y="154858"/>
                  </a:lnTo>
                  <a:lnTo>
                    <a:pt x="1496939" y="154942"/>
                  </a:lnTo>
                  <a:lnTo>
                    <a:pt x="1510930" y="155041"/>
                  </a:lnTo>
                  <a:lnTo>
                    <a:pt x="1524920" y="155157"/>
                  </a:lnTo>
                  <a:lnTo>
                    <a:pt x="1538910" y="155294"/>
                  </a:lnTo>
                  <a:lnTo>
                    <a:pt x="1552900" y="155455"/>
                  </a:lnTo>
                  <a:lnTo>
                    <a:pt x="1566890" y="155643"/>
                  </a:lnTo>
                  <a:lnTo>
                    <a:pt x="1580880" y="155865"/>
                  </a:lnTo>
                  <a:lnTo>
                    <a:pt x="1594870" y="156125"/>
                  </a:lnTo>
                  <a:lnTo>
                    <a:pt x="1608860" y="156430"/>
                  </a:lnTo>
                  <a:lnTo>
                    <a:pt x="1622850" y="156789"/>
                  </a:lnTo>
                  <a:lnTo>
                    <a:pt x="1636840" y="157209"/>
                  </a:lnTo>
                  <a:lnTo>
                    <a:pt x="1650830" y="157703"/>
                  </a:lnTo>
                  <a:lnTo>
                    <a:pt x="1664821" y="158281"/>
                  </a:lnTo>
                  <a:lnTo>
                    <a:pt x="1678811" y="158959"/>
                  </a:lnTo>
                  <a:lnTo>
                    <a:pt x="1692801" y="159754"/>
                  </a:lnTo>
                  <a:lnTo>
                    <a:pt x="1706791" y="160684"/>
                  </a:lnTo>
                  <a:lnTo>
                    <a:pt x="1720781" y="161773"/>
                  </a:lnTo>
                  <a:lnTo>
                    <a:pt x="1734771" y="163046"/>
                  </a:lnTo>
                  <a:lnTo>
                    <a:pt x="1748761" y="164534"/>
                  </a:lnTo>
                  <a:lnTo>
                    <a:pt x="1762751" y="166270"/>
                  </a:lnTo>
                  <a:lnTo>
                    <a:pt x="1776741" y="168293"/>
                  </a:lnTo>
                  <a:lnTo>
                    <a:pt x="1790731" y="170649"/>
                  </a:lnTo>
                  <a:lnTo>
                    <a:pt x="1804722" y="173386"/>
                  </a:lnTo>
                  <a:lnTo>
                    <a:pt x="1818712" y="176561"/>
                  </a:lnTo>
                  <a:lnTo>
                    <a:pt x="1832702" y="180235"/>
                  </a:lnTo>
                  <a:lnTo>
                    <a:pt x="1846692" y="184476"/>
                  </a:lnTo>
                  <a:lnTo>
                    <a:pt x="1860682" y="189357"/>
                  </a:lnTo>
                  <a:lnTo>
                    <a:pt x="1874672" y="194955"/>
                  </a:lnTo>
                  <a:lnTo>
                    <a:pt x="1888662" y="201351"/>
                  </a:lnTo>
                  <a:lnTo>
                    <a:pt x="1902652" y="208626"/>
                  </a:lnTo>
                  <a:lnTo>
                    <a:pt x="1916642" y="216859"/>
                  </a:lnTo>
                  <a:lnTo>
                    <a:pt x="1930632" y="226122"/>
                  </a:lnTo>
                  <a:lnTo>
                    <a:pt x="1944622" y="236476"/>
                  </a:lnTo>
                  <a:lnTo>
                    <a:pt x="1958613" y="247968"/>
                  </a:lnTo>
                  <a:lnTo>
                    <a:pt x="1972603" y="260620"/>
                  </a:lnTo>
                  <a:lnTo>
                    <a:pt x="1986593" y="274427"/>
                  </a:lnTo>
                  <a:lnTo>
                    <a:pt x="2000583" y="289350"/>
                  </a:lnTo>
                  <a:lnTo>
                    <a:pt x="2014573" y="305312"/>
                  </a:lnTo>
                  <a:lnTo>
                    <a:pt x="2028563" y="322197"/>
                  </a:lnTo>
                  <a:lnTo>
                    <a:pt x="2042553" y="339849"/>
                  </a:lnTo>
                  <a:lnTo>
                    <a:pt x="2056543" y="358078"/>
                  </a:lnTo>
                  <a:lnTo>
                    <a:pt x="2070533" y="376665"/>
                  </a:lnTo>
                  <a:lnTo>
                    <a:pt x="2084523" y="395374"/>
                  </a:lnTo>
                  <a:lnTo>
                    <a:pt x="2098513" y="413961"/>
                  </a:lnTo>
                  <a:lnTo>
                    <a:pt x="2112504" y="432190"/>
                  </a:lnTo>
                  <a:lnTo>
                    <a:pt x="2126494" y="449842"/>
                  </a:lnTo>
                  <a:lnTo>
                    <a:pt x="2140484" y="466727"/>
                  </a:lnTo>
                  <a:lnTo>
                    <a:pt x="2154474" y="482689"/>
                  </a:lnTo>
                  <a:lnTo>
                    <a:pt x="2168464" y="497612"/>
                  </a:lnTo>
                  <a:lnTo>
                    <a:pt x="2182454" y="511419"/>
                  </a:lnTo>
                  <a:lnTo>
                    <a:pt x="2196444" y="524071"/>
                  </a:lnTo>
                  <a:lnTo>
                    <a:pt x="2210434" y="535563"/>
                  </a:lnTo>
                  <a:lnTo>
                    <a:pt x="2224424" y="545917"/>
                  </a:lnTo>
                  <a:lnTo>
                    <a:pt x="2238414" y="555180"/>
                  </a:lnTo>
                  <a:lnTo>
                    <a:pt x="2252404" y="563413"/>
                  </a:lnTo>
                  <a:lnTo>
                    <a:pt x="2266395" y="570687"/>
                  </a:lnTo>
                  <a:lnTo>
                    <a:pt x="2280385" y="577084"/>
                  </a:lnTo>
                  <a:lnTo>
                    <a:pt x="2294375" y="582682"/>
                  </a:lnTo>
                  <a:lnTo>
                    <a:pt x="2308365" y="587563"/>
                  </a:lnTo>
                  <a:lnTo>
                    <a:pt x="2322355" y="591804"/>
                  </a:lnTo>
                  <a:lnTo>
                    <a:pt x="2336345" y="595478"/>
                  </a:lnTo>
                  <a:lnTo>
                    <a:pt x="2350335" y="598653"/>
                  </a:lnTo>
                  <a:lnTo>
                    <a:pt x="2364325" y="601390"/>
                  </a:lnTo>
                  <a:lnTo>
                    <a:pt x="2378315" y="603746"/>
                  </a:lnTo>
                  <a:lnTo>
                    <a:pt x="2392305" y="605769"/>
                  </a:lnTo>
                  <a:lnTo>
                    <a:pt x="2406296" y="607505"/>
                  </a:lnTo>
                  <a:lnTo>
                    <a:pt x="2420286" y="608993"/>
                  </a:lnTo>
                  <a:lnTo>
                    <a:pt x="2434276" y="610266"/>
                  </a:lnTo>
                  <a:lnTo>
                    <a:pt x="2448266" y="611355"/>
                  </a:lnTo>
                  <a:lnTo>
                    <a:pt x="2462256" y="612285"/>
                  </a:lnTo>
                  <a:lnTo>
                    <a:pt x="2476246" y="613080"/>
                  </a:lnTo>
                  <a:lnTo>
                    <a:pt x="2490236" y="613758"/>
                  </a:lnTo>
                  <a:lnTo>
                    <a:pt x="2504226" y="614336"/>
                  </a:lnTo>
                  <a:lnTo>
                    <a:pt x="2518216" y="614830"/>
                  </a:lnTo>
                  <a:lnTo>
                    <a:pt x="2532206" y="615250"/>
                  </a:lnTo>
                  <a:lnTo>
                    <a:pt x="2546196" y="615609"/>
                  </a:lnTo>
                  <a:lnTo>
                    <a:pt x="2560187" y="615914"/>
                  </a:lnTo>
                  <a:lnTo>
                    <a:pt x="2574177" y="616174"/>
                  </a:lnTo>
                  <a:lnTo>
                    <a:pt x="2588167" y="616395"/>
                  </a:lnTo>
                  <a:lnTo>
                    <a:pt x="2602157" y="616584"/>
                  </a:lnTo>
                  <a:lnTo>
                    <a:pt x="2616147" y="616745"/>
                  </a:lnTo>
                  <a:lnTo>
                    <a:pt x="2630137" y="616881"/>
                  </a:lnTo>
                  <a:lnTo>
                    <a:pt x="2644127" y="616998"/>
                  </a:lnTo>
                  <a:lnTo>
                    <a:pt x="2658117" y="617097"/>
                  </a:lnTo>
                  <a:lnTo>
                    <a:pt x="2672107" y="617181"/>
                  </a:lnTo>
                  <a:lnTo>
                    <a:pt x="2686097" y="617253"/>
                  </a:lnTo>
                  <a:lnTo>
                    <a:pt x="2700087" y="617314"/>
                  </a:lnTo>
                  <a:lnTo>
                    <a:pt x="2714078" y="617366"/>
                  </a:lnTo>
                  <a:lnTo>
                    <a:pt x="2728068" y="617410"/>
                  </a:lnTo>
                  <a:lnTo>
                    <a:pt x="2742058" y="617448"/>
                  </a:lnTo>
                  <a:lnTo>
                    <a:pt x="2756048" y="617480"/>
                  </a:lnTo>
                  <a:lnTo>
                    <a:pt x="2770038" y="617507"/>
                  </a:lnTo>
                  <a:lnTo>
                    <a:pt x="2770038" y="617455"/>
                  </a:lnTo>
                  <a:lnTo>
                    <a:pt x="2784028" y="617419"/>
                  </a:lnTo>
                  <a:lnTo>
                    <a:pt x="2798018" y="617376"/>
                  </a:lnTo>
                  <a:lnTo>
                    <a:pt x="2812008" y="617326"/>
                  </a:lnTo>
                  <a:lnTo>
                    <a:pt x="2825998" y="617267"/>
                  </a:lnTo>
                  <a:lnTo>
                    <a:pt x="2839988" y="617198"/>
                  </a:lnTo>
                  <a:lnTo>
                    <a:pt x="2853978" y="617116"/>
                  </a:lnTo>
                  <a:lnTo>
                    <a:pt x="2867969" y="617021"/>
                  </a:lnTo>
                  <a:lnTo>
                    <a:pt x="2881959" y="616908"/>
                  </a:lnTo>
                  <a:lnTo>
                    <a:pt x="2895949" y="616776"/>
                  </a:lnTo>
                  <a:lnTo>
                    <a:pt x="2909939" y="616621"/>
                  </a:lnTo>
                  <a:lnTo>
                    <a:pt x="2923929" y="616439"/>
                  </a:lnTo>
                  <a:lnTo>
                    <a:pt x="2937919" y="616225"/>
                  </a:lnTo>
                  <a:lnTo>
                    <a:pt x="2951909" y="615973"/>
                  </a:lnTo>
                  <a:lnTo>
                    <a:pt x="2965899" y="615678"/>
                  </a:lnTo>
                  <a:lnTo>
                    <a:pt x="2979889" y="615331"/>
                  </a:lnTo>
                  <a:lnTo>
                    <a:pt x="2993879" y="614924"/>
                  </a:lnTo>
                  <a:lnTo>
                    <a:pt x="3007870" y="614446"/>
                  </a:lnTo>
                  <a:lnTo>
                    <a:pt x="3021860" y="613885"/>
                  </a:lnTo>
                  <a:lnTo>
                    <a:pt x="3035850" y="613227"/>
                  </a:lnTo>
                  <a:lnTo>
                    <a:pt x="3049840" y="612456"/>
                  </a:lnTo>
                  <a:lnTo>
                    <a:pt x="3063830" y="611552"/>
                  </a:lnTo>
                  <a:lnTo>
                    <a:pt x="3077820" y="610492"/>
                  </a:lnTo>
                  <a:lnTo>
                    <a:pt x="3091810" y="609252"/>
                  </a:lnTo>
                  <a:lnTo>
                    <a:pt x="3105800" y="607800"/>
                  </a:lnTo>
                  <a:lnTo>
                    <a:pt x="3119790" y="606103"/>
                  </a:lnTo>
                  <a:lnTo>
                    <a:pt x="3133780" y="604119"/>
                  </a:lnTo>
                  <a:lnTo>
                    <a:pt x="3147770" y="601805"/>
                  </a:lnTo>
                  <a:lnTo>
                    <a:pt x="3161761" y="599107"/>
                  </a:lnTo>
                  <a:lnTo>
                    <a:pt x="3175751" y="595966"/>
                  </a:lnTo>
                  <a:lnTo>
                    <a:pt x="3189741" y="592317"/>
                  </a:lnTo>
                  <a:lnTo>
                    <a:pt x="3203731" y="588084"/>
                  </a:lnTo>
                  <a:lnTo>
                    <a:pt x="3217721" y="583185"/>
                  </a:lnTo>
                  <a:lnTo>
                    <a:pt x="3231711" y="577530"/>
                  </a:lnTo>
                  <a:lnTo>
                    <a:pt x="3245701" y="571022"/>
                  </a:lnTo>
                  <a:lnTo>
                    <a:pt x="3259691" y="563557"/>
                  </a:lnTo>
                  <a:lnTo>
                    <a:pt x="3273681" y="555029"/>
                  </a:lnTo>
                  <a:lnTo>
                    <a:pt x="3287671" y="545329"/>
                  </a:lnTo>
                  <a:lnTo>
                    <a:pt x="3301661" y="534353"/>
                  </a:lnTo>
                  <a:lnTo>
                    <a:pt x="3315652" y="522002"/>
                  </a:lnTo>
                  <a:lnTo>
                    <a:pt x="3329642" y="508196"/>
                  </a:lnTo>
                  <a:lnTo>
                    <a:pt x="3343632" y="492874"/>
                  </a:lnTo>
                  <a:lnTo>
                    <a:pt x="3357622" y="476004"/>
                  </a:lnTo>
                  <a:lnTo>
                    <a:pt x="3371612" y="457595"/>
                  </a:lnTo>
                  <a:lnTo>
                    <a:pt x="3385602" y="437698"/>
                  </a:lnTo>
                  <a:lnTo>
                    <a:pt x="3399592" y="416415"/>
                  </a:lnTo>
                  <a:lnTo>
                    <a:pt x="3413582" y="393902"/>
                  </a:lnTo>
                  <a:lnTo>
                    <a:pt x="3427572" y="370365"/>
                  </a:lnTo>
                  <a:lnTo>
                    <a:pt x="3441562" y="346060"/>
                  </a:lnTo>
                  <a:lnTo>
                    <a:pt x="3455552" y="321277"/>
                  </a:lnTo>
                  <a:lnTo>
                    <a:pt x="3469543" y="296333"/>
                  </a:lnTo>
                  <a:lnTo>
                    <a:pt x="3483533" y="271550"/>
                  </a:lnTo>
                  <a:lnTo>
                    <a:pt x="3497523" y="247245"/>
                  </a:lnTo>
                  <a:lnTo>
                    <a:pt x="3511513" y="223708"/>
                  </a:lnTo>
                  <a:lnTo>
                    <a:pt x="3525503" y="201195"/>
                  </a:lnTo>
                  <a:lnTo>
                    <a:pt x="3539493" y="179912"/>
                  </a:lnTo>
                  <a:lnTo>
                    <a:pt x="3553483" y="160015"/>
                  </a:lnTo>
                  <a:lnTo>
                    <a:pt x="3567473" y="141606"/>
                  </a:lnTo>
                  <a:lnTo>
                    <a:pt x="3581463" y="124736"/>
                  </a:lnTo>
                  <a:lnTo>
                    <a:pt x="3595453" y="109414"/>
                  </a:lnTo>
                  <a:lnTo>
                    <a:pt x="3609444" y="95608"/>
                  </a:lnTo>
                  <a:lnTo>
                    <a:pt x="3623434" y="83258"/>
                  </a:lnTo>
                  <a:lnTo>
                    <a:pt x="3637424" y="72281"/>
                  </a:lnTo>
                  <a:lnTo>
                    <a:pt x="3651414" y="62581"/>
                  </a:lnTo>
                  <a:lnTo>
                    <a:pt x="3665404" y="54053"/>
                  </a:lnTo>
                  <a:lnTo>
                    <a:pt x="3679394" y="46588"/>
                  </a:lnTo>
                  <a:lnTo>
                    <a:pt x="3693384" y="40080"/>
                  </a:lnTo>
                  <a:lnTo>
                    <a:pt x="3707374" y="34425"/>
                  </a:lnTo>
                  <a:lnTo>
                    <a:pt x="3721364" y="29527"/>
                  </a:lnTo>
                  <a:lnTo>
                    <a:pt x="3735354" y="25294"/>
                  </a:lnTo>
                  <a:lnTo>
                    <a:pt x="3749344" y="21644"/>
                  </a:lnTo>
                  <a:lnTo>
                    <a:pt x="3763335" y="18503"/>
                  </a:lnTo>
                  <a:lnTo>
                    <a:pt x="3777325" y="15805"/>
                  </a:lnTo>
                  <a:lnTo>
                    <a:pt x="3791315" y="13491"/>
                  </a:lnTo>
                  <a:lnTo>
                    <a:pt x="3805305" y="11508"/>
                  </a:lnTo>
                  <a:lnTo>
                    <a:pt x="3819295" y="9810"/>
                  </a:lnTo>
                  <a:lnTo>
                    <a:pt x="3833285" y="8358"/>
                  </a:lnTo>
                  <a:lnTo>
                    <a:pt x="3847275" y="7118"/>
                  </a:lnTo>
                  <a:lnTo>
                    <a:pt x="3861265" y="6058"/>
                  </a:lnTo>
                  <a:lnTo>
                    <a:pt x="3875255" y="5154"/>
                  </a:lnTo>
                  <a:lnTo>
                    <a:pt x="3889245" y="4383"/>
                  </a:lnTo>
                  <a:lnTo>
                    <a:pt x="3903235" y="3725"/>
                  </a:lnTo>
                  <a:lnTo>
                    <a:pt x="3917226" y="3164"/>
                  </a:lnTo>
                  <a:lnTo>
                    <a:pt x="3931216" y="2686"/>
                  </a:lnTo>
                  <a:lnTo>
                    <a:pt x="3945206" y="2279"/>
                  </a:lnTo>
                  <a:lnTo>
                    <a:pt x="3959196" y="1932"/>
                  </a:lnTo>
                  <a:lnTo>
                    <a:pt x="3973186" y="1637"/>
                  </a:lnTo>
                  <a:lnTo>
                    <a:pt x="3987176" y="1385"/>
                  </a:lnTo>
                  <a:lnTo>
                    <a:pt x="4001166" y="1171"/>
                  </a:lnTo>
                  <a:lnTo>
                    <a:pt x="4015156" y="989"/>
                  </a:lnTo>
                  <a:lnTo>
                    <a:pt x="4029146" y="834"/>
                  </a:lnTo>
                  <a:lnTo>
                    <a:pt x="4043136" y="702"/>
                  </a:lnTo>
                  <a:lnTo>
                    <a:pt x="4057126" y="589"/>
                  </a:lnTo>
                  <a:lnTo>
                    <a:pt x="4071117" y="494"/>
                  </a:lnTo>
                  <a:lnTo>
                    <a:pt x="4085107" y="412"/>
                  </a:lnTo>
                  <a:lnTo>
                    <a:pt x="4099097" y="343"/>
                  </a:lnTo>
                  <a:lnTo>
                    <a:pt x="4113087" y="284"/>
                  </a:lnTo>
                  <a:lnTo>
                    <a:pt x="4127077" y="234"/>
                  </a:lnTo>
                  <a:lnTo>
                    <a:pt x="4141067" y="191"/>
                  </a:lnTo>
                  <a:lnTo>
                    <a:pt x="4155057" y="155"/>
                  </a:lnTo>
                </a:path>
              </a:pathLst>
            </a:custGeom>
            <a:ln w="40651" cap="flat">
              <a:solidFill>
                <a:srgbClr val="D3D3D3">
                  <a:alpha val="100000"/>
                </a:srgbClr>
              </a:solidFill>
              <a:prstDash val="solid"/>
              <a:round/>
            </a:ln>
          </p:spPr>
          <p:txBody>
            <a:bodyPr/>
            <a:lstStyle/>
            <a:p/>
          </p:txBody>
        </p:sp>
        <p:sp>
          <p:nvSpPr>
            <p:cNvPr id="52" name="pl52"/>
            <p:cNvSpPr/>
            <p:nvPr/>
          </p:nvSpPr>
          <p:spPr>
            <a:xfrm>
              <a:off x="2737948" y="4451493"/>
              <a:ext cx="4155057" cy="308805"/>
            </a:xfrm>
            <a:custGeom>
              <a:avLst/>
              <a:pathLst>
                <a:path w="4155057" h="308805">
                  <a:moveTo>
                    <a:pt x="0" y="308805"/>
                  </a:moveTo>
                  <a:lnTo>
                    <a:pt x="13990" y="308805"/>
                  </a:lnTo>
                  <a:lnTo>
                    <a:pt x="27980" y="308805"/>
                  </a:lnTo>
                  <a:lnTo>
                    <a:pt x="41970" y="308805"/>
                  </a:lnTo>
                  <a:lnTo>
                    <a:pt x="55960" y="308805"/>
                  </a:lnTo>
                  <a:lnTo>
                    <a:pt x="69950" y="308805"/>
                  </a:lnTo>
                  <a:lnTo>
                    <a:pt x="83940" y="308805"/>
                  </a:lnTo>
                  <a:lnTo>
                    <a:pt x="97930" y="308805"/>
                  </a:lnTo>
                  <a:lnTo>
                    <a:pt x="111920" y="308805"/>
                  </a:lnTo>
                  <a:lnTo>
                    <a:pt x="125910" y="308805"/>
                  </a:lnTo>
                  <a:lnTo>
                    <a:pt x="139900" y="308805"/>
                  </a:lnTo>
                  <a:lnTo>
                    <a:pt x="153891" y="308805"/>
                  </a:lnTo>
                  <a:lnTo>
                    <a:pt x="167881" y="308805"/>
                  </a:lnTo>
                  <a:lnTo>
                    <a:pt x="181871" y="308805"/>
                  </a:lnTo>
                  <a:lnTo>
                    <a:pt x="195861" y="308805"/>
                  </a:lnTo>
                  <a:lnTo>
                    <a:pt x="209851" y="308805"/>
                  </a:lnTo>
                  <a:lnTo>
                    <a:pt x="223841" y="308805"/>
                  </a:lnTo>
                  <a:lnTo>
                    <a:pt x="237831" y="308805"/>
                  </a:lnTo>
                  <a:lnTo>
                    <a:pt x="251821" y="308805"/>
                  </a:lnTo>
                  <a:lnTo>
                    <a:pt x="265811" y="308805"/>
                  </a:lnTo>
                  <a:lnTo>
                    <a:pt x="279801" y="308805"/>
                  </a:lnTo>
                  <a:lnTo>
                    <a:pt x="293791" y="308805"/>
                  </a:lnTo>
                  <a:lnTo>
                    <a:pt x="307782" y="308805"/>
                  </a:lnTo>
                  <a:lnTo>
                    <a:pt x="321772" y="308805"/>
                  </a:lnTo>
                  <a:lnTo>
                    <a:pt x="335762" y="308805"/>
                  </a:lnTo>
                  <a:lnTo>
                    <a:pt x="349752" y="308805"/>
                  </a:lnTo>
                  <a:lnTo>
                    <a:pt x="363742" y="308805"/>
                  </a:lnTo>
                  <a:lnTo>
                    <a:pt x="377732" y="308805"/>
                  </a:lnTo>
                  <a:lnTo>
                    <a:pt x="391722" y="308805"/>
                  </a:lnTo>
                  <a:lnTo>
                    <a:pt x="405712" y="308805"/>
                  </a:lnTo>
                  <a:lnTo>
                    <a:pt x="419702" y="308805"/>
                  </a:lnTo>
                  <a:lnTo>
                    <a:pt x="433692" y="308805"/>
                  </a:lnTo>
                  <a:lnTo>
                    <a:pt x="447682" y="308805"/>
                  </a:lnTo>
                  <a:lnTo>
                    <a:pt x="461673" y="308805"/>
                  </a:lnTo>
                  <a:lnTo>
                    <a:pt x="475663" y="308805"/>
                  </a:lnTo>
                  <a:lnTo>
                    <a:pt x="489653" y="308805"/>
                  </a:lnTo>
                  <a:lnTo>
                    <a:pt x="503643" y="308805"/>
                  </a:lnTo>
                  <a:lnTo>
                    <a:pt x="517633" y="308805"/>
                  </a:lnTo>
                  <a:lnTo>
                    <a:pt x="531623" y="308805"/>
                  </a:lnTo>
                  <a:lnTo>
                    <a:pt x="545613" y="308805"/>
                  </a:lnTo>
                  <a:lnTo>
                    <a:pt x="559603" y="308805"/>
                  </a:lnTo>
                  <a:lnTo>
                    <a:pt x="573593" y="308805"/>
                  </a:lnTo>
                  <a:lnTo>
                    <a:pt x="587583" y="308805"/>
                  </a:lnTo>
                  <a:lnTo>
                    <a:pt x="601574" y="308805"/>
                  </a:lnTo>
                  <a:lnTo>
                    <a:pt x="615564" y="308805"/>
                  </a:lnTo>
                  <a:lnTo>
                    <a:pt x="629554" y="308805"/>
                  </a:lnTo>
                  <a:lnTo>
                    <a:pt x="643544" y="308805"/>
                  </a:lnTo>
                  <a:lnTo>
                    <a:pt x="657534" y="308805"/>
                  </a:lnTo>
                  <a:lnTo>
                    <a:pt x="671524" y="308805"/>
                  </a:lnTo>
                  <a:lnTo>
                    <a:pt x="685514" y="308805"/>
                  </a:lnTo>
                  <a:lnTo>
                    <a:pt x="699504" y="308805"/>
                  </a:lnTo>
                  <a:lnTo>
                    <a:pt x="713494" y="308805"/>
                  </a:lnTo>
                  <a:lnTo>
                    <a:pt x="727484" y="308805"/>
                  </a:lnTo>
                  <a:lnTo>
                    <a:pt x="741474" y="308805"/>
                  </a:lnTo>
                  <a:lnTo>
                    <a:pt x="755465" y="308805"/>
                  </a:lnTo>
                  <a:lnTo>
                    <a:pt x="769455" y="308805"/>
                  </a:lnTo>
                  <a:lnTo>
                    <a:pt x="783445" y="308805"/>
                  </a:lnTo>
                  <a:lnTo>
                    <a:pt x="797435" y="308805"/>
                  </a:lnTo>
                  <a:lnTo>
                    <a:pt x="811425" y="308805"/>
                  </a:lnTo>
                  <a:lnTo>
                    <a:pt x="825415" y="308805"/>
                  </a:lnTo>
                  <a:lnTo>
                    <a:pt x="839405" y="308805"/>
                  </a:lnTo>
                  <a:lnTo>
                    <a:pt x="853395" y="308805"/>
                  </a:lnTo>
                  <a:lnTo>
                    <a:pt x="867385" y="308805"/>
                  </a:lnTo>
                  <a:lnTo>
                    <a:pt x="881375" y="308805"/>
                  </a:lnTo>
                  <a:lnTo>
                    <a:pt x="895365" y="308805"/>
                  </a:lnTo>
                  <a:lnTo>
                    <a:pt x="909356" y="308805"/>
                  </a:lnTo>
                  <a:lnTo>
                    <a:pt x="923346" y="308805"/>
                  </a:lnTo>
                  <a:lnTo>
                    <a:pt x="937336" y="308805"/>
                  </a:lnTo>
                  <a:lnTo>
                    <a:pt x="951326" y="308805"/>
                  </a:lnTo>
                  <a:lnTo>
                    <a:pt x="965316" y="308805"/>
                  </a:lnTo>
                  <a:lnTo>
                    <a:pt x="979306" y="308805"/>
                  </a:lnTo>
                  <a:lnTo>
                    <a:pt x="993296" y="308805"/>
                  </a:lnTo>
                  <a:lnTo>
                    <a:pt x="1007286" y="308805"/>
                  </a:lnTo>
                  <a:lnTo>
                    <a:pt x="1021276" y="308805"/>
                  </a:lnTo>
                  <a:lnTo>
                    <a:pt x="1035266" y="308805"/>
                  </a:lnTo>
                  <a:lnTo>
                    <a:pt x="1049256" y="308805"/>
                  </a:lnTo>
                  <a:lnTo>
                    <a:pt x="1063247" y="308805"/>
                  </a:lnTo>
                  <a:lnTo>
                    <a:pt x="1077237" y="308805"/>
                  </a:lnTo>
                  <a:lnTo>
                    <a:pt x="1091227" y="308805"/>
                  </a:lnTo>
                  <a:lnTo>
                    <a:pt x="1105217" y="308805"/>
                  </a:lnTo>
                  <a:lnTo>
                    <a:pt x="1119207" y="308805"/>
                  </a:lnTo>
                  <a:lnTo>
                    <a:pt x="1133197" y="308805"/>
                  </a:lnTo>
                  <a:lnTo>
                    <a:pt x="1147187" y="308805"/>
                  </a:lnTo>
                  <a:lnTo>
                    <a:pt x="1161177" y="308805"/>
                  </a:lnTo>
                  <a:lnTo>
                    <a:pt x="1175167" y="308805"/>
                  </a:lnTo>
                  <a:lnTo>
                    <a:pt x="1189157" y="308805"/>
                  </a:lnTo>
                  <a:lnTo>
                    <a:pt x="1203148" y="308805"/>
                  </a:lnTo>
                  <a:lnTo>
                    <a:pt x="1217138" y="308805"/>
                  </a:lnTo>
                  <a:lnTo>
                    <a:pt x="1231128" y="308805"/>
                  </a:lnTo>
                  <a:lnTo>
                    <a:pt x="1245118" y="308805"/>
                  </a:lnTo>
                  <a:lnTo>
                    <a:pt x="1259108" y="308805"/>
                  </a:lnTo>
                  <a:lnTo>
                    <a:pt x="1273098" y="308805"/>
                  </a:lnTo>
                  <a:lnTo>
                    <a:pt x="1287088" y="308805"/>
                  </a:lnTo>
                  <a:lnTo>
                    <a:pt x="1301078" y="308805"/>
                  </a:lnTo>
                  <a:lnTo>
                    <a:pt x="1315068" y="308805"/>
                  </a:lnTo>
                  <a:lnTo>
                    <a:pt x="1329058" y="308805"/>
                  </a:lnTo>
                  <a:lnTo>
                    <a:pt x="1343048" y="308805"/>
                  </a:lnTo>
                  <a:lnTo>
                    <a:pt x="1357039" y="308805"/>
                  </a:lnTo>
                  <a:lnTo>
                    <a:pt x="1371029" y="308805"/>
                  </a:lnTo>
                  <a:lnTo>
                    <a:pt x="1385019" y="308805"/>
                  </a:lnTo>
                  <a:lnTo>
                    <a:pt x="1385019" y="308702"/>
                  </a:lnTo>
                  <a:lnTo>
                    <a:pt x="1399009" y="308683"/>
                  </a:lnTo>
                  <a:lnTo>
                    <a:pt x="1412999" y="308662"/>
                  </a:lnTo>
                  <a:lnTo>
                    <a:pt x="1426989" y="308637"/>
                  </a:lnTo>
                  <a:lnTo>
                    <a:pt x="1440979" y="308607"/>
                  </a:lnTo>
                  <a:lnTo>
                    <a:pt x="1454969" y="308573"/>
                  </a:lnTo>
                  <a:lnTo>
                    <a:pt x="1468959" y="308532"/>
                  </a:lnTo>
                  <a:lnTo>
                    <a:pt x="1482949" y="308484"/>
                  </a:lnTo>
                  <a:lnTo>
                    <a:pt x="1496939" y="308428"/>
                  </a:lnTo>
                  <a:lnTo>
                    <a:pt x="1510930" y="308362"/>
                  </a:lnTo>
                  <a:lnTo>
                    <a:pt x="1524920" y="308284"/>
                  </a:lnTo>
                  <a:lnTo>
                    <a:pt x="1538910" y="308193"/>
                  </a:lnTo>
                  <a:lnTo>
                    <a:pt x="1552900" y="308086"/>
                  </a:lnTo>
                  <a:lnTo>
                    <a:pt x="1566890" y="307960"/>
                  </a:lnTo>
                  <a:lnTo>
                    <a:pt x="1580880" y="307813"/>
                  </a:lnTo>
                  <a:lnTo>
                    <a:pt x="1594870" y="307639"/>
                  </a:lnTo>
                  <a:lnTo>
                    <a:pt x="1608860" y="307436"/>
                  </a:lnTo>
                  <a:lnTo>
                    <a:pt x="1622850" y="307197"/>
                  </a:lnTo>
                  <a:lnTo>
                    <a:pt x="1636840" y="306916"/>
                  </a:lnTo>
                  <a:lnTo>
                    <a:pt x="1650830" y="306588"/>
                  </a:lnTo>
                  <a:lnTo>
                    <a:pt x="1664821" y="306202"/>
                  </a:lnTo>
                  <a:lnTo>
                    <a:pt x="1678811" y="305750"/>
                  </a:lnTo>
                  <a:lnTo>
                    <a:pt x="1692801" y="305220"/>
                  </a:lnTo>
                  <a:lnTo>
                    <a:pt x="1706791" y="304600"/>
                  </a:lnTo>
                  <a:lnTo>
                    <a:pt x="1720781" y="303874"/>
                  </a:lnTo>
                  <a:lnTo>
                    <a:pt x="1734771" y="303025"/>
                  </a:lnTo>
                  <a:lnTo>
                    <a:pt x="1748761" y="302034"/>
                  </a:lnTo>
                  <a:lnTo>
                    <a:pt x="1762751" y="300876"/>
                  </a:lnTo>
                  <a:lnTo>
                    <a:pt x="1776741" y="299527"/>
                  </a:lnTo>
                  <a:lnTo>
                    <a:pt x="1790731" y="297957"/>
                  </a:lnTo>
                  <a:lnTo>
                    <a:pt x="1804722" y="296132"/>
                  </a:lnTo>
                  <a:lnTo>
                    <a:pt x="1818712" y="294016"/>
                  </a:lnTo>
                  <a:lnTo>
                    <a:pt x="1832702" y="291566"/>
                  </a:lnTo>
                  <a:lnTo>
                    <a:pt x="1846692" y="288739"/>
                  </a:lnTo>
                  <a:lnTo>
                    <a:pt x="1860682" y="285485"/>
                  </a:lnTo>
                  <a:lnTo>
                    <a:pt x="1874672" y="281753"/>
                  </a:lnTo>
                  <a:lnTo>
                    <a:pt x="1888662" y="277488"/>
                  </a:lnTo>
                  <a:lnTo>
                    <a:pt x="1902652" y="272638"/>
                  </a:lnTo>
                  <a:lnTo>
                    <a:pt x="1916642" y="267150"/>
                  </a:lnTo>
                  <a:lnTo>
                    <a:pt x="1930632" y="260975"/>
                  </a:lnTo>
                  <a:lnTo>
                    <a:pt x="1944622" y="254072"/>
                  </a:lnTo>
                  <a:lnTo>
                    <a:pt x="1958613" y="246411"/>
                  </a:lnTo>
                  <a:lnTo>
                    <a:pt x="1972603" y="237976"/>
                  </a:lnTo>
                  <a:lnTo>
                    <a:pt x="1986593" y="228771"/>
                  </a:lnTo>
                  <a:lnTo>
                    <a:pt x="2000583" y="218823"/>
                  </a:lnTo>
                  <a:lnTo>
                    <a:pt x="2014573" y="208181"/>
                  </a:lnTo>
                  <a:lnTo>
                    <a:pt x="2028563" y="196925"/>
                  </a:lnTo>
                  <a:lnTo>
                    <a:pt x="2042553" y="185157"/>
                  </a:lnTo>
                  <a:lnTo>
                    <a:pt x="2056543" y="173004"/>
                  </a:lnTo>
                  <a:lnTo>
                    <a:pt x="2070533" y="160613"/>
                  </a:lnTo>
                  <a:lnTo>
                    <a:pt x="2084523" y="148140"/>
                  </a:lnTo>
                  <a:lnTo>
                    <a:pt x="2098513" y="135749"/>
                  </a:lnTo>
                  <a:lnTo>
                    <a:pt x="2112504" y="123596"/>
                  </a:lnTo>
                  <a:lnTo>
                    <a:pt x="2126494" y="111828"/>
                  </a:lnTo>
                  <a:lnTo>
                    <a:pt x="2140484" y="100571"/>
                  </a:lnTo>
                  <a:lnTo>
                    <a:pt x="2154474" y="89930"/>
                  </a:lnTo>
                  <a:lnTo>
                    <a:pt x="2168464" y="79981"/>
                  </a:lnTo>
                  <a:lnTo>
                    <a:pt x="2182454" y="70777"/>
                  </a:lnTo>
                  <a:lnTo>
                    <a:pt x="2196444" y="62342"/>
                  </a:lnTo>
                  <a:lnTo>
                    <a:pt x="2210434" y="54681"/>
                  </a:lnTo>
                  <a:lnTo>
                    <a:pt x="2224424" y="47778"/>
                  </a:lnTo>
                  <a:lnTo>
                    <a:pt x="2238414" y="41603"/>
                  </a:lnTo>
                  <a:lnTo>
                    <a:pt x="2252404" y="36114"/>
                  </a:lnTo>
                  <a:lnTo>
                    <a:pt x="2266395" y="31264"/>
                  </a:lnTo>
                  <a:lnTo>
                    <a:pt x="2280385" y="27000"/>
                  </a:lnTo>
                  <a:lnTo>
                    <a:pt x="2294375" y="23268"/>
                  </a:lnTo>
                  <a:lnTo>
                    <a:pt x="2308365" y="20014"/>
                  </a:lnTo>
                  <a:lnTo>
                    <a:pt x="2322355" y="17187"/>
                  </a:lnTo>
                  <a:lnTo>
                    <a:pt x="2336345" y="14737"/>
                  </a:lnTo>
                  <a:lnTo>
                    <a:pt x="2350335" y="12621"/>
                  </a:lnTo>
                  <a:lnTo>
                    <a:pt x="2364325" y="10796"/>
                  </a:lnTo>
                  <a:lnTo>
                    <a:pt x="2378315" y="9226"/>
                  </a:lnTo>
                  <a:lnTo>
                    <a:pt x="2392305" y="7877"/>
                  </a:lnTo>
                  <a:lnTo>
                    <a:pt x="2406296" y="6719"/>
                  </a:lnTo>
                  <a:lnTo>
                    <a:pt x="2420286" y="5728"/>
                  </a:lnTo>
                  <a:lnTo>
                    <a:pt x="2434276" y="4879"/>
                  </a:lnTo>
                  <a:lnTo>
                    <a:pt x="2448266" y="4153"/>
                  </a:lnTo>
                  <a:lnTo>
                    <a:pt x="2462256" y="3533"/>
                  </a:lnTo>
                  <a:lnTo>
                    <a:pt x="2476246" y="3003"/>
                  </a:lnTo>
                  <a:lnTo>
                    <a:pt x="2490236" y="2551"/>
                  </a:lnTo>
                  <a:lnTo>
                    <a:pt x="2504226" y="2165"/>
                  </a:lnTo>
                  <a:lnTo>
                    <a:pt x="2518216" y="1836"/>
                  </a:lnTo>
                  <a:lnTo>
                    <a:pt x="2532206" y="1556"/>
                  </a:lnTo>
                  <a:lnTo>
                    <a:pt x="2546196" y="1317"/>
                  </a:lnTo>
                  <a:lnTo>
                    <a:pt x="2560187" y="1113"/>
                  </a:lnTo>
                  <a:lnTo>
                    <a:pt x="2574177" y="940"/>
                  </a:lnTo>
                  <a:lnTo>
                    <a:pt x="2588167" y="792"/>
                  </a:lnTo>
                  <a:lnTo>
                    <a:pt x="2602157" y="667"/>
                  </a:lnTo>
                  <a:lnTo>
                    <a:pt x="2616147" y="560"/>
                  </a:lnTo>
                  <a:lnTo>
                    <a:pt x="2630137" y="468"/>
                  </a:lnTo>
                  <a:lnTo>
                    <a:pt x="2644127" y="391"/>
                  </a:lnTo>
                  <a:lnTo>
                    <a:pt x="2658117" y="325"/>
                  </a:lnTo>
                  <a:lnTo>
                    <a:pt x="2672107" y="269"/>
                  </a:lnTo>
                  <a:lnTo>
                    <a:pt x="2686097" y="221"/>
                  </a:lnTo>
                  <a:lnTo>
                    <a:pt x="2700087" y="180"/>
                  </a:lnTo>
                  <a:lnTo>
                    <a:pt x="2714078" y="145"/>
                  </a:lnTo>
                  <a:lnTo>
                    <a:pt x="2728068" y="116"/>
                  </a:lnTo>
                  <a:lnTo>
                    <a:pt x="2742058" y="91"/>
                  </a:lnTo>
                  <a:lnTo>
                    <a:pt x="2756048" y="69"/>
                  </a:lnTo>
                  <a:lnTo>
                    <a:pt x="2770038" y="51"/>
                  </a:lnTo>
                  <a:lnTo>
                    <a:pt x="2770038" y="0"/>
                  </a:lnTo>
                  <a:lnTo>
                    <a:pt x="2784028" y="9"/>
                  </a:lnTo>
                  <a:lnTo>
                    <a:pt x="2798018" y="19"/>
                  </a:lnTo>
                  <a:lnTo>
                    <a:pt x="2812008" y="32"/>
                  </a:lnTo>
                  <a:lnTo>
                    <a:pt x="2825998" y="47"/>
                  </a:lnTo>
                  <a:lnTo>
                    <a:pt x="2839988" y="64"/>
                  </a:lnTo>
                  <a:lnTo>
                    <a:pt x="2853978" y="84"/>
                  </a:lnTo>
                  <a:lnTo>
                    <a:pt x="2867969" y="108"/>
                  </a:lnTo>
                  <a:lnTo>
                    <a:pt x="2881959" y="136"/>
                  </a:lnTo>
                  <a:lnTo>
                    <a:pt x="2895949" y="169"/>
                  </a:lnTo>
                  <a:lnTo>
                    <a:pt x="2909939" y="208"/>
                  </a:lnTo>
                  <a:lnTo>
                    <a:pt x="2923929" y="254"/>
                  </a:lnTo>
                  <a:lnTo>
                    <a:pt x="2937919" y="307"/>
                  </a:lnTo>
                  <a:lnTo>
                    <a:pt x="2951909" y="370"/>
                  </a:lnTo>
                  <a:lnTo>
                    <a:pt x="2965899" y="444"/>
                  </a:lnTo>
                  <a:lnTo>
                    <a:pt x="2979889" y="531"/>
                  </a:lnTo>
                  <a:lnTo>
                    <a:pt x="2993879" y="632"/>
                  </a:lnTo>
                  <a:lnTo>
                    <a:pt x="3007870" y="752"/>
                  </a:lnTo>
                  <a:lnTo>
                    <a:pt x="3021860" y="892"/>
                  </a:lnTo>
                  <a:lnTo>
                    <a:pt x="3035850" y="1056"/>
                  </a:lnTo>
                  <a:lnTo>
                    <a:pt x="3049840" y="1249"/>
                  </a:lnTo>
                  <a:lnTo>
                    <a:pt x="3063830" y="1475"/>
                  </a:lnTo>
                  <a:lnTo>
                    <a:pt x="3077820" y="1740"/>
                  </a:lnTo>
                  <a:lnTo>
                    <a:pt x="3091810" y="2050"/>
                  </a:lnTo>
                  <a:lnTo>
                    <a:pt x="3105800" y="2413"/>
                  </a:lnTo>
                  <a:lnTo>
                    <a:pt x="3119790" y="2838"/>
                  </a:lnTo>
                  <a:lnTo>
                    <a:pt x="3133780" y="3333"/>
                  </a:lnTo>
                  <a:lnTo>
                    <a:pt x="3147770" y="3912"/>
                  </a:lnTo>
                  <a:lnTo>
                    <a:pt x="3161761" y="4587"/>
                  </a:lnTo>
                  <a:lnTo>
                    <a:pt x="3175751" y="5372"/>
                  </a:lnTo>
                  <a:lnTo>
                    <a:pt x="3189741" y="6284"/>
                  </a:lnTo>
                  <a:lnTo>
                    <a:pt x="3203731" y="7342"/>
                  </a:lnTo>
                  <a:lnTo>
                    <a:pt x="3217721" y="8567"/>
                  </a:lnTo>
                  <a:lnTo>
                    <a:pt x="3231711" y="9981"/>
                  </a:lnTo>
                  <a:lnTo>
                    <a:pt x="3245701" y="11608"/>
                  </a:lnTo>
                  <a:lnTo>
                    <a:pt x="3259691" y="13474"/>
                  </a:lnTo>
                  <a:lnTo>
                    <a:pt x="3273681" y="15606"/>
                  </a:lnTo>
                  <a:lnTo>
                    <a:pt x="3287671" y="18031"/>
                  </a:lnTo>
                  <a:lnTo>
                    <a:pt x="3301661" y="20775"/>
                  </a:lnTo>
                  <a:lnTo>
                    <a:pt x="3315652" y="23863"/>
                  </a:lnTo>
                  <a:lnTo>
                    <a:pt x="3329642" y="27314"/>
                  </a:lnTo>
                  <a:lnTo>
                    <a:pt x="3343632" y="31145"/>
                  </a:lnTo>
                  <a:lnTo>
                    <a:pt x="3357622" y="35362"/>
                  </a:lnTo>
                  <a:lnTo>
                    <a:pt x="3371612" y="39965"/>
                  </a:lnTo>
                  <a:lnTo>
                    <a:pt x="3385602" y="44939"/>
                  </a:lnTo>
                  <a:lnTo>
                    <a:pt x="3399592" y="50260"/>
                  </a:lnTo>
                  <a:lnTo>
                    <a:pt x="3413582" y="55888"/>
                  </a:lnTo>
                  <a:lnTo>
                    <a:pt x="3427572" y="61772"/>
                  </a:lnTo>
                  <a:lnTo>
                    <a:pt x="3441562" y="67848"/>
                  </a:lnTo>
                  <a:lnTo>
                    <a:pt x="3455552" y="74044"/>
                  </a:lnTo>
                  <a:lnTo>
                    <a:pt x="3469543" y="80280"/>
                  </a:lnTo>
                  <a:lnTo>
                    <a:pt x="3483533" y="86476"/>
                  </a:lnTo>
                  <a:lnTo>
                    <a:pt x="3497523" y="92552"/>
                  </a:lnTo>
                  <a:lnTo>
                    <a:pt x="3511513" y="98436"/>
                  </a:lnTo>
                  <a:lnTo>
                    <a:pt x="3525503" y="104065"/>
                  </a:lnTo>
                  <a:lnTo>
                    <a:pt x="3539493" y="109385"/>
                  </a:lnTo>
                  <a:lnTo>
                    <a:pt x="3553483" y="114360"/>
                  </a:lnTo>
                  <a:lnTo>
                    <a:pt x="3567473" y="118962"/>
                  </a:lnTo>
                  <a:lnTo>
                    <a:pt x="3581463" y="123179"/>
                  </a:lnTo>
                  <a:lnTo>
                    <a:pt x="3595453" y="127010"/>
                  </a:lnTo>
                  <a:lnTo>
                    <a:pt x="3609444" y="130461"/>
                  </a:lnTo>
                  <a:lnTo>
                    <a:pt x="3623434" y="133549"/>
                  </a:lnTo>
                  <a:lnTo>
                    <a:pt x="3637424" y="136293"/>
                  </a:lnTo>
                  <a:lnTo>
                    <a:pt x="3651414" y="138718"/>
                  </a:lnTo>
                  <a:lnTo>
                    <a:pt x="3665404" y="140850"/>
                  </a:lnTo>
                  <a:lnTo>
                    <a:pt x="3679394" y="142716"/>
                  </a:lnTo>
                  <a:lnTo>
                    <a:pt x="3693384" y="144343"/>
                  </a:lnTo>
                  <a:lnTo>
                    <a:pt x="3707374" y="145757"/>
                  </a:lnTo>
                  <a:lnTo>
                    <a:pt x="3721364" y="146982"/>
                  </a:lnTo>
                  <a:lnTo>
                    <a:pt x="3735354" y="148040"/>
                  </a:lnTo>
                  <a:lnTo>
                    <a:pt x="3749344" y="148952"/>
                  </a:lnTo>
                  <a:lnTo>
                    <a:pt x="3763335" y="149737"/>
                  </a:lnTo>
                  <a:lnTo>
                    <a:pt x="3777325" y="150412"/>
                  </a:lnTo>
                  <a:lnTo>
                    <a:pt x="3791315" y="150991"/>
                  </a:lnTo>
                  <a:lnTo>
                    <a:pt x="3805305" y="151486"/>
                  </a:lnTo>
                  <a:lnTo>
                    <a:pt x="3819295" y="151911"/>
                  </a:lnTo>
                  <a:lnTo>
                    <a:pt x="3833285" y="152274"/>
                  </a:lnTo>
                  <a:lnTo>
                    <a:pt x="3847275" y="152584"/>
                  </a:lnTo>
                  <a:lnTo>
                    <a:pt x="3861265" y="152849"/>
                  </a:lnTo>
                  <a:lnTo>
                    <a:pt x="3875255" y="153075"/>
                  </a:lnTo>
                  <a:lnTo>
                    <a:pt x="3889245" y="153268"/>
                  </a:lnTo>
                  <a:lnTo>
                    <a:pt x="3903235" y="153432"/>
                  </a:lnTo>
                  <a:lnTo>
                    <a:pt x="3917226" y="153572"/>
                  </a:lnTo>
                  <a:lnTo>
                    <a:pt x="3931216" y="153692"/>
                  </a:lnTo>
                  <a:lnTo>
                    <a:pt x="3945206" y="153794"/>
                  </a:lnTo>
                  <a:lnTo>
                    <a:pt x="3959196" y="153880"/>
                  </a:lnTo>
                  <a:lnTo>
                    <a:pt x="3973186" y="153954"/>
                  </a:lnTo>
                  <a:lnTo>
                    <a:pt x="3987176" y="154017"/>
                  </a:lnTo>
                  <a:lnTo>
                    <a:pt x="4001166" y="154070"/>
                  </a:lnTo>
                  <a:lnTo>
                    <a:pt x="4015156" y="154116"/>
                  </a:lnTo>
                  <a:lnTo>
                    <a:pt x="4029146" y="154155"/>
                  </a:lnTo>
                  <a:lnTo>
                    <a:pt x="4043136" y="154188"/>
                  </a:lnTo>
                  <a:lnTo>
                    <a:pt x="4057126" y="154216"/>
                  </a:lnTo>
                  <a:lnTo>
                    <a:pt x="4071117" y="154240"/>
                  </a:lnTo>
                  <a:lnTo>
                    <a:pt x="4085107" y="154260"/>
                  </a:lnTo>
                  <a:lnTo>
                    <a:pt x="4099097" y="154278"/>
                  </a:lnTo>
                  <a:lnTo>
                    <a:pt x="4113087" y="154292"/>
                  </a:lnTo>
                  <a:lnTo>
                    <a:pt x="4127077" y="154305"/>
                  </a:lnTo>
                  <a:lnTo>
                    <a:pt x="4141067" y="154316"/>
                  </a:lnTo>
                  <a:lnTo>
                    <a:pt x="4155057" y="154325"/>
                  </a:lnTo>
                </a:path>
              </a:pathLst>
            </a:custGeom>
            <a:ln w="40651" cap="flat">
              <a:solidFill>
                <a:srgbClr val="D3D3D3">
                  <a:alpha val="100000"/>
                </a:srgbClr>
              </a:solidFill>
              <a:prstDash val="solid"/>
              <a:round/>
            </a:ln>
          </p:spPr>
          <p:txBody>
            <a:bodyPr/>
            <a:lstStyle/>
            <a:p/>
          </p:txBody>
        </p:sp>
        <p:sp>
          <p:nvSpPr>
            <p:cNvPr id="53" name="pl53"/>
            <p:cNvSpPr/>
            <p:nvPr/>
          </p:nvSpPr>
          <p:spPr>
            <a:xfrm>
              <a:off x="2737948" y="1363075"/>
              <a:ext cx="4155057" cy="771884"/>
            </a:xfrm>
            <a:custGeom>
              <a:avLst/>
              <a:pathLst>
                <a:path w="4155057" h="771884">
                  <a:moveTo>
                    <a:pt x="0" y="617300"/>
                  </a:moveTo>
                  <a:lnTo>
                    <a:pt x="13990" y="617264"/>
                  </a:lnTo>
                  <a:lnTo>
                    <a:pt x="27980" y="617221"/>
                  </a:lnTo>
                  <a:lnTo>
                    <a:pt x="41970" y="617171"/>
                  </a:lnTo>
                  <a:lnTo>
                    <a:pt x="55960" y="617112"/>
                  </a:lnTo>
                  <a:lnTo>
                    <a:pt x="69950" y="617043"/>
                  </a:lnTo>
                  <a:lnTo>
                    <a:pt x="83940" y="616961"/>
                  </a:lnTo>
                  <a:lnTo>
                    <a:pt x="97930" y="616865"/>
                  </a:lnTo>
                  <a:lnTo>
                    <a:pt x="111920" y="616753"/>
                  </a:lnTo>
                  <a:lnTo>
                    <a:pt x="125910" y="616621"/>
                  </a:lnTo>
                  <a:lnTo>
                    <a:pt x="139900" y="616466"/>
                  </a:lnTo>
                  <a:lnTo>
                    <a:pt x="153891" y="616283"/>
                  </a:lnTo>
                  <a:lnTo>
                    <a:pt x="167881" y="616069"/>
                  </a:lnTo>
                  <a:lnTo>
                    <a:pt x="181871" y="615818"/>
                  </a:lnTo>
                  <a:lnTo>
                    <a:pt x="195861" y="615522"/>
                  </a:lnTo>
                  <a:lnTo>
                    <a:pt x="209851" y="615176"/>
                  </a:lnTo>
                  <a:lnTo>
                    <a:pt x="223841" y="614769"/>
                  </a:lnTo>
                  <a:lnTo>
                    <a:pt x="237831" y="614291"/>
                  </a:lnTo>
                  <a:lnTo>
                    <a:pt x="251821" y="613730"/>
                  </a:lnTo>
                  <a:lnTo>
                    <a:pt x="265811" y="613072"/>
                  </a:lnTo>
                  <a:lnTo>
                    <a:pt x="279801" y="612301"/>
                  </a:lnTo>
                  <a:lnTo>
                    <a:pt x="293791" y="611396"/>
                  </a:lnTo>
                  <a:lnTo>
                    <a:pt x="307782" y="610337"/>
                  </a:lnTo>
                  <a:lnTo>
                    <a:pt x="321772" y="609097"/>
                  </a:lnTo>
                  <a:lnTo>
                    <a:pt x="335762" y="607645"/>
                  </a:lnTo>
                  <a:lnTo>
                    <a:pt x="349752" y="605947"/>
                  </a:lnTo>
                  <a:lnTo>
                    <a:pt x="363742" y="603964"/>
                  </a:lnTo>
                  <a:lnTo>
                    <a:pt x="377732" y="601649"/>
                  </a:lnTo>
                  <a:lnTo>
                    <a:pt x="391722" y="598951"/>
                  </a:lnTo>
                  <a:lnTo>
                    <a:pt x="405712" y="595811"/>
                  </a:lnTo>
                  <a:lnTo>
                    <a:pt x="419702" y="592161"/>
                  </a:lnTo>
                  <a:lnTo>
                    <a:pt x="433692" y="587928"/>
                  </a:lnTo>
                  <a:lnTo>
                    <a:pt x="447682" y="583029"/>
                  </a:lnTo>
                  <a:lnTo>
                    <a:pt x="461673" y="577375"/>
                  </a:lnTo>
                  <a:lnTo>
                    <a:pt x="475663" y="570867"/>
                  </a:lnTo>
                  <a:lnTo>
                    <a:pt x="489653" y="563402"/>
                  </a:lnTo>
                  <a:lnTo>
                    <a:pt x="503643" y="554874"/>
                  </a:lnTo>
                  <a:lnTo>
                    <a:pt x="517633" y="545174"/>
                  </a:lnTo>
                  <a:lnTo>
                    <a:pt x="531623" y="534197"/>
                  </a:lnTo>
                  <a:lnTo>
                    <a:pt x="545613" y="521847"/>
                  </a:lnTo>
                  <a:lnTo>
                    <a:pt x="559603" y="508041"/>
                  </a:lnTo>
                  <a:lnTo>
                    <a:pt x="573593" y="492718"/>
                  </a:lnTo>
                  <a:lnTo>
                    <a:pt x="587583" y="475849"/>
                  </a:lnTo>
                  <a:lnTo>
                    <a:pt x="601574" y="457440"/>
                  </a:lnTo>
                  <a:lnTo>
                    <a:pt x="615564" y="437543"/>
                  </a:lnTo>
                  <a:lnTo>
                    <a:pt x="629554" y="416260"/>
                  </a:lnTo>
                  <a:lnTo>
                    <a:pt x="643544" y="393746"/>
                  </a:lnTo>
                  <a:lnTo>
                    <a:pt x="657534" y="370210"/>
                  </a:lnTo>
                  <a:lnTo>
                    <a:pt x="671524" y="345905"/>
                  </a:lnTo>
                  <a:lnTo>
                    <a:pt x="685514" y="321122"/>
                  </a:lnTo>
                  <a:lnTo>
                    <a:pt x="699504" y="296177"/>
                  </a:lnTo>
                  <a:lnTo>
                    <a:pt x="713494" y="271395"/>
                  </a:lnTo>
                  <a:lnTo>
                    <a:pt x="727484" y="247089"/>
                  </a:lnTo>
                  <a:lnTo>
                    <a:pt x="741474" y="223553"/>
                  </a:lnTo>
                  <a:lnTo>
                    <a:pt x="755465" y="201040"/>
                  </a:lnTo>
                  <a:lnTo>
                    <a:pt x="769455" y="179757"/>
                  </a:lnTo>
                  <a:lnTo>
                    <a:pt x="783445" y="159860"/>
                  </a:lnTo>
                  <a:lnTo>
                    <a:pt x="797435" y="141450"/>
                  </a:lnTo>
                  <a:lnTo>
                    <a:pt x="811425" y="124581"/>
                  </a:lnTo>
                  <a:lnTo>
                    <a:pt x="825415" y="109259"/>
                  </a:lnTo>
                  <a:lnTo>
                    <a:pt x="839405" y="95453"/>
                  </a:lnTo>
                  <a:lnTo>
                    <a:pt x="853395" y="83102"/>
                  </a:lnTo>
                  <a:lnTo>
                    <a:pt x="867385" y="72126"/>
                  </a:lnTo>
                  <a:lnTo>
                    <a:pt x="881375" y="62426"/>
                  </a:lnTo>
                  <a:lnTo>
                    <a:pt x="895365" y="53897"/>
                  </a:lnTo>
                  <a:lnTo>
                    <a:pt x="909356" y="46433"/>
                  </a:lnTo>
                  <a:lnTo>
                    <a:pt x="923346" y="39925"/>
                  </a:lnTo>
                  <a:lnTo>
                    <a:pt x="937336" y="34270"/>
                  </a:lnTo>
                  <a:lnTo>
                    <a:pt x="951326" y="29371"/>
                  </a:lnTo>
                  <a:lnTo>
                    <a:pt x="965316" y="25138"/>
                  </a:lnTo>
                  <a:lnTo>
                    <a:pt x="979306" y="21489"/>
                  </a:lnTo>
                  <a:lnTo>
                    <a:pt x="993296" y="18348"/>
                  </a:lnTo>
                  <a:lnTo>
                    <a:pt x="1007286" y="15650"/>
                  </a:lnTo>
                  <a:lnTo>
                    <a:pt x="1021276" y="13335"/>
                  </a:lnTo>
                  <a:lnTo>
                    <a:pt x="1035266" y="11352"/>
                  </a:lnTo>
                  <a:lnTo>
                    <a:pt x="1049256" y="9655"/>
                  </a:lnTo>
                  <a:lnTo>
                    <a:pt x="1063247" y="8203"/>
                  </a:lnTo>
                  <a:lnTo>
                    <a:pt x="1077237" y="6962"/>
                  </a:lnTo>
                  <a:lnTo>
                    <a:pt x="1091227" y="5903"/>
                  </a:lnTo>
                  <a:lnTo>
                    <a:pt x="1105217" y="4999"/>
                  </a:lnTo>
                  <a:lnTo>
                    <a:pt x="1119207" y="4227"/>
                  </a:lnTo>
                  <a:lnTo>
                    <a:pt x="1133197" y="3570"/>
                  </a:lnTo>
                  <a:lnTo>
                    <a:pt x="1147187" y="3009"/>
                  </a:lnTo>
                  <a:lnTo>
                    <a:pt x="1161177" y="2531"/>
                  </a:lnTo>
                  <a:lnTo>
                    <a:pt x="1175167" y="2124"/>
                  </a:lnTo>
                  <a:lnTo>
                    <a:pt x="1189157" y="1777"/>
                  </a:lnTo>
                  <a:lnTo>
                    <a:pt x="1203148" y="1482"/>
                  </a:lnTo>
                  <a:lnTo>
                    <a:pt x="1217138" y="1230"/>
                  </a:lnTo>
                  <a:lnTo>
                    <a:pt x="1231128" y="1016"/>
                  </a:lnTo>
                  <a:lnTo>
                    <a:pt x="1245118" y="834"/>
                  </a:lnTo>
                  <a:lnTo>
                    <a:pt x="1259108" y="679"/>
                  </a:lnTo>
                  <a:lnTo>
                    <a:pt x="1273098" y="546"/>
                  </a:lnTo>
                  <a:lnTo>
                    <a:pt x="1287088" y="434"/>
                  </a:lnTo>
                  <a:lnTo>
                    <a:pt x="1301078" y="338"/>
                  </a:lnTo>
                  <a:lnTo>
                    <a:pt x="1315068" y="257"/>
                  </a:lnTo>
                  <a:lnTo>
                    <a:pt x="1329058" y="188"/>
                  </a:lnTo>
                  <a:lnTo>
                    <a:pt x="1343048" y="129"/>
                  </a:lnTo>
                  <a:lnTo>
                    <a:pt x="1357039" y="79"/>
                  </a:lnTo>
                  <a:lnTo>
                    <a:pt x="1371029" y="36"/>
                  </a:lnTo>
                  <a:lnTo>
                    <a:pt x="1385019" y="0"/>
                  </a:lnTo>
                  <a:lnTo>
                    <a:pt x="1385019" y="0"/>
                  </a:lnTo>
                  <a:lnTo>
                    <a:pt x="1399009" y="36"/>
                  </a:lnTo>
                  <a:lnTo>
                    <a:pt x="1412999" y="79"/>
                  </a:lnTo>
                  <a:lnTo>
                    <a:pt x="1426989" y="129"/>
                  </a:lnTo>
                  <a:lnTo>
                    <a:pt x="1440979" y="188"/>
                  </a:lnTo>
                  <a:lnTo>
                    <a:pt x="1454969" y="257"/>
                  </a:lnTo>
                  <a:lnTo>
                    <a:pt x="1468959" y="338"/>
                  </a:lnTo>
                  <a:lnTo>
                    <a:pt x="1482949" y="434"/>
                  </a:lnTo>
                  <a:lnTo>
                    <a:pt x="1496939" y="546"/>
                  </a:lnTo>
                  <a:lnTo>
                    <a:pt x="1510930" y="679"/>
                  </a:lnTo>
                  <a:lnTo>
                    <a:pt x="1524920" y="834"/>
                  </a:lnTo>
                  <a:lnTo>
                    <a:pt x="1538910" y="1016"/>
                  </a:lnTo>
                  <a:lnTo>
                    <a:pt x="1552900" y="1230"/>
                  </a:lnTo>
                  <a:lnTo>
                    <a:pt x="1566890" y="1482"/>
                  </a:lnTo>
                  <a:lnTo>
                    <a:pt x="1580880" y="1777"/>
                  </a:lnTo>
                  <a:lnTo>
                    <a:pt x="1594870" y="2124"/>
                  </a:lnTo>
                  <a:lnTo>
                    <a:pt x="1608860" y="2531"/>
                  </a:lnTo>
                  <a:lnTo>
                    <a:pt x="1622850" y="3009"/>
                  </a:lnTo>
                  <a:lnTo>
                    <a:pt x="1636840" y="3570"/>
                  </a:lnTo>
                  <a:lnTo>
                    <a:pt x="1650830" y="4227"/>
                  </a:lnTo>
                  <a:lnTo>
                    <a:pt x="1664821" y="4999"/>
                  </a:lnTo>
                  <a:lnTo>
                    <a:pt x="1678811" y="5903"/>
                  </a:lnTo>
                  <a:lnTo>
                    <a:pt x="1692801" y="6962"/>
                  </a:lnTo>
                  <a:lnTo>
                    <a:pt x="1706791" y="8203"/>
                  </a:lnTo>
                  <a:lnTo>
                    <a:pt x="1720781" y="9655"/>
                  </a:lnTo>
                  <a:lnTo>
                    <a:pt x="1734771" y="11352"/>
                  </a:lnTo>
                  <a:lnTo>
                    <a:pt x="1748761" y="13335"/>
                  </a:lnTo>
                  <a:lnTo>
                    <a:pt x="1762751" y="15650"/>
                  </a:lnTo>
                  <a:lnTo>
                    <a:pt x="1776741" y="18348"/>
                  </a:lnTo>
                  <a:lnTo>
                    <a:pt x="1790731" y="21489"/>
                  </a:lnTo>
                  <a:lnTo>
                    <a:pt x="1804722" y="25138"/>
                  </a:lnTo>
                  <a:lnTo>
                    <a:pt x="1818712" y="29371"/>
                  </a:lnTo>
                  <a:lnTo>
                    <a:pt x="1832702" y="34270"/>
                  </a:lnTo>
                  <a:lnTo>
                    <a:pt x="1846692" y="39925"/>
                  </a:lnTo>
                  <a:lnTo>
                    <a:pt x="1860682" y="46433"/>
                  </a:lnTo>
                  <a:lnTo>
                    <a:pt x="1874672" y="53897"/>
                  </a:lnTo>
                  <a:lnTo>
                    <a:pt x="1888662" y="62426"/>
                  </a:lnTo>
                  <a:lnTo>
                    <a:pt x="1902652" y="72126"/>
                  </a:lnTo>
                  <a:lnTo>
                    <a:pt x="1916642" y="83102"/>
                  </a:lnTo>
                  <a:lnTo>
                    <a:pt x="1930632" y="95453"/>
                  </a:lnTo>
                  <a:lnTo>
                    <a:pt x="1944622" y="109259"/>
                  </a:lnTo>
                  <a:lnTo>
                    <a:pt x="1958613" y="124581"/>
                  </a:lnTo>
                  <a:lnTo>
                    <a:pt x="1972603" y="141450"/>
                  </a:lnTo>
                  <a:lnTo>
                    <a:pt x="1986593" y="159860"/>
                  </a:lnTo>
                  <a:lnTo>
                    <a:pt x="2000583" y="179757"/>
                  </a:lnTo>
                  <a:lnTo>
                    <a:pt x="2014573" y="201040"/>
                  </a:lnTo>
                  <a:lnTo>
                    <a:pt x="2028563" y="223553"/>
                  </a:lnTo>
                  <a:lnTo>
                    <a:pt x="2042553" y="247089"/>
                  </a:lnTo>
                  <a:lnTo>
                    <a:pt x="2056543" y="271395"/>
                  </a:lnTo>
                  <a:lnTo>
                    <a:pt x="2070533" y="296177"/>
                  </a:lnTo>
                  <a:lnTo>
                    <a:pt x="2084523" y="321122"/>
                  </a:lnTo>
                  <a:lnTo>
                    <a:pt x="2098513" y="345905"/>
                  </a:lnTo>
                  <a:lnTo>
                    <a:pt x="2112504" y="370210"/>
                  </a:lnTo>
                  <a:lnTo>
                    <a:pt x="2126494" y="393746"/>
                  </a:lnTo>
                  <a:lnTo>
                    <a:pt x="2140484" y="416260"/>
                  </a:lnTo>
                  <a:lnTo>
                    <a:pt x="2154474" y="437543"/>
                  </a:lnTo>
                  <a:lnTo>
                    <a:pt x="2168464" y="457440"/>
                  </a:lnTo>
                  <a:lnTo>
                    <a:pt x="2182454" y="475849"/>
                  </a:lnTo>
                  <a:lnTo>
                    <a:pt x="2196444" y="492718"/>
                  </a:lnTo>
                  <a:lnTo>
                    <a:pt x="2210434" y="508041"/>
                  </a:lnTo>
                  <a:lnTo>
                    <a:pt x="2224424" y="521847"/>
                  </a:lnTo>
                  <a:lnTo>
                    <a:pt x="2238414" y="534197"/>
                  </a:lnTo>
                  <a:lnTo>
                    <a:pt x="2252404" y="545174"/>
                  </a:lnTo>
                  <a:lnTo>
                    <a:pt x="2266395" y="554874"/>
                  </a:lnTo>
                  <a:lnTo>
                    <a:pt x="2280385" y="563402"/>
                  </a:lnTo>
                  <a:lnTo>
                    <a:pt x="2294375" y="570867"/>
                  </a:lnTo>
                  <a:lnTo>
                    <a:pt x="2308365" y="577375"/>
                  </a:lnTo>
                  <a:lnTo>
                    <a:pt x="2322355" y="583029"/>
                  </a:lnTo>
                  <a:lnTo>
                    <a:pt x="2336345" y="587928"/>
                  </a:lnTo>
                  <a:lnTo>
                    <a:pt x="2350335" y="592161"/>
                  </a:lnTo>
                  <a:lnTo>
                    <a:pt x="2364325" y="595811"/>
                  </a:lnTo>
                  <a:lnTo>
                    <a:pt x="2378315" y="598951"/>
                  </a:lnTo>
                  <a:lnTo>
                    <a:pt x="2392305" y="601649"/>
                  </a:lnTo>
                  <a:lnTo>
                    <a:pt x="2406296" y="603964"/>
                  </a:lnTo>
                  <a:lnTo>
                    <a:pt x="2420286" y="605947"/>
                  </a:lnTo>
                  <a:lnTo>
                    <a:pt x="2434276" y="607645"/>
                  </a:lnTo>
                  <a:lnTo>
                    <a:pt x="2448266" y="609097"/>
                  </a:lnTo>
                  <a:lnTo>
                    <a:pt x="2462256" y="610337"/>
                  </a:lnTo>
                  <a:lnTo>
                    <a:pt x="2476246" y="611396"/>
                  </a:lnTo>
                  <a:lnTo>
                    <a:pt x="2490236" y="612301"/>
                  </a:lnTo>
                  <a:lnTo>
                    <a:pt x="2504226" y="613072"/>
                  </a:lnTo>
                  <a:lnTo>
                    <a:pt x="2518216" y="613730"/>
                  </a:lnTo>
                  <a:lnTo>
                    <a:pt x="2532206" y="614291"/>
                  </a:lnTo>
                  <a:lnTo>
                    <a:pt x="2546196" y="614769"/>
                  </a:lnTo>
                  <a:lnTo>
                    <a:pt x="2560187" y="615176"/>
                  </a:lnTo>
                  <a:lnTo>
                    <a:pt x="2574177" y="615522"/>
                  </a:lnTo>
                  <a:lnTo>
                    <a:pt x="2588167" y="615818"/>
                  </a:lnTo>
                  <a:lnTo>
                    <a:pt x="2602157" y="616069"/>
                  </a:lnTo>
                  <a:lnTo>
                    <a:pt x="2616147" y="616283"/>
                  </a:lnTo>
                  <a:lnTo>
                    <a:pt x="2630137" y="616466"/>
                  </a:lnTo>
                  <a:lnTo>
                    <a:pt x="2644127" y="616621"/>
                  </a:lnTo>
                  <a:lnTo>
                    <a:pt x="2658117" y="616753"/>
                  </a:lnTo>
                  <a:lnTo>
                    <a:pt x="2672107" y="616865"/>
                  </a:lnTo>
                  <a:lnTo>
                    <a:pt x="2686097" y="616961"/>
                  </a:lnTo>
                  <a:lnTo>
                    <a:pt x="2700087" y="617043"/>
                  </a:lnTo>
                  <a:lnTo>
                    <a:pt x="2714078" y="617112"/>
                  </a:lnTo>
                  <a:lnTo>
                    <a:pt x="2728068" y="617171"/>
                  </a:lnTo>
                  <a:lnTo>
                    <a:pt x="2742058" y="617221"/>
                  </a:lnTo>
                  <a:lnTo>
                    <a:pt x="2756048" y="617264"/>
                  </a:lnTo>
                  <a:lnTo>
                    <a:pt x="2770038" y="617300"/>
                  </a:lnTo>
                  <a:lnTo>
                    <a:pt x="2770038" y="617559"/>
                  </a:lnTo>
                  <a:lnTo>
                    <a:pt x="2784028" y="617568"/>
                  </a:lnTo>
                  <a:lnTo>
                    <a:pt x="2798018" y="617579"/>
                  </a:lnTo>
                  <a:lnTo>
                    <a:pt x="2812008" y="617591"/>
                  </a:lnTo>
                  <a:lnTo>
                    <a:pt x="2825998" y="617606"/>
                  </a:lnTo>
                  <a:lnTo>
                    <a:pt x="2839988" y="617623"/>
                  </a:lnTo>
                  <a:lnTo>
                    <a:pt x="2853978" y="617644"/>
                  </a:lnTo>
                  <a:lnTo>
                    <a:pt x="2867969" y="617668"/>
                  </a:lnTo>
                  <a:lnTo>
                    <a:pt x="2881959" y="617696"/>
                  </a:lnTo>
                  <a:lnTo>
                    <a:pt x="2895949" y="617729"/>
                  </a:lnTo>
                  <a:lnTo>
                    <a:pt x="2909939" y="617767"/>
                  </a:lnTo>
                  <a:lnTo>
                    <a:pt x="2923929" y="617813"/>
                  </a:lnTo>
                  <a:lnTo>
                    <a:pt x="2937919" y="617867"/>
                  </a:lnTo>
                  <a:lnTo>
                    <a:pt x="2951909" y="617929"/>
                  </a:lnTo>
                  <a:lnTo>
                    <a:pt x="2965899" y="618003"/>
                  </a:lnTo>
                  <a:lnTo>
                    <a:pt x="2979889" y="618090"/>
                  </a:lnTo>
                  <a:lnTo>
                    <a:pt x="2993879" y="618192"/>
                  </a:lnTo>
                  <a:lnTo>
                    <a:pt x="3007870" y="618311"/>
                  </a:lnTo>
                  <a:lnTo>
                    <a:pt x="3021860" y="618451"/>
                  </a:lnTo>
                  <a:lnTo>
                    <a:pt x="3035850" y="618616"/>
                  </a:lnTo>
                  <a:lnTo>
                    <a:pt x="3049840" y="618809"/>
                  </a:lnTo>
                  <a:lnTo>
                    <a:pt x="3063830" y="619035"/>
                  </a:lnTo>
                  <a:lnTo>
                    <a:pt x="3077820" y="619300"/>
                  </a:lnTo>
                  <a:lnTo>
                    <a:pt x="3091810" y="619610"/>
                  </a:lnTo>
                  <a:lnTo>
                    <a:pt x="3105800" y="619973"/>
                  </a:lnTo>
                  <a:lnTo>
                    <a:pt x="3119790" y="620397"/>
                  </a:lnTo>
                  <a:lnTo>
                    <a:pt x="3133780" y="620893"/>
                  </a:lnTo>
                  <a:lnTo>
                    <a:pt x="3147770" y="621472"/>
                  </a:lnTo>
                  <a:lnTo>
                    <a:pt x="3161761" y="622146"/>
                  </a:lnTo>
                  <a:lnTo>
                    <a:pt x="3175751" y="622931"/>
                  </a:lnTo>
                  <a:lnTo>
                    <a:pt x="3189741" y="623844"/>
                  </a:lnTo>
                  <a:lnTo>
                    <a:pt x="3203731" y="624902"/>
                  </a:lnTo>
                  <a:lnTo>
                    <a:pt x="3217721" y="626126"/>
                  </a:lnTo>
                  <a:lnTo>
                    <a:pt x="3231711" y="627540"/>
                  </a:lnTo>
                  <a:lnTo>
                    <a:pt x="3245701" y="629167"/>
                  </a:lnTo>
                  <a:lnTo>
                    <a:pt x="3259691" y="631033"/>
                  </a:lnTo>
                  <a:lnTo>
                    <a:pt x="3273681" y="633165"/>
                  </a:lnTo>
                  <a:lnTo>
                    <a:pt x="3287671" y="635590"/>
                  </a:lnTo>
                  <a:lnTo>
                    <a:pt x="3301661" y="638335"/>
                  </a:lnTo>
                  <a:lnTo>
                    <a:pt x="3315652" y="641422"/>
                  </a:lnTo>
                  <a:lnTo>
                    <a:pt x="3329642" y="644874"/>
                  </a:lnTo>
                  <a:lnTo>
                    <a:pt x="3343632" y="648704"/>
                  </a:lnTo>
                  <a:lnTo>
                    <a:pt x="3357622" y="652922"/>
                  </a:lnTo>
                  <a:lnTo>
                    <a:pt x="3371612" y="657524"/>
                  </a:lnTo>
                  <a:lnTo>
                    <a:pt x="3385602" y="662498"/>
                  </a:lnTo>
                  <a:lnTo>
                    <a:pt x="3399592" y="667819"/>
                  </a:lnTo>
                  <a:lnTo>
                    <a:pt x="3413582" y="673447"/>
                  </a:lnTo>
                  <a:lnTo>
                    <a:pt x="3427572" y="679331"/>
                  </a:lnTo>
                  <a:lnTo>
                    <a:pt x="3441562" y="685408"/>
                  </a:lnTo>
                  <a:lnTo>
                    <a:pt x="3455552" y="691603"/>
                  </a:lnTo>
                  <a:lnTo>
                    <a:pt x="3469543" y="697840"/>
                  </a:lnTo>
                  <a:lnTo>
                    <a:pt x="3483533" y="704035"/>
                  </a:lnTo>
                  <a:lnTo>
                    <a:pt x="3497523" y="710111"/>
                  </a:lnTo>
                  <a:lnTo>
                    <a:pt x="3511513" y="715996"/>
                  </a:lnTo>
                  <a:lnTo>
                    <a:pt x="3525503" y="721624"/>
                  </a:lnTo>
                  <a:lnTo>
                    <a:pt x="3539493" y="726945"/>
                  </a:lnTo>
                  <a:lnTo>
                    <a:pt x="3553483" y="731919"/>
                  </a:lnTo>
                  <a:lnTo>
                    <a:pt x="3567473" y="736521"/>
                  </a:lnTo>
                  <a:lnTo>
                    <a:pt x="3581463" y="740739"/>
                  </a:lnTo>
                  <a:lnTo>
                    <a:pt x="3595453" y="744569"/>
                  </a:lnTo>
                  <a:lnTo>
                    <a:pt x="3609444" y="748021"/>
                  </a:lnTo>
                  <a:lnTo>
                    <a:pt x="3623434" y="751108"/>
                  </a:lnTo>
                  <a:lnTo>
                    <a:pt x="3637424" y="753852"/>
                  </a:lnTo>
                  <a:lnTo>
                    <a:pt x="3651414" y="756277"/>
                  </a:lnTo>
                  <a:lnTo>
                    <a:pt x="3665404" y="758410"/>
                  </a:lnTo>
                  <a:lnTo>
                    <a:pt x="3679394" y="760276"/>
                  </a:lnTo>
                  <a:lnTo>
                    <a:pt x="3693384" y="761903"/>
                  </a:lnTo>
                  <a:lnTo>
                    <a:pt x="3707374" y="763316"/>
                  </a:lnTo>
                  <a:lnTo>
                    <a:pt x="3721364" y="764541"/>
                  </a:lnTo>
                  <a:lnTo>
                    <a:pt x="3735354" y="765599"/>
                  </a:lnTo>
                  <a:lnTo>
                    <a:pt x="3749344" y="766512"/>
                  </a:lnTo>
                  <a:lnTo>
                    <a:pt x="3763335" y="767297"/>
                  </a:lnTo>
                  <a:lnTo>
                    <a:pt x="3777325" y="767971"/>
                  </a:lnTo>
                  <a:lnTo>
                    <a:pt x="3791315" y="768550"/>
                  </a:lnTo>
                  <a:lnTo>
                    <a:pt x="3805305" y="769046"/>
                  </a:lnTo>
                  <a:lnTo>
                    <a:pt x="3819295" y="769470"/>
                  </a:lnTo>
                  <a:lnTo>
                    <a:pt x="3833285" y="769833"/>
                  </a:lnTo>
                  <a:lnTo>
                    <a:pt x="3847275" y="770143"/>
                  </a:lnTo>
                  <a:lnTo>
                    <a:pt x="3861265" y="770408"/>
                  </a:lnTo>
                  <a:lnTo>
                    <a:pt x="3875255" y="770634"/>
                  </a:lnTo>
                  <a:lnTo>
                    <a:pt x="3889245" y="770827"/>
                  </a:lnTo>
                  <a:lnTo>
                    <a:pt x="3903235" y="770991"/>
                  </a:lnTo>
                  <a:lnTo>
                    <a:pt x="3917226" y="771132"/>
                  </a:lnTo>
                  <a:lnTo>
                    <a:pt x="3931216" y="771251"/>
                  </a:lnTo>
                  <a:lnTo>
                    <a:pt x="3945206" y="771353"/>
                  </a:lnTo>
                  <a:lnTo>
                    <a:pt x="3959196" y="771440"/>
                  </a:lnTo>
                  <a:lnTo>
                    <a:pt x="3973186" y="771513"/>
                  </a:lnTo>
                  <a:lnTo>
                    <a:pt x="3987176" y="771576"/>
                  </a:lnTo>
                  <a:lnTo>
                    <a:pt x="4001166" y="771630"/>
                  </a:lnTo>
                  <a:lnTo>
                    <a:pt x="4015156" y="771675"/>
                  </a:lnTo>
                  <a:lnTo>
                    <a:pt x="4029146" y="771714"/>
                  </a:lnTo>
                  <a:lnTo>
                    <a:pt x="4043136" y="771747"/>
                  </a:lnTo>
                  <a:lnTo>
                    <a:pt x="4057126" y="771775"/>
                  </a:lnTo>
                  <a:lnTo>
                    <a:pt x="4071117" y="771799"/>
                  </a:lnTo>
                  <a:lnTo>
                    <a:pt x="4085107" y="771820"/>
                  </a:lnTo>
                  <a:lnTo>
                    <a:pt x="4099097" y="771837"/>
                  </a:lnTo>
                  <a:lnTo>
                    <a:pt x="4113087" y="771852"/>
                  </a:lnTo>
                  <a:lnTo>
                    <a:pt x="4127077" y="771864"/>
                  </a:lnTo>
                  <a:lnTo>
                    <a:pt x="4141067" y="771875"/>
                  </a:lnTo>
                  <a:lnTo>
                    <a:pt x="4155057" y="771884"/>
                  </a:lnTo>
                </a:path>
              </a:pathLst>
            </a:custGeom>
            <a:ln w="40651" cap="flat">
              <a:solidFill>
                <a:srgbClr val="D3D3D3">
                  <a:alpha val="100000"/>
                </a:srgbClr>
              </a:solidFill>
              <a:prstDash val="solid"/>
              <a:round/>
            </a:ln>
          </p:spPr>
          <p:txBody>
            <a:bodyPr/>
            <a:lstStyle/>
            <a:p/>
          </p:txBody>
        </p:sp>
        <p:sp>
          <p:nvSpPr>
            <p:cNvPr id="54" name="pl54"/>
            <p:cNvSpPr/>
            <p:nvPr/>
          </p:nvSpPr>
          <p:spPr>
            <a:xfrm>
              <a:off x="2737948" y="2135011"/>
              <a:ext cx="4155057" cy="154376"/>
            </a:xfrm>
            <a:custGeom>
              <a:avLst/>
              <a:pathLst>
                <a:path w="4155057" h="154376">
                  <a:moveTo>
                    <a:pt x="0" y="154376"/>
                  </a:moveTo>
                  <a:lnTo>
                    <a:pt x="13990" y="154367"/>
                  </a:lnTo>
                  <a:lnTo>
                    <a:pt x="27980" y="154357"/>
                  </a:lnTo>
                  <a:lnTo>
                    <a:pt x="41970" y="154344"/>
                  </a:lnTo>
                  <a:lnTo>
                    <a:pt x="55960" y="154329"/>
                  </a:lnTo>
                  <a:lnTo>
                    <a:pt x="69950" y="154312"/>
                  </a:lnTo>
                  <a:lnTo>
                    <a:pt x="83940" y="154292"/>
                  </a:lnTo>
                  <a:lnTo>
                    <a:pt x="97930" y="154268"/>
                  </a:lnTo>
                  <a:lnTo>
                    <a:pt x="111920" y="154240"/>
                  </a:lnTo>
                  <a:lnTo>
                    <a:pt x="125910" y="154207"/>
                  </a:lnTo>
                  <a:lnTo>
                    <a:pt x="139900" y="154168"/>
                  </a:lnTo>
                  <a:lnTo>
                    <a:pt x="153891" y="154122"/>
                  </a:lnTo>
                  <a:lnTo>
                    <a:pt x="167881" y="154069"/>
                  </a:lnTo>
                  <a:lnTo>
                    <a:pt x="181871" y="154006"/>
                  </a:lnTo>
                  <a:lnTo>
                    <a:pt x="195861" y="153932"/>
                  </a:lnTo>
                  <a:lnTo>
                    <a:pt x="209851" y="153845"/>
                  </a:lnTo>
                  <a:lnTo>
                    <a:pt x="223841" y="153744"/>
                  </a:lnTo>
                  <a:lnTo>
                    <a:pt x="237831" y="153624"/>
                  </a:lnTo>
                  <a:lnTo>
                    <a:pt x="251821" y="153484"/>
                  </a:lnTo>
                  <a:lnTo>
                    <a:pt x="265811" y="153319"/>
                  </a:lnTo>
                  <a:lnTo>
                    <a:pt x="279801" y="153127"/>
                  </a:lnTo>
                  <a:lnTo>
                    <a:pt x="293791" y="152901"/>
                  </a:lnTo>
                  <a:lnTo>
                    <a:pt x="307782" y="152636"/>
                  </a:lnTo>
                  <a:lnTo>
                    <a:pt x="321772" y="152326"/>
                  </a:lnTo>
                  <a:lnTo>
                    <a:pt x="335762" y="151963"/>
                  </a:lnTo>
                  <a:lnTo>
                    <a:pt x="349752" y="151538"/>
                  </a:lnTo>
                  <a:lnTo>
                    <a:pt x="363742" y="151042"/>
                  </a:lnTo>
                  <a:lnTo>
                    <a:pt x="377732" y="150464"/>
                  </a:lnTo>
                  <a:lnTo>
                    <a:pt x="391722" y="149789"/>
                  </a:lnTo>
                  <a:lnTo>
                    <a:pt x="405712" y="149004"/>
                  </a:lnTo>
                  <a:lnTo>
                    <a:pt x="419702" y="148092"/>
                  </a:lnTo>
                  <a:lnTo>
                    <a:pt x="433692" y="147033"/>
                  </a:lnTo>
                  <a:lnTo>
                    <a:pt x="447682" y="145809"/>
                  </a:lnTo>
                  <a:lnTo>
                    <a:pt x="461673" y="144395"/>
                  </a:lnTo>
                  <a:lnTo>
                    <a:pt x="475663" y="142768"/>
                  </a:lnTo>
                  <a:lnTo>
                    <a:pt x="489653" y="140902"/>
                  </a:lnTo>
                  <a:lnTo>
                    <a:pt x="503643" y="138770"/>
                  </a:lnTo>
                  <a:lnTo>
                    <a:pt x="517633" y="136345"/>
                  </a:lnTo>
                  <a:lnTo>
                    <a:pt x="531623" y="133601"/>
                  </a:lnTo>
                  <a:lnTo>
                    <a:pt x="545613" y="130513"/>
                  </a:lnTo>
                  <a:lnTo>
                    <a:pt x="559603" y="127062"/>
                  </a:lnTo>
                  <a:lnTo>
                    <a:pt x="573593" y="123231"/>
                  </a:lnTo>
                  <a:lnTo>
                    <a:pt x="587583" y="119014"/>
                  </a:lnTo>
                  <a:lnTo>
                    <a:pt x="601574" y="114411"/>
                  </a:lnTo>
                  <a:lnTo>
                    <a:pt x="615564" y="109437"/>
                  </a:lnTo>
                  <a:lnTo>
                    <a:pt x="629554" y="104116"/>
                  </a:lnTo>
                  <a:lnTo>
                    <a:pt x="643544" y="98488"/>
                  </a:lnTo>
                  <a:lnTo>
                    <a:pt x="657534" y="92604"/>
                  </a:lnTo>
                  <a:lnTo>
                    <a:pt x="671524" y="86528"/>
                  </a:lnTo>
                  <a:lnTo>
                    <a:pt x="685514" y="80332"/>
                  </a:lnTo>
                  <a:lnTo>
                    <a:pt x="699504" y="74096"/>
                  </a:lnTo>
                  <a:lnTo>
                    <a:pt x="713494" y="67900"/>
                  </a:lnTo>
                  <a:lnTo>
                    <a:pt x="727484" y="61824"/>
                  </a:lnTo>
                  <a:lnTo>
                    <a:pt x="741474" y="55940"/>
                  </a:lnTo>
                  <a:lnTo>
                    <a:pt x="755465" y="50311"/>
                  </a:lnTo>
                  <a:lnTo>
                    <a:pt x="769455" y="44991"/>
                  </a:lnTo>
                  <a:lnTo>
                    <a:pt x="783445" y="40016"/>
                  </a:lnTo>
                  <a:lnTo>
                    <a:pt x="797435" y="35414"/>
                  </a:lnTo>
                  <a:lnTo>
                    <a:pt x="811425" y="31197"/>
                  </a:lnTo>
                  <a:lnTo>
                    <a:pt x="825415" y="27366"/>
                  </a:lnTo>
                  <a:lnTo>
                    <a:pt x="839405" y="23915"/>
                  </a:lnTo>
                  <a:lnTo>
                    <a:pt x="853395" y="20827"/>
                  </a:lnTo>
                  <a:lnTo>
                    <a:pt x="867385" y="18083"/>
                  </a:lnTo>
                  <a:lnTo>
                    <a:pt x="881375" y="15658"/>
                  </a:lnTo>
                  <a:lnTo>
                    <a:pt x="895365" y="13526"/>
                  </a:lnTo>
                  <a:lnTo>
                    <a:pt x="909356" y="11660"/>
                  </a:lnTo>
                  <a:lnTo>
                    <a:pt x="923346" y="10033"/>
                  </a:lnTo>
                  <a:lnTo>
                    <a:pt x="937336" y="8619"/>
                  </a:lnTo>
                  <a:lnTo>
                    <a:pt x="951326" y="7394"/>
                  </a:lnTo>
                  <a:lnTo>
                    <a:pt x="965316" y="6336"/>
                  </a:lnTo>
                  <a:lnTo>
                    <a:pt x="979306" y="5424"/>
                  </a:lnTo>
                  <a:lnTo>
                    <a:pt x="993296" y="4638"/>
                  </a:lnTo>
                  <a:lnTo>
                    <a:pt x="1007286" y="3964"/>
                  </a:lnTo>
                  <a:lnTo>
                    <a:pt x="1021276" y="3385"/>
                  </a:lnTo>
                  <a:lnTo>
                    <a:pt x="1035266" y="2889"/>
                  </a:lnTo>
                  <a:lnTo>
                    <a:pt x="1049256" y="2465"/>
                  </a:lnTo>
                  <a:lnTo>
                    <a:pt x="1063247" y="2102"/>
                  </a:lnTo>
                  <a:lnTo>
                    <a:pt x="1077237" y="1792"/>
                  </a:lnTo>
                  <a:lnTo>
                    <a:pt x="1091227" y="1527"/>
                  </a:lnTo>
                  <a:lnTo>
                    <a:pt x="1105217" y="1301"/>
                  </a:lnTo>
                  <a:lnTo>
                    <a:pt x="1119207" y="1108"/>
                  </a:lnTo>
                  <a:lnTo>
                    <a:pt x="1133197" y="944"/>
                  </a:lnTo>
                  <a:lnTo>
                    <a:pt x="1147187" y="804"/>
                  </a:lnTo>
                  <a:lnTo>
                    <a:pt x="1161177" y="684"/>
                  </a:lnTo>
                  <a:lnTo>
                    <a:pt x="1175167" y="582"/>
                  </a:lnTo>
                  <a:lnTo>
                    <a:pt x="1189157" y="496"/>
                  </a:lnTo>
                  <a:lnTo>
                    <a:pt x="1203148" y="422"/>
                  </a:lnTo>
                  <a:lnTo>
                    <a:pt x="1217138" y="359"/>
                  </a:lnTo>
                  <a:lnTo>
                    <a:pt x="1231128" y="305"/>
                  </a:lnTo>
                  <a:lnTo>
                    <a:pt x="1245118" y="260"/>
                  </a:lnTo>
                  <a:lnTo>
                    <a:pt x="1259108" y="221"/>
                  </a:lnTo>
                  <a:lnTo>
                    <a:pt x="1273098" y="188"/>
                  </a:lnTo>
                  <a:lnTo>
                    <a:pt x="1287088" y="160"/>
                  </a:lnTo>
                  <a:lnTo>
                    <a:pt x="1301078" y="136"/>
                  </a:lnTo>
                  <a:lnTo>
                    <a:pt x="1315068" y="116"/>
                  </a:lnTo>
                  <a:lnTo>
                    <a:pt x="1329058" y="98"/>
                  </a:lnTo>
                  <a:lnTo>
                    <a:pt x="1343048" y="84"/>
                  </a:lnTo>
                  <a:lnTo>
                    <a:pt x="1357039" y="71"/>
                  </a:lnTo>
                  <a:lnTo>
                    <a:pt x="1371029" y="60"/>
                  </a:lnTo>
                  <a:lnTo>
                    <a:pt x="1385019" y="5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51"/>
                  </a:lnTo>
                  <a:lnTo>
                    <a:pt x="2784028" y="60"/>
                  </a:lnTo>
                  <a:lnTo>
                    <a:pt x="2798018" y="71"/>
                  </a:lnTo>
                  <a:lnTo>
                    <a:pt x="2812008" y="84"/>
                  </a:lnTo>
                  <a:lnTo>
                    <a:pt x="2825998" y="98"/>
                  </a:lnTo>
                  <a:lnTo>
                    <a:pt x="2839988" y="116"/>
                  </a:lnTo>
                  <a:lnTo>
                    <a:pt x="2853978" y="136"/>
                  </a:lnTo>
                  <a:lnTo>
                    <a:pt x="2867969" y="160"/>
                  </a:lnTo>
                  <a:lnTo>
                    <a:pt x="2881959" y="188"/>
                  </a:lnTo>
                  <a:lnTo>
                    <a:pt x="2895949" y="221"/>
                  </a:lnTo>
                  <a:lnTo>
                    <a:pt x="2909939" y="260"/>
                  </a:lnTo>
                  <a:lnTo>
                    <a:pt x="2923929" y="305"/>
                  </a:lnTo>
                  <a:lnTo>
                    <a:pt x="2937919" y="359"/>
                  </a:lnTo>
                  <a:lnTo>
                    <a:pt x="2951909" y="422"/>
                  </a:lnTo>
                  <a:lnTo>
                    <a:pt x="2965899" y="496"/>
                  </a:lnTo>
                  <a:lnTo>
                    <a:pt x="2979889" y="582"/>
                  </a:lnTo>
                  <a:lnTo>
                    <a:pt x="2993879" y="684"/>
                  </a:lnTo>
                  <a:lnTo>
                    <a:pt x="3007870" y="804"/>
                  </a:lnTo>
                  <a:lnTo>
                    <a:pt x="3021860" y="944"/>
                  </a:lnTo>
                  <a:lnTo>
                    <a:pt x="3035850" y="1108"/>
                  </a:lnTo>
                  <a:lnTo>
                    <a:pt x="3049840" y="1301"/>
                  </a:lnTo>
                  <a:lnTo>
                    <a:pt x="3063830" y="1527"/>
                  </a:lnTo>
                  <a:lnTo>
                    <a:pt x="3077820" y="1792"/>
                  </a:lnTo>
                  <a:lnTo>
                    <a:pt x="3091810" y="2102"/>
                  </a:lnTo>
                  <a:lnTo>
                    <a:pt x="3105800" y="2465"/>
                  </a:lnTo>
                  <a:lnTo>
                    <a:pt x="3119790" y="2889"/>
                  </a:lnTo>
                  <a:lnTo>
                    <a:pt x="3133780" y="3385"/>
                  </a:lnTo>
                  <a:lnTo>
                    <a:pt x="3147770" y="3964"/>
                  </a:lnTo>
                  <a:lnTo>
                    <a:pt x="3161761" y="4638"/>
                  </a:lnTo>
                  <a:lnTo>
                    <a:pt x="3175751" y="5424"/>
                  </a:lnTo>
                  <a:lnTo>
                    <a:pt x="3189741" y="6336"/>
                  </a:lnTo>
                  <a:lnTo>
                    <a:pt x="3203731" y="7394"/>
                  </a:lnTo>
                  <a:lnTo>
                    <a:pt x="3217721" y="8619"/>
                  </a:lnTo>
                  <a:lnTo>
                    <a:pt x="3231711" y="10033"/>
                  </a:lnTo>
                  <a:lnTo>
                    <a:pt x="3245701" y="11660"/>
                  </a:lnTo>
                  <a:lnTo>
                    <a:pt x="3259691" y="13526"/>
                  </a:lnTo>
                  <a:lnTo>
                    <a:pt x="3273681" y="15658"/>
                  </a:lnTo>
                  <a:lnTo>
                    <a:pt x="3287671" y="18083"/>
                  </a:lnTo>
                  <a:lnTo>
                    <a:pt x="3301661" y="20827"/>
                  </a:lnTo>
                  <a:lnTo>
                    <a:pt x="3315652" y="23915"/>
                  </a:lnTo>
                  <a:lnTo>
                    <a:pt x="3329642" y="27366"/>
                  </a:lnTo>
                  <a:lnTo>
                    <a:pt x="3343632" y="31197"/>
                  </a:lnTo>
                  <a:lnTo>
                    <a:pt x="3357622" y="35414"/>
                  </a:lnTo>
                  <a:lnTo>
                    <a:pt x="3371612" y="40016"/>
                  </a:lnTo>
                  <a:lnTo>
                    <a:pt x="3385602" y="44991"/>
                  </a:lnTo>
                  <a:lnTo>
                    <a:pt x="3399592" y="50311"/>
                  </a:lnTo>
                  <a:lnTo>
                    <a:pt x="3413582" y="55940"/>
                  </a:lnTo>
                  <a:lnTo>
                    <a:pt x="3427572" y="61824"/>
                  </a:lnTo>
                  <a:lnTo>
                    <a:pt x="3441562" y="67900"/>
                  </a:lnTo>
                  <a:lnTo>
                    <a:pt x="3455552" y="74096"/>
                  </a:lnTo>
                  <a:lnTo>
                    <a:pt x="3469543" y="80332"/>
                  </a:lnTo>
                  <a:lnTo>
                    <a:pt x="3483533" y="86528"/>
                  </a:lnTo>
                  <a:lnTo>
                    <a:pt x="3497523" y="92604"/>
                  </a:lnTo>
                  <a:lnTo>
                    <a:pt x="3511513" y="98488"/>
                  </a:lnTo>
                  <a:lnTo>
                    <a:pt x="3525503" y="104116"/>
                  </a:lnTo>
                  <a:lnTo>
                    <a:pt x="3539493" y="109437"/>
                  </a:lnTo>
                  <a:lnTo>
                    <a:pt x="3553483" y="114411"/>
                  </a:lnTo>
                  <a:lnTo>
                    <a:pt x="3567473" y="119014"/>
                  </a:lnTo>
                  <a:lnTo>
                    <a:pt x="3581463" y="123231"/>
                  </a:lnTo>
                  <a:lnTo>
                    <a:pt x="3595453" y="127062"/>
                  </a:lnTo>
                  <a:lnTo>
                    <a:pt x="3609444" y="130513"/>
                  </a:lnTo>
                  <a:lnTo>
                    <a:pt x="3623434" y="133601"/>
                  </a:lnTo>
                  <a:lnTo>
                    <a:pt x="3637424" y="136345"/>
                  </a:lnTo>
                  <a:lnTo>
                    <a:pt x="3651414" y="138770"/>
                  </a:lnTo>
                  <a:lnTo>
                    <a:pt x="3665404" y="140902"/>
                  </a:lnTo>
                  <a:lnTo>
                    <a:pt x="3679394" y="142768"/>
                  </a:lnTo>
                  <a:lnTo>
                    <a:pt x="3693384" y="144395"/>
                  </a:lnTo>
                  <a:lnTo>
                    <a:pt x="3707374" y="145809"/>
                  </a:lnTo>
                  <a:lnTo>
                    <a:pt x="3721364" y="147033"/>
                  </a:lnTo>
                  <a:lnTo>
                    <a:pt x="3735354" y="148092"/>
                  </a:lnTo>
                  <a:lnTo>
                    <a:pt x="3749344" y="149004"/>
                  </a:lnTo>
                  <a:lnTo>
                    <a:pt x="3763335" y="149789"/>
                  </a:lnTo>
                  <a:lnTo>
                    <a:pt x="3777325" y="150464"/>
                  </a:lnTo>
                  <a:lnTo>
                    <a:pt x="3791315" y="151042"/>
                  </a:lnTo>
                  <a:lnTo>
                    <a:pt x="3805305" y="151538"/>
                  </a:lnTo>
                  <a:lnTo>
                    <a:pt x="3819295" y="151963"/>
                  </a:lnTo>
                  <a:lnTo>
                    <a:pt x="3833285" y="152326"/>
                  </a:lnTo>
                  <a:lnTo>
                    <a:pt x="3847275" y="152636"/>
                  </a:lnTo>
                  <a:lnTo>
                    <a:pt x="3861265" y="152901"/>
                  </a:lnTo>
                  <a:lnTo>
                    <a:pt x="3875255" y="153127"/>
                  </a:lnTo>
                  <a:lnTo>
                    <a:pt x="3889245" y="153319"/>
                  </a:lnTo>
                  <a:lnTo>
                    <a:pt x="3903235" y="153484"/>
                  </a:lnTo>
                  <a:lnTo>
                    <a:pt x="3917226" y="153624"/>
                  </a:lnTo>
                  <a:lnTo>
                    <a:pt x="3931216" y="153744"/>
                  </a:lnTo>
                  <a:lnTo>
                    <a:pt x="3945206" y="153845"/>
                  </a:lnTo>
                  <a:lnTo>
                    <a:pt x="3959196" y="153932"/>
                  </a:lnTo>
                  <a:lnTo>
                    <a:pt x="3973186" y="154006"/>
                  </a:lnTo>
                  <a:lnTo>
                    <a:pt x="3987176" y="154069"/>
                  </a:lnTo>
                  <a:lnTo>
                    <a:pt x="4001166" y="154122"/>
                  </a:lnTo>
                  <a:lnTo>
                    <a:pt x="4015156" y="154168"/>
                  </a:lnTo>
                  <a:lnTo>
                    <a:pt x="4029146" y="154207"/>
                  </a:lnTo>
                  <a:lnTo>
                    <a:pt x="4043136" y="154240"/>
                  </a:lnTo>
                  <a:lnTo>
                    <a:pt x="4057126" y="154268"/>
                  </a:lnTo>
                  <a:lnTo>
                    <a:pt x="4071117" y="154292"/>
                  </a:lnTo>
                  <a:lnTo>
                    <a:pt x="4085107" y="154312"/>
                  </a:lnTo>
                  <a:lnTo>
                    <a:pt x="4099097" y="154329"/>
                  </a:lnTo>
                  <a:lnTo>
                    <a:pt x="4113087" y="154344"/>
                  </a:lnTo>
                  <a:lnTo>
                    <a:pt x="4127077" y="154357"/>
                  </a:lnTo>
                  <a:lnTo>
                    <a:pt x="4141067" y="154367"/>
                  </a:lnTo>
                  <a:lnTo>
                    <a:pt x="4155057" y="154376"/>
                  </a:lnTo>
                </a:path>
              </a:pathLst>
            </a:custGeom>
            <a:ln w="40651" cap="flat">
              <a:solidFill>
                <a:srgbClr val="F26A21">
                  <a:alpha val="100000"/>
                </a:srgbClr>
              </a:solidFill>
              <a:prstDash val="solid"/>
              <a:round/>
            </a:ln>
          </p:spPr>
          <p:txBody>
            <a:bodyPr/>
            <a:lstStyle/>
            <a:p/>
          </p:txBody>
        </p:sp>
        <p:sp>
          <p:nvSpPr>
            <p:cNvPr id="55" name="pl55"/>
            <p:cNvSpPr/>
            <p:nvPr/>
          </p:nvSpPr>
          <p:spPr>
            <a:xfrm>
              <a:off x="2737948" y="3061894"/>
              <a:ext cx="4155057" cy="1235066"/>
            </a:xfrm>
            <a:custGeom>
              <a:avLst/>
              <a:pathLst>
                <a:path w="4155057" h="1235066">
                  <a:moveTo>
                    <a:pt x="0" y="0"/>
                  </a:moveTo>
                  <a:lnTo>
                    <a:pt x="13990" y="54"/>
                  </a:lnTo>
                  <a:lnTo>
                    <a:pt x="27980" y="118"/>
                  </a:lnTo>
                  <a:lnTo>
                    <a:pt x="41970" y="193"/>
                  </a:lnTo>
                  <a:lnTo>
                    <a:pt x="55960" y="282"/>
                  </a:lnTo>
                  <a:lnTo>
                    <a:pt x="69950" y="386"/>
                  </a:lnTo>
                  <a:lnTo>
                    <a:pt x="83940" y="508"/>
                  </a:lnTo>
                  <a:lnTo>
                    <a:pt x="97930" y="651"/>
                  </a:lnTo>
                  <a:lnTo>
                    <a:pt x="111920" y="820"/>
                  </a:lnTo>
                  <a:lnTo>
                    <a:pt x="125910" y="1018"/>
                  </a:lnTo>
                  <a:lnTo>
                    <a:pt x="139900" y="1251"/>
                  </a:lnTo>
                  <a:lnTo>
                    <a:pt x="153891" y="1524"/>
                  </a:lnTo>
                  <a:lnTo>
                    <a:pt x="167881" y="1845"/>
                  </a:lnTo>
                  <a:lnTo>
                    <a:pt x="181871" y="2223"/>
                  </a:lnTo>
                  <a:lnTo>
                    <a:pt x="195861" y="2666"/>
                  </a:lnTo>
                  <a:lnTo>
                    <a:pt x="209851" y="3186"/>
                  </a:lnTo>
                  <a:lnTo>
                    <a:pt x="223841" y="3797"/>
                  </a:lnTo>
                  <a:lnTo>
                    <a:pt x="237831" y="4513"/>
                  </a:lnTo>
                  <a:lnTo>
                    <a:pt x="251821" y="5355"/>
                  </a:lnTo>
                  <a:lnTo>
                    <a:pt x="265811" y="6341"/>
                  </a:lnTo>
                  <a:lnTo>
                    <a:pt x="279801" y="7498"/>
                  </a:lnTo>
                  <a:lnTo>
                    <a:pt x="293791" y="8855"/>
                  </a:lnTo>
                  <a:lnTo>
                    <a:pt x="307782" y="10444"/>
                  </a:lnTo>
                  <a:lnTo>
                    <a:pt x="321772" y="12305"/>
                  </a:lnTo>
                  <a:lnTo>
                    <a:pt x="335762" y="14482"/>
                  </a:lnTo>
                  <a:lnTo>
                    <a:pt x="349752" y="17029"/>
                  </a:lnTo>
                  <a:lnTo>
                    <a:pt x="363742" y="20003"/>
                  </a:lnTo>
                  <a:lnTo>
                    <a:pt x="377732" y="23475"/>
                  </a:lnTo>
                  <a:lnTo>
                    <a:pt x="391722" y="27522"/>
                  </a:lnTo>
                  <a:lnTo>
                    <a:pt x="405712" y="32233"/>
                  </a:lnTo>
                  <a:lnTo>
                    <a:pt x="419702" y="37708"/>
                  </a:lnTo>
                  <a:lnTo>
                    <a:pt x="433692" y="44057"/>
                  </a:lnTo>
                  <a:lnTo>
                    <a:pt x="447682" y="51405"/>
                  </a:lnTo>
                  <a:lnTo>
                    <a:pt x="461673" y="59887"/>
                  </a:lnTo>
                  <a:lnTo>
                    <a:pt x="475663" y="69649"/>
                  </a:lnTo>
                  <a:lnTo>
                    <a:pt x="489653" y="80846"/>
                  </a:lnTo>
                  <a:lnTo>
                    <a:pt x="503643" y="93639"/>
                  </a:lnTo>
                  <a:lnTo>
                    <a:pt x="517633" y="108189"/>
                  </a:lnTo>
                  <a:lnTo>
                    <a:pt x="531623" y="124654"/>
                  </a:lnTo>
                  <a:lnTo>
                    <a:pt x="545613" y="143179"/>
                  </a:lnTo>
                  <a:lnTo>
                    <a:pt x="559603" y="163888"/>
                  </a:lnTo>
                  <a:lnTo>
                    <a:pt x="573593" y="186872"/>
                  </a:lnTo>
                  <a:lnTo>
                    <a:pt x="587583" y="212176"/>
                  </a:lnTo>
                  <a:lnTo>
                    <a:pt x="601574" y="239790"/>
                  </a:lnTo>
                  <a:lnTo>
                    <a:pt x="615564" y="269636"/>
                  </a:lnTo>
                  <a:lnTo>
                    <a:pt x="629554" y="301560"/>
                  </a:lnTo>
                  <a:lnTo>
                    <a:pt x="643544" y="335330"/>
                  </a:lnTo>
                  <a:lnTo>
                    <a:pt x="657534" y="370634"/>
                  </a:lnTo>
                  <a:lnTo>
                    <a:pt x="671524" y="407092"/>
                  </a:lnTo>
                  <a:lnTo>
                    <a:pt x="685514" y="444266"/>
                  </a:lnTo>
                  <a:lnTo>
                    <a:pt x="699504" y="481683"/>
                  </a:lnTo>
                  <a:lnTo>
                    <a:pt x="713494" y="518857"/>
                  </a:lnTo>
                  <a:lnTo>
                    <a:pt x="727484" y="555315"/>
                  </a:lnTo>
                  <a:lnTo>
                    <a:pt x="741474" y="590620"/>
                  </a:lnTo>
                  <a:lnTo>
                    <a:pt x="755465" y="624390"/>
                  </a:lnTo>
                  <a:lnTo>
                    <a:pt x="769455" y="656314"/>
                  </a:lnTo>
                  <a:lnTo>
                    <a:pt x="783445" y="686160"/>
                  </a:lnTo>
                  <a:lnTo>
                    <a:pt x="797435" y="713774"/>
                  </a:lnTo>
                  <a:lnTo>
                    <a:pt x="811425" y="739078"/>
                  </a:lnTo>
                  <a:lnTo>
                    <a:pt x="825415" y="762061"/>
                  </a:lnTo>
                  <a:lnTo>
                    <a:pt x="839405" y="782771"/>
                  </a:lnTo>
                  <a:lnTo>
                    <a:pt x="853395" y="801296"/>
                  </a:lnTo>
                  <a:lnTo>
                    <a:pt x="867385" y="817761"/>
                  </a:lnTo>
                  <a:lnTo>
                    <a:pt x="881375" y="832311"/>
                  </a:lnTo>
                  <a:lnTo>
                    <a:pt x="895365" y="845103"/>
                  </a:lnTo>
                  <a:lnTo>
                    <a:pt x="909356" y="856300"/>
                  </a:lnTo>
                  <a:lnTo>
                    <a:pt x="923346" y="866062"/>
                  </a:lnTo>
                  <a:lnTo>
                    <a:pt x="937336" y="874544"/>
                  </a:lnTo>
                  <a:lnTo>
                    <a:pt x="951326" y="881893"/>
                  </a:lnTo>
                  <a:lnTo>
                    <a:pt x="965316" y="888242"/>
                  </a:lnTo>
                  <a:lnTo>
                    <a:pt x="979306" y="893716"/>
                  </a:lnTo>
                  <a:lnTo>
                    <a:pt x="993296" y="898427"/>
                  </a:lnTo>
                  <a:lnTo>
                    <a:pt x="1007286" y="902474"/>
                  </a:lnTo>
                  <a:lnTo>
                    <a:pt x="1021276" y="905946"/>
                  </a:lnTo>
                  <a:lnTo>
                    <a:pt x="1035266" y="908921"/>
                  </a:lnTo>
                  <a:lnTo>
                    <a:pt x="1049256" y="911467"/>
                  </a:lnTo>
                  <a:lnTo>
                    <a:pt x="1063247" y="913645"/>
                  </a:lnTo>
                  <a:lnTo>
                    <a:pt x="1077237" y="915506"/>
                  </a:lnTo>
                  <a:lnTo>
                    <a:pt x="1091227" y="917095"/>
                  </a:lnTo>
                  <a:lnTo>
                    <a:pt x="1105217" y="918451"/>
                  </a:lnTo>
                  <a:lnTo>
                    <a:pt x="1119207" y="919608"/>
                  </a:lnTo>
                  <a:lnTo>
                    <a:pt x="1133197" y="920595"/>
                  </a:lnTo>
                  <a:lnTo>
                    <a:pt x="1147187" y="921436"/>
                  </a:lnTo>
                  <a:lnTo>
                    <a:pt x="1161177" y="922153"/>
                  </a:lnTo>
                  <a:lnTo>
                    <a:pt x="1175167" y="922764"/>
                  </a:lnTo>
                  <a:lnTo>
                    <a:pt x="1189157" y="923284"/>
                  </a:lnTo>
                  <a:lnTo>
                    <a:pt x="1203148" y="923727"/>
                  </a:lnTo>
                  <a:lnTo>
                    <a:pt x="1217138" y="924104"/>
                  </a:lnTo>
                  <a:lnTo>
                    <a:pt x="1231128" y="924425"/>
                  </a:lnTo>
                  <a:lnTo>
                    <a:pt x="1245118" y="924699"/>
                  </a:lnTo>
                  <a:lnTo>
                    <a:pt x="1259108" y="924932"/>
                  </a:lnTo>
                  <a:lnTo>
                    <a:pt x="1273098" y="925130"/>
                  </a:lnTo>
                  <a:lnTo>
                    <a:pt x="1287088" y="925298"/>
                  </a:lnTo>
                  <a:lnTo>
                    <a:pt x="1301078" y="925442"/>
                  </a:lnTo>
                  <a:lnTo>
                    <a:pt x="1315068" y="925564"/>
                  </a:lnTo>
                  <a:lnTo>
                    <a:pt x="1329058" y="925668"/>
                  </a:lnTo>
                  <a:lnTo>
                    <a:pt x="1343048" y="925756"/>
                  </a:lnTo>
                  <a:lnTo>
                    <a:pt x="1357039" y="925832"/>
                  </a:lnTo>
                  <a:lnTo>
                    <a:pt x="1371029" y="925896"/>
                  </a:lnTo>
                  <a:lnTo>
                    <a:pt x="1385019" y="925950"/>
                  </a:lnTo>
                  <a:lnTo>
                    <a:pt x="1385019" y="926313"/>
                  </a:lnTo>
                  <a:lnTo>
                    <a:pt x="1399009" y="926322"/>
                  </a:lnTo>
                  <a:lnTo>
                    <a:pt x="1412999" y="926332"/>
                  </a:lnTo>
                  <a:lnTo>
                    <a:pt x="1426989" y="926345"/>
                  </a:lnTo>
                  <a:lnTo>
                    <a:pt x="1440979" y="926360"/>
                  </a:lnTo>
                  <a:lnTo>
                    <a:pt x="1454969" y="926377"/>
                  </a:lnTo>
                  <a:lnTo>
                    <a:pt x="1468959" y="926397"/>
                  </a:lnTo>
                  <a:lnTo>
                    <a:pt x="1482949" y="926421"/>
                  </a:lnTo>
                  <a:lnTo>
                    <a:pt x="1496939" y="926449"/>
                  </a:lnTo>
                  <a:lnTo>
                    <a:pt x="1510930" y="926482"/>
                  </a:lnTo>
                  <a:lnTo>
                    <a:pt x="1524920" y="926521"/>
                  </a:lnTo>
                  <a:lnTo>
                    <a:pt x="1538910" y="926567"/>
                  </a:lnTo>
                  <a:lnTo>
                    <a:pt x="1552900" y="926620"/>
                  </a:lnTo>
                  <a:lnTo>
                    <a:pt x="1566890" y="926683"/>
                  </a:lnTo>
                  <a:lnTo>
                    <a:pt x="1580880" y="926757"/>
                  </a:lnTo>
                  <a:lnTo>
                    <a:pt x="1594870" y="926844"/>
                  </a:lnTo>
                  <a:lnTo>
                    <a:pt x="1608860" y="926946"/>
                  </a:lnTo>
                  <a:lnTo>
                    <a:pt x="1622850" y="927065"/>
                  </a:lnTo>
                  <a:lnTo>
                    <a:pt x="1636840" y="927205"/>
                  </a:lnTo>
                  <a:lnTo>
                    <a:pt x="1650830" y="927370"/>
                  </a:lnTo>
                  <a:lnTo>
                    <a:pt x="1664821" y="927562"/>
                  </a:lnTo>
                  <a:lnTo>
                    <a:pt x="1678811" y="927789"/>
                  </a:lnTo>
                  <a:lnTo>
                    <a:pt x="1692801" y="928053"/>
                  </a:lnTo>
                  <a:lnTo>
                    <a:pt x="1706791" y="928364"/>
                  </a:lnTo>
                  <a:lnTo>
                    <a:pt x="1720781" y="928726"/>
                  </a:lnTo>
                  <a:lnTo>
                    <a:pt x="1734771" y="929151"/>
                  </a:lnTo>
                  <a:lnTo>
                    <a:pt x="1748761" y="929647"/>
                  </a:lnTo>
                  <a:lnTo>
                    <a:pt x="1762751" y="930225"/>
                  </a:lnTo>
                  <a:lnTo>
                    <a:pt x="1776741" y="930900"/>
                  </a:lnTo>
                  <a:lnTo>
                    <a:pt x="1790731" y="931685"/>
                  </a:lnTo>
                  <a:lnTo>
                    <a:pt x="1804722" y="932597"/>
                  </a:lnTo>
                  <a:lnTo>
                    <a:pt x="1818712" y="933656"/>
                  </a:lnTo>
                  <a:lnTo>
                    <a:pt x="1832702" y="934880"/>
                  </a:lnTo>
                  <a:lnTo>
                    <a:pt x="1846692" y="936294"/>
                  </a:lnTo>
                  <a:lnTo>
                    <a:pt x="1860682" y="937921"/>
                  </a:lnTo>
                  <a:lnTo>
                    <a:pt x="1874672" y="939787"/>
                  </a:lnTo>
                  <a:lnTo>
                    <a:pt x="1888662" y="941919"/>
                  </a:lnTo>
                  <a:lnTo>
                    <a:pt x="1902652" y="944344"/>
                  </a:lnTo>
                  <a:lnTo>
                    <a:pt x="1916642" y="947088"/>
                  </a:lnTo>
                  <a:lnTo>
                    <a:pt x="1930632" y="950176"/>
                  </a:lnTo>
                  <a:lnTo>
                    <a:pt x="1944622" y="953627"/>
                  </a:lnTo>
                  <a:lnTo>
                    <a:pt x="1958613" y="957458"/>
                  </a:lnTo>
                  <a:lnTo>
                    <a:pt x="1972603" y="961675"/>
                  </a:lnTo>
                  <a:lnTo>
                    <a:pt x="1986593" y="966278"/>
                  </a:lnTo>
                  <a:lnTo>
                    <a:pt x="2000583" y="971252"/>
                  </a:lnTo>
                  <a:lnTo>
                    <a:pt x="2014573" y="976573"/>
                  </a:lnTo>
                  <a:lnTo>
                    <a:pt x="2028563" y="982201"/>
                  </a:lnTo>
                  <a:lnTo>
                    <a:pt x="2042553" y="988085"/>
                  </a:lnTo>
                  <a:lnTo>
                    <a:pt x="2056543" y="994161"/>
                  </a:lnTo>
                  <a:lnTo>
                    <a:pt x="2070533" y="1000357"/>
                  </a:lnTo>
                  <a:lnTo>
                    <a:pt x="2084523" y="1006593"/>
                  </a:lnTo>
                  <a:lnTo>
                    <a:pt x="2098513" y="1012789"/>
                  </a:lnTo>
                  <a:lnTo>
                    <a:pt x="2112504" y="1018865"/>
                  </a:lnTo>
                  <a:lnTo>
                    <a:pt x="2126494" y="1024749"/>
                  </a:lnTo>
                  <a:lnTo>
                    <a:pt x="2140484" y="1030378"/>
                  </a:lnTo>
                  <a:lnTo>
                    <a:pt x="2154474" y="1035698"/>
                  </a:lnTo>
                  <a:lnTo>
                    <a:pt x="2168464" y="1040673"/>
                  </a:lnTo>
                  <a:lnTo>
                    <a:pt x="2182454" y="1045275"/>
                  </a:lnTo>
                  <a:lnTo>
                    <a:pt x="2196444" y="1049492"/>
                  </a:lnTo>
                  <a:lnTo>
                    <a:pt x="2210434" y="1053323"/>
                  </a:lnTo>
                  <a:lnTo>
                    <a:pt x="2224424" y="1056775"/>
                  </a:lnTo>
                  <a:lnTo>
                    <a:pt x="2238414" y="1059862"/>
                  </a:lnTo>
                  <a:lnTo>
                    <a:pt x="2252404" y="1062606"/>
                  </a:lnTo>
                  <a:lnTo>
                    <a:pt x="2266395" y="1065031"/>
                  </a:lnTo>
                  <a:lnTo>
                    <a:pt x="2280385" y="1067163"/>
                  </a:lnTo>
                  <a:lnTo>
                    <a:pt x="2294375" y="1069029"/>
                  </a:lnTo>
                  <a:lnTo>
                    <a:pt x="2308365" y="1070656"/>
                  </a:lnTo>
                  <a:lnTo>
                    <a:pt x="2322355" y="1072070"/>
                  </a:lnTo>
                  <a:lnTo>
                    <a:pt x="2336345" y="1073295"/>
                  </a:lnTo>
                  <a:lnTo>
                    <a:pt x="2350335" y="1074353"/>
                  </a:lnTo>
                  <a:lnTo>
                    <a:pt x="2364325" y="1075266"/>
                  </a:lnTo>
                  <a:lnTo>
                    <a:pt x="2378315" y="1076051"/>
                  </a:lnTo>
                  <a:lnTo>
                    <a:pt x="2392305" y="1076725"/>
                  </a:lnTo>
                  <a:lnTo>
                    <a:pt x="2406296" y="1077304"/>
                  </a:lnTo>
                  <a:lnTo>
                    <a:pt x="2420286" y="1077800"/>
                  </a:lnTo>
                  <a:lnTo>
                    <a:pt x="2434276" y="1078224"/>
                  </a:lnTo>
                  <a:lnTo>
                    <a:pt x="2448266" y="1078587"/>
                  </a:lnTo>
                  <a:lnTo>
                    <a:pt x="2462256" y="1078897"/>
                  </a:lnTo>
                  <a:lnTo>
                    <a:pt x="2476246" y="1079162"/>
                  </a:lnTo>
                  <a:lnTo>
                    <a:pt x="2490236" y="1079388"/>
                  </a:lnTo>
                  <a:lnTo>
                    <a:pt x="2504226" y="1079581"/>
                  </a:lnTo>
                  <a:lnTo>
                    <a:pt x="2518216" y="1079745"/>
                  </a:lnTo>
                  <a:lnTo>
                    <a:pt x="2532206" y="1079885"/>
                  </a:lnTo>
                  <a:lnTo>
                    <a:pt x="2546196" y="1080005"/>
                  </a:lnTo>
                  <a:lnTo>
                    <a:pt x="2560187" y="1080107"/>
                  </a:lnTo>
                  <a:lnTo>
                    <a:pt x="2574177" y="1080193"/>
                  </a:lnTo>
                  <a:lnTo>
                    <a:pt x="2588167" y="1080267"/>
                  </a:lnTo>
                  <a:lnTo>
                    <a:pt x="2602157" y="1080330"/>
                  </a:lnTo>
                  <a:lnTo>
                    <a:pt x="2616147" y="1080384"/>
                  </a:lnTo>
                  <a:lnTo>
                    <a:pt x="2630137" y="1080429"/>
                  </a:lnTo>
                  <a:lnTo>
                    <a:pt x="2644127" y="1080468"/>
                  </a:lnTo>
                  <a:lnTo>
                    <a:pt x="2658117" y="1080501"/>
                  </a:lnTo>
                  <a:lnTo>
                    <a:pt x="2672107" y="1080529"/>
                  </a:lnTo>
                  <a:lnTo>
                    <a:pt x="2686097" y="1080553"/>
                  </a:lnTo>
                  <a:lnTo>
                    <a:pt x="2700087" y="1080573"/>
                  </a:lnTo>
                  <a:lnTo>
                    <a:pt x="2714078" y="1080591"/>
                  </a:lnTo>
                  <a:lnTo>
                    <a:pt x="2728068" y="1080605"/>
                  </a:lnTo>
                  <a:lnTo>
                    <a:pt x="2742058" y="1080618"/>
                  </a:lnTo>
                  <a:lnTo>
                    <a:pt x="2756048" y="1080629"/>
                  </a:lnTo>
                  <a:lnTo>
                    <a:pt x="2770038" y="1080638"/>
                  </a:lnTo>
                  <a:lnTo>
                    <a:pt x="2770038" y="1080741"/>
                  </a:lnTo>
                  <a:lnTo>
                    <a:pt x="2784028" y="1080750"/>
                  </a:lnTo>
                  <a:lnTo>
                    <a:pt x="2798018" y="1080761"/>
                  </a:lnTo>
                  <a:lnTo>
                    <a:pt x="2812008" y="1080774"/>
                  </a:lnTo>
                  <a:lnTo>
                    <a:pt x="2825998" y="1080788"/>
                  </a:lnTo>
                  <a:lnTo>
                    <a:pt x="2839988" y="1080806"/>
                  </a:lnTo>
                  <a:lnTo>
                    <a:pt x="2853978" y="1080826"/>
                  </a:lnTo>
                  <a:lnTo>
                    <a:pt x="2867969" y="1080850"/>
                  </a:lnTo>
                  <a:lnTo>
                    <a:pt x="2881959" y="1080878"/>
                  </a:lnTo>
                  <a:lnTo>
                    <a:pt x="2895949" y="1080911"/>
                  </a:lnTo>
                  <a:lnTo>
                    <a:pt x="2909939" y="1080950"/>
                  </a:lnTo>
                  <a:lnTo>
                    <a:pt x="2923929" y="1080995"/>
                  </a:lnTo>
                  <a:lnTo>
                    <a:pt x="2937919" y="1081049"/>
                  </a:lnTo>
                  <a:lnTo>
                    <a:pt x="2951909" y="1081112"/>
                  </a:lnTo>
                  <a:lnTo>
                    <a:pt x="2965899" y="1081186"/>
                  </a:lnTo>
                  <a:lnTo>
                    <a:pt x="2979889" y="1081272"/>
                  </a:lnTo>
                  <a:lnTo>
                    <a:pt x="2993879" y="1081374"/>
                  </a:lnTo>
                  <a:lnTo>
                    <a:pt x="3007870" y="1081494"/>
                  </a:lnTo>
                  <a:lnTo>
                    <a:pt x="3021860" y="1081634"/>
                  </a:lnTo>
                  <a:lnTo>
                    <a:pt x="3035850" y="1081798"/>
                  </a:lnTo>
                  <a:lnTo>
                    <a:pt x="3049840" y="1081991"/>
                  </a:lnTo>
                  <a:lnTo>
                    <a:pt x="3063830" y="1082217"/>
                  </a:lnTo>
                  <a:lnTo>
                    <a:pt x="3077820" y="1082482"/>
                  </a:lnTo>
                  <a:lnTo>
                    <a:pt x="3091810" y="1082792"/>
                  </a:lnTo>
                  <a:lnTo>
                    <a:pt x="3105800" y="1083155"/>
                  </a:lnTo>
                  <a:lnTo>
                    <a:pt x="3119790" y="1083580"/>
                  </a:lnTo>
                  <a:lnTo>
                    <a:pt x="3133780" y="1084075"/>
                  </a:lnTo>
                  <a:lnTo>
                    <a:pt x="3147770" y="1084654"/>
                  </a:lnTo>
                  <a:lnTo>
                    <a:pt x="3161761" y="1085329"/>
                  </a:lnTo>
                  <a:lnTo>
                    <a:pt x="3175751" y="1086114"/>
                  </a:lnTo>
                  <a:lnTo>
                    <a:pt x="3189741" y="1087026"/>
                  </a:lnTo>
                  <a:lnTo>
                    <a:pt x="3203731" y="1088084"/>
                  </a:lnTo>
                  <a:lnTo>
                    <a:pt x="3217721" y="1089309"/>
                  </a:lnTo>
                  <a:lnTo>
                    <a:pt x="3231711" y="1090723"/>
                  </a:lnTo>
                  <a:lnTo>
                    <a:pt x="3245701" y="1092350"/>
                  </a:lnTo>
                  <a:lnTo>
                    <a:pt x="3259691" y="1094216"/>
                  </a:lnTo>
                  <a:lnTo>
                    <a:pt x="3273681" y="1096348"/>
                  </a:lnTo>
                  <a:lnTo>
                    <a:pt x="3287671" y="1098773"/>
                  </a:lnTo>
                  <a:lnTo>
                    <a:pt x="3301661" y="1101517"/>
                  </a:lnTo>
                  <a:lnTo>
                    <a:pt x="3315652" y="1104605"/>
                  </a:lnTo>
                  <a:lnTo>
                    <a:pt x="3329642" y="1108056"/>
                  </a:lnTo>
                  <a:lnTo>
                    <a:pt x="3343632" y="1111887"/>
                  </a:lnTo>
                  <a:lnTo>
                    <a:pt x="3357622" y="1116104"/>
                  </a:lnTo>
                  <a:lnTo>
                    <a:pt x="3371612" y="1120706"/>
                  </a:lnTo>
                  <a:lnTo>
                    <a:pt x="3385602" y="1125681"/>
                  </a:lnTo>
                  <a:lnTo>
                    <a:pt x="3399592" y="1131001"/>
                  </a:lnTo>
                  <a:lnTo>
                    <a:pt x="3413582" y="1136630"/>
                  </a:lnTo>
                  <a:lnTo>
                    <a:pt x="3427572" y="1142514"/>
                  </a:lnTo>
                  <a:lnTo>
                    <a:pt x="3441562" y="1148590"/>
                  </a:lnTo>
                  <a:lnTo>
                    <a:pt x="3455552" y="1154786"/>
                  </a:lnTo>
                  <a:lnTo>
                    <a:pt x="3469543" y="1161022"/>
                  </a:lnTo>
                  <a:lnTo>
                    <a:pt x="3483533" y="1167218"/>
                  </a:lnTo>
                  <a:lnTo>
                    <a:pt x="3497523" y="1173294"/>
                  </a:lnTo>
                  <a:lnTo>
                    <a:pt x="3511513" y="1179178"/>
                  </a:lnTo>
                  <a:lnTo>
                    <a:pt x="3525503" y="1184806"/>
                  </a:lnTo>
                  <a:lnTo>
                    <a:pt x="3539493" y="1190127"/>
                  </a:lnTo>
                  <a:lnTo>
                    <a:pt x="3553483" y="1195101"/>
                  </a:lnTo>
                  <a:lnTo>
                    <a:pt x="3567473" y="1199704"/>
                  </a:lnTo>
                  <a:lnTo>
                    <a:pt x="3581463" y="1203921"/>
                  </a:lnTo>
                  <a:lnTo>
                    <a:pt x="3595453" y="1207752"/>
                  </a:lnTo>
                  <a:lnTo>
                    <a:pt x="3609444" y="1211203"/>
                  </a:lnTo>
                  <a:lnTo>
                    <a:pt x="3623434" y="1214291"/>
                  </a:lnTo>
                  <a:lnTo>
                    <a:pt x="3637424" y="1217035"/>
                  </a:lnTo>
                  <a:lnTo>
                    <a:pt x="3651414" y="1219460"/>
                  </a:lnTo>
                  <a:lnTo>
                    <a:pt x="3665404" y="1221592"/>
                  </a:lnTo>
                  <a:lnTo>
                    <a:pt x="3679394" y="1223458"/>
                  </a:lnTo>
                  <a:lnTo>
                    <a:pt x="3693384" y="1225085"/>
                  </a:lnTo>
                  <a:lnTo>
                    <a:pt x="3707374" y="1226499"/>
                  </a:lnTo>
                  <a:lnTo>
                    <a:pt x="3721364" y="1227724"/>
                  </a:lnTo>
                  <a:lnTo>
                    <a:pt x="3735354" y="1228782"/>
                  </a:lnTo>
                  <a:lnTo>
                    <a:pt x="3749344" y="1229694"/>
                  </a:lnTo>
                  <a:lnTo>
                    <a:pt x="3763335" y="1230479"/>
                  </a:lnTo>
                  <a:lnTo>
                    <a:pt x="3777325" y="1231154"/>
                  </a:lnTo>
                  <a:lnTo>
                    <a:pt x="3791315" y="1231732"/>
                  </a:lnTo>
                  <a:lnTo>
                    <a:pt x="3805305" y="1232228"/>
                  </a:lnTo>
                  <a:lnTo>
                    <a:pt x="3819295" y="1232653"/>
                  </a:lnTo>
                  <a:lnTo>
                    <a:pt x="3833285" y="1233016"/>
                  </a:lnTo>
                  <a:lnTo>
                    <a:pt x="3847275" y="1233326"/>
                  </a:lnTo>
                  <a:lnTo>
                    <a:pt x="3861265" y="1233591"/>
                  </a:lnTo>
                  <a:lnTo>
                    <a:pt x="3875255" y="1233817"/>
                  </a:lnTo>
                  <a:lnTo>
                    <a:pt x="3889245" y="1234010"/>
                  </a:lnTo>
                  <a:lnTo>
                    <a:pt x="3903235" y="1234174"/>
                  </a:lnTo>
                  <a:lnTo>
                    <a:pt x="3917226" y="1234314"/>
                  </a:lnTo>
                  <a:lnTo>
                    <a:pt x="3931216" y="1234434"/>
                  </a:lnTo>
                  <a:lnTo>
                    <a:pt x="3945206" y="1234535"/>
                  </a:lnTo>
                  <a:lnTo>
                    <a:pt x="3959196" y="1234622"/>
                  </a:lnTo>
                  <a:lnTo>
                    <a:pt x="3973186" y="1234696"/>
                  </a:lnTo>
                  <a:lnTo>
                    <a:pt x="3987176" y="1234759"/>
                  </a:lnTo>
                  <a:lnTo>
                    <a:pt x="4001166" y="1234812"/>
                  </a:lnTo>
                  <a:lnTo>
                    <a:pt x="4015156" y="1234858"/>
                  </a:lnTo>
                  <a:lnTo>
                    <a:pt x="4029146" y="1234897"/>
                  </a:lnTo>
                  <a:lnTo>
                    <a:pt x="4043136" y="1234930"/>
                  </a:lnTo>
                  <a:lnTo>
                    <a:pt x="4057126" y="1234958"/>
                  </a:lnTo>
                  <a:lnTo>
                    <a:pt x="4071117" y="1234982"/>
                  </a:lnTo>
                  <a:lnTo>
                    <a:pt x="4085107" y="1235002"/>
                  </a:lnTo>
                  <a:lnTo>
                    <a:pt x="4099097" y="1235019"/>
                  </a:lnTo>
                  <a:lnTo>
                    <a:pt x="4113087" y="1235034"/>
                  </a:lnTo>
                  <a:lnTo>
                    <a:pt x="4127077" y="1235047"/>
                  </a:lnTo>
                  <a:lnTo>
                    <a:pt x="4141067" y="1235057"/>
                  </a:lnTo>
                  <a:lnTo>
                    <a:pt x="4155057" y="1235066"/>
                  </a:lnTo>
                </a:path>
              </a:pathLst>
            </a:custGeom>
            <a:ln w="40651" cap="flat">
              <a:solidFill>
                <a:srgbClr val="D3D3D3">
                  <a:alpha val="100000"/>
                </a:srgbClr>
              </a:solidFill>
              <a:prstDash val="solid"/>
              <a:round/>
            </a:ln>
          </p:spPr>
          <p:txBody>
            <a:bodyPr/>
            <a:lstStyle/>
            <a:p/>
          </p:txBody>
        </p:sp>
        <p:sp>
          <p:nvSpPr>
            <p:cNvPr id="56" name="pl56"/>
            <p:cNvSpPr/>
            <p:nvPr/>
          </p:nvSpPr>
          <p:spPr>
            <a:xfrm>
              <a:off x="2737948" y="899634"/>
              <a:ext cx="4155057" cy="308753"/>
            </a:xfrm>
            <a:custGeom>
              <a:avLst/>
              <a:pathLst>
                <a:path w="4155057" h="308753">
                  <a:moveTo>
                    <a:pt x="0" y="154428"/>
                  </a:moveTo>
                  <a:lnTo>
                    <a:pt x="13990" y="154437"/>
                  </a:lnTo>
                  <a:lnTo>
                    <a:pt x="27980" y="154448"/>
                  </a:lnTo>
                  <a:lnTo>
                    <a:pt x="41970" y="154460"/>
                  </a:lnTo>
                  <a:lnTo>
                    <a:pt x="55960" y="154475"/>
                  </a:lnTo>
                  <a:lnTo>
                    <a:pt x="69950" y="154493"/>
                  </a:lnTo>
                  <a:lnTo>
                    <a:pt x="83940" y="154513"/>
                  </a:lnTo>
                  <a:lnTo>
                    <a:pt x="97930" y="154537"/>
                  </a:lnTo>
                  <a:lnTo>
                    <a:pt x="111920" y="154565"/>
                  </a:lnTo>
                  <a:lnTo>
                    <a:pt x="125910" y="154598"/>
                  </a:lnTo>
                  <a:lnTo>
                    <a:pt x="139900" y="154637"/>
                  </a:lnTo>
                  <a:lnTo>
                    <a:pt x="153891" y="154682"/>
                  </a:lnTo>
                  <a:lnTo>
                    <a:pt x="167881" y="154736"/>
                  </a:lnTo>
                  <a:lnTo>
                    <a:pt x="181871" y="154799"/>
                  </a:lnTo>
                  <a:lnTo>
                    <a:pt x="195861" y="154873"/>
                  </a:lnTo>
                  <a:lnTo>
                    <a:pt x="209851" y="154959"/>
                  </a:lnTo>
                  <a:lnTo>
                    <a:pt x="223841" y="155061"/>
                  </a:lnTo>
                  <a:lnTo>
                    <a:pt x="237831" y="155181"/>
                  </a:lnTo>
                  <a:lnTo>
                    <a:pt x="251821" y="155321"/>
                  </a:lnTo>
                  <a:lnTo>
                    <a:pt x="265811" y="155485"/>
                  </a:lnTo>
                  <a:lnTo>
                    <a:pt x="279801" y="155678"/>
                  </a:lnTo>
                  <a:lnTo>
                    <a:pt x="293791" y="155904"/>
                  </a:lnTo>
                  <a:lnTo>
                    <a:pt x="307782" y="156169"/>
                  </a:lnTo>
                  <a:lnTo>
                    <a:pt x="321772" y="156479"/>
                  </a:lnTo>
                  <a:lnTo>
                    <a:pt x="335762" y="156842"/>
                  </a:lnTo>
                  <a:lnTo>
                    <a:pt x="349752" y="157266"/>
                  </a:lnTo>
                  <a:lnTo>
                    <a:pt x="363742" y="157762"/>
                  </a:lnTo>
                  <a:lnTo>
                    <a:pt x="377732" y="158341"/>
                  </a:lnTo>
                  <a:lnTo>
                    <a:pt x="391722" y="159015"/>
                  </a:lnTo>
                  <a:lnTo>
                    <a:pt x="405712" y="159800"/>
                  </a:lnTo>
                  <a:lnTo>
                    <a:pt x="419702" y="160713"/>
                  </a:lnTo>
                  <a:lnTo>
                    <a:pt x="433692" y="161771"/>
                  </a:lnTo>
                  <a:lnTo>
                    <a:pt x="447682" y="162996"/>
                  </a:lnTo>
                  <a:lnTo>
                    <a:pt x="461673" y="164410"/>
                  </a:lnTo>
                  <a:lnTo>
                    <a:pt x="475663" y="166037"/>
                  </a:lnTo>
                  <a:lnTo>
                    <a:pt x="489653" y="167903"/>
                  </a:lnTo>
                  <a:lnTo>
                    <a:pt x="503643" y="170035"/>
                  </a:lnTo>
                  <a:lnTo>
                    <a:pt x="517633" y="172460"/>
                  </a:lnTo>
                  <a:lnTo>
                    <a:pt x="531623" y="175204"/>
                  </a:lnTo>
                  <a:lnTo>
                    <a:pt x="545613" y="178291"/>
                  </a:lnTo>
                  <a:lnTo>
                    <a:pt x="559603" y="181743"/>
                  </a:lnTo>
                  <a:lnTo>
                    <a:pt x="573593" y="185574"/>
                  </a:lnTo>
                  <a:lnTo>
                    <a:pt x="587583" y="189791"/>
                  </a:lnTo>
                  <a:lnTo>
                    <a:pt x="601574" y="194393"/>
                  </a:lnTo>
                  <a:lnTo>
                    <a:pt x="615564" y="199368"/>
                  </a:lnTo>
                  <a:lnTo>
                    <a:pt x="629554" y="204688"/>
                  </a:lnTo>
                  <a:lnTo>
                    <a:pt x="643544" y="210317"/>
                  </a:lnTo>
                  <a:lnTo>
                    <a:pt x="657534" y="216201"/>
                  </a:lnTo>
                  <a:lnTo>
                    <a:pt x="671524" y="222277"/>
                  </a:lnTo>
                  <a:lnTo>
                    <a:pt x="685514" y="228473"/>
                  </a:lnTo>
                  <a:lnTo>
                    <a:pt x="699504" y="234709"/>
                  </a:lnTo>
                  <a:lnTo>
                    <a:pt x="713494" y="240904"/>
                  </a:lnTo>
                  <a:lnTo>
                    <a:pt x="727484" y="246981"/>
                  </a:lnTo>
                  <a:lnTo>
                    <a:pt x="741474" y="252865"/>
                  </a:lnTo>
                  <a:lnTo>
                    <a:pt x="755465" y="258493"/>
                  </a:lnTo>
                  <a:lnTo>
                    <a:pt x="769455" y="263814"/>
                  </a:lnTo>
                  <a:lnTo>
                    <a:pt x="783445" y="268788"/>
                  </a:lnTo>
                  <a:lnTo>
                    <a:pt x="797435" y="273391"/>
                  </a:lnTo>
                  <a:lnTo>
                    <a:pt x="811425" y="277608"/>
                  </a:lnTo>
                  <a:lnTo>
                    <a:pt x="825415" y="281439"/>
                  </a:lnTo>
                  <a:lnTo>
                    <a:pt x="839405" y="284890"/>
                  </a:lnTo>
                  <a:lnTo>
                    <a:pt x="853395" y="287978"/>
                  </a:lnTo>
                  <a:lnTo>
                    <a:pt x="867385" y="290722"/>
                  </a:lnTo>
                  <a:lnTo>
                    <a:pt x="881375" y="293147"/>
                  </a:lnTo>
                  <a:lnTo>
                    <a:pt x="895365" y="295279"/>
                  </a:lnTo>
                  <a:lnTo>
                    <a:pt x="909356" y="297145"/>
                  </a:lnTo>
                  <a:lnTo>
                    <a:pt x="923346" y="298772"/>
                  </a:lnTo>
                  <a:lnTo>
                    <a:pt x="937336" y="300186"/>
                  </a:lnTo>
                  <a:lnTo>
                    <a:pt x="951326" y="301410"/>
                  </a:lnTo>
                  <a:lnTo>
                    <a:pt x="965316" y="302469"/>
                  </a:lnTo>
                  <a:lnTo>
                    <a:pt x="979306" y="303381"/>
                  </a:lnTo>
                  <a:lnTo>
                    <a:pt x="993296" y="304166"/>
                  </a:lnTo>
                  <a:lnTo>
                    <a:pt x="1007286" y="304841"/>
                  </a:lnTo>
                  <a:lnTo>
                    <a:pt x="1021276" y="305419"/>
                  </a:lnTo>
                  <a:lnTo>
                    <a:pt x="1035266" y="305915"/>
                  </a:lnTo>
                  <a:lnTo>
                    <a:pt x="1049256" y="306340"/>
                  </a:lnTo>
                  <a:lnTo>
                    <a:pt x="1063247" y="306702"/>
                  </a:lnTo>
                  <a:lnTo>
                    <a:pt x="1077237" y="307013"/>
                  </a:lnTo>
                  <a:lnTo>
                    <a:pt x="1091227" y="307277"/>
                  </a:lnTo>
                  <a:lnTo>
                    <a:pt x="1105217" y="307503"/>
                  </a:lnTo>
                  <a:lnTo>
                    <a:pt x="1119207" y="307696"/>
                  </a:lnTo>
                  <a:lnTo>
                    <a:pt x="1133197" y="307861"/>
                  </a:lnTo>
                  <a:lnTo>
                    <a:pt x="1147187" y="308001"/>
                  </a:lnTo>
                  <a:lnTo>
                    <a:pt x="1161177" y="308120"/>
                  </a:lnTo>
                  <a:lnTo>
                    <a:pt x="1175167" y="308222"/>
                  </a:lnTo>
                  <a:lnTo>
                    <a:pt x="1189157" y="308309"/>
                  </a:lnTo>
                  <a:lnTo>
                    <a:pt x="1203148" y="308383"/>
                  </a:lnTo>
                  <a:lnTo>
                    <a:pt x="1217138" y="308446"/>
                  </a:lnTo>
                  <a:lnTo>
                    <a:pt x="1231128" y="308499"/>
                  </a:lnTo>
                  <a:lnTo>
                    <a:pt x="1245118" y="308545"/>
                  </a:lnTo>
                  <a:lnTo>
                    <a:pt x="1259108" y="308584"/>
                  </a:lnTo>
                  <a:lnTo>
                    <a:pt x="1273098" y="308617"/>
                  </a:lnTo>
                  <a:lnTo>
                    <a:pt x="1287088" y="308645"/>
                  </a:lnTo>
                  <a:lnTo>
                    <a:pt x="1301078" y="308669"/>
                  </a:lnTo>
                  <a:lnTo>
                    <a:pt x="1315068" y="308689"/>
                  </a:lnTo>
                  <a:lnTo>
                    <a:pt x="1329058" y="308706"/>
                  </a:lnTo>
                  <a:lnTo>
                    <a:pt x="1343048" y="308721"/>
                  </a:lnTo>
                  <a:lnTo>
                    <a:pt x="1357039" y="308734"/>
                  </a:lnTo>
                  <a:lnTo>
                    <a:pt x="1371029" y="308744"/>
                  </a:lnTo>
                  <a:lnTo>
                    <a:pt x="1385019" y="308753"/>
                  </a:lnTo>
                  <a:lnTo>
                    <a:pt x="1385019" y="308753"/>
                  </a:lnTo>
                  <a:lnTo>
                    <a:pt x="1399009" y="308744"/>
                  </a:lnTo>
                  <a:lnTo>
                    <a:pt x="1412999" y="308734"/>
                  </a:lnTo>
                  <a:lnTo>
                    <a:pt x="1426989" y="308721"/>
                  </a:lnTo>
                  <a:lnTo>
                    <a:pt x="1440979" y="308706"/>
                  </a:lnTo>
                  <a:lnTo>
                    <a:pt x="1454969" y="308689"/>
                  </a:lnTo>
                  <a:lnTo>
                    <a:pt x="1468959" y="308669"/>
                  </a:lnTo>
                  <a:lnTo>
                    <a:pt x="1482949" y="308645"/>
                  </a:lnTo>
                  <a:lnTo>
                    <a:pt x="1496939" y="308617"/>
                  </a:lnTo>
                  <a:lnTo>
                    <a:pt x="1510930" y="308584"/>
                  </a:lnTo>
                  <a:lnTo>
                    <a:pt x="1524920" y="308545"/>
                  </a:lnTo>
                  <a:lnTo>
                    <a:pt x="1538910" y="308499"/>
                  </a:lnTo>
                  <a:lnTo>
                    <a:pt x="1552900" y="308446"/>
                  </a:lnTo>
                  <a:lnTo>
                    <a:pt x="1566890" y="308383"/>
                  </a:lnTo>
                  <a:lnTo>
                    <a:pt x="1580880" y="308309"/>
                  </a:lnTo>
                  <a:lnTo>
                    <a:pt x="1594870" y="308222"/>
                  </a:lnTo>
                  <a:lnTo>
                    <a:pt x="1608860" y="308120"/>
                  </a:lnTo>
                  <a:lnTo>
                    <a:pt x="1622850" y="308001"/>
                  </a:lnTo>
                  <a:lnTo>
                    <a:pt x="1636840" y="307861"/>
                  </a:lnTo>
                  <a:lnTo>
                    <a:pt x="1650830" y="307696"/>
                  </a:lnTo>
                  <a:lnTo>
                    <a:pt x="1664821" y="307503"/>
                  </a:lnTo>
                  <a:lnTo>
                    <a:pt x="1678811" y="307277"/>
                  </a:lnTo>
                  <a:lnTo>
                    <a:pt x="1692801" y="307013"/>
                  </a:lnTo>
                  <a:lnTo>
                    <a:pt x="1706791" y="306702"/>
                  </a:lnTo>
                  <a:lnTo>
                    <a:pt x="1720781" y="306340"/>
                  </a:lnTo>
                  <a:lnTo>
                    <a:pt x="1734771" y="305915"/>
                  </a:lnTo>
                  <a:lnTo>
                    <a:pt x="1748761" y="305419"/>
                  </a:lnTo>
                  <a:lnTo>
                    <a:pt x="1762751" y="304841"/>
                  </a:lnTo>
                  <a:lnTo>
                    <a:pt x="1776741" y="304166"/>
                  </a:lnTo>
                  <a:lnTo>
                    <a:pt x="1790731" y="303381"/>
                  </a:lnTo>
                  <a:lnTo>
                    <a:pt x="1804722" y="302469"/>
                  </a:lnTo>
                  <a:lnTo>
                    <a:pt x="1818712" y="301410"/>
                  </a:lnTo>
                  <a:lnTo>
                    <a:pt x="1832702" y="300186"/>
                  </a:lnTo>
                  <a:lnTo>
                    <a:pt x="1846692" y="298772"/>
                  </a:lnTo>
                  <a:lnTo>
                    <a:pt x="1860682" y="297145"/>
                  </a:lnTo>
                  <a:lnTo>
                    <a:pt x="1874672" y="295279"/>
                  </a:lnTo>
                  <a:lnTo>
                    <a:pt x="1888662" y="293147"/>
                  </a:lnTo>
                  <a:lnTo>
                    <a:pt x="1902652" y="290722"/>
                  </a:lnTo>
                  <a:lnTo>
                    <a:pt x="1916642" y="287978"/>
                  </a:lnTo>
                  <a:lnTo>
                    <a:pt x="1930632" y="284890"/>
                  </a:lnTo>
                  <a:lnTo>
                    <a:pt x="1944622" y="281439"/>
                  </a:lnTo>
                  <a:lnTo>
                    <a:pt x="1958613" y="277608"/>
                  </a:lnTo>
                  <a:lnTo>
                    <a:pt x="1972603" y="273391"/>
                  </a:lnTo>
                  <a:lnTo>
                    <a:pt x="1986593" y="268788"/>
                  </a:lnTo>
                  <a:lnTo>
                    <a:pt x="2000583" y="263814"/>
                  </a:lnTo>
                  <a:lnTo>
                    <a:pt x="2014573" y="258493"/>
                  </a:lnTo>
                  <a:lnTo>
                    <a:pt x="2028563" y="252865"/>
                  </a:lnTo>
                  <a:lnTo>
                    <a:pt x="2042553" y="246981"/>
                  </a:lnTo>
                  <a:lnTo>
                    <a:pt x="2056543" y="240904"/>
                  </a:lnTo>
                  <a:lnTo>
                    <a:pt x="2070533" y="234709"/>
                  </a:lnTo>
                  <a:lnTo>
                    <a:pt x="2084523" y="228473"/>
                  </a:lnTo>
                  <a:lnTo>
                    <a:pt x="2098513" y="222277"/>
                  </a:lnTo>
                  <a:lnTo>
                    <a:pt x="2112504" y="216201"/>
                  </a:lnTo>
                  <a:lnTo>
                    <a:pt x="2126494" y="210317"/>
                  </a:lnTo>
                  <a:lnTo>
                    <a:pt x="2140484" y="204688"/>
                  </a:lnTo>
                  <a:lnTo>
                    <a:pt x="2154474" y="199368"/>
                  </a:lnTo>
                  <a:lnTo>
                    <a:pt x="2168464" y="194393"/>
                  </a:lnTo>
                  <a:lnTo>
                    <a:pt x="2182454" y="189791"/>
                  </a:lnTo>
                  <a:lnTo>
                    <a:pt x="2196444" y="185574"/>
                  </a:lnTo>
                  <a:lnTo>
                    <a:pt x="2210434" y="181743"/>
                  </a:lnTo>
                  <a:lnTo>
                    <a:pt x="2224424" y="178291"/>
                  </a:lnTo>
                  <a:lnTo>
                    <a:pt x="2238414" y="175204"/>
                  </a:lnTo>
                  <a:lnTo>
                    <a:pt x="2252404" y="172460"/>
                  </a:lnTo>
                  <a:lnTo>
                    <a:pt x="2266395" y="170035"/>
                  </a:lnTo>
                  <a:lnTo>
                    <a:pt x="2280385" y="167903"/>
                  </a:lnTo>
                  <a:lnTo>
                    <a:pt x="2294375" y="166037"/>
                  </a:lnTo>
                  <a:lnTo>
                    <a:pt x="2308365" y="164410"/>
                  </a:lnTo>
                  <a:lnTo>
                    <a:pt x="2322355" y="162996"/>
                  </a:lnTo>
                  <a:lnTo>
                    <a:pt x="2336345" y="161771"/>
                  </a:lnTo>
                  <a:lnTo>
                    <a:pt x="2350335" y="160713"/>
                  </a:lnTo>
                  <a:lnTo>
                    <a:pt x="2364325" y="159800"/>
                  </a:lnTo>
                  <a:lnTo>
                    <a:pt x="2378315" y="159015"/>
                  </a:lnTo>
                  <a:lnTo>
                    <a:pt x="2392305" y="158341"/>
                  </a:lnTo>
                  <a:lnTo>
                    <a:pt x="2406296" y="157762"/>
                  </a:lnTo>
                  <a:lnTo>
                    <a:pt x="2420286" y="157266"/>
                  </a:lnTo>
                  <a:lnTo>
                    <a:pt x="2434276" y="156842"/>
                  </a:lnTo>
                  <a:lnTo>
                    <a:pt x="2448266" y="156479"/>
                  </a:lnTo>
                  <a:lnTo>
                    <a:pt x="2462256" y="156169"/>
                  </a:lnTo>
                  <a:lnTo>
                    <a:pt x="2476246" y="155904"/>
                  </a:lnTo>
                  <a:lnTo>
                    <a:pt x="2490236" y="155678"/>
                  </a:lnTo>
                  <a:lnTo>
                    <a:pt x="2504226" y="155485"/>
                  </a:lnTo>
                  <a:lnTo>
                    <a:pt x="2518216" y="155321"/>
                  </a:lnTo>
                  <a:lnTo>
                    <a:pt x="2532206" y="155181"/>
                  </a:lnTo>
                  <a:lnTo>
                    <a:pt x="2546196" y="155061"/>
                  </a:lnTo>
                  <a:lnTo>
                    <a:pt x="2560187" y="154959"/>
                  </a:lnTo>
                  <a:lnTo>
                    <a:pt x="2574177" y="154873"/>
                  </a:lnTo>
                  <a:lnTo>
                    <a:pt x="2588167" y="154799"/>
                  </a:lnTo>
                  <a:lnTo>
                    <a:pt x="2602157" y="154736"/>
                  </a:lnTo>
                  <a:lnTo>
                    <a:pt x="2616147" y="154682"/>
                  </a:lnTo>
                  <a:lnTo>
                    <a:pt x="2630137" y="154637"/>
                  </a:lnTo>
                  <a:lnTo>
                    <a:pt x="2644127" y="154598"/>
                  </a:lnTo>
                  <a:lnTo>
                    <a:pt x="2658117" y="154565"/>
                  </a:lnTo>
                  <a:lnTo>
                    <a:pt x="2672107" y="154537"/>
                  </a:lnTo>
                  <a:lnTo>
                    <a:pt x="2686097" y="154513"/>
                  </a:lnTo>
                  <a:lnTo>
                    <a:pt x="2700087" y="154493"/>
                  </a:lnTo>
                  <a:lnTo>
                    <a:pt x="2714078" y="154475"/>
                  </a:lnTo>
                  <a:lnTo>
                    <a:pt x="2728068" y="154460"/>
                  </a:lnTo>
                  <a:lnTo>
                    <a:pt x="2742058" y="154448"/>
                  </a:lnTo>
                  <a:lnTo>
                    <a:pt x="2756048" y="154437"/>
                  </a:lnTo>
                  <a:lnTo>
                    <a:pt x="2770038" y="154428"/>
                  </a:lnTo>
                  <a:lnTo>
                    <a:pt x="2770038" y="154325"/>
                  </a:lnTo>
                  <a:lnTo>
                    <a:pt x="2784028" y="154316"/>
                  </a:lnTo>
                  <a:lnTo>
                    <a:pt x="2798018" y="154305"/>
                  </a:lnTo>
                  <a:lnTo>
                    <a:pt x="2812008" y="154292"/>
                  </a:lnTo>
                  <a:lnTo>
                    <a:pt x="2825998" y="154278"/>
                  </a:lnTo>
                  <a:lnTo>
                    <a:pt x="2839988" y="154260"/>
                  </a:lnTo>
                  <a:lnTo>
                    <a:pt x="2853978" y="154240"/>
                  </a:lnTo>
                  <a:lnTo>
                    <a:pt x="2867969" y="154216"/>
                  </a:lnTo>
                  <a:lnTo>
                    <a:pt x="2881959" y="154188"/>
                  </a:lnTo>
                  <a:lnTo>
                    <a:pt x="2895949" y="154155"/>
                  </a:lnTo>
                  <a:lnTo>
                    <a:pt x="2909939" y="154116"/>
                  </a:lnTo>
                  <a:lnTo>
                    <a:pt x="2923929" y="154070"/>
                  </a:lnTo>
                  <a:lnTo>
                    <a:pt x="2937919" y="154017"/>
                  </a:lnTo>
                  <a:lnTo>
                    <a:pt x="2951909" y="153954"/>
                  </a:lnTo>
                  <a:lnTo>
                    <a:pt x="2965899" y="153880"/>
                  </a:lnTo>
                  <a:lnTo>
                    <a:pt x="2979889" y="153794"/>
                  </a:lnTo>
                  <a:lnTo>
                    <a:pt x="2993879" y="153692"/>
                  </a:lnTo>
                  <a:lnTo>
                    <a:pt x="3007870" y="153572"/>
                  </a:lnTo>
                  <a:lnTo>
                    <a:pt x="3021860" y="153432"/>
                  </a:lnTo>
                  <a:lnTo>
                    <a:pt x="3035850" y="153268"/>
                  </a:lnTo>
                  <a:lnTo>
                    <a:pt x="3049840" y="153075"/>
                  </a:lnTo>
                  <a:lnTo>
                    <a:pt x="3063830" y="152849"/>
                  </a:lnTo>
                  <a:lnTo>
                    <a:pt x="3077820" y="152584"/>
                  </a:lnTo>
                  <a:lnTo>
                    <a:pt x="3091810" y="152274"/>
                  </a:lnTo>
                  <a:lnTo>
                    <a:pt x="3105800" y="151911"/>
                  </a:lnTo>
                  <a:lnTo>
                    <a:pt x="3119790" y="151486"/>
                  </a:lnTo>
                  <a:lnTo>
                    <a:pt x="3133780" y="150991"/>
                  </a:lnTo>
                  <a:lnTo>
                    <a:pt x="3147770" y="150412"/>
                  </a:lnTo>
                  <a:lnTo>
                    <a:pt x="3161761" y="149737"/>
                  </a:lnTo>
                  <a:lnTo>
                    <a:pt x="3175751" y="148952"/>
                  </a:lnTo>
                  <a:lnTo>
                    <a:pt x="3189741" y="148040"/>
                  </a:lnTo>
                  <a:lnTo>
                    <a:pt x="3203731" y="146982"/>
                  </a:lnTo>
                  <a:lnTo>
                    <a:pt x="3217721" y="145757"/>
                  </a:lnTo>
                  <a:lnTo>
                    <a:pt x="3231711" y="144343"/>
                  </a:lnTo>
                  <a:lnTo>
                    <a:pt x="3245701" y="142716"/>
                  </a:lnTo>
                  <a:lnTo>
                    <a:pt x="3259691" y="140850"/>
                  </a:lnTo>
                  <a:lnTo>
                    <a:pt x="3273681" y="138718"/>
                  </a:lnTo>
                  <a:lnTo>
                    <a:pt x="3287671" y="136293"/>
                  </a:lnTo>
                  <a:lnTo>
                    <a:pt x="3301661" y="133549"/>
                  </a:lnTo>
                  <a:lnTo>
                    <a:pt x="3315652" y="130461"/>
                  </a:lnTo>
                  <a:lnTo>
                    <a:pt x="3329642" y="127010"/>
                  </a:lnTo>
                  <a:lnTo>
                    <a:pt x="3343632" y="123179"/>
                  </a:lnTo>
                  <a:lnTo>
                    <a:pt x="3357622" y="118962"/>
                  </a:lnTo>
                  <a:lnTo>
                    <a:pt x="3371612" y="114360"/>
                  </a:lnTo>
                  <a:lnTo>
                    <a:pt x="3385602" y="109385"/>
                  </a:lnTo>
                  <a:lnTo>
                    <a:pt x="3399592" y="104065"/>
                  </a:lnTo>
                  <a:lnTo>
                    <a:pt x="3413582" y="98436"/>
                  </a:lnTo>
                  <a:lnTo>
                    <a:pt x="3427572" y="92552"/>
                  </a:lnTo>
                  <a:lnTo>
                    <a:pt x="3441562" y="86476"/>
                  </a:lnTo>
                  <a:lnTo>
                    <a:pt x="3455552" y="80280"/>
                  </a:lnTo>
                  <a:lnTo>
                    <a:pt x="3469543" y="74044"/>
                  </a:lnTo>
                  <a:lnTo>
                    <a:pt x="3483533" y="67848"/>
                  </a:lnTo>
                  <a:lnTo>
                    <a:pt x="3497523" y="61772"/>
                  </a:lnTo>
                  <a:lnTo>
                    <a:pt x="3511513" y="55888"/>
                  </a:lnTo>
                  <a:lnTo>
                    <a:pt x="3525503" y="50260"/>
                  </a:lnTo>
                  <a:lnTo>
                    <a:pt x="3539493" y="44939"/>
                  </a:lnTo>
                  <a:lnTo>
                    <a:pt x="3553483" y="39965"/>
                  </a:lnTo>
                  <a:lnTo>
                    <a:pt x="3567473" y="35362"/>
                  </a:lnTo>
                  <a:lnTo>
                    <a:pt x="3581463" y="31145"/>
                  </a:lnTo>
                  <a:lnTo>
                    <a:pt x="3595453" y="27314"/>
                  </a:lnTo>
                  <a:lnTo>
                    <a:pt x="3609444" y="23863"/>
                  </a:lnTo>
                  <a:lnTo>
                    <a:pt x="3623434" y="20775"/>
                  </a:lnTo>
                  <a:lnTo>
                    <a:pt x="3637424" y="18031"/>
                  </a:lnTo>
                  <a:lnTo>
                    <a:pt x="3651414" y="15606"/>
                  </a:lnTo>
                  <a:lnTo>
                    <a:pt x="3665404" y="13474"/>
                  </a:lnTo>
                  <a:lnTo>
                    <a:pt x="3679394" y="11608"/>
                  </a:lnTo>
                  <a:lnTo>
                    <a:pt x="3693384" y="9981"/>
                  </a:lnTo>
                  <a:lnTo>
                    <a:pt x="3707374" y="8567"/>
                  </a:lnTo>
                  <a:lnTo>
                    <a:pt x="3721364" y="7342"/>
                  </a:lnTo>
                  <a:lnTo>
                    <a:pt x="3735354" y="6284"/>
                  </a:lnTo>
                  <a:lnTo>
                    <a:pt x="3749344" y="5372"/>
                  </a:lnTo>
                  <a:lnTo>
                    <a:pt x="3763335" y="4587"/>
                  </a:lnTo>
                  <a:lnTo>
                    <a:pt x="3777325" y="3912"/>
                  </a:lnTo>
                  <a:lnTo>
                    <a:pt x="3791315" y="3333"/>
                  </a:lnTo>
                  <a:lnTo>
                    <a:pt x="3805305" y="2838"/>
                  </a:lnTo>
                  <a:lnTo>
                    <a:pt x="3819295" y="2413"/>
                  </a:lnTo>
                  <a:lnTo>
                    <a:pt x="3833285" y="2050"/>
                  </a:lnTo>
                  <a:lnTo>
                    <a:pt x="3847275" y="1740"/>
                  </a:lnTo>
                  <a:lnTo>
                    <a:pt x="3861265" y="1475"/>
                  </a:lnTo>
                  <a:lnTo>
                    <a:pt x="3875255" y="1249"/>
                  </a:lnTo>
                  <a:lnTo>
                    <a:pt x="3889245" y="1056"/>
                  </a:lnTo>
                  <a:lnTo>
                    <a:pt x="3903235" y="892"/>
                  </a:lnTo>
                  <a:lnTo>
                    <a:pt x="3917226" y="752"/>
                  </a:lnTo>
                  <a:lnTo>
                    <a:pt x="3931216" y="632"/>
                  </a:lnTo>
                  <a:lnTo>
                    <a:pt x="3945206" y="531"/>
                  </a:lnTo>
                  <a:lnTo>
                    <a:pt x="3959196" y="444"/>
                  </a:lnTo>
                  <a:lnTo>
                    <a:pt x="3973186" y="370"/>
                  </a:lnTo>
                  <a:lnTo>
                    <a:pt x="3987176" y="307"/>
                  </a:lnTo>
                  <a:lnTo>
                    <a:pt x="4001166" y="254"/>
                  </a:lnTo>
                  <a:lnTo>
                    <a:pt x="4015156" y="208"/>
                  </a:lnTo>
                  <a:lnTo>
                    <a:pt x="4029146" y="169"/>
                  </a:lnTo>
                  <a:lnTo>
                    <a:pt x="4043136" y="136"/>
                  </a:lnTo>
                  <a:lnTo>
                    <a:pt x="4057126" y="108"/>
                  </a:lnTo>
                  <a:lnTo>
                    <a:pt x="4071117" y="84"/>
                  </a:lnTo>
                  <a:lnTo>
                    <a:pt x="4085107" y="64"/>
                  </a:lnTo>
                  <a:lnTo>
                    <a:pt x="4099097" y="47"/>
                  </a:lnTo>
                  <a:lnTo>
                    <a:pt x="4113087" y="32"/>
                  </a:lnTo>
                  <a:lnTo>
                    <a:pt x="4127077" y="19"/>
                  </a:lnTo>
                  <a:lnTo>
                    <a:pt x="4141067" y="9"/>
                  </a:lnTo>
                  <a:lnTo>
                    <a:pt x="4155057" y="0"/>
                  </a:lnTo>
                </a:path>
              </a:pathLst>
            </a:custGeom>
            <a:ln w="40651" cap="flat">
              <a:solidFill>
                <a:srgbClr val="D3D3D3">
                  <a:alpha val="100000"/>
                </a:srgbClr>
              </a:solidFill>
              <a:prstDash val="solid"/>
              <a:round/>
            </a:ln>
          </p:spPr>
          <p:txBody>
            <a:bodyPr/>
            <a:lstStyle/>
            <a:p/>
          </p:txBody>
        </p:sp>
        <p:sp>
          <p:nvSpPr>
            <p:cNvPr id="57" name="pl57"/>
            <p:cNvSpPr/>
            <p:nvPr/>
          </p:nvSpPr>
          <p:spPr>
            <a:xfrm>
              <a:off x="2737948" y="2598349"/>
              <a:ext cx="4155057" cy="1080897"/>
            </a:xfrm>
            <a:custGeom>
              <a:avLst/>
              <a:pathLst>
                <a:path w="4155057" h="1080897">
                  <a:moveTo>
                    <a:pt x="0" y="1080897"/>
                  </a:moveTo>
                  <a:lnTo>
                    <a:pt x="13990" y="1080888"/>
                  </a:lnTo>
                  <a:lnTo>
                    <a:pt x="27980" y="1080877"/>
                  </a:lnTo>
                  <a:lnTo>
                    <a:pt x="41970" y="1080864"/>
                  </a:lnTo>
                  <a:lnTo>
                    <a:pt x="55960" y="1080850"/>
                  </a:lnTo>
                  <a:lnTo>
                    <a:pt x="69950" y="1080832"/>
                  </a:lnTo>
                  <a:lnTo>
                    <a:pt x="83940" y="1080812"/>
                  </a:lnTo>
                  <a:lnTo>
                    <a:pt x="97930" y="1080788"/>
                  </a:lnTo>
                  <a:lnTo>
                    <a:pt x="111920" y="1080760"/>
                  </a:lnTo>
                  <a:lnTo>
                    <a:pt x="125910" y="1080727"/>
                  </a:lnTo>
                  <a:lnTo>
                    <a:pt x="139900" y="1080688"/>
                  </a:lnTo>
                  <a:lnTo>
                    <a:pt x="153891" y="1080643"/>
                  </a:lnTo>
                  <a:lnTo>
                    <a:pt x="167881" y="1080589"/>
                  </a:lnTo>
                  <a:lnTo>
                    <a:pt x="181871" y="1080526"/>
                  </a:lnTo>
                  <a:lnTo>
                    <a:pt x="195861" y="1080452"/>
                  </a:lnTo>
                  <a:lnTo>
                    <a:pt x="209851" y="1080366"/>
                  </a:lnTo>
                  <a:lnTo>
                    <a:pt x="223841" y="1080264"/>
                  </a:lnTo>
                  <a:lnTo>
                    <a:pt x="237831" y="1080144"/>
                  </a:lnTo>
                  <a:lnTo>
                    <a:pt x="251821" y="1080004"/>
                  </a:lnTo>
                  <a:lnTo>
                    <a:pt x="265811" y="1079840"/>
                  </a:lnTo>
                  <a:lnTo>
                    <a:pt x="279801" y="1079647"/>
                  </a:lnTo>
                  <a:lnTo>
                    <a:pt x="293791" y="1079421"/>
                  </a:lnTo>
                  <a:lnTo>
                    <a:pt x="307782" y="1079156"/>
                  </a:lnTo>
                  <a:lnTo>
                    <a:pt x="321772" y="1078846"/>
                  </a:lnTo>
                  <a:lnTo>
                    <a:pt x="335762" y="1078483"/>
                  </a:lnTo>
                  <a:lnTo>
                    <a:pt x="349752" y="1078059"/>
                  </a:lnTo>
                  <a:lnTo>
                    <a:pt x="363742" y="1077563"/>
                  </a:lnTo>
                  <a:lnTo>
                    <a:pt x="377732" y="1076984"/>
                  </a:lnTo>
                  <a:lnTo>
                    <a:pt x="391722" y="1076310"/>
                  </a:lnTo>
                  <a:lnTo>
                    <a:pt x="405712" y="1075524"/>
                  </a:lnTo>
                  <a:lnTo>
                    <a:pt x="419702" y="1074612"/>
                  </a:lnTo>
                  <a:lnTo>
                    <a:pt x="433692" y="1073554"/>
                  </a:lnTo>
                  <a:lnTo>
                    <a:pt x="447682" y="1072329"/>
                  </a:lnTo>
                  <a:lnTo>
                    <a:pt x="461673" y="1070915"/>
                  </a:lnTo>
                  <a:lnTo>
                    <a:pt x="475663" y="1069288"/>
                  </a:lnTo>
                  <a:lnTo>
                    <a:pt x="489653" y="1067422"/>
                  </a:lnTo>
                  <a:lnTo>
                    <a:pt x="503643" y="1065290"/>
                  </a:lnTo>
                  <a:lnTo>
                    <a:pt x="517633" y="1062865"/>
                  </a:lnTo>
                  <a:lnTo>
                    <a:pt x="531623" y="1060121"/>
                  </a:lnTo>
                  <a:lnTo>
                    <a:pt x="545613" y="1057033"/>
                  </a:lnTo>
                  <a:lnTo>
                    <a:pt x="559603" y="1053582"/>
                  </a:lnTo>
                  <a:lnTo>
                    <a:pt x="573593" y="1049751"/>
                  </a:lnTo>
                  <a:lnTo>
                    <a:pt x="587583" y="1045534"/>
                  </a:lnTo>
                  <a:lnTo>
                    <a:pt x="601574" y="1040932"/>
                  </a:lnTo>
                  <a:lnTo>
                    <a:pt x="615564" y="1035957"/>
                  </a:lnTo>
                  <a:lnTo>
                    <a:pt x="629554" y="1030637"/>
                  </a:lnTo>
                  <a:lnTo>
                    <a:pt x="643544" y="1025008"/>
                  </a:lnTo>
                  <a:lnTo>
                    <a:pt x="657534" y="1019124"/>
                  </a:lnTo>
                  <a:lnTo>
                    <a:pt x="671524" y="1013048"/>
                  </a:lnTo>
                  <a:lnTo>
                    <a:pt x="685514" y="1006852"/>
                  </a:lnTo>
                  <a:lnTo>
                    <a:pt x="699504" y="1000616"/>
                  </a:lnTo>
                  <a:lnTo>
                    <a:pt x="713494" y="994420"/>
                  </a:lnTo>
                  <a:lnTo>
                    <a:pt x="727484" y="988344"/>
                  </a:lnTo>
                  <a:lnTo>
                    <a:pt x="741474" y="982460"/>
                  </a:lnTo>
                  <a:lnTo>
                    <a:pt x="755465" y="976832"/>
                  </a:lnTo>
                  <a:lnTo>
                    <a:pt x="769455" y="971511"/>
                  </a:lnTo>
                  <a:lnTo>
                    <a:pt x="783445" y="966537"/>
                  </a:lnTo>
                  <a:lnTo>
                    <a:pt x="797435" y="961934"/>
                  </a:lnTo>
                  <a:lnTo>
                    <a:pt x="811425" y="957717"/>
                  </a:lnTo>
                  <a:lnTo>
                    <a:pt x="825415" y="953886"/>
                  </a:lnTo>
                  <a:lnTo>
                    <a:pt x="839405" y="950435"/>
                  </a:lnTo>
                  <a:lnTo>
                    <a:pt x="853395" y="947347"/>
                  </a:lnTo>
                  <a:lnTo>
                    <a:pt x="867385" y="944603"/>
                  </a:lnTo>
                  <a:lnTo>
                    <a:pt x="881375" y="942178"/>
                  </a:lnTo>
                  <a:lnTo>
                    <a:pt x="895365" y="940046"/>
                  </a:lnTo>
                  <a:lnTo>
                    <a:pt x="909356" y="938180"/>
                  </a:lnTo>
                  <a:lnTo>
                    <a:pt x="923346" y="936553"/>
                  </a:lnTo>
                  <a:lnTo>
                    <a:pt x="937336" y="935139"/>
                  </a:lnTo>
                  <a:lnTo>
                    <a:pt x="951326" y="933915"/>
                  </a:lnTo>
                  <a:lnTo>
                    <a:pt x="965316" y="932856"/>
                  </a:lnTo>
                  <a:lnTo>
                    <a:pt x="979306" y="931944"/>
                  </a:lnTo>
                  <a:lnTo>
                    <a:pt x="993296" y="931159"/>
                  </a:lnTo>
                  <a:lnTo>
                    <a:pt x="1007286" y="930484"/>
                  </a:lnTo>
                  <a:lnTo>
                    <a:pt x="1021276" y="929906"/>
                  </a:lnTo>
                  <a:lnTo>
                    <a:pt x="1035266" y="929410"/>
                  </a:lnTo>
                  <a:lnTo>
                    <a:pt x="1049256" y="928985"/>
                  </a:lnTo>
                  <a:lnTo>
                    <a:pt x="1063247" y="928622"/>
                  </a:lnTo>
                  <a:lnTo>
                    <a:pt x="1077237" y="928312"/>
                  </a:lnTo>
                  <a:lnTo>
                    <a:pt x="1091227" y="928047"/>
                  </a:lnTo>
                  <a:lnTo>
                    <a:pt x="1105217" y="927821"/>
                  </a:lnTo>
                  <a:lnTo>
                    <a:pt x="1119207" y="927629"/>
                  </a:lnTo>
                  <a:lnTo>
                    <a:pt x="1133197" y="927464"/>
                  </a:lnTo>
                  <a:lnTo>
                    <a:pt x="1147187" y="927324"/>
                  </a:lnTo>
                  <a:lnTo>
                    <a:pt x="1161177" y="927204"/>
                  </a:lnTo>
                  <a:lnTo>
                    <a:pt x="1175167" y="927103"/>
                  </a:lnTo>
                  <a:lnTo>
                    <a:pt x="1189157" y="927016"/>
                  </a:lnTo>
                  <a:lnTo>
                    <a:pt x="1203148" y="926942"/>
                  </a:lnTo>
                  <a:lnTo>
                    <a:pt x="1217138" y="926879"/>
                  </a:lnTo>
                  <a:lnTo>
                    <a:pt x="1231128" y="926826"/>
                  </a:lnTo>
                  <a:lnTo>
                    <a:pt x="1245118" y="926780"/>
                  </a:lnTo>
                  <a:lnTo>
                    <a:pt x="1259108" y="926741"/>
                  </a:lnTo>
                  <a:lnTo>
                    <a:pt x="1273098" y="926708"/>
                  </a:lnTo>
                  <a:lnTo>
                    <a:pt x="1287088" y="926680"/>
                  </a:lnTo>
                  <a:lnTo>
                    <a:pt x="1301078" y="926656"/>
                  </a:lnTo>
                  <a:lnTo>
                    <a:pt x="1315068" y="926636"/>
                  </a:lnTo>
                  <a:lnTo>
                    <a:pt x="1329058" y="926619"/>
                  </a:lnTo>
                  <a:lnTo>
                    <a:pt x="1343048" y="926604"/>
                  </a:lnTo>
                  <a:lnTo>
                    <a:pt x="1357039" y="926591"/>
                  </a:lnTo>
                  <a:lnTo>
                    <a:pt x="1371029" y="926581"/>
                  </a:lnTo>
                  <a:lnTo>
                    <a:pt x="1385019" y="926572"/>
                  </a:lnTo>
                  <a:lnTo>
                    <a:pt x="1385019" y="926209"/>
                  </a:lnTo>
                  <a:lnTo>
                    <a:pt x="1399009" y="926155"/>
                  </a:lnTo>
                  <a:lnTo>
                    <a:pt x="1412999" y="926091"/>
                  </a:lnTo>
                  <a:lnTo>
                    <a:pt x="1426989" y="926015"/>
                  </a:lnTo>
                  <a:lnTo>
                    <a:pt x="1440979" y="925927"/>
                  </a:lnTo>
                  <a:lnTo>
                    <a:pt x="1454969" y="925823"/>
                  </a:lnTo>
                  <a:lnTo>
                    <a:pt x="1468959" y="925701"/>
                  </a:lnTo>
                  <a:lnTo>
                    <a:pt x="1482949" y="925557"/>
                  </a:lnTo>
                  <a:lnTo>
                    <a:pt x="1496939" y="925389"/>
                  </a:lnTo>
                  <a:lnTo>
                    <a:pt x="1510930" y="925191"/>
                  </a:lnTo>
                  <a:lnTo>
                    <a:pt x="1524920" y="924958"/>
                  </a:lnTo>
                  <a:lnTo>
                    <a:pt x="1538910" y="924684"/>
                  </a:lnTo>
                  <a:lnTo>
                    <a:pt x="1552900" y="924363"/>
                  </a:lnTo>
                  <a:lnTo>
                    <a:pt x="1566890" y="923986"/>
                  </a:lnTo>
                  <a:lnTo>
                    <a:pt x="1580880" y="923543"/>
                  </a:lnTo>
                  <a:lnTo>
                    <a:pt x="1594870" y="923023"/>
                  </a:lnTo>
                  <a:lnTo>
                    <a:pt x="1608860" y="922412"/>
                  </a:lnTo>
                  <a:lnTo>
                    <a:pt x="1622850" y="921695"/>
                  </a:lnTo>
                  <a:lnTo>
                    <a:pt x="1636840" y="920854"/>
                  </a:lnTo>
                  <a:lnTo>
                    <a:pt x="1650830" y="919867"/>
                  </a:lnTo>
                  <a:lnTo>
                    <a:pt x="1664821" y="918710"/>
                  </a:lnTo>
                  <a:lnTo>
                    <a:pt x="1678811" y="917354"/>
                  </a:lnTo>
                  <a:lnTo>
                    <a:pt x="1692801" y="915765"/>
                  </a:lnTo>
                  <a:lnTo>
                    <a:pt x="1706791" y="913904"/>
                  </a:lnTo>
                  <a:lnTo>
                    <a:pt x="1720781" y="911726"/>
                  </a:lnTo>
                  <a:lnTo>
                    <a:pt x="1734771" y="909180"/>
                  </a:lnTo>
                  <a:lnTo>
                    <a:pt x="1748761" y="906205"/>
                  </a:lnTo>
                  <a:lnTo>
                    <a:pt x="1762751" y="902733"/>
                  </a:lnTo>
                  <a:lnTo>
                    <a:pt x="1776741" y="898686"/>
                  </a:lnTo>
                  <a:lnTo>
                    <a:pt x="1790731" y="893975"/>
                  </a:lnTo>
                  <a:lnTo>
                    <a:pt x="1804722" y="888501"/>
                  </a:lnTo>
                  <a:lnTo>
                    <a:pt x="1818712" y="882152"/>
                  </a:lnTo>
                  <a:lnTo>
                    <a:pt x="1832702" y="874803"/>
                  </a:lnTo>
                  <a:lnTo>
                    <a:pt x="1846692" y="866321"/>
                  </a:lnTo>
                  <a:lnTo>
                    <a:pt x="1860682" y="856559"/>
                  </a:lnTo>
                  <a:lnTo>
                    <a:pt x="1874672" y="845362"/>
                  </a:lnTo>
                  <a:lnTo>
                    <a:pt x="1888662" y="832570"/>
                  </a:lnTo>
                  <a:lnTo>
                    <a:pt x="1902652" y="818020"/>
                  </a:lnTo>
                  <a:lnTo>
                    <a:pt x="1916642" y="801555"/>
                  </a:lnTo>
                  <a:lnTo>
                    <a:pt x="1930632" y="783030"/>
                  </a:lnTo>
                  <a:lnTo>
                    <a:pt x="1944622" y="762320"/>
                  </a:lnTo>
                  <a:lnTo>
                    <a:pt x="1958613" y="739337"/>
                  </a:lnTo>
                  <a:lnTo>
                    <a:pt x="1972603" y="714033"/>
                  </a:lnTo>
                  <a:lnTo>
                    <a:pt x="1986593" y="686419"/>
                  </a:lnTo>
                  <a:lnTo>
                    <a:pt x="2000583" y="656573"/>
                  </a:lnTo>
                  <a:lnTo>
                    <a:pt x="2014573" y="624649"/>
                  </a:lnTo>
                  <a:lnTo>
                    <a:pt x="2028563" y="590879"/>
                  </a:lnTo>
                  <a:lnTo>
                    <a:pt x="2042553" y="555574"/>
                  </a:lnTo>
                  <a:lnTo>
                    <a:pt x="2056543" y="519116"/>
                  </a:lnTo>
                  <a:lnTo>
                    <a:pt x="2070533" y="481942"/>
                  </a:lnTo>
                  <a:lnTo>
                    <a:pt x="2084523" y="444525"/>
                  </a:lnTo>
                  <a:lnTo>
                    <a:pt x="2098513" y="407351"/>
                  </a:lnTo>
                  <a:lnTo>
                    <a:pt x="2112504" y="370893"/>
                  </a:lnTo>
                  <a:lnTo>
                    <a:pt x="2126494" y="335589"/>
                  </a:lnTo>
                  <a:lnTo>
                    <a:pt x="2140484" y="301819"/>
                  </a:lnTo>
                  <a:lnTo>
                    <a:pt x="2154474" y="269894"/>
                  </a:lnTo>
                  <a:lnTo>
                    <a:pt x="2168464" y="240049"/>
                  </a:lnTo>
                  <a:lnTo>
                    <a:pt x="2182454" y="212435"/>
                  </a:lnTo>
                  <a:lnTo>
                    <a:pt x="2196444" y="187131"/>
                  </a:lnTo>
                  <a:lnTo>
                    <a:pt x="2210434" y="164147"/>
                  </a:lnTo>
                  <a:lnTo>
                    <a:pt x="2224424" y="143438"/>
                  </a:lnTo>
                  <a:lnTo>
                    <a:pt x="2238414" y="124913"/>
                  </a:lnTo>
                  <a:lnTo>
                    <a:pt x="2252404" y="108448"/>
                  </a:lnTo>
                  <a:lnTo>
                    <a:pt x="2266395" y="93898"/>
                  </a:lnTo>
                  <a:lnTo>
                    <a:pt x="2280385" y="81105"/>
                  </a:lnTo>
                  <a:lnTo>
                    <a:pt x="2294375" y="69908"/>
                  </a:lnTo>
                  <a:lnTo>
                    <a:pt x="2308365" y="60146"/>
                  </a:lnTo>
                  <a:lnTo>
                    <a:pt x="2322355" y="51664"/>
                  </a:lnTo>
                  <a:lnTo>
                    <a:pt x="2336345" y="44316"/>
                  </a:lnTo>
                  <a:lnTo>
                    <a:pt x="2350335" y="37966"/>
                  </a:lnTo>
                  <a:lnTo>
                    <a:pt x="2364325" y="32492"/>
                  </a:lnTo>
                  <a:lnTo>
                    <a:pt x="2378315" y="27781"/>
                  </a:lnTo>
                  <a:lnTo>
                    <a:pt x="2392305" y="23734"/>
                  </a:lnTo>
                  <a:lnTo>
                    <a:pt x="2406296" y="20262"/>
                  </a:lnTo>
                  <a:lnTo>
                    <a:pt x="2420286" y="17288"/>
                  </a:lnTo>
                  <a:lnTo>
                    <a:pt x="2434276" y="14741"/>
                  </a:lnTo>
                  <a:lnTo>
                    <a:pt x="2448266" y="12564"/>
                  </a:lnTo>
                  <a:lnTo>
                    <a:pt x="2462256" y="10703"/>
                  </a:lnTo>
                  <a:lnTo>
                    <a:pt x="2476246" y="9114"/>
                  </a:lnTo>
                  <a:lnTo>
                    <a:pt x="2490236" y="7757"/>
                  </a:lnTo>
                  <a:lnTo>
                    <a:pt x="2504226" y="6600"/>
                  </a:lnTo>
                  <a:lnTo>
                    <a:pt x="2518216" y="5614"/>
                  </a:lnTo>
                  <a:lnTo>
                    <a:pt x="2532206" y="4772"/>
                  </a:lnTo>
                  <a:lnTo>
                    <a:pt x="2546196" y="4056"/>
                  </a:lnTo>
                  <a:lnTo>
                    <a:pt x="2560187" y="3445"/>
                  </a:lnTo>
                  <a:lnTo>
                    <a:pt x="2574177" y="2925"/>
                  </a:lnTo>
                  <a:lnTo>
                    <a:pt x="2588167" y="2482"/>
                  </a:lnTo>
                  <a:lnTo>
                    <a:pt x="2602157" y="2104"/>
                  </a:lnTo>
                  <a:lnTo>
                    <a:pt x="2616147" y="1783"/>
                  </a:lnTo>
                  <a:lnTo>
                    <a:pt x="2630137" y="1510"/>
                  </a:lnTo>
                  <a:lnTo>
                    <a:pt x="2644127" y="1277"/>
                  </a:lnTo>
                  <a:lnTo>
                    <a:pt x="2658117" y="1079"/>
                  </a:lnTo>
                  <a:lnTo>
                    <a:pt x="2672107" y="910"/>
                  </a:lnTo>
                  <a:lnTo>
                    <a:pt x="2686097" y="767"/>
                  </a:lnTo>
                  <a:lnTo>
                    <a:pt x="2700087" y="645"/>
                  </a:lnTo>
                  <a:lnTo>
                    <a:pt x="2714078" y="541"/>
                  </a:lnTo>
                  <a:lnTo>
                    <a:pt x="2728068" y="452"/>
                  </a:lnTo>
                  <a:lnTo>
                    <a:pt x="2742058" y="377"/>
                  </a:lnTo>
                  <a:lnTo>
                    <a:pt x="2756048" y="313"/>
                  </a:lnTo>
                  <a:lnTo>
                    <a:pt x="2770038" y="258"/>
                  </a:lnTo>
                  <a:lnTo>
                    <a:pt x="2770038" y="0"/>
                  </a:lnTo>
                  <a:lnTo>
                    <a:pt x="2784028" y="9"/>
                  </a:lnTo>
                  <a:lnTo>
                    <a:pt x="2798018" y="19"/>
                  </a:lnTo>
                  <a:lnTo>
                    <a:pt x="2812008" y="32"/>
                  </a:lnTo>
                  <a:lnTo>
                    <a:pt x="2825998" y="47"/>
                  </a:lnTo>
                  <a:lnTo>
                    <a:pt x="2839988" y="64"/>
                  </a:lnTo>
                  <a:lnTo>
                    <a:pt x="2853978" y="84"/>
                  </a:lnTo>
                  <a:lnTo>
                    <a:pt x="2867969" y="108"/>
                  </a:lnTo>
                  <a:lnTo>
                    <a:pt x="2881959" y="136"/>
                  </a:lnTo>
                  <a:lnTo>
                    <a:pt x="2895949" y="169"/>
                  </a:lnTo>
                  <a:lnTo>
                    <a:pt x="2909939" y="208"/>
                  </a:lnTo>
                  <a:lnTo>
                    <a:pt x="2923929" y="254"/>
                  </a:lnTo>
                  <a:lnTo>
                    <a:pt x="2937919" y="307"/>
                  </a:lnTo>
                  <a:lnTo>
                    <a:pt x="2951909" y="370"/>
                  </a:lnTo>
                  <a:lnTo>
                    <a:pt x="2965899" y="444"/>
                  </a:lnTo>
                  <a:lnTo>
                    <a:pt x="2979889" y="531"/>
                  </a:lnTo>
                  <a:lnTo>
                    <a:pt x="2993879" y="632"/>
                  </a:lnTo>
                  <a:lnTo>
                    <a:pt x="3007870" y="752"/>
                  </a:lnTo>
                  <a:lnTo>
                    <a:pt x="3021860" y="892"/>
                  </a:lnTo>
                  <a:lnTo>
                    <a:pt x="3035850" y="1056"/>
                  </a:lnTo>
                  <a:lnTo>
                    <a:pt x="3049840" y="1249"/>
                  </a:lnTo>
                  <a:lnTo>
                    <a:pt x="3063830" y="1475"/>
                  </a:lnTo>
                  <a:lnTo>
                    <a:pt x="3077820" y="1740"/>
                  </a:lnTo>
                  <a:lnTo>
                    <a:pt x="3091810" y="2050"/>
                  </a:lnTo>
                  <a:lnTo>
                    <a:pt x="3105800" y="2413"/>
                  </a:lnTo>
                  <a:lnTo>
                    <a:pt x="3119790" y="2838"/>
                  </a:lnTo>
                  <a:lnTo>
                    <a:pt x="3133780" y="3333"/>
                  </a:lnTo>
                  <a:lnTo>
                    <a:pt x="3147770" y="3912"/>
                  </a:lnTo>
                  <a:lnTo>
                    <a:pt x="3161761" y="4587"/>
                  </a:lnTo>
                  <a:lnTo>
                    <a:pt x="3175751" y="5372"/>
                  </a:lnTo>
                  <a:lnTo>
                    <a:pt x="3189741" y="6284"/>
                  </a:lnTo>
                  <a:lnTo>
                    <a:pt x="3203731" y="7342"/>
                  </a:lnTo>
                  <a:lnTo>
                    <a:pt x="3217721" y="8567"/>
                  </a:lnTo>
                  <a:lnTo>
                    <a:pt x="3231711" y="9981"/>
                  </a:lnTo>
                  <a:lnTo>
                    <a:pt x="3245701" y="11608"/>
                  </a:lnTo>
                  <a:lnTo>
                    <a:pt x="3259691" y="13474"/>
                  </a:lnTo>
                  <a:lnTo>
                    <a:pt x="3273681" y="15606"/>
                  </a:lnTo>
                  <a:lnTo>
                    <a:pt x="3287671" y="18031"/>
                  </a:lnTo>
                  <a:lnTo>
                    <a:pt x="3301661" y="20775"/>
                  </a:lnTo>
                  <a:lnTo>
                    <a:pt x="3315652" y="23863"/>
                  </a:lnTo>
                  <a:lnTo>
                    <a:pt x="3329642" y="27314"/>
                  </a:lnTo>
                  <a:lnTo>
                    <a:pt x="3343632" y="31145"/>
                  </a:lnTo>
                  <a:lnTo>
                    <a:pt x="3357622" y="35362"/>
                  </a:lnTo>
                  <a:lnTo>
                    <a:pt x="3371612" y="39965"/>
                  </a:lnTo>
                  <a:lnTo>
                    <a:pt x="3385602" y="44939"/>
                  </a:lnTo>
                  <a:lnTo>
                    <a:pt x="3399592" y="50260"/>
                  </a:lnTo>
                  <a:lnTo>
                    <a:pt x="3413582" y="55888"/>
                  </a:lnTo>
                  <a:lnTo>
                    <a:pt x="3427572" y="61772"/>
                  </a:lnTo>
                  <a:lnTo>
                    <a:pt x="3441562" y="67848"/>
                  </a:lnTo>
                  <a:lnTo>
                    <a:pt x="3455552" y="74044"/>
                  </a:lnTo>
                  <a:lnTo>
                    <a:pt x="3469543" y="80280"/>
                  </a:lnTo>
                  <a:lnTo>
                    <a:pt x="3483533" y="86476"/>
                  </a:lnTo>
                  <a:lnTo>
                    <a:pt x="3497523" y="92552"/>
                  </a:lnTo>
                  <a:lnTo>
                    <a:pt x="3511513" y="98436"/>
                  </a:lnTo>
                  <a:lnTo>
                    <a:pt x="3525503" y="104065"/>
                  </a:lnTo>
                  <a:lnTo>
                    <a:pt x="3539493" y="109385"/>
                  </a:lnTo>
                  <a:lnTo>
                    <a:pt x="3553483" y="114360"/>
                  </a:lnTo>
                  <a:lnTo>
                    <a:pt x="3567473" y="118962"/>
                  </a:lnTo>
                  <a:lnTo>
                    <a:pt x="3581463" y="123179"/>
                  </a:lnTo>
                  <a:lnTo>
                    <a:pt x="3595453" y="127010"/>
                  </a:lnTo>
                  <a:lnTo>
                    <a:pt x="3609444" y="130461"/>
                  </a:lnTo>
                  <a:lnTo>
                    <a:pt x="3623434" y="133549"/>
                  </a:lnTo>
                  <a:lnTo>
                    <a:pt x="3637424" y="136293"/>
                  </a:lnTo>
                  <a:lnTo>
                    <a:pt x="3651414" y="138718"/>
                  </a:lnTo>
                  <a:lnTo>
                    <a:pt x="3665404" y="140850"/>
                  </a:lnTo>
                  <a:lnTo>
                    <a:pt x="3679394" y="142716"/>
                  </a:lnTo>
                  <a:lnTo>
                    <a:pt x="3693384" y="144343"/>
                  </a:lnTo>
                  <a:lnTo>
                    <a:pt x="3707374" y="145757"/>
                  </a:lnTo>
                  <a:lnTo>
                    <a:pt x="3721364" y="146982"/>
                  </a:lnTo>
                  <a:lnTo>
                    <a:pt x="3735354" y="148040"/>
                  </a:lnTo>
                  <a:lnTo>
                    <a:pt x="3749344" y="148952"/>
                  </a:lnTo>
                  <a:lnTo>
                    <a:pt x="3763335" y="149737"/>
                  </a:lnTo>
                  <a:lnTo>
                    <a:pt x="3777325" y="150412"/>
                  </a:lnTo>
                  <a:lnTo>
                    <a:pt x="3791315" y="150991"/>
                  </a:lnTo>
                  <a:lnTo>
                    <a:pt x="3805305" y="151486"/>
                  </a:lnTo>
                  <a:lnTo>
                    <a:pt x="3819295" y="151911"/>
                  </a:lnTo>
                  <a:lnTo>
                    <a:pt x="3833285" y="152274"/>
                  </a:lnTo>
                  <a:lnTo>
                    <a:pt x="3847275" y="152584"/>
                  </a:lnTo>
                  <a:lnTo>
                    <a:pt x="3861265" y="152849"/>
                  </a:lnTo>
                  <a:lnTo>
                    <a:pt x="3875255" y="153075"/>
                  </a:lnTo>
                  <a:lnTo>
                    <a:pt x="3889245" y="153268"/>
                  </a:lnTo>
                  <a:lnTo>
                    <a:pt x="3903235" y="153432"/>
                  </a:lnTo>
                  <a:lnTo>
                    <a:pt x="3917226" y="153572"/>
                  </a:lnTo>
                  <a:lnTo>
                    <a:pt x="3931216" y="153692"/>
                  </a:lnTo>
                  <a:lnTo>
                    <a:pt x="3945206" y="153794"/>
                  </a:lnTo>
                  <a:lnTo>
                    <a:pt x="3959196" y="153880"/>
                  </a:lnTo>
                  <a:lnTo>
                    <a:pt x="3973186" y="153954"/>
                  </a:lnTo>
                  <a:lnTo>
                    <a:pt x="3987176" y="154017"/>
                  </a:lnTo>
                  <a:lnTo>
                    <a:pt x="4001166" y="154070"/>
                  </a:lnTo>
                  <a:lnTo>
                    <a:pt x="4015156" y="154116"/>
                  </a:lnTo>
                  <a:lnTo>
                    <a:pt x="4029146" y="154155"/>
                  </a:lnTo>
                  <a:lnTo>
                    <a:pt x="4043136" y="154188"/>
                  </a:lnTo>
                  <a:lnTo>
                    <a:pt x="4057126" y="154216"/>
                  </a:lnTo>
                  <a:lnTo>
                    <a:pt x="4071117" y="154240"/>
                  </a:lnTo>
                  <a:lnTo>
                    <a:pt x="4085107" y="154260"/>
                  </a:lnTo>
                  <a:lnTo>
                    <a:pt x="4099097" y="154278"/>
                  </a:lnTo>
                  <a:lnTo>
                    <a:pt x="4113087" y="154292"/>
                  </a:lnTo>
                  <a:lnTo>
                    <a:pt x="4127077" y="154305"/>
                  </a:lnTo>
                  <a:lnTo>
                    <a:pt x="4141067" y="154316"/>
                  </a:lnTo>
                  <a:lnTo>
                    <a:pt x="4155057" y="154325"/>
                  </a:lnTo>
                </a:path>
              </a:pathLst>
            </a:custGeom>
            <a:ln w="40651" cap="flat">
              <a:solidFill>
                <a:srgbClr val="D3D3D3">
                  <a:alpha val="100000"/>
                </a:srgbClr>
              </a:solidFill>
              <a:prstDash val="solid"/>
              <a:round/>
            </a:ln>
          </p:spPr>
          <p:txBody>
            <a:bodyPr/>
            <a:lstStyle/>
            <a:p/>
          </p:txBody>
        </p:sp>
        <p:sp>
          <p:nvSpPr>
            <p:cNvPr id="58" name="pl58"/>
            <p:cNvSpPr/>
            <p:nvPr/>
          </p:nvSpPr>
          <p:spPr>
            <a:xfrm>
              <a:off x="2737948" y="2443869"/>
              <a:ext cx="4155057" cy="154376"/>
            </a:xfrm>
            <a:custGeom>
              <a:avLst/>
              <a:pathLst>
                <a:path w="4155057" h="154376">
                  <a:moveTo>
                    <a:pt x="0" y="154376"/>
                  </a:moveTo>
                  <a:lnTo>
                    <a:pt x="13990" y="154367"/>
                  </a:lnTo>
                  <a:lnTo>
                    <a:pt x="27980" y="154357"/>
                  </a:lnTo>
                  <a:lnTo>
                    <a:pt x="41970" y="154344"/>
                  </a:lnTo>
                  <a:lnTo>
                    <a:pt x="55960" y="154329"/>
                  </a:lnTo>
                  <a:lnTo>
                    <a:pt x="69950" y="154312"/>
                  </a:lnTo>
                  <a:lnTo>
                    <a:pt x="83940" y="154292"/>
                  </a:lnTo>
                  <a:lnTo>
                    <a:pt x="97930" y="154268"/>
                  </a:lnTo>
                  <a:lnTo>
                    <a:pt x="111920" y="154240"/>
                  </a:lnTo>
                  <a:lnTo>
                    <a:pt x="125910" y="154207"/>
                  </a:lnTo>
                  <a:lnTo>
                    <a:pt x="139900" y="154168"/>
                  </a:lnTo>
                  <a:lnTo>
                    <a:pt x="153891" y="154122"/>
                  </a:lnTo>
                  <a:lnTo>
                    <a:pt x="167881" y="154069"/>
                  </a:lnTo>
                  <a:lnTo>
                    <a:pt x="181871" y="154006"/>
                  </a:lnTo>
                  <a:lnTo>
                    <a:pt x="195861" y="153932"/>
                  </a:lnTo>
                  <a:lnTo>
                    <a:pt x="209851" y="153845"/>
                  </a:lnTo>
                  <a:lnTo>
                    <a:pt x="223841" y="153744"/>
                  </a:lnTo>
                  <a:lnTo>
                    <a:pt x="237831" y="153624"/>
                  </a:lnTo>
                  <a:lnTo>
                    <a:pt x="251821" y="153484"/>
                  </a:lnTo>
                  <a:lnTo>
                    <a:pt x="265811" y="153319"/>
                  </a:lnTo>
                  <a:lnTo>
                    <a:pt x="279801" y="153127"/>
                  </a:lnTo>
                  <a:lnTo>
                    <a:pt x="293791" y="152901"/>
                  </a:lnTo>
                  <a:lnTo>
                    <a:pt x="307782" y="152636"/>
                  </a:lnTo>
                  <a:lnTo>
                    <a:pt x="321772" y="152326"/>
                  </a:lnTo>
                  <a:lnTo>
                    <a:pt x="335762" y="151963"/>
                  </a:lnTo>
                  <a:lnTo>
                    <a:pt x="349752" y="151538"/>
                  </a:lnTo>
                  <a:lnTo>
                    <a:pt x="363742" y="151042"/>
                  </a:lnTo>
                  <a:lnTo>
                    <a:pt x="377732" y="150464"/>
                  </a:lnTo>
                  <a:lnTo>
                    <a:pt x="391722" y="149789"/>
                  </a:lnTo>
                  <a:lnTo>
                    <a:pt x="405712" y="149004"/>
                  </a:lnTo>
                  <a:lnTo>
                    <a:pt x="419702" y="148092"/>
                  </a:lnTo>
                  <a:lnTo>
                    <a:pt x="433692" y="147033"/>
                  </a:lnTo>
                  <a:lnTo>
                    <a:pt x="447682" y="145809"/>
                  </a:lnTo>
                  <a:lnTo>
                    <a:pt x="461673" y="144395"/>
                  </a:lnTo>
                  <a:lnTo>
                    <a:pt x="475663" y="142768"/>
                  </a:lnTo>
                  <a:lnTo>
                    <a:pt x="489653" y="140902"/>
                  </a:lnTo>
                  <a:lnTo>
                    <a:pt x="503643" y="138770"/>
                  </a:lnTo>
                  <a:lnTo>
                    <a:pt x="517633" y="136345"/>
                  </a:lnTo>
                  <a:lnTo>
                    <a:pt x="531623" y="133601"/>
                  </a:lnTo>
                  <a:lnTo>
                    <a:pt x="545613" y="130513"/>
                  </a:lnTo>
                  <a:lnTo>
                    <a:pt x="559603" y="127062"/>
                  </a:lnTo>
                  <a:lnTo>
                    <a:pt x="573593" y="123231"/>
                  </a:lnTo>
                  <a:lnTo>
                    <a:pt x="587583" y="119014"/>
                  </a:lnTo>
                  <a:lnTo>
                    <a:pt x="601574" y="114411"/>
                  </a:lnTo>
                  <a:lnTo>
                    <a:pt x="615564" y="109437"/>
                  </a:lnTo>
                  <a:lnTo>
                    <a:pt x="629554" y="104116"/>
                  </a:lnTo>
                  <a:lnTo>
                    <a:pt x="643544" y="98488"/>
                  </a:lnTo>
                  <a:lnTo>
                    <a:pt x="657534" y="92604"/>
                  </a:lnTo>
                  <a:lnTo>
                    <a:pt x="671524" y="86528"/>
                  </a:lnTo>
                  <a:lnTo>
                    <a:pt x="685514" y="80332"/>
                  </a:lnTo>
                  <a:lnTo>
                    <a:pt x="699504" y="74096"/>
                  </a:lnTo>
                  <a:lnTo>
                    <a:pt x="713494" y="67900"/>
                  </a:lnTo>
                  <a:lnTo>
                    <a:pt x="727484" y="61824"/>
                  </a:lnTo>
                  <a:lnTo>
                    <a:pt x="741474" y="55940"/>
                  </a:lnTo>
                  <a:lnTo>
                    <a:pt x="755465" y="50311"/>
                  </a:lnTo>
                  <a:lnTo>
                    <a:pt x="769455" y="44991"/>
                  </a:lnTo>
                  <a:lnTo>
                    <a:pt x="783445" y="40016"/>
                  </a:lnTo>
                  <a:lnTo>
                    <a:pt x="797435" y="35414"/>
                  </a:lnTo>
                  <a:lnTo>
                    <a:pt x="811425" y="31197"/>
                  </a:lnTo>
                  <a:lnTo>
                    <a:pt x="825415" y="27366"/>
                  </a:lnTo>
                  <a:lnTo>
                    <a:pt x="839405" y="23915"/>
                  </a:lnTo>
                  <a:lnTo>
                    <a:pt x="853395" y="20827"/>
                  </a:lnTo>
                  <a:lnTo>
                    <a:pt x="867385" y="18083"/>
                  </a:lnTo>
                  <a:lnTo>
                    <a:pt x="881375" y="15658"/>
                  </a:lnTo>
                  <a:lnTo>
                    <a:pt x="895365" y="13526"/>
                  </a:lnTo>
                  <a:lnTo>
                    <a:pt x="909356" y="11660"/>
                  </a:lnTo>
                  <a:lnTo>
                    <a:pt x="923346" y="10033"/>
                  </a:lnTo>
                  <a:lnTo>
                    <a:pt x="937336" y="8619"/>
                  </a:lnTo>
                  <a:lnTo>
                    <a:pt x="951326" y="7394"/>
                  </a:lnTo>
                  <a:lnTo>
                    <a:pt x="965316" y="6336"/>
                  </a:lnTo>
                  <a:lnTo>
                    <a:pt x="979306" y="5424"/>
                  </a:lnTo>
                  <a:lnTo>
                    <a:pt x="993296" y="4638"/>
                  </a:lnTo>
                  <a:lnTo>
                    <a:pt x="1007286" y="3964"/>
                  </a:lnTo>
                  <a:lnTo>
                    <a:pt x="1021276" y="3385"/>
                  </a:lnTo>
                  <a:lnTo>
                    <a:pt x="1035266" y="2889"/>
                  </a:lnTo>
                  <a:lnTo>
                    <a:pt x="1049256" y="2465"/>
                  </a:lnTo>
                  <a:lnTo>
                    <a:pt x="1063247" y="2102"/>
                  </a:lnTo>
                  <a:lnTo>
                    <a:pt x="1077237" y="1792"/>
                  </a:lnTo>
                  <a:lnTo>
                    <a:pt x="1091227" y="1527"/>
                  </a:lnTo>
                  <a:lnTo>
                    <a:pt x="1105217" y="1301"/>
                  </a:lnTo>
                  <a:lnTo>
                    <a:pt x="1119207" y="1108"/>
                  </a:lnTo>
                  <a:lnTo>
                    <a:pt x="1133197" y="944"/>
                  </a:lnTo>
                  <a:lnTo>
                    <a:pt x="1147187" y="804"/>
                  </a:lnTo>
                  <a:lnTo>
                    <a:pt x="1161177" y="684"/>
                  </a:lnTo>
                  <a:lnTo>
                    <a:pt x="1175167" y="582"/>
                  </a:lnTo>
                  <a:lnTo>
                    <a:pt x="1189157" y="496"/>
                  </a:lnTo>
                  <a:lnTo>
                    <a:pt x="1203148" y="422"/>
                  </a:lnTo>
                  <a:lnTo>
                    <a:pt x="1217138" y="359"/>
                  </a:lnTo>
                  <a:lnTo>
                    <a:pt x="1231128" y="305"/>
                  </a:lnTo>
                  <a:lnTo>
                    <a:pt x="1245118" y="260"/>
                  </a:lnTo>
                  <a:lnTo>
                    <a:pt x="1259108" y="221"/>
                  </a:lnTo>
                  <a:lnTo>
                    <a:pt x="1273098" y="188"/>
                  </a:lnTo>
                  <a:lnTo>
                    <a:pt x="1287088" y="160"/>
                  </a:lnTo>
                  <a:lnTo>
                    <a:pt x="1301078" y="136"/>
                  </a:lnTo>
                  <a:lnTo>
                    <a:pt x="1315068" y="116"/>
                  </a:lnTo>
                  <a:lnTo>
                    <a:pt x="1329058" y="98"/>
                  </a:lnTo>
                  <a:lnTo>
                    <a:pt x="1343048" y="84"/>
                  </a:lnTo>
                  <a:lnTo>
                    <a:pt x="1357039" y="71"/>
                  </a:lnTo>
                  <a:lnTo>
                    <a:pt x="1371029" y="60"/>
                  </a:lnTo>
                  <a:lnTo>
                    <a:pt x="1385019" y="5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51"/>
                  </a:lnTo>
                  <a:lnTo>
                    <a:pt x="2784028" y="60"/>
                  </a:lnTo>
                  <a:lnTo>
                    <a:pt x="2798018" y="71"/>
                  </a:lnTo>
                  <a:lnTo>
                    <a:pt x="2812008" y="84"/>
                  </a:lnTo>
                  <a:lnTo>
                    <a:pt x="2825998" y="98"/>
                  </a:lnTo>
                  <a:lnTo>
                    <a:pt x="2839988" y="116"/>
                  </a:lnTo>
                  <a:lnTo>
                    <a:pt x="2853978" y="136"/>
                  </a:lnTo>
                  <a:lnTo>
                    <a:pt x="2867969" y="160"/>
                  </a:lnTo>
                  <a:lnTo>
                    <a:pt x="2881959" y="188"/>
                  </a:lnTo>
                  <a:lnTo>
                    <a:pt x="2895949" y="221"/>
                  </a:lnTo>
                  <a:lnTo>
                    <a:pt x="2909939" y="260"/>
                  </a:lnTo>
                  <a:lnTo>
                    <a:pt x="2923929" y="305"/>
                  </a:lnTo>
                  <a:lnTo>
                    <a:pt x="2937919" y="359"/>
                  </a:lnTo>
                  <a:lnTo>
                    <a:pt x="2951909" y="422"/>
                  </a:lnTo>
                  <a:lnTo>
                    <a:pt x="2965899" y="496"/>
                  </a:lnTo>
                  <a:lnTo>
                    <a:pt x="2979889" y="582"/>
                  </a:lnTo>
                  <a:lnTo>
                    <a:pt x="2993879" y="684"/>
                  </a:lnTo>
                  <a:lnTo>
                    <a:pt x="3007870" y="804"/>
                  </a:lnTo>
                  <a:lnTo>
                    <a:pt x="3021860" y="944"/>
                  </a:lnTo>
                  <a:lnTo>
                    <a:pt x="3035850" y="1108"/>
                  </a:lnTo>
                  <a:lnTo>
                    <a:pt x="3049840" y="1301"/>
                  </a:lnTo>
                  <a:lnTo>
                    <a:pt x="3063830" y="1527"/>
                  </a:lnTo>
                  <a:lnTo>
                    <a:pt x="3077820" y="1792"/>
                  </a:lnTo>
                  <a:lnTo>
                    <a:pt x="3091810" y="2102"/>
                  </a:lnTo>
                  <a:lnTo>
                    <a:pt x="3105800" y="2465"/>
                  </a:lnTo>
                  <a:lnTo>
                    <a:pt x="3119790" y="2889"/>
                  </a:lnTo>
                  <a:lnTo>
                    <a:pt x="3133780" y="3385"/>
                  </a:lnTo>
                  <a:lnTo>
                    <a:pt x="3147770" y="3964"/>
                  </a:lnTo>
                  <a:lnTo>
                    <a:pt x="3161761" y="4638"/>
                  </a:lnTo>
                  <a:lnTo>
                    <a:pt x="3175751" y="5424"/>
                  </a:lnTo>
                  <a:lnTo>
                    <a:pt x="3189741" y="6336"/>
                  </a:lnTo>
                  <a:lnTo>
                    <a:pt x="3203731" y="7394"/>
                  </a:lnTo>
                  <a:lnTo>
                    <a:pt x="3217721" y="8619"/>
                  </a:lnTo>
                  <a:lnTo>
                    <a:pt x="3231711" y="10033"/>
                  </a:lnTo>
                  <a:lnTo>
                    <a:pt x="3245701" y="11660"/>
                  </a:lnTo>
                  <a:lnTo>
                    <a:pt x="3259691" y="13526"/>
                  </a:lnTo>
                  <a:lnTo>
                    <a:pt x="3273681" y="15658"/>
                  </a:lnTo>
                  <a:lnTo>
                    <a:pt x="3287671" y="18083"/>
                  </a:lnTo>
                  <a:lnTo>
                    <a:pt x="3301661" y="20827"/>
                  </a:lnTo>
                  <a:lnTo>
                    <a:pt x="3315652" y="23915"/>
                  </a:lnTo>
                  <a:lnTo>
                    <a:pt x="3329642" y="27366"/>
                  </a:lnTo>
                  <a:lnTo>
                    <a:pt x="3343632" y="31197"/>
                  </a:lnTo>
                  <a:lnTo>
                    <a:pt x="3357622" y="35414"/>
                  </a:lnTo>
                  <a:lnTo>
                    <a:pt x="3371612" y="40016"/>
                  </a:lnTo>
                  <a:lnTo>
                    <a:pt x="3385602" y="44991"/>
                  </a:lnTo>
                  <a:lnTo>
                    <a:pt x="3399592" y="50311"/>
                  </a:lnTo>
                  <a:lnTo>
                    <a:pt x="3413582" y="55940"/>
                  </a:lnTo>
                  <a:lnTo>
                    <a:pt x="3427572" y="61824"/>
                  </a:lnTo>
                  <a:lnTo>
                    <a:pt x="3441562" y="67900"/>
                  </a:lnTo>
                  <a:lnTo>
                    <a:pt x="3455552" y="74096"/>
                  </a:lnTo>
                  <a:lnTo>
                    <a:pt x="3469543" y="80332"/>
                  </a:lnTo>
                  <a:lnTo>
                    <a:pt x="3483533" y="86528"/>
                  </a:lnTo>
                  <a:lnTo>
                    <a:pt x="3497523" y="92604"/>
                  </a:lnTo>
                  <a:lnTo>
                    <a:pt x="3511513" y="98488"/>
                  </a:lnTo>
                  <a:lnTo>
                    <a:pt x="3525503" y="104116"/>
                  </a:lnTo>
                  <a:lnTo>
                    <a:pt x="3539493" y="109437"/>
                  </a:lnTo>
                  <a:lnTo>
                    <a:pt x="3553483" y="114411"/>
                  </a:lnTo>
                  <a:lnTo>
                    <a:pt x="3567473" y="119014"/>
                  </a:lnTo>
                  <a:lnTo>
                    <a:pt x="3581463" y="123231"/>
                  </a:lnTo>
                  <a:lnTo>
                    <a:pt x="3595453" y="127062"/>
                  </a:lnTo>
                  <a:lnTo>
                    <a:pt x="3609444" y="130513"/>
                  </a:lnTo>
                  <a:lnTo>
                    <a:pt x="3623434" y="133601"/>
                  </a:lnTo>
                  <a:lnTo>
                    <a:pt x="3637424" y="136345"/>
                  </a:lnTo>
                  <a:lnTo>
                    <a:pt x="3651414" y="138770"/>
                  </a:lnTo>
                  <a:lnTo>
                    <a:pt x="3665404" y="140902"/>
                  </a:lnTo>
                  <a:lnTo>
                    <a:pt x="3679394" y="142768"/>
                  </a:lnTo>
                  <a:lnTo>
                    <a:pt x="3693384" y="144395"/>
                  </a:lnTo>
                  <a:lnTo>
                    <a:pt x="3707374" y="145809"/>
                  </a:lnTo>
                  <a:lnTo>
                    <a:pt x="3721364" y="147033"/>
                  </a:lnTo>
                  <a:lnTo>
                    <a:pt x="3735354" y="148092"/>
                  </a:lnTo>
                  <a:lnTo>
                    <a:pt x="3749344" y="149004"/>
                  </a:lnTo>
                  <a:lnTo>
                    <a:pt x="3763335" y="149789"/>
                  </a:lnTo>
                  <a:lnTo>
                    <a:pt x="3777325" y="150464"/>
                  </a:lnTo>
                  <a:lnTo>
                    <a:pt x="3791315" y="151042"/>
                  </a:lnTo>
                  <a:lnTo>
                    <a:pt x="3805305" y="151538"/>
                  </a:lnTo>
                  <a:lnTo>
                    <a:pt x="3819295" y="151963"/>
                  </a:lnTo>
                  <a:lnTo>
                    <a:pt x="3833285" y="152326"/>
                  </a:lnTo>
                  <a:lnTo>
                    <a:pt x="3847275" y="152636"/>
                  </a:lnTo>
                  <a:lnTo>
                    <a:pt x="3861265" y="152901"/>
                  </a:lnTo>
                  <a:lnTo>
                    <a:pt x="3875255" y="153127"/>
                  </a:lnTo>
                  <a:lnTo>
                    <a:pt x="3889245" y="153319"/>
                  </a:lnTo>
                  <a:lnTo>
                    <a:pt x="3903235" y="153484"/>
                  </a:lnTo>
                  <a:lnTo>
                    <a:pt x="3917226" y="153624"/>
                  </a:lnTo>
                  <a:lnTo>
                    <a:pt x="3931216" y="153744"/>
                  </a:lnTo>
                  <a:lnTo>
                    <a:pt x="3945206" y="153845"/>
                  </a:lnTo>
                  <a:lnTo>
                    <a:pt x="3959196" y="153932"/>
                  </a:lnTo>
                  <a:lnTo>
                    <a:pt x="3973186" y="154006"/>
                  </a:lnTo>
                  <a:lnTo>
                    <a:pt x="3987176" y="154069"/>
                  </a:lnTo>
                  <a:lnTo>
                    <a:pt x="4001166" y="154122"/>
                  </a:lnTo>
                  <a:lnTo>
                    <a:pt x="4015156" y="154168"/>
                  </a:lnTo>
                  <a:lnTo>
                    <a:pt x="4029146" y="154207"/>
                  </a:lnTo>
                  <a:lnTo>
                    <a:pt x="4043136" y="154240"/>
                  </a:lnTo>
                  <a:lnTo>
                    <a:pt x="4057126" y="154268"/>
                  </a:lnTo>
                  <a:lnTo>
                    <a:pt x="4071117" y="154292"/>
                  </a:lnTo>
                  <a:lnTo>
                    <a:pt x="4085107" y="154312"/>
                  </a:lnTo>
                  <a:lnTo>
                    <a:pt x="4099097" y="154329"/>
                  </a:lnTo>
                  <a:lnTo>
                    <a:pt x="4113087" y="154344"/>
                  </a:lnTo>
                  <a:lnTo>
                    <a:pt x="4127077" y="154357"/>
                  </a:lnTo>
                  <a:lnTo>
                    <a:pt x="4141067" y="154367"/>
                  </a:lnTo>
                  <a:lnTo>
                    <a:pt x="4155057" y="154376"/>
                  </a:lnTo>
                </a:path>
              </a:pathLst>
            </a:custGeom>
            <a:ln w="40651" cap="flat">
              <a:solidFill>
                <a:srgbClr val="D3D3D3">
                  <a:alpha val="100000"/>
                </a:srgbClr>
              </a:solidFill>
              <a:prstDash val="solid"/>
              <a:round/>
            </a:ln>
          </p:spPr>
          <p:txBody>
            <a:bodyPr/>
            <a:lstStyle/>
            <a:p/>
          </p:txBody>
        </p:sp>
        <p:sp>
          <p:nvSpPr>
            <p:cNvPr id="59" name="pl59"/>
            <p:cNvSpPr/>
            <p:nvPr/>
          </p:nvSpPr>
          <p:spPr>
            <a:xfrm>
              <a:off x="2737948" y="1517556"/>
              <a:ext cx="4155057" cy="771884"/>
            </a:xfrm>
            <a:custGeom>
              <a:avLst/>
              <a:pathLst>
                <a:path w="4155057" h="771884">
                  <a:moveTo>
                    <a:pt x="0" y="617507"/>
                  </a:moveTo>
                  <a:lnTo>
                    <a:pt x="13990" y="617516"/>
                  </a:lnTo>
                  <a:lnTo>
                    <a:pt x="27980" y="617527"/>
                  </a:lnTo>
                  <a:lnTo>
                    <a:pt x="41970" y="617539"/>
                  </a:lnTo>
                  <a:lnTo>
                    <a:pt x="55960" y="617554"/>
                  </a:lnTo>
                  <a:lnTo>
                    <a:pt x="69950" y="617571"/>
                  </a:lnTo>
                  <a:lnTo>
                    <a:pt x="83940" y="617592"/>
                  </a:lnTo>
                  <a:lnTo>
                    <a:pt x="97930" y="617616"/>
                  </a:lnTo>
                  <a:lnTo>
                    <a:pt x="111920" y="617644"/>
                  </a:lnTo>
                  <a:lnTo>
                    <a:pt x="125910" y="617677"/>
                  </a:lnTo>
                  <a:lnTo>
                    <a:pt x="139900" y="617716"/>
                  </a:lnTo>
                  <a:lnTo>
                    <a:pt x="153891" y="617761"/>
                  </a:lnTo>
                  <a:lnTo>
                    <a:pt x="167881" y="617815"/>
                  </a:lnTo>
                  <a:lnTo>
                    <a:pt x="181871" y="617878"/>
                  </a:lnTo>
                  <a:lnTo>
                    <a:pt x="195861" y="617951"/>
                  </a:lnTo>
                  <a:lnTo>
                    <a:pt x="209851" y="618038"/>
                  </a:lnTo>
                  <a:lnTo>
                    <a:pt x="223841" y="618140"/>
                  </a:lnTo>
                  <a:lnTo>
                    <a:pt x="237831" y="618259"/>
                  </a:lnTo>
                  <a:lnTo>
                    <a:pt x="251821" y="618400"/>
                  </a:lnTo>
                  <a:lnTo>
                    <a:pt x="265811" y="618564"/>
                  </a:lnTo>
                  <a:lnTo>
                    <a:pt x="279801" y="618757"/>
                  </a:lnTo>
                  <a:lnTo>
                    <a:pt x="293791" y="618983"/>
                  </a:lnTo>
                  <a:lnTo>
                    <a:pt x="307782" y="619248"/>
                  </a:lnTo>
                  <a:lnTo>
                    <a:pt x="321772" y="619558"/>
                  </a:lnTo>
                  <a:lnTo>
                    <a:pt x="335762" y="619921"/>
                  </a:lnTo>
                  <a:lnTo>
                    <a:pt x="349752" y="620345"/>
                  </a:lnTo>
                  <a:lnTo>
                    <a:pt x="363742" y="620841"/>
                  </a:lnTo>
                  <a:lnTo>
                    <a:pt x="377732" y="621420"/>
                  </a:lnTo>
                  <a:lnTo>
                    <a:pt x="391722" y="622094"/>
                  </a:lnTo>
                  <a:lnTo>
                    <a:pt x="405712" y="622879"/>
                  </a:lnTo>
                  <a:lnTo>
                    <a:pt x="419702" y="623792"/>
                  </a:lnTo>
                  <a:lnTo>
                    <a:pt x="433692" y="624850"/>
                  </a:lnTo>
                  <a:lnTo>
                    <a:pt x="447682" y="626075"/>
                  </a:lnTo>
                  <a:lnTo>
                    <a:pt x="461673" y="627488"/>
                  </a:lnTo>
                  <a:lnTo>
                    <a:pt x="475663" y="629115"/>
                  </a:lnTo>
                  <a:lnTo>
                    <a:pt x="489653" y="630982"/>
                  </a:lnTo>
                  <a:lnTo>
                    <a:pt x="503643" y="633114"/>
                  </a:lnTo>
                  <a:lnTo>
                    <a:pt x="517633" y="635539"/>
                  </a:lnTo>
                  <a:lnTo>
                    <a:pt x="531623" y="638283"/>
                  </a:lnTo>
                  <a:lnTo>
                    <a:pt x="545613" y="641370"/>
                  </a:lnTo>
                  <a:lnTo>
                    <a:pt x="559603" y="644822"/>
                  </a:lnTo>
                  <a:lnTo>
                    <a:pt x="573593" y="648652"/>
                  </a:lnTo>
                  <a:lnTo>
                    <a:pt x="587583" y="652870"/>
                  </a:lnTo>
                  <a:lnTo>
                    <a:pt x="601574" y="657472"/>
                  </a:lnTo>
                  <a:lnTo>
                    <a:pt x="615564" y="662446"/>
                  </a:lnTo>
                  <a:lnTo>
                    <a:pt x="629554" y="667767"/>
                  </a:lnTo>
                  <a:lnTo>
                    <a:pt x="643544" y="673395"/>
                  </a:lnTo>
                  <a:lnTo>
                    <a:pt x="657534" y="679280"/>
                  </a:lnTo>
                  <a:lnTo>
                    <a:pt x="671524" y="685356"/>
                  </a:lnTo>
                  <a:lnTo>
                    <a:pt x="685514" y="691552"/>
                  </a:lnTo>
                  <a:lnTo>
                    <a:pt x="699504" y="697788"/>
                  </a:lnTo>
                  <a:lnTo>
                    <a:pt x="713494" y="703983"/>
                  </a:lnTo>
                  <a:lnTo>
                    <a:pt x="727484" y="710060"/>
                  </a:lnTo>
                  <a:lnTo>
                    <a:pt x="741474" y="715944"/>
                  </a:lnTo>
                  <a:lnTo>
                    <a:pt x="755465" y="721572"/>
                  </a:lnTo>
                  <a:lnTo>
                    <a:pt x="769455" y="726893"/>
                  </a:lnTo>
                  <a:lnTo>
                    <a:pt x="783445" y="731867"/>
                  </a:lnTo>
                  <a:lnTo>
                    <a:pt x="797435" y="736469"/>
                  </a:lnTo>
                  <a:lnTo>
                    <a:pt x="811425" y="740687"/>
                  </a:lnTo>
                  <a:lnTo>
                    <a:pt x="825415" y="744517"/>
                  </a:lnTo>
                  <a:lnTo>
                    <a:pt x="839405" y="747969"/>
                  </a:lnTo>
                  <a:lnTo>
                    <a:pt x="853395" y="751057"/>
                  </a:lnTo>
                  <a:lnTo>
                    <a:pt x="867385" y="753801"/>
                  </a:lnTo>
                  <a:lnTo>
                    <a:pt x="881375" y="756226"/>
                  </a:lnTo>
                  <a:lnTo>
                    <a:pt x="895365" y="758358"/>
                  </a:lnTo>
                  <a:lnTo>
                    <a:pt x="909356" y="760224"/>
                  </a:lnTo>
                  <a:lnTo>
                    <a:pt x="923346" y="761851"/>
                  </a:lnTo>
                  <a:lnTo>
                    <a:pt x="937336" y="763265"/>
                  </a:lnTo>
                  <a:lnTo>
                    <a:pt x="951326" y="764489"/>
                  </a:lnTo>
                  <a:lnTo>
                    <a:pt x="965316" y="765548"/>
                  </a:lnTo>
                  <a:lnTo>
                    <a:pt x="979306" y="766460"/>
                  </a:lnTo>
                  <a:lnTo>
                    <a:pt x="993296" y="767245"/>
                  </a:lnTo>
                  <a:lnTo>
                    <a:pt x="1007286" y="767920"/>
                  </a:lnTo>
                  <a:lnTo>
                    <a:pt x="1021276" y="768498"/>
                  </a:lnTo>
                  <a:lnTo>
                    <a:pt x="1035266" y="768994"/>
                  </a:lnTo>
                  <a:lnTo>
                    <a:pt x="1049256" y="769418"/>
                  </a:lnTo>
                  <a:lnTo>
                    <a:pt x="1063247" y="769781"/>
                  </a:lnTo>
                  <a:lnTo>
                    <a:pt x="1077237" y="770091"/>
                  </a:lnTo>
                  <a:lnTo>
                    <a:pt x="1091227" y="770356"/>
                  </a:lnTo>
                  <a:lnTo>
                    <a:pt x="1105217" y="770582"/>
                  </a:lnTo>
                  <a:lnTo>
                    <a:pt x="1119207" y="770775"/>
                  </a:lnTo>
                  <a:lnTo>
                    <a:pt x="1133197" y="770940"/>
                  </a:lnTo>
                  <a:lnTo>
                    <a:pt x="1147187" y="771080"/>
                  </a:lnTo>
                  <a:lnTo>
                    <a:pt x="1161177" y="771199"/>
                  </a:lnTo>
                  <a:lnTo>
                    <a:pt x="1175167" y="771301"/>
                  </a:lnTo>
                  <a:lnTo>
                    <a:pt x="1189157" y="771388"/>
                  </a:lnTo>
                  <a:lnTo>
                    <a:pt x="1203148" y="771462"/>
                  </a:lnTo>
                  <a:lnTo>
                    <a:pt x="1217138" y="771525"/>
                  </a:lnTo>
                  <a:lnTo>
                    <a:pt x="1231128" y="771578"/>
                  </a:lnTo>
                  <a:lnTo>
                    <a:pt x="1245118" y="771624"/>
                  </a:lnTo>
                  <a:lnTo>
                    <a:pt x="1259108" y="771662"/>
                  </a:lnTo>
                  <a:lnTo>
                    <a:pt x="1273098" y="771695"/>
                  </a:lnTo>
                  <a:lnTo>
                    <a:pt x="1287088" y="771724"/>
                  </a:lnTo>
                  <a:lnTo>
                    <a:pt x="1301078" y="771747"/>
                  </a:lnTo>
                  <a:lnTo>
                    <a:pt x="1315068" y="771768"/>
                  </a:lnTo>
                  <a:lnTo>
                    <a:pt x="1329058" y="771785"/>
                  </a:lnTo>
                  <a:lnTo>
                    <a:pt x="1343048" y="771800"/>
                  </a:lnTo>
                  <a:lnTo>
                    <a:pt x="1357039" y="771812"/>
                  </a:lnTo>
                  <a:lnTo>
                    <a:pt x="1371029" y="771823"/>
                  </a:lnTo>
                  <a:lnTo>
                    <a:pt x="1385019" y="771832"/>
                  </a:lnTo>
                  <a:lnTo>
                    <a:pt x="1385019" y="771884"/>
                  </a:lnTo>
                  <a:lnTo>
                    <a:pt x="1399009" y="771884"/>
                  </a:lnTo>
                  <a:lnTo>
                    <a:pt x="1412999" y="771884"/>
                  </a:lnTo>
                  <a:lnTo>
                    <a:pt x="1426989" y="771884"/>
                  </a:lnTo>
                  <a:lnTo>
                    <a:pt x="1440979" y="771884"/>
                  </a:lnTo>
                  <a:lnTo>
                    <a:pt x="1454969" y="771884"/>
                  </a:lnTo>
                  <a:lnTo>
                    <a:pt x="1468959" y="771884"/>
                  </a:lnTo>
                  <a:lnTo>
                    <a:pt x="1482949" y="771884"/>
                  </a:lnTo>
                  <a:lnTo>
                    <a:pt x="1496939" y="771884"/>
                  </a:lnTo>
                  <a:lnTo>
                    <a:pt x="1510930" y="771884"/>
                  </a:lnTo>
                  <a:lnTo>
                    <a:pt x="1524920" y="771884"/>
                  </a:lnTo>
                  <a:lnTo>
                    <a:pt x="1538910" y="771884"/>
                  </a:lnTo>
                  <a:lnTo>
                    <a:pt x="1552900" y="771884"/>
                  </a:lnTo>
                  <a:lnTo>
                    <a:pt x="1566890" y="771884"/>
                  </a:lnTo>
                  <a:lnTo>
                    <a:pt x="1580880" y="771884"/>
                  </a:lnTo>
                  <a:lnTo>
                    <a:pt x="1594870" y="771884"/>
                  </a:lnTo>
                  <a:lnTo>
                    <a:pt x="1608860" y="771884"/>
                  </a:lnTo>
                  <a:lnTo>
                    <a:pt x="1622850" y="771884"/>
                  </a:lnTo>
                  <a:lnTo>
                    <a:pt x="1636840" y="771884"/>
                  </a:lnTo>
                  <a:lnTo>
                    <a:pt x="1650830" y="771884"/>
                  </a:lnTo>
                  <a:lnTo>
                    <a:pt x="1664821" y="771884"/>
                  </a:lnTo>
                  <a:lnTo>
                    <a:pt x="1678811" y="771884"/>
                  </a:lnTo>
                  <a:lnTo>
                    <a:pt x="1692801" y="771884"/>
                  </a:lnTo>
                  <a:lnTo>
                    <a:pt x="1706791" y="771884"/>
                  </a:lnTo>
                  <a:lnTo>
                    <a:pt x="1720781" y="771884"/>
                  </a:lnTo>
                  <a:lnTo>
                    <a:pt x="1734771" y="771884"/>
                  </a:lnTo>
                  <a:lnTo>
                    <a:pt x="1748761" y="771884"/>
                  </a:lnTo>
                  <a:lnTo>
                    <a:pt x="1762751" y="771884"/>
                  </a:lnTo>
                  <a:lnTo>
                    <a:pt x="1776741" y="771884"/>
                  </a:lnTo>
                  <a:lnTo>
                    <a:pt x="1790731" y="771884"/>
                  </a:lnTo>
                  <a:lnTo>
                    <a:pt x="1804722" y="771884"/>
                  </a:lnTo>
                  <a:lnTo>
                    <a:pt x="1818712" y="771884"/>
                  </a:lnTo>
                  <a:lnTo>
                    <a:pt x="1832702" y="771884"/>
                  </a:lnTo>
                  <a:lnTo>
                    <a:pt x="1846692" y="771884"/>
                  </a:lnTo>
                  <a:lnTo>
                    <a:pt x="1860682" y="771884"/>
                  </a:lnTo>
                  <a:lnTo>
                    <a:pt x="1874672" y="771884"/>
                  </a:lnTo>
                  <a:lnTo>
                    <a:pt x="1888662" y="771884"/>
                  </a:lnTo>
                  <a:lnTo>
                    <a:pt x="1902652" y="771884"/>
                  </a:lnTo>
                  <a:lnTo>
                    <a:pt x="1916642" y="771884"/>
                  </a:lnTo>
                  <a:lnTo>
                    <a:pt x="1930632" y="771884"/>
                  </a:lnTo>
                  <a:lnTo>
                    <a:pt x="1944622" y="771884"/>
                  </a:lnTo>
                  <a:lnTo>
                    <a:pt x="1958613" y="771884"/>
                  </a:lnTo>
                  <a:lnTo>
                    <a:pt x="1972603" y="771884"/>
                  </a:lnTo>
                  <a:lnTo>
                    <a:pt x="1986593" y="771884"/>
                  </a:lnTo>
                  <a:lnTo>
                    <a:pt x="2000583" y="771884"/>
                  </a:lnTo>
                  <a:lnTo>
                    <a:pt x="2014573" y="771884"/>
                  </a:lnTo>
                  <a:lnTo>
                    <a:pt x="2028563" y="771884"/>
                  </a:lnTo>
                  <a:lnTo>
                    <a:pt x="2042553" y="771884"/>
                  </a:lnTo>
                  <a:lnTo>
                    <a:pt x="2056543" y="771884"/>
                  </a:lnTo>
                  <a:lnTo>
                    <a:pt x="2070533" y="771884"/>
                  </a:lnTo>
                  <a:lnTo>
                    <a:pt x="2084523" y="771884"/>
                  </a:lnTo>
                  <a:lnTo>
                    <a:pt x="2098513" y="771884"/>
                  </a:lnTo>
                  <a:lnTo>
                    <a:pt x="2112504" y="771884"/>
                  </a:lnTo>
                  <a:lnTo>
                    <a:pt x="2126494" y="771884"/>
                  </a:lnTo>
                  <a:lnTo>
                    <a:pt x="2140484" y="771884"/>
                  </a:lnTo>
                  <a:lnTo>
                    <a:pt x="2154474" y="771884"/>
                  </a:lnTo>
                  <a:lnTo>
                    <a:pt x="2168464" y="771884"/>
                  </a:lnTo>
                  <a:lnTo>
                    <a:pt x="2182454" y="771884"/>
                  </a:lnTo>
                  <a:lnTo>
                    <a:pt x="2196444" y="771884"/>
                  </a:lnTo>
                  <a:lnTo>
                    <a:pt x="2210434" y="771884"/>
                  </a:lnTo>
                  <a:lnTo>
                    <a:pt x="2224424" y="771884"/>
                  </a:lnTo>
                  <a:lnTo>
                    <a:pt x="2238414" y="771884"/>
                  </a:lnTo>
                  <a:lnTo>
                    <a:pt x="2252404" y="771884"/>
                  </a:lnTo>
                  <a:lnTo>
                    <a:pt x="2266395" y="771884"/>
                  </a:lnTo>
                  <a:lnTo>
                    <a:pt x="2280385" y="771884"/>
                  </a:lnTo>
                  <a:lnTo>
                    <a:pt x="2294375" y="771884"/>
                  </a:lnTo>
                  <a:lnTo>
                    <a:pt x="2308365" y="771884"/>
                  </a:lnTo>
                  <a:lnTo>
                    <a:pt x="2322355" y="771884"/>
                  </a:lnTo>
                  <a:lnTo>
                    <a:pt x="2336345" y="771884"/>
                  </a:lnTo>
                  <a:lnTo>
                    <a:pt x="2350335" y="771884"/>
                  </a:lnTo>
                  <a:lnTo>
                    <a:pt x="2364325" y="771884"/>
                  </a:lnTo>
                  <a:lnTo>
                    <a:pt x="2378315" y="771884"/>
                  </a:lnTo>
                  <a:lnTo>
                    <a:pt x="2392305" y="771884"/>
                  </a:lnTo>
                  <a:lnTo>
                    <a:pt x="2406296" y="771884"/>
                  </a:lnTo>
                  <a:lnTo>
                    <a:pt x="2420286" y="771884"/>
                  </a:lnTo>
                  <a:lnTo>
                    <a:pt x="2434276" y="771884"/>
                  </a:lnTo>
                  <a:lnTo>
                    <a:pt x="2448266" y="771884"/>
                  </a:lnTo>
                  <a:lnTo>
                    <a:pt x="2462256" y="771884"/>
                  </a:lnTo>
                  <a:lnTo>
                    <a:pt x="2476246" y="771884"/>
                  </a:lnTo>
                  <a:lnTo>
                    <a:pt x="2490236" y="771884"/>
                  </a:lnTo>
                  <a:lnTo>
                    <a:pt x="2504226" y="771884"/>
                  </a:lnTo>
                  <a:lnTo>
                    <a:pt x="2518216" y="771884"/>
                  </a:lnTo>
                  <a:lnTo>
                    <a:pt x="2532206" y="771884"/>
                  </a:lnTo>
                  <a:lnTo>
                    <a:pt x="2546196" y="771884"/>
                  </a:lnTo>
                  <a:lnTo>
                    <a:pt x="2560187" y="771884"/>
                  </a:lnTo>
                  <a:lnTo>
                    <a:pt x="2574177" y="771884"/>
                  </a:lnTo>
                  <a:lnTo>
                    <a:pt x="2588167" y="771884"/>
                  </a:lnTo>
                  <a:lnTo>
                    <a:pt x="2602157" y="771884"/>
                  </a:lnTo>
                  <a:lnTo>
                    <a:pt x="2616147" y="771884"/>
                  </a:lnTo>
                  <a:lnTo>
                    <a:pt x="2630137" y="771884"/>
                  </a:lnTo>
                  <a:lnTo>
                    <a:pt x="2644127" y="771884"/>
                  </a:lnTo>
                  <a:lnTo>
                    <a:pt x="2658117" y="771884"/>
                  </a:lnTo>
                  <a:lnTo>
                    <a:pt x="2672107" y="771884"/>
                  </a:lnTo>
                  <a:lnTo>
                    <a:pt x="2686097" y="771884"/>
                  </a:lnTo>
                  <a:lnTo>
                    <a:pt x="2700087" y="771884"/>
                  </a:lnTo>
                  <a:lnTo>
                    <a:pt x="2714078" y="771884"/>
                  </a:lnTo>
                  <a:lnTo>
                    <a:pt x="2728068" y="771884"/>
                  </a:lnTo>
                  <a:lnTo>
                    <a:pt x="2742058" y="771884"/>
                  </a:lnTo>
                  <a:lnTo>
                    <a:pt x="2756048" y="771884"/>
                  </a:lnTo>
                  <a:lnTo>
                    <a:pt x="2770038" y="771884"/>
                  </a:lnTo>
                  <a:lnTo>
                    <a:pt x="2770038" y="771625"/>
                  </a:lnTo>
                  <a:lnTo>
                    <a:pt x="2784028" y="771580"/>
                  </a:lnTo>
                  <a:lnTo>
                    <a:pt x="2798018" y="771526"/>
                  </a:lnTo>
                  <a:lnTo>
                    <a:pt x="2812008" y="771464"/>
                  </a:lnTo>
                  <a:lnTo>
                    <a:pt x="2825998" y="771390"/>
                  </a:lnTo>
                  <a:lnTo>
                    <a:pt x="2839988" y="771303"/>
                  </a:lnTo>
                  <a:lnTo>
                    <a:pt x="2853978" y="771202"/>
                  </a:lnTo>
                  <a:lnTo>
                    <a:pt x="2867969" y="771082"/>
                  </a:lnTo>
                  <a:lnTo>
                    <a:pt x="2881959" y="770941"/>
                  </a:lnTo>
                  <a:lnTo>
                    <a:pt x="2895949" y="770776"/>
                  </a:lnTo>
                  <a:lnTo>
                    <a:pt x="2909939" y="770582"/>
                  </a:lnTo>
                  <a:lnTo>
                    <a:pt x="2923929" y="770354"/>
                  </a:lnTo>
                  <a:lnTo>
                    <a:pt x="2937919" y="770087"/>
                  </a:lnTo>
                  <a:lnTo>
                    <a:pt x="2951909" y="769772"/>
                  </a:lnTo>
                  <a:lnTo>
                    <a:pt x="2965899" y="769403"/>
                  </a:lnTo>
                  <a:lnTo>
                    <a:pt x="2979889" y="768970"/>
                  </a:lnTo>
                  <a:lnTo>
                    <a:pt x="2993879" y="768461"/>
                  </a:lnTo>
                  <a:lnTo>
                    <a:pt x="3007870" y="767863"/>
                  </a:lnTo>
                  <a:lnTo>
                    <a:pt x="3021860" y="767162"/>
                  </a:lnTo>
                  <a:lnTo>
                    <a:pt x="3035850" y="766340"/>
                  </a:lnTo>
                  <a:lnTo>
                    <a:pt x="3049840" y="765376"/>
                  </a:lnTo>
                  <a:lnTo>
                    <a:pt x="3063830" y="764246"/>
                  </a:lnTo>
                  <a:lnTo>
                    <a:pt x="3077820" y="762921"/>
                  </a:lnTo>
                  <a:lnTo>
                    <a:pt x="3091810" y="761371"/>
                  </a:lnTo>
                  <a:lnTo>
                    <a:pt x="3105800" y="759556"/>
                  </a:lnTo>
                  <a:lnTo>
                    <a:pt x="3119790" y="757434"/>
                  </a:lnTo>
                  <a:lnTo>
                    <a:pt x="3133780" y="754955"/>
                  </a:lnTo>
                  <a:lnTo>
                    <a:pt x="3147770" y="752062"/>
                  </a:lnTo>
                  <a:lnTo>
                    <a:pt x="3161761" y="748689"/>
                  </a:lnTo>
                  <a:lnTo>
                    <a:pt x="3175751" y="744764"/>
                  </a:lnTo>
                  <a:lnTo>
                    <a:pt x="3189741" y="740202"/>
                  </a:lnTo>
                  <a:lnTo>
                    <a:pt x="3203731" y="734910"/>
                  </a:lnTo>
                  <a:lnTo>
                    <a:pt x="3217721" y="728787"/>
                  </a:lnTo>
                  <a:lnTo>
                    <a:pt x="3231711" y="721718"/>
                  </a:lnTo>
                  <a:lnTo>
                    <a:pt x="3245701" y="713583"/>
                  </a:lnTo>
                  <a:lnTo>
                    <a:pt x="3259691" y="704253"/>
                  </a:lnTo>
                  <a:lnTo>
                    <a:pt x="3273681" y="693592"/>
                  </a:lnTo>
                  <a:lnTo>
                    <a:pt x="3287671" y="681467"/>
                  </a:lnTo>
                  <a:lnTo>
                    <a:pt x="3301661" y="667747"/>
                  </a:lnTo>
                  <a:lnTo>
                    <a:pt x="3315652" y="652309"/>
                  </a:lnTo>
                  <a:lnTo>
                    <a:pt x="3329642" y="635051"/>
                  </a:lnTo>
                  <a:lnTo>
                    <a:pt x="3343632" y="615898"/>
                  </a:lnTo>
                  <a:lnTo>
                    <a:pt x="3357622" y="594811"/>
                  </a:lnTo>
                  <a:lnTo>
                    <a:pt x="3371612" y="571800"/>
                  </a:lnTo>
                  <a:lnTo>
                    <a:pt x="3385602" y="546928"/>
                  </a:lnTo>
                  <a:lnTo>
                    <a:pt x="3399592" y="520325"/>
                  </a:lnTo>
                  <a:lnTo>
                    <a:pt x="3413582" y="492183"/>
                  </a:lnTo>
                  <a:lnTo>
                    <a:pt x="3427572" y="462763"/>
                  </a:lnTo>
                  <a:lnTo>
                    <a:pt x="3441562" y="432381"/>
                  </a:lnTo>
                  <a:lnTo>
                    <a:pt x="3455552" y="401403"/>
                  </a:lnTo>
                  <a:lnTo>
                    <a:pt x="3469543" y="370222"/>
                  </a:lnTo>
                  <a:lnTo>
                    <a:pt x="3483533" y="339244"/>
                  </a:lnTo>
                  <a:lnTo>
                    <a:pt x="3497523" y="308862"/>
                  </a:lnTo>
                  <a:lnTo>
                    <a:pt x="3511513" y="279442"/>
                  </a:lnTo>
                  <a:lnTo>
                    <a:pt x="3525503" y="251300"/>
                  </a:lnTo>
                  <a:lnTo>
                    <a:pt x="3539493" y="224696"/>
                  </a:lnTo>
                  <a:lnTo>
                    <a:pt x="3553483" y="199825"/>
                  </a:lnTo>
                  <a:lnTo>
                    <a:pt x="3567473" y="176813"/>
                  </a:lnTo>
                  <a:lnTo>
                    <a:pt x="3581463" y="155726"/>
                  </a:lnTo>
                  <a:lnTo>
                    <a:pt x="3595453" y="136573"/>
                  </a:lnTo>
                  <a:lnTo>
                    <a:pt x="3609444" y="119316"/>
                  </a:lnTo>
                  <a:lnTo>
                    <a:pt x="3623434" y="103878"/>
                  </a:lnTo>
                  <a:lnTo>
                    <a:pt x="3637424" y="90157"/>
                  </a:lnTo>
                  <a:lnTo>
                    <a:pt x="3651414" y="78032"/>
                  </a:lnTo>
                  <a:lnTo>
                    <a:pt x="3665404" y="67372"/>
                  </a:lnTo>
                  <a:lnTo>
                    <a:pt x="3679394" y="58041"/>
                  </a:lnTo>
                  <a:lnTo>
                    <a:pt x="3693384" y="49906"/>
                  </a:lnTo>
                  <a:lnTo>
                    <a:pt x="3707374" y="42838"/>
                  </a:lnTo>
                  <a:lnTo>
                    <a:pt x="3721364" y="36714"/>
                  </a:lnTo>
                  <a:lnTo>
                    <a:pt x="3735354" y="31423"/>
                  </a:lnTo>
                  <a:lnTo>
                    <a:pt x="3749344" y="26861"/>
                  </a:lnTo>
                  <a:lnTo>
                    <a:pt x="3763335" y="22935"/>
                  </a:lnTo>
                  <a:lnTo>
                    <a:pt x="3777325" y="19563"/>
                  </a:lnTo>
                  <a:lnTo>
                    <a:pt x="3791315" y="16669"/>
                  </a:lnTo>
                  <a:lnTo>
                    <a:pt x="3805305" y="14190"/>
                  </a:lnTo>
                  <a:lnTo>
                    <a:pt x="3819295" y="12068"/>
                  </a:lnTo>
                  <a:lnTo>
                    <a:pt x="3833285" y="10254"/>
                  </a:lnTo>
                  <a:lnTo>
                    <a:pt x="3847275" y="8703"/>
                  </a:lnTo>
                  <a:lnTo>
                    <a:pt x="3861265" y="7379"/>
                  </a:lnTo>
                  <a:lnTo>
                    <a:pt x="3875255" y="6249"/>
                  </a:lnTo>
                  <a:lnTo>
                    <a:pt x="3889245" y="5284"/>
                  </a:lnTo>
                  <a:lnTo>
                    <a:pt x="3903235" y="4462"/>
                  </a:lnTo>
                  <a:lnTo>
                    <a:pt x="3917226" y="3761"/>
                  </a:lnTo>
                  <a:lnTo>
                    <a:pt x="3931216" y="3164"/>
                  </a:lnTo>
                  <a:lnTo>
                    <a:pt x="3945206" y="2655"/>
                  </a:lnTo>
                  <a:lnTo>
                    <a:pt x="3959196" y="2221"/>
                  </a:lnTo>
                  <a:lnTo>
                    <a:pt x="3973186" y="1852"/>
                  </a:lnTo>
                  <a:lnTo>
                    <a:pt x="3987176" y="1538"/>
                  </a:lnTo>
                  <a:lnTo>
                    <a:pt x="4001166" y="1270"/>
                  </a:lnTo>
                  <a:lnTo>
                    <a:pt x="4015156" y="1042"/>
                  </a:lnTo>
                  <a:lnTo>
                    <a:pt x="4029146" y="848"/>
                  </a:lnTo>
                  <a:lnTo>
                    <a:pt x="4043136" y="683"/>
                  </a:lnTo>
                  <a:lnTo>
                    <a:pt x="4057126" y="543"/>
                  </a:lnTo>
                  <a:lnTo>
                    <a:pt x="4071117" y="423"/>
                  </a:lnTo>
                  <a:lnTo>
                    <a:pt x="4085107" y="321"/>
                  </a:lnTo>
                  <a:lnTo>
                    <a:pt x="4099097" y="235"/>
                  </a:lnTo>
                  <a:lnTo>
                    <a:pt x="4113087" y="161"/>
                  </a:lnTo>
                  <a:lnTo>
                    <a:pt x="4127077" y="98"/>
                  </a:lnTo>
                  <a:lnTo>
                    <a:pt x="4141067" y="45"/>
                  </a:lnTo>
                  <a:lnTo>
                    <a:pt x="4155057" y="0"/>
                  </a:lnTo>
                </a:path>
              </a:pathLst>
            </a:custGeom>
            <a:ln w="40651" cap="flat">
              <a:solidFill>
                <a:srgbClr val="D3D3D3">
                  <a:alpha val="100000"/>
                </a:srgbClr>
              </a:solidFill>
              <a:prstDash val="solid"/>
              <a:round/>
            </a:ln>
          </p:spPr>
          <p:txBody>
            <a:bodyPr/>
            <a:lstStyle/>
            <a:p/>
          </p:txBody>
        </p:sp>
        <p:sp>
          <p:nvSpPr>
            <p:cNvPr id="60" name="pl60"/>
            <p:cNvSpPr/>
            <p:nvPr/>
          </p:nvSpPr>
          <p:spPr>
            <a:xfrm>
              <a:off x="2737948" y="2752726"/>
              <a:ext cx="4155057" cy="617507"/>
            </a:xfrm>
            <a:custGeom>
              <a:avLst/>
              <a:pathLst>
                <a:path w="4155057" h="617507">
                  <a:moveTo>
                    <a:pt x="0" y="617507"/>
                  </a:moveTo>
                  <a:lnTo>
                    <a:pt x="13990" y="617471"/>
                  </a:lnTo>
                  <a:lnTo>
                    <a:pt x="27980" y="617428"/>
                  </a:lnTo>
                  <a:lnTo>
                    <a:pt x="41970" y="617378"/>
                  </a:lnTo>
                  <a:lnTo>
                    <a:pt x="55960" y="617319"/>
                  </a:lnTo>
                  <a:lnTo>
                    <a:pt x="69950" y="617250"/>
                  </a:lnTo>
                  <a:lnTo>
                    <a:pt x="83940" y="617168"/>
                  </a:lnTo>
                  <a:lnTo>
                    <a:pt x="97930" y="617073"/>
                  </a:lnTo>
                  <a:lnTo>
                    <a:pt x="111920" y="616960"/>
                  </a:lnTo>
                  <a:lnTo>
                    <a:pt x="125910" y="616828"/>
                  </a:lnTo>
                  <a:lnTo>
                    <a:pt x="139900" y="616673"/>
                  </a:lnTo>
                  <a:lnTo>
                    <a:pt x="153891" y="616491"/>
                  </a:lnTo>
                  <a:lnTo>
                    <a:pt x="167881" y="616276"/>
                  </a:lnTo>
                  <a:lnTo>
                    <a:pt x="181871" y="616025"/>
                  </a:lnTo>
                  <a:lnTo>
                    <a:pt x="195861" y="615730"/>
                  </a:lnTo>
                  <a:lnTo>
                    <a:pt x="209851" y="615383"/>
                  </a:lnTo>
                  <a:lnTo>
                    <a:pt x="223841" y="614976"/>
                  </a:lnTo>
                  <a:lnTo>
                    <a:pt x="237831" y="614498"/>
                  </a:lnTo>
                  <a:lnTo>
                    <a:pt x="251821" y="613937"/>
                  </a:lnTo>
                  <a:lnTo>
                    <a:pt x="265811" y="613279"/>
                  </a:lnTo>
                  <a:lnTo>
                    <a:pt x="279801" y="612508"/>
                  </a:lnTo>
                  <a:lnTo>
                    <a:pt x="293791" y="611604"/>
                  </a:lnTo>
                  <a:lnTo>
                    <a:pt x="307782" y="610544"/>
                  </a:lnTo>
                  <a:lnTo>
                    <a:pt x="321772" y="609304"/>
                  </a:lnTo>
                  <a:lnTo>
                    <a:pt x="335762" y="607852"/>
                  </a:lnTo>
                  <a:lnTo>
                    <a:pt x="349752" y="606154"/>
                  </a:lnTo>
                  <a:lnTo>
                    <a:pt x="363742" y="604171"/>
                  </a:lnTo>
                  <a:lnTo>
                    <a:pt x="377732" y="601857"/>
                  </a:lnTo>
                  <a:lnTo>
                    <a:pt x="391722" y="599158"/>
                  </a:lnTo>
                  <a:lnTo>
                    <a:pt x="405712" y="596018"/>
                  </a:lnTo>
                  <a:lnTo>
                    <a:pt x="419702" y="592368"/>
                  </a:lnTo>
                  <a:lnTo>
                    <a:pt x="433692" y="588135"/>
                  </a:lnTo>
                  <a:lnTo>
                    <a:pt x="447682" y="583237"/>
                  </a:lnTo>
                  <a:lnTo>
                    <a:pt x="461673" y="577582"/>
                  </a:lnTo>
                  <a:lnTo>
                    <a:pt x="475663" y="571074"/>
                  </a:lnTo>
                  <a:lnTo>
                    <a:pt x="489653" y="563609"/>
                  </a:lnTo>
                  <a:lnTo>
                    <a:pt x="503643" y="555081"/>
                  </a:lnTo>
                  <a:lnTo>
                    <a:pt x="517633" y="545381"/>
                  </a:lnTo>
                  <a:lnTo>
                    <a:pt x="531623" y="534404"/>
                  </a:lnTo>
                  <a:lnTo>
                    <a:pt x="545613" y="522054"/>
                  </a:lnTo>
                  <a:lnTo>
                    <a:pt x="559603" y="508248"/>
                  </a:lnTo>
                  <a:lnTo>
                    <a:pt x="573593" y="492926"/>
                  </a:lnTo>
                  <a:lnTo>
                    <a:pt x="587583" y="476056"/>
                  </a:lnTo>
                  <a:lnTo>
                    <a:pt x="601574" y="457647"/>
                  </a:lnTo>
                  <a:lnTo>
                    <a:pt x="615564" y="437750"/>
                  </a:lnTo>
                  <a:lnTo>
                    <a:pt x="629554" y="416467"/>
                  </a:lnTo>
                  <a:lnTo>
                    <a:pt x="643544" y="393953"/>
                  </a:lnTo>
                  <a:lnTo>
                    <a:pt x="657534" y="370417"/>
                  </a:lnTo>
                  <a:lnTo>
                    <a:pt x="671524" y="346112"/>
                  </a:lnTo>
                  <a:lnTo>
                    <a:pt x="685514" y="321329"/>
                  </a:lnTo>
                  <a:lnTo>
                    <a:pt x="699504" y="296385"/>
                  </a:lnTo>
                  <a:lnTo>
                    <a:pt x="713494" y="271602"/>
                  </a:lnTo>
                  <a:lnTo>
                    <a:pt x="727484" y="247297"/>
                  </a:lnTo>
                  <a:lnTo>
                    <a:pt x="741474" y="223760"/>
                  </a:lnTo>
                  <a:lnTo>
                    <a:pt x="755465" y="201247"/>
                  </a:lnTo>
                  <a:lnTo>
                    <a:pt x="769455" y="179964"/>
                  </a:lnTo>
                  <a:lnTo>
                    <a:pt x="783445" y="160067"/>
                  </a:lnTo>
                  <a:lnTo>
                    <a:pt x="797435" y="141658"/>
                  </a:lnTo>
                  <a:lnTo>
                    <a:pt x="811425" y="124788"/>
                  </a:lnTo>
                  <a:lnTo>
                    <a:pt x="825415" y="109466"/>
                  </a:lnTo>
                  <a:lnTo>
                    <a:pt x="839405" y="95660"/>
                  </a:lnTo>
                  <a:lnTo>
                    <a:pt x="853395" y="83309"/>
                  </a:lnTo>
                  <a:lnTo>
                    <a:pt x="867385" y="72333"/>
                  </a:lnTo>
                  <a:lnTo>
                    <a:pt x="881375" y="62633"/>
                  </a:lnTo>
                  <a:lnTo>
                    <a:pt x="895365" y="54105"/>
                  </a:lnTo>
                  <a:lnTo>
                    <a:pt x="909356" y="46640"/>
                  </a:lnTo>
                  <a:lnTo>
                    <a:pt x="923346" y="40132"/>
                  </a:lnTo>
                  <a:lnTo>
                    <a:pt x="937336" y="34477"/>
                  </a:lnTo>
                  <a:lnTo>
                    <a:pt x="951326" y="29578"/>
                  </a:lnTo>
                  <a:lnTo>
                    <a:pt x="965316" y="25345"/>
                  </a:lnTo>
                  <a:lnTo>
                    <a:pt x="979306" y="21696"/>
                  </a:lnTo>
                  <a:lnTo>
                    <a:pt x="993296" y="18555"/>
                  </a:lnTo>
                  <a:lnTo>
                    <a:pt x="1007286" y="15857"/>
                  </a:lnTo>
                  <a:lnTo>
                    <a:pt x="1021276" y="13543"/>
                  </a:lnTo>
                  <a:lnTo>
                    <a:pt x="1035266" y="11559"/>
                  </a:lnTo>
                  <a:lnTo>
                    <a:pt x="1049256" y="9862"/>
                  </a:lnTo>
                  <a:lnTo>
                    <a:pt x="1063247" y="8410"/>
                  </a:lnTo>
                  <a:lnTo>
                    <a:pt x="1077237" y="7170"/>
                  </a:lnTo>
                  <a:lnTo>
                    <a:pt x="1091227" y="6110"/>
                  </a:lnTo>
                  <a:lnTo>
                    <a:pt x="1105217" y="5206"/>
                  </a:lnTo>
                  <a:lnTo>
                    <a:pt x="1119207" y="4435"/>
                  </a:lnTo>
                  <a:lnTo>
                    <a:pt x="1133197" y="3777"/>
                  </a:lnTo>
                  <a:lnTo>
                    <a:pt x="1147187" y="3216"/>
                  </a:lnTo>
                  <a:lnTo>
                    <a:pt x="1161177" y="2738"/>
                  </a:lnTo>
                  <a:lnTo>
                    <a:pt x="1175167" y="2331"/>
                  </a:lnTo>
                  <a:lnTo>
                    <a:pt x="1189157" y="1984"/>
                  </a:lnTo>
                  <a:lnTo>
                    <a:pt x="1203148" y="1689"/>
                  </a:lnTo>
                  <a:lnTo>
                    <a:pt x="1217138" y="1437"/>
                  </a:lnTo>
                  <a:lnTo>
                    <a:pt x="1231128" y="1223"/>
                  </a:lnTo>
                  <a:lnTo>
                    <a:pt x="1245118" y="1041"/>
                  </a:lnTo>
                  <a:lnTo>
                    <a:pt x="1259108" y="886"/>
                  </a:lnTo>
                  <a:lnTo>
                    <a:pt x="1273098" y="754"/>
                  </a:lnTo>
                  <a:lnTo>
                    <a:pt x="1287088" y="641"/>
                  </a:lnTo>
                  <a:lnTo>
                    <a:pt x="1301078" y="545"/>
                  </a:lnTo>
                  <a:lnTo>
                    <a:pt x="1315068" y="464"/>
                  </a:lnTo>
                  <a:lnTo>
                    <a:pt x="1329058" y="395"/>
                  </a:lnTo>
                  <a:lnTo>
                    <a:pt x="1343048" y="336"/>
                  </a:lnTo>
                  <a:lnTo>
                    <a:pt x="1357039" y="286"/>
                  </a:lnTo>
                  <a:lnTo>
                    <a:pt x="1371029" y="243"/>
                  </a:lnTo>
                  <a:lnTo>
                    <a:pt x="1385019" y="207"/>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51"/>
                  </a:lnTo>
                  <a:lnTo>
                    <a:pt x="2784028" y="60"/>
                  </a:lnTo>
                  <a:lnTo>
                    <a:pt x="2798018" y="71"/>
                  </a:lnTo>
                  <a:lnTo>
                    <a:pt x="2812008" y="84"/>
                  </a:lnTo>
                  <a:lnTo>
                    <a:pt x="2825998" y="98"/>
                  </a:lnTo>
                  <a:lnTo>
                    <a:pt x="2839988" y="116"/>
                  </a:lnTo>
                  <a:lnTo>
                    <a:pt x="2853978" y="136"/>
                  </a:lnTo>
                  <a:lnTo>
                    <a:pt x="2867969" y="160"/>
                  </a:lnTo>
                  <a:lnTo>
                    <a:pt x="2881959" y="188"/>
                  </a:lnTo>
                  <a:lnTo>
                    <a:pt x="2895949" y="221"/>
                  </a:lnTo>
                  <a:lnTo>
                    <a:pt x="2909939" y="260"/>
                  </a:lnTo>
                  <a:lnTo>
                    <a:pt x="2923929" y="305"/>
                  </a:lnTo>
                  <a:lnTo>
                    <a:pt x="2937919" y="359"/>
                  </a:lnTo>
                  <a:lnTo>
                    <a:pt x="2951909" y="422"/>
                  </a:lnTo>
                  <a:lnTo>
                    <a:pt x="2965899" y="496"/>
                  </a:lnTo>
                  <a:lnTo>
                    <a:pt x="2979889" y="582"/>
                  </a:lnTo>
                  <a:lnTo>
                    <a:pt x="2993879" y="684"/>
                  </a:lnTo>
                  <a:lnTo>
                    <a:pt x="3007870" y="804"/>
                  </a:lnTo>
                  <a:lnTo>
                    <a:pt x="3021860" y="944"/>
                  </a:lnTo>
                  <a:lnTo>
                    <a:pt x="3035850" y="1108"/>
                  </a:lnTo>
                  <a:lnTo>
                    <a:pt x="3049840" y="1301"/>
                  </a:lnTo>
                  <a:lnTo>
                    <a:pt x="3063830" y="1527"/>
                  </a:lnTo>
                  <a:lnTo>
                    <a:pt x="3077820" y="1792"/>
                  </a:lnTo>
                  <a:lnTo>
                    <a:pt x="3091810" y="2102"/>
                  </a:lnTo>
                  <a:lnTo>
                    <a:pt x="3105800" y="2465"/>
                  </a:lnTo>
                  <a:lnTo>
                    <a:pt x="3119790" y="2889"/>
                  </a:lnTo>
                  <a:lnTo>
                    <a:pt x="3133780" y="3385"/>
                  </a:lnTo>
                  <a:lnTo>
                    <a:pt x="3147770" y="3964"/>
                  </a:lnTo>
                  <a:lnTo>
                    <a:pt x="3161761" y="4638"/>
                  </a:lnTo>
                  <a:lnTo>
                    <a:pt x="3175751" y="5424"/>
                  </a:lnTo>
                  <a:lnTo>
                    <a:pt x="3189741" y="6336"/>
                  </a:lnTo>
                  <a:lnTo>
                    <a:pt x="3203731" y="7394"/>
                  </a:lnTo>
                  <a:lnTo>
                    <a:pt x="3217721" y="8619"/>
                  </a:lnTo>
                  <a:lnTo>
                    <a:pt x="3231711" y="10033"/>
                  </a:lnTo>
                  <a:lnTo>
                    <a:pt x="3245701" y="11660"/>
                  </a:lnTo>
                  <a:lnTo>
                    <a:pt x="3259691" y="13526"/>
                  </a:lnTo>
                  <a:lnTo>
                    <a:pt x="3273681" y="15658"/>
                  </a:lnTo>
                  <a:lnTo>
                    <a:pt x="3287671" y="18083"/>
                  </a:lnTo>
                  <a:lnTo>
                    <a:pt x="3301661" y="20827"/>
                  </a:lnTo>
                  <a:lnTo>
                    <a:pt x="3315652" y="23915"/>
                  </a:lnTo>
                  <a:lnTo>
                    <a:pt x="3329642" y="27366"/>
                  </a:lnTo>
                  <a:lnTo>
                    <a:pt x="3343632" y="31197"/>
                  </a:lnTo>
                  <a:lnTo>
                    <a:pt x="3357622" y="35414"/>
                  </a:lnTo>
                  <a:lnTo>
                    <a:pt x="3371612" y="40016"/>
                  </a:lnTo>
                  <a:lnTo>
                    <a:pt x="3385602" y="44991"/>
                  </a:lnTo>
                  <a:lnTo>
                    <a:pt x="3399592" y="50311"/>
                  </a:lnTo>
                  <a:lnTo>
                    <a:pt x="3413582" y="55940"/>
                  </a:lnTo>
                  <a:lnTo>
                    <a:pt x="3427572" y="61824"/>
                  </a:lnTo>
                  <a:lnTo>
                    <a:pt x="3441562" y="67900"/>
                  </a:lnTo>
                  <a:lnTo>
                    <a:pt x="3455552" y="74096"/>
                  </a:lnTo>
                  <a:lnTo>
                    <a:pt x="3469543" y="80332"/>
                  </a:lnTo>
                  <a:lnTo>
                    <a:pt x="3483533" y="86528"/>
                  </a:lnTo>
                  <a:lnTo>
                    <a:pt x="3497523" y="92604"/>
                  </a:lnTo>
                  <a:lnTo>
                    <a:pt x="3511513" y="98488"/>
                  </a:lnTo>
                  <a:lnTo>
                    <a:pt x="3525503" y="104116"/>
                  </a:lnTo>
                  <a:lnTo>
                    <a:pt x="3539493" y="109437"/>
                  </a:lnTo>
                  <a:lnTo>
                    <a:pt x="3553483" y="114411"/>
                  </a:lnTo>
                  <a:lnTo>
                    <a:pt x="3567473" y="119014"/>
                  </a:lnTo>
                  <a:lnTo>
                    <a:pt x="3581463" y="123231"/>
                  </a:lnTo>
                  <a:lnTo>
                    <a:pt x="3595453" y="127062"/>
                  </a:lnTo>
                  <a:lnTo>
                    <a:pt x="3609444" y="130513"/>
                  </a:lnTo>
                  <a:lnTo>
                    <a:pt x="3623434" y="133601"/>
                  </a:lnTo>
                  <a:lnTo>
                    <a:pt x="3637424" y="136345"/>
                  </a:lnTo>
                  <a:lnTo>
                    <a:pt x="3651414" y="138770"/>
                  </a:lnTo>
                  <a:lnTo>
                    <a:pt x="3665404" y="140902"/>
                  </a:lnTo>
                  <a:lnTo>
                    <a:pt x="3679394" y="142768"/>
                  </a:lnTo>
                  <a:lnTo>
                    <a:pt x="3693384" y="144395"/>
                  </a:lnTo>
                  <a:lnTo>
                    <a:pt x="3707374" y="145809"/>
                  </a:lnTo>
                  <a:lnTo>
                    <a:pt x="3721364" y="147033"/>
                  </a:lnTo>
                  <a:lnTo>
                    <a:pt x="3735354" y="148092"/>
                  </a:lnTo>
                  <a:lnTo>
                    <a:pt x="3749344" y="149004"/>
                  </a:lnTo>
                  <a:lnTo>
                    <a:pt x="3763335" y="149789"/>
                  </a:lnTo>
                  <a:lnTo>
                    <a:pt x="3777325" y="150464"/>
                  </a:lnTo>
                  <a:lnTo>
                    <a:pt x="3791315" y="151042"/>
                  </a:lnTo>
                  <a:lnTo>
                    <a:pt x="3805305" y="151538"/>
                  </a:lnTo>
                  <a:lnTo>
                    <a:pt x="3819295" y="151963"/>
                  </a:lnTo>
                  <a:lnTo>
                    <a:pt x="3833285" y="152326"/>
                  </a:lnTo>
                  <a:lnTo>
                    <a:pt x="3847275" y="152636"/>
                  </a:lnTo>
                  <a:lnTo>
                    <a:pt x="3861265" y="152901"/>
                  </a:lnTo>
                  <a:lnTo>
                    <a:pt x="3875255" y="153127"/>
                  </a:lnTo>
                  <a:lnTo>
                    <a:pt x="3889245" y="153319"/>
                  </a:lnTo>
                  <a:lnTo>
                    <a:pt x="3903235" y="153484"/>
                  </a:lnTo>
                  <a:lnTo>
                    <a:pt x="3917226" y="153624"/>
                  </a:lnTo>
                  <a:lnTo>
                    <a:pt x="3931216" y="153744"/>
                  </a:lnTo>
                  <a:lnTo>
                    <a:pt x="3945206" y="153845"/>
                  </a:lnTo>
                  <a:lnTo>
                    <a:pt x="3959196" y="153932"/>
                  </a:lnTo>
                  <a:lnTo>
                    <a:pt x="3973186" y="154006"/>
                  </a:lnTo>
                  <a:lnTo>
                    <a:pt x="3987176" y="154069"/>
                  </a:lnTo>
                  <a:lnTo>
                    <a:pt x="4001166" y="154122"/>
                  </a:lnTo>
                  <a:lnTo>
                    <a:pt x="4015156" y="154168"/>
                  </a:lnTo>
                  <a:lnTo>
                    <a:pt x="4029146" y="154207"/>
                  </a:lnTo>
                  <a:lnTo>
                    <a:pt x="4043136" y="154240"/>
                  </a:lnTo>
                  <a:lnTo>
                    <a:pt x="4057126" y="154268"/>
                  </a:lnTo>
                  <a:lnTo>
                    <a:pt x="4071117" y="154292"/>
                  </a:lnTo>
                  <a:lnTo>
                    <a:pt x="4085107" y="154312"/>
                  </a:lnTo>
                  <a:lnTo>
                    <a:pt x="4099097" y="154329"/>
                  </a:lnTo>
                  <a:lnTo>
                    <a:pt x="4113087" y="154344"/>
                  </a:lnTo>
                  <a:lnTo>
                    <a:pt x="4127077" y="154357"/>
                  </a:lnTo>
                  <a:lnTo>
                    <a:pt x="4141067" y="154367"/>
                  </a:lnTo>
                  <a:lnTo>
                    <a:pt x="4155057" y="154376"/>
                  </a:lnTo>
                </a:path>
              </a:pathLst>
            </a:custGeom>
            <a:ln w="40651" cap="flat">
              <a:solidFill>
                <a:srgbClr val="D3D3D3">
                  <a:alpha val="100000"/>
                </a:srgbClr>
              </a:solidFill>
              <a:prstDash val="solid"/>
              <a:round/>
            </a:ln>
          </p:spPr>
          <p:txBody>
            <a:bodyPr/>
            <a:lstStyle/>
            <a:p/>
          </p:txBody>
        </p:sp>
        <p:sp>
          <p:nvSpPr>
            <p:cNvPr id="61" name="pl61"/>
            <p:cNvSpPr/>
            <p:nvPr/>
          </p:nvSpPr>
          <p:spPr>
            <a:xfrm>
              <a:off x="2737948" y="5378066"/>
              <a:ext cx="4155057" cy="308702"/>
            </a:xfrm>
            <a:custGeom>
              <a:avLst/>
              <a:pathLst>
                <a:path w="4155057" h="308702">
                  <a:moveTo>
                    <a:pt x="0" y="308702"/>
                  </a:moveTo>
                  <a:lnTo>
                    <a:pt x="13990" y="308683"/>
                  </a:lnTo>
                  <a:lnTo>
                    <a:pt x="27980" y="308662"/>
                  </a:lnTo>
                  <a:lnTo>
                    <a:pt x="41970" y="308637"/>
                  </a:lnTo>
                  <a:lnTo>
                    <a:pt x="55960" y="308607"/>
                  </a:lnTo>
                  <a:lnTo>
                    <a:pt x="69950" y="308573"/>
                  </a:lnTo>
                  <a:lnTo>
                    <a:pt x="83940" y="308532"/>
                  </a:lnTo>
                  <a:lnTo>
                    <a:pt x="97930" y="308484"/>
                  </a:lnTo>
                  <a:lnTo>
                    <a:pt x="111920" y="308428"/>
                  </a:lnTo>
                  <a:lnTo>
                    <a:pt x="125910" y="308362"/>
                  </a:lnTo>
                  <a:lnTo>
                    <a:pt x="139900" y="308284"/>
                  </a:lnTo>
                  <a:lnTo>
                    <a:pt x="153891" y="308193"/>
                  </a:lnTo>
                  <a:lnTo>
                    <a:pt x="167881" y="308086"/>
                  </a:lnTo>
                  <a:lnTo>
                    <a:pt x="181871" y="307960"/>
                  </a:lnTo>
                  <a:lnTo>
                    <a:pt x="195861" y="307813"/>
                  </a:lnTo>
                  <a:lnTo>
                    <a:pt x="209851" y="307639"/>
                  </a:lnTo>
                  <a:lnTo>
                    <a:pt x="223841" y="307436"/>
                  </a:lnTo>
                  <a:lnTo>
                    <a:pt x="237831" y="307197"/>
                  </a:lnTo>
                  <a:lnTo>
                    <a:pt x="251821" y="306916"/>
                  </a:lnTo>
                  <a:lnTo>
                    <a:pt x="265811" y="306588"/>
                  </a:lnTo>
                  <a:lnTo>
                    <a:pt x="279801" y="306202"/>
                  </a:lnTo>
                  <a:lnTo>
                    <a:pt x="293791" y="305750"/>
                  </a:lnTo>
                  <a:lnTo>
                    <a:pt x="307782" y="305220"/>
                  </a:lnTo>
                  <a:lnTo>
                    <a:pt x="321772" y="304600"/>
                  </a:lnTo>
                  <a:lnTo>
                    <a:pt x="335762" y="303874"/>
                  </a:lnTo>
                  <a:lnTo>
                    <a:pt x="349752" y="303025"/>
                  </a:lnTo>
                  <a:lnTo>
                    <a:pt x="363742" y="302034"/>
                  </a:lnTo>
                  <a:lnTo>
                    <a:pt x="377732" y="300876"/>
                  </a:lnTo>
                  <a:lnTo>
                    <a:pt x="391722" y="299527"/>
                  </a:lnTo>
                  <a:lnTo>
                    <a:pt x="405712" y="297957"/>
                  </a:lnTo>
                  <a:lnTo>
                    <a:pt x="419702" y="296132"/>
                  </a:lnTo>
                  <a:lnTo>
                    <a:pt x="433692" y="294016"/>
                  </a:lnTo>
                  <a:lnTo>
                    <a:pt x="447682" y="291566"/>
                  </a:lnTo>
                  <a:lnTo>
                    <a:pt x="461673" y="288739"/>
                  </a:lnTo>
                  <a:lnTo>
                    <a:pt x="475663" y="285485"/>
                  </a:lnTo>
                  <a:lnTo>
                    <a:pt x="489653" y="281753"/>
                  </a:lnTo>
                  <a:lnTo>
                    <a:pt x="503643" y="277488"/>
                  </a:lnTo>
                  <a:lnTo>
                    <a:pt x="517633" y="272638"/>
                  </a:lnTo>
                  <a:lnTo>
                    <a:pt x="531623" y="267150"/>
                  </a:lnTo>
                  <a:lnTo>
                    <a:pt x="545613" y="260975"/>
                  </a:lnTo>
                  <a:lnTo>
                    <a:pt x="559603" y="254072"/>
                  </a:lnTo>
                  <a:lnTo>
                    <a:pt x="573593" y="246411"/>
                  </a:lnTo>
                  <a:lnTo>
                    <a:pt x="587583" y="237976"/>
                  </a:lnTo>
                  <a:lnTo>
                    <a:pt x="601574" y="228771"/>
                  </a:lnTo>
                  <a:lnTo>
                    <a:pt x="615564" y="218823"/>
                  </a:lnTo>
                  <a:lnTo>
                    <a:pt x="629554" y="208181"/>
                  </a:lnTo>
                  <a:lnTo>
                    <a:pt x="643544" y="196925"/>
                  </a:lnTo>
                  <a:lnTo>
                    <a:pt x="657534" y="185157"/>
                  </a:lnTo>
                  <a:lnTo>
                    <a:pt x="671524" y="173004"/>
                  </a:lnTo>
                  <a:lnTo>
                    <a:pt x="685514" y="160613"/>
                  </a:lnTo>
                  <a:lnTo>
                    <a:pt x="699504" y="148140"/>
                  </a:lnTo>
                  <a:lnTo>
                    <a:pt x="713494" y="135749"/>
                  </a:lnTo>
                  <a:lnTo>
                    <a:pt x="727484" y="123596"/>
                  </a:lnTo>
                  <a:lnTo>
                    <a:pt x="741474" y="111828"/>
                  </a:lnTo>
                  <a:lnTo>
                    <a:pt x="755465" y="100571"/>
                  </a:lnTo>
                  <a:lnTo>
                    <a:pt x="769455" y="89930"/>
                  </a:lnTo>
                  <a:lnTo>
                    <a:pt x="783445" y="79981"/>
                  </a:lnTo>
                  <a:lnTo>
                    <a:pt x="797435" y="70777"/>
                  </a:lnTo>
                  <a:lnTo>
                    <a:pt x="811425" y="62342"/>
                  </a:lnTo>
                  <a:lnTo>
                    <a:pt x="825415" y="54681"/>
                  </a:lnTo>
                  <a:lnTo>
                    <a:pt x="839405" y="47778"/>
                  </a:lnTo>
                  <a:lnTo>
                    <a:pt x="853395" y="41603"/>
                  </a:lnTo>
                  <a:lnTo>
                    <a:pt x="867385" y="36114"/>
                  </a:lnTo>
                  <a:lnTo>
                    <a:pt x="881375" y="31264"/>
                  </a:lnTo>
                  <a:lnTo>
                    <a:pt x="895365" y="27000"/>
                  </a:lnTo>
                  <a:lnTo>
                    <a:pt x="909356" y="23268"/>
                  </a:lnTo>
                  <a:lnTo>
                    <a:pt x="923346" y="20014"/>
                  </a:lnTo>
                  <a:lnTo>
                    <a:pt x="937336" y="17187"/>
                  </a:lnTo>
                  <a:lnTo>
                    <a:pt x="951326" y="14737"/>
                  </a:lnTo>
                  <a:lnTo>
                    <a:pt x="965316" y="12621"/>
                  </a:lnTo>
                  <a:lnTo>
                    <a:pt x="979306" y="10796"/>
                  </a:lnTo>
                  <a:lnTo>
                    <a:pt x="993296" y="9226"/>
                  </a:lnTo>
                  <a:lnTo>
                    <a:pt x="1007286" y="7877"/>
                  </a:lnTo>
                  <a:lnTo>
                    <a:pt x="1021276" y="6719"/>
                  </a:lnTo>
                  <a:lnTo>
                    <a:pt x="1035266" y="5728"/>
                  </a:lnTo>
                  <a:lnTo>
                    <a:pt x="1049256" y="4879"/>
                  </a:lnTo>
                  <a:lnTo>
                    <a:pt x="1063247" y="4153"/>
                  </a:lnTo>
                  <a:lnTo>
                    <a:pt x="1077237" y="3533"/>
                  </a:lnTo>
                  <a:lnTo>
                    <a:pt x="1091227" y="3003"/>
                  </a:lnTo>
                  <a:lnTo>
                    <a:pt x="1105217" y="2551"/>
                  </a:lnTo>
                  <a:lnTo>
                    <a:pt x="1119207" y="2165"/>
                  </a:lnTo>
                  <a:lnTo>
                    <a:pt x="1133197" y="1836"/>
                  </a:lnTo>
                  <a:lnTo>
                    <a:pt x="1147187" y="1556"/>
                  </a:lnTo>
                  <a:lnTo>
                    <a:pt x="1161177" y="1317"/>
                  </a:lnTo>
                  <a:lnTo>
                    <a:pt x="1175167" y="1113"/>
                  </a:lnTo>
                  <a:lnTo>
                    <a:pt x="1189157" y="940"/>
                  </a:lnTo>
                  <a:lnTo>
                    <a:pt x="1203148" y="792"/>
                  </a:lnTo>
                  <a:lnTo>
                    <a:pt x="1217138" y="667"/>
                  </a:lnTo>
                  <a:lnTo>
                    <a:pt x="1231128" y="560"/>
                  </a:lnTo>
                  <a:lnTo>
                    <a:pt x="1245118" y="468"/>
                  </a:lnTo>
                  <a:lnTo>
                    <a:pt x="1259108" y="391"/>
                  </a:lnTo>
                  <a:lnTo>
                    <a:pt x="1273098" y="325"/>
                  </a:lnTo>
                  <a:lnTo>
                    <a:pt x="1287088" y="269"/>
                  </a:lnTo>
                  <a:lnTo>
                    <a:pt x="1301078" y="221"/>
                  </a:lnTo>
                  <a:lnTo>
                    <a:pt x="1315068" y="180"/>
                  </a:lnTo>
                  <a:lnTo>
                    <a:pt x="1329058" y="145"/>
                  </a:lnTo>
                  <a:lnTo>
                    <a:pt x="1343048" y="116"/>
                  </a:lnTo>
                  <a:lnTo>
                    <a:pt x="1357039" y="91"/>
                  </a:lnTo>
                  <a:lnTo>
                    <a:pt x="1371029" y="69"/>
                  </a:lnTo>
                  <a:lnTo>
                    <a:pt x="1385019" y="51"/>
                  </a:lnTo>
                  <a:lnTo>
                    <a:pt x="1385019" y="0"/>
                  </a:lnTo>
                  <a:lnTo>
                    <a:pt x="1399009" y="9"/>
                  </a:lnTo>
                  <a:lnTo>
                    <a:pt x="1412999" y="19"/>
                  </a:lnTo>
                  <a:lnTo>
                    <a:pt x="1426989" y="32"/>
                  </a:lnTo>
                  <a:lnTo>
                    <a:pt x="1440979" y="47"/>
                  </a:lnTo>
                  <a:lnTo>
                    <a:pt x="1454969" y="64"/>
                  </a:lnTo>
                  <a:lnTo>
                    <a:pt x="1468959" y="84"/>
                  </a:lnTo>
                  <a:lnTo>
                    <a:pt x="1482949" y="108"/>
                  </a:lnTo>
                  <a:lnTo>
                    <a:pt x="1496939" y="136"/>
                  </a:lnTo>
                  <a:lnTo>
                    <a:pt x="1510930" y="169"/>
                  </a:lnTo>
                  <a:lnTo>
                    <a:pt x="1524920" y="208"/>
                  </a:lnTo>
                  <a:lnTo>
                    <a:pt x="1538910" y="254"/>
                  </a:lnTo>
                  <a:lnTo>
                    <a:pt x="1552900" y="307"/>
                  </a:lnTo>
                  <a:lnTo>
                    <a:pt x="1566890" y="370"/>
                  </a:lnTo>
                  <a:lnTo>
                    <a:pt x="1580880" y="444"/>
                  </a:lnTo>
                  <a:lnTo>
                    <a:pt x="1594870" y="531"/>
                  </a:lnTo>
                  <a:lnTo>
                    <a:pt x="1608860" y="632"/>
                  </a:lnTo>
                  <a:lnTo>
                    <a:pt x="1622850" y="752"/>
                  </a:lnTo>
                  <a:lnTo>
                    <a:pt x="1636840" y="892"/>
                  </a:lnTo>
                  <a:lnTo>
                    <a:pt x="1650830" y="1056"/>
                  </a:lnTo>
                  <a:lnTo>
                    <a:pt x="1664821" y="1249"/>
                  </a:lnTo>
                  <a:lnTo>
                    <a:pt x="1678811" y="1475"/>
                  </a:lnTo>
                  <a:lnTo>
                    <a:pt x="1692801" y="1740"/>
                  </a:lnTo>
                  <a:lnTo>
                    <a:pt x="1706791" y="2050"/>
                  </a:lnTo>
                  <a:lnTo>
                    <a:pt x="1720781" y="2413"/>
                  </a:lnTo>
                  <a:lnTo>
                    <a:pt x="1734771" y="2838"/>
                  </a:lnTo>
                  <a:lnTo>
                    <a:pt x="1748761" y="3333"/>
                  </a:lnTo>
                  <a:lnTo>
                    <a:pt x="1762751" y="3912"/>
                  </a:lnTo>
                  <a:lnTo>
                    <a:pt x="1776741" y="4587"/>
                  </a:lnTo>
                  <a:lnTo>
                    <a:pt x="1790731" y="5372"/>
                  </a:lnTo>
                  <a:lnTo>
                    <a:pt x="1804722" y="6284"/>
                  </a:lnTo>
                  <a:lnTo>
                    <a:pt x="1818712" y="7342"/>
                  </a:lnTo>
                  <a:lnTo>
                    <a:pt x="1832702" y="8567"/>
                  </a:lnTo>
                  <a:lnTo>
                    <a:pt x="1846692" y="9981"/>
                  </a:lnTo>
                  <a:lnTo>
                    <a:pt x="1860682" y="11608"/>
                  </a:lnTo>
                  <a:lnTo>
                    <a:pt x="1874672" y="13474"/>
                  </a:lnTo>
                  <a:lnTo>
                    <a:pt x="1888662" y="15606"/>
                  </a:lnTo>
                  <a:lnTo>
                    <a:pt x="1902652" y="18031"/>
                  </a:lnTo>
                  <a:lnTo>
                    <a:pt x="1916642" y="20775"/>
                  </a:lnTo>
                  <a:lnTo>
                    <a:pt x="1930632" y="23863"/>
                  </a:lnTo>
                  <a:lnTo>
                    <a:pt x="1944622" y="27314"/>
                  </a:lnTo>
                  <a:lnTo>
                    <a:pt x="1958613" y="31145"/>
                  </a:lnTo>
                  <a:lnTo>
                    <a:pt x="1972603" y="35362"/>
                  </a:lnTo>
                  <a:lnTo>
                    <a:pt x="1986593" y="39965"/>
                  </a:lnTo>
                  <a:lnTo>
                    <a:pt x="2000583" y="44939"/>
                  </a:lnTo>
                  <a:lnTo>
                    <a:pt x="2014573" y="50260"/>
                  </a:lnTo>
                  <a:lnTo>
                    <a:pt x="2028563" y="55888"/>
                  </a:lnTo>
                  <a:lnTo>
                    <a:pt x="2042553" y="61772"/>
                  </a:lnTo>
                  <a:lnTo>
                    <a:pt x="2056543" y="67848"/>
                  </a:lnTo>
                  <a:lnTo>
                    <a:pt x="2070533" y="74044"/>
                  </a:lnTo>
                  <a:lnTo>
                    <a:pt x="2084523" y="80280"/>
                  </a:lnTo>
                  <a:lnTo>
                    <a:pt x="2098513" y="86476"/>
                  </a:lnTo>
                  <a:lnTo>
                    <a:pt x="2112504" y="92552"/>
                  </a:lnTo>
                  <a:lnTo>
                    <a:pt x="2126494" y="98436"/>
                  </a:lnTo>
                  <a:lnTo>
                    <a:pt x="2140484" y="104065"/>
                  </a:lnTo>
                  <a:lnTo>
                    <a:pt x="2154474" y="109385"/>
                  </a:lnTo>
                  <a:lnTo>
                    <a:pt x="2168464" y="114360"/>
                  </a:lnTo>
                  <a:lnTo>
                    <a:pt x="2182454" y="118962"/>
                  </a:lnTo>
                  <a:lnTo>
                    <a:pt x="2196444" y="123179"/>
                  </a:lnTo>
                  <a:lnTo>
                    <a:pt x="2210434" y="127010"/>
                  </a:lnTo>
                  <a:lnTo>
                    <a:pt x="2224424" y="130461"/>
                  </a:lnTo>
                  <a:lnTo>
                    <a:pt x="2238414" y="133549"/>
                  </a:lnTo>
                  <a:lnTo>
                    <a:pt x="2252404" y="136293"/>
                  </a:lnTo>
                  <a:lnTo>
                    <a:pt x="2266395" y="138718"/>
                  </a:lnTo>
                  <a:lnTo>
                    <a:pt x="2280385" y="140850"/>
                  </a:lnTo>
                  <a:lnTo>
                    <a:pt x="2294375" y="142716"/>
                  </a:lnTo>
                  <a:lnTo>
                    <a:pt x="2308365" y="144343"/>
                  </a:lnTo>
                  <a:lnTo>
                    <a:pt x="2322355" y="145757"/>
                  </a:lnTo>
                  <a:lnTo>
                    <a:pt x="2336345" y="146982"/>
                  </a:lnTo>
                  <a:lnTo>
                    <a:pt x="2350335" y="148040"/>
                  </a:lnTo>
                  <a:lnTo>
                    <a:pt x="2364325" y="148952"/>
                  </a:lnTo>
                  <a:lnTo>
                    <a:pt x="2378315" y="149737"/>
                  </a:lnTo>
                  <a:lnTo>
                    <a:pt x="2392305" y="150412"/>
                  </a:lnTo>
                  <a:lnTo>
                    <a:pt x="2406296" y="150991"/>
                  </a:lnTo>
                  <a:lnTo>
                    <a:pt x="2420286" y="151486"/>
                  </a:lnTo>
                  <a:lnTo>
                    <a:pt x="2434276" y="151911"/>
                  </a:lnTo>
                  <a:lnTo>
                    <a:pt x="2448266" y="152274"/>
                  </a:lnTo>
                  <a:lnTo>
                    <a:pt x="2462256" y="152584"/>
                  </a:lnTo>
                  <a:lnTo>
                    <a:pt x="2476246" y="152849"/>
                  </a:lnTo>
                  <a:lnTo>
                    <a:pt x="2490236" y="153075"/>
                  </a:lnTo>
                  <a:lnTo>
                    <a:pt x="2504226" y="153268"/>
                  </a:lnTo>
                  <a:lnTo>
                    <a:pt x="2518216" y="153432"/>
                  </a:lnTo>
                  <a:lnTo>
                    <a:pt x="2532206" y="153572"/>
                  </a:lnTo>
                  <a:lnTo>
                    <a:pt x="2546196" y="153692"/>
                  </a:lnTo>
                  <a:lnTo>
                    <a:pt x="2560187" y="153794"/>
                  </a:lnTo>
                  <a:lnTo>
                    <a:pt x="2574177" y="153880"/>
                  </a:lnTo>
                  <a:lnTo>
                    <a:pt x="2588167" y="153954"/>
                  </a:lnTo>
                  <a:lnTo>
                    <a:pt x="2602157" y="154017"/>
                  </a:lnTo>
                  <a:lnTo>
                    <a:pt x="2616147" y="154070"/>
                  </a:lnTo>
                  <a:lnTo>
                    <a:pt x="2630137" y="154116"/>
                  </a:lnTo>
                  <a:lnTo>
                    <a:pt x="2644127" y="154155"/>
                  </a:lnTo>
                  <a:lnTo>
                    <a:pt x="2658117" y="154188"/>
                  </a:lnTo>
                  <a:lnTo>
                    <a:pt x="2672107" y="154216"/>
                  </a:lnTo>
                  <a:lnTo>
                    <a:pt x="2686097" y="154240"/>
                  </a:lnTo>
                  <a:lnTo>
                    <a:pt x="2700087" y="154260"/>
                  </a:lnTo>
                  <a:lnTo>
                    <a:pt x="2714078" y="154278"/>
                  </a:lnTo>
                  <a:lnTo>
                    <a:pt x="2728068" y="154292"/>
                  </a:lnTo>
                  <a:lnTo>
                    <a:pt x="2742058" y="154305"/>
                  </a:lnTo>
                  <a:lnTo>
                    <a:pt x="2756048" y="154316"/>
                  </a:lnTo>
                  <a:lnTo>
                    <a:pt x="2770038" y="154325"/>
                  </a:lnTo>
                  <a:lnTo>
                    <a:pt x="2770038" y="154325"/>
                  </a:lnTo>
                  <a:lnTo>
                    <a:pt x="2784028" y="154316"/>
                  </a:lnTo>
                  <a:lnTo>
                    <a:pt x="2798018" y="154305"/>
                  </a:lnTo>
                  <a:lnTo>
                    <a:pt x="2812008" y="154292"/>
                  </a:lnTo>
                  <a:lnTo>
                    <a:pt x="2825998" y="154278"/>
                  </a:lnTo>
                  <a:lnTo>
                    <a:pt x="2839988" y="154260"/>
                  </a:lnTo>
                  <a:lnTo>
                    <a:pt x="2853978" y="154240"/>
                  </a:lnTo>
                  <a:lnTo>
                    <a:pt x="2867969" y="154216"/>
                  </a:lnTo>
                  <a:lnTo>
                    <a:pt x="2881959" y="154188"/>
                  </a:lnTo>
                  <a:lnTo>
                    <a:pt x="2895949" y="154155"/>
                  </a:lnTo>
                  <a:lnTo>
                    <a:pt x="2909939" y="154116"/>
                  </a:lnTo>
                  <a:lnTo>
                    <a:pt x="2923929" y="154070"/>
                  </a:lnTo>
                  <a:lnTo>
                    <a:pt x="2937919" y="154017"/>
                  </a:lnTo>
                  <a:lnTo>
                    <a:pt x="2951909" y="153954"/>
                  </a:lnTo>
                  <a:lnTo>
                    <a:pt x="2965899" y="153880"/>
                  </a:lnTo>
                  <a:lnTo>
                    <a:pt x="2979889" y="153794"/>
                  </a:lnTo>
                  <a:lnTo>
                    <a:pt x="2993879" y="153692"/>
                  </a:lnTo>
                  <a:lnTo>
                    <a:pt x="3007870" y="153572"/>
                  </a:lnTo>
                  <a:lnTo>
                    <a:pt x="3021860" y="153432"/>
                  </a:lnTo>
                  <a:lnTo>
                    <a:pt x="3035850" y="153268"/>
                  </a:lnTo>
                  <a:lnTo>
                    <a:pt x="3049840" y="153075"/>
                  </a:lnTo>
                  <a:lnTo>
                    <a:pt x="3063830" y="152849"/>
                  </a:lnTo>
                  <a:lnTo>
                    <a:pt x="3077820" y="152584"/>
                  </a:lnTo>
                  <a:lnTo>
                    <a:pt x="3091810" y="152274"/>
                  </a:lnTo>
                  <a:lnTo>
                    <a:pt x="3105800" y="151911"/>
                  </a:lnTo>
                  <a:lnTo>
                    <a:pt x="3119790" y="151486"/>
                  </a:lnTo>
                  <a:lnTo>
                    <a:pt x="3133780" y="150991"/>
                  </a:lnTo>
                  <a:lnTo>
                    <a:pt x="3147770" y="150412"/>
                  </a:lnTo>
                  <a:lnTo>
                    <a:pt x="3161761" y="149737"/>
                  </a:lnTo>
                  <a:lnTo>
                    <a:pt x="3175751" y="148952"/>
                  </a:lnTo>
                  <a:lnTo>
                    <a:pt x="3189741" y="148040"/>
                  </a:lnTo>
                  <a:lnTo>
                    <a:pt x="3203731" y="146982"/>
                  </a:lnTo>
                  <a:lnTo>
                    <a:pt x="3217721" y="145757"/>
                  </a:lnTo>
                  <a:lnTo>
                    <a:pt x="3231711" y="144343"/>
                  </a:lnTo>
                  <a:lnTo>
                    <a:pt x="3245701" y="142716"/>
                  </a:lnTo>
                  <a:lnTo>
                    <a:pt x="3259691" y="140850"/>
                  </a:lnTo>
                  <a:lnTo>
                    <a:pt x="3273681" y="138718"/>
                  </a:lnTo>
                  <a:lnTo>
                    <a:pt x="3287671" y="136293"/>
                  </a:lnTo>
                  <a:lnTo>
                    <a:pt x="3301661" y="133549"/>
                  </a:lnTo>
                  <a:lnTo>
                    <a:pt x="3315652" y="130461"/>
                  </a:lnTo>
                  <a:lnTo>
                    <a:pt x="3329642" y="127010"/>
                  </a:lnTo>
                  <a:lnTo>
                    <a:pt x="3343632" y="123179"/>
                  </a:lnTo>
                  <a:lnTo>
                    <a:pt x="3357622" y="118962"/>
                  </a:lnTo>
                  <a:lnTo>
                    <a:pt x="3371612" y="114360"/>
                  </a:lnTo>
                  <a:lnTo>
                    <a:pt x="3385602" y="109385"/>
                  </a:lnTo>
                  <a:lnTo>
                    <a:pt x="3399592" y="104065"/>
                  </a:lnTo>
                  <a:lnTo>
                    <a:pt x="3413582" y="98436"/>
                  </a:lnTo>
                  <a:lnTo>
                    <a:pt x="3427572" y="92552"/>
                  </a:lnTo>
                  <a:lnTo>
                    <a:pt x="3441562" y="86476"/>
                  </a:lnTo>
                  <a:lnTo>
                    <a:pt x="3455552" y="80280"/>
                  </a:lnTo>
                  <a:lnTo>
                    <a:pt x="3469543" y="74044"/>
                  </a:lnTo>
                  <a:lnTo>
                    <a:pt x="3483533" y="67848"/>
                  </a:lnTo>
                  <a:lnTo>
                    <a:pt x="3497523" y="61772"/>
                  </a:lnTo>
                  <a:lnTo>
                    <a:pt x="3511513" y="55888"/>
                  </a:lnTo>
                  <a:lnTo>
                    <a:pt x="3525503" y="50260"/>
                  </a:lnTo>
                  <a:lnTo>
                    <a:pt x="3539493" y="44939"/>
                  </a:lnTo>
                  <a:lnTo>
                    <a:pt x="3553483" y="39965"/>
                  </a:lnTo>
                  <a:lnTo>
                    <a:pt x="3567473" y="35362"/>
                  </a:lnTo>
                  <a:lnTo>
                    <a:pt x="3581463" y="31145"/>
                  </a:lnTo>
                  <a:lnTo>
                    <a:pt x="3595453" y="27314"/>
                  </a:lnTo>
                  <a:lnTo>
                    <a:pt x="3609444" y="23863"/>
                  </a:lnTo>
                  <a:lnTo>
                    <a:pt x="3623434" y="20775"/>
                  </a:lnTo>
                  <a:lnTo>
                    <a:pt x="3637424" y="18031"/>
                  </a:lnTo>
                  <a:lnTo>
                    <a:pt x="3651414" y="15606"/>
                  </a:lnTo>
                  <a:lnTo>
                    <a:pt x="3665404" y="13474"/>
                  </a:lnTo>
                  <a:lnTo>
                    <a:pt x="3679394" y="11608"/>
                  </a:lnTo>
                  <a:lnTo>
                    <a:pt x="3693384" y="9981"/>
                  </a:lnTo>
                  <a:lnTo>
                    <a:pt x="3707374" y="8567"/>
                  </a:lnTo>
                  <a:lnTo>
                    <a:pt x="3721364" y="7342"/>
                  </a:lnTo>
                  <a:lnTo>
                    <a:pt x="3735354" y="6284"/>
                  </a:lnTo>
                  <a:lnTo>
                    <a:pt x="3749344" y="5372"/>
                  </a:lnTo>
                  <a:lnTo>
                    <a:pt x="3763335" y="4587"/>
                  </a:lnTo>
                  <a:lnTo>
                    <a:pt x="3777325" y="3912"/>
                  </a:lnTo>
                  <a:lnTo>
                    <a:pt x="3791315" y="3333"/>
                  </a:lnTo>
                  <a:lnTo>
                    <a:pt x="3805305" y="2838"/>
                  </a:lnTo>
                  <a:lnTo>
                    <a:pt x="3819295" y="2413"/>
                  </a:lnTo>
                  <a:lnTo>
                    <a:pt x="3833285" y="2050"/>
                  </a:lnTo>
                  <a:lnTo>
                    <a:pt x="3847275" y="1740"/>
                  </a:lnTo>
                  <a:lnTo>
                    <a:pt x="3861265" y="1475"/>
                  </a:lnTo>
                  <a:lnTo>
                    <a:pt x="3875255" y="1249"/>
                  </a:lnTo>
                  <a:lnTo>
                    <a:pt x="3889245" y="1056"/>
                  </a:lnTo>
                  <a:lnTo>
                    <a:pt x="3903235" y="892"/>
                  </a:lnTo>
                  <a:lnTo>
                    <a:pt x="3917226" y="752"/>
                  </a:lnTo>
                  <a:lnTo>
                    <a:pt x="3931216" y="632"/>
                  </a:lnTo>
                  <a:lnTo>
                    <a:pt x="3945206" y="531"/>
                  </a:lnTo>
                  <a:lnTo>
                    <a:pt x="3959196" y="444"/>
                  </a:lnTo>
                  <a:lnTo>
                    <a:pt x="3973186" y="370"/>
                  </a:lnTo>
                  <a:lnTo>
                    <a:pt x="3987176" y="307"/>
                  </a:lnTo>
                  <a:lnTo>
                    <a:pt x="4001166" y="254"/>
                  </a:lnTo>
                  <a:lnTo>
                    <a:pt x="4015156" y="208"/>
                  </a:lnTo>
                  <a:lnTo>
                    <a:pt x="4029146" y="169"/>
                  </a:lnTo>
                  <a:lnTo>
                    <a:pt x="4043136" y="136"/>
                  </a:lnTo>
                  <a:lnTo>
                    <a:pt x="4057126" y="108"/>
                  </a:lnTo>
                  <a:lnTo>
                    <a:pt x="4071117" y="84"/>
                  </a:lnTo>
                  <a:lnTo>
                    <a:pt x="4085107" y="64"/>
                  </a:lnTo>
                  <a:lnTo>
                    <a:pt x="4099097" y="47"/>
                  </a:lnTo>
                  <a:lnTo>
                    <a:pt x="4113087" y="32"/>
                  </a:lnTo>
                  <a:lnTo>
                    <a:pt x="4127077" y="19"/>
                  </a:lnTo>
                  <a:lnTo>
                    <a:pt x="4141067" y="9"/>
                  </a:lnTo>
                  <a:lnTo>
                    <a:pt x="4155057" y="0"/>
                  </a:lnTo>
                </a:path>
              </a:pathLst>
            </a:custGeom>
            <a:ln w="40651" cap="flat">
              <a:solidFill>
                <a:srgbClr val="D3D3D3">
                  <a:alpha val="100000"/>
                </a:srgbClr>
              </a:solidFill>
              <a:prstDash val="solid"/>
              <a:round/>
            </a:ln>
          </p:spPr>
          <p:txBody>
            <a:bodyPr/>
            <a:lstStyle/>
            <a:p/>
          </p:txBody>
        </p:sp>
        <p:sp>
          <p:nvSpPr>
            <p:cNvPr id="62" name="pl62"/>
            <p:cNvSpPr/>
            <p:nvPr/>
          </p:nvSpPr>
          <p:spPr>
            <a:xfrm>
              <a:off x="2737948" y="5069312"/>
              <a:ext cx="4155057" cy="463027"/>
            </a:xfrm>
            <a:custGeom>
              <a:avLst/>
              <a:pathLst>
                <a:path w="4155057" h="463027">
                  <a:moveTo>
                    <a:pt x="0" y="154376"/>
                  </a:moveTo>
                  <a:lnTo>
                    <a:pt x="13990" y="154395"/>
                  </a:lnTo>
                  <a:lnTo>
                    <a:pt x="27980" y="154416"/>
                  </a:lnTo>
                  <a:lnTo>
                    <a:pt x="41970" y="154441"/>
                  </a:lnTo>
                  <a:lnTo>
                    <a:pt x="55960" y="154470"/>
                  </a:lnTo>
                  <a:lnTo>
                    <a:pt x="69950" y="154505"/>
                  </a:lnTo>
                  <a:lnTo>
                    <a:pt x="83940" y="154546"/>
                  </a:lnTo>
                  <a:lnTo>
                    <a:pt x="97930" y="154594"/>
                  </a:lnTo>
                  <a:lnTo>
                    <a:pt x="111920" y="154650"/>
                  </a:lnTo>
                  <a:lnTo>
                    <a:pt x="125910" y="154716"/>
                  </a:lnTo>
                  <a:lnTo>
                    <a:pt x="139900" y="154793"/>
                  </a:lnTo>
                  <a:lnTo>
                    <a:pt x="153891" y="154885"/>
                  </a:lnTo>
                  <a:lnTo>
                    <a:pt x="167881" y="154992"/>
                  </a:lnTo>
                  <a:lnTo>
                    <a:pt x="181871" y="155117"/>
                  </a:lnTo>
                  <a:lnTo>
                    <a:pt x="195861" y="155265"/>
                  </a:lnTo>
                  <a:lnTo>
                    <a:pt x="209851" y="155439"/>
                  </a:lnTo>
                  <a:lnTo>
                    <a:pt x="223841" y="155642"/>
                  </a:lnTo>
                  <a:lnTo>
                    <a:pt x="237831" y="155881"/>
                  </a:lnTo>
                  <a:lnTo>
                    <a:pt x="251821" y="156161"/>
                  </a:lnTo>
                  <a:lnTo>
                    <a:pt x="265811" y="156490"/>
                  </a:lnTo>
                  <a:lnTo>
                    <a:pt x="279801" y="156876"/>
                  </a:lnTo>
                  <a:lnTo>
                    <a:pt x="293791" y="157328"/>
                  </a:lnTo>
                  <a:lnTo>
                    <a:pt x="307782" y="157858"/>
                  </a:lnTo>
                  <a:lnTo>
                    <a:pt x="321772" y="158478"/>
                  </a:lnTo>
                  <a:lnTo>
                    <a:pt x="335762" y="159204"/>
                  </a:lnTo>
                  <a:lnTo>
                    <a:pt x="349752" y="160053"/>
                  </a:lnTo>
                  <a:lnTo>
                    <a:pt x="363742" y="161044"/>
                  </a:lnTo>
                  <a:lnTo>
                    <a:pt x="377732" y="162202"/>
                  </a:lnTo>
                  <a:lnTo>
                    <a:pt x="391722" y="163551"/>
                  </a:lnTo>
                  <a:lnTo>
                    <a:pt x="405712" y="165121"/>
                  </a:lnTo>
                  <a:lnTo>
                    <a:pt x="419702" y="166946"/>
                  </a:lnTo>
                  <a:lnTo>
                    <a:pt x="433692" y="169062"/>
                  </a:lnTo>
                  <a:lnTo>
                    <a:pt x="447682" y="171512"/>
                  </a:lnTo>
                  <a:lnTo>
                    <a:pt x="461673" y="174339"/>
                  </a:lnTo>
                  <a:lnTo>
                    <a:pt x="475663" y="177593"/>
                  </a:lnTo>
                  <a:lnTo>
                    <a:pt x="489653" y="181325"/>
                  </a:lnTo>
                  <a:lnTo>
                    <a:pt x="503643" y="185589"/>
                  </a:lnTo>
                  <a:lnTo>
                    <a:pt x="517633" y="190439"/>
                  </a:lnTo>
                  <a:lnTo>
                    <a:pt x="531623" y="195928"/>
                  </a:lnTo>
                  <a:lnTo>
                    <a:pt x="545613" y="202103"/>
                  </a:lnTo>
                  <a:lnTo>
                    <a:pt x="559603" y="209006"/>
                  </a:lnTo>
                  <a:lnTo>
                    <a:pt x="573593" y="216667"/>
                  </a:lnTo>
                  <a:lnTo>
                    <a:pt x="587583" y="225102"/>
                  </a:lnTo>
                  <a:lnTo>
                    <a:pt x="601574" y="234306"/>
                  </a:lnTo>
                  <a:lnTo>
                    <a:pt x="615564" y="244255"/>
                  </a:lnTo>
                  <a:lnTo>
                    <a:pt x="629554" y="254897"/>
                  </a:lnTo>
                  <a:lnTo>
                    <a:pt x="643544" y="266153"/>
                  </a:lnTo>
                  <a:lnTo>
                    <a:pt x="657534" y="277921"/>
                  </a:lnTo>
                  <a:lnTo>
                    <a:pt x="671524" y="290074"/>
                  </a:lnTo>
                  <a:lnTo>
                    <a:pt x="685514" y="302465"/>
                  </a:lnTo>
                  <a:lnTo>
                    <a:pt x="699504" y="314938"/>
                  </a:lnTo>
                  <a:lnTo>
                    <a:pt x="713494" y="327329"/>
                  </a:lnTo>
                  <a:lnTo>
                    <a:pt x="727484" y="339482"/>
                  </a:lnTo>
                  <a:lnTo>
                    <a:pt x="741474" y="351250"/>
                  </a:lnTo>
                  <a:lnTo>
                    <a:pt x="755465" y="362506"/>
                  </a:lnTo>
                  <a:lnTo>
                    <a:pt x="769455" y="373148"/>
                  </a:lnTo>
                  <a:lnTo>
                    <a:pt x="783445" y="383097"/>
                  </a:lnTo>
                  <a:lnTo>
                    <a:pt x="797435" y="392301"/>
                  </a:lnTo>
                  <a:lnTo>
                    <a:pt x="811425" y="400736"/>
                  </a:lnTo>
                  <a:lnTo>
                    <a:pt x="825415" y="408397"/>
                  </a:lnTo>
                  <a:lnTo>
                    <a:pt x="839405" y="415300"/>
                  </a:lnTo>
                  <a:lnTo>
                    <a:pt x="853395" y="421475"/>
                  </a:lnTo>
                  <a:lnTo>
                    <a:pt x="867385" y="426964"/>
                  </a:lnTo>
                  <a:lnTo>
                    <a:pt x="881375" y="431814"/>
                  </a:lnTo>
                  <a:lnTo>
                    <a:pt x="895365" y="436078"/>
                  </a:lnTo>
                  <a:lnTo>
                    <a:pt x="909356" y="439810"/>
                  </a:lnTo>
                  <a:lnTo>
                    <a:pt x="923346" y="443064"/>
                  </a:lnTo>
                  <a:lnTo>
                    <a:pt x="937336" y="445891"/>
                  </a:lnTo>
                  <a:lnTo>
                    <a:pt x="951326" y="448341"/>
                  </a:lnTo>
                  <a:lnTo>
                    <a:pt x="965316" y="450457"/>
                  </a:lnTo>
                  <a:lnTo>
                    <a:pt x="979306" y="452282"/>
                  </a:lnTo>
                  <a:lnTo>
                    <a:pt x="993296" y="453852"/>
                  </a:lnTo>
                  <a:lnTo>
                    <a:pt x="1007286" y="455201"/>
                  </a:lnTo>
                  <a:lnTo>
                    <a:pt x="1021276" y="456359"/>
                  </a:lnTo>
                  <a:lnTo>
                    <a:pt x="1035266" y="457350"/>
                  </a:lnTo>
                  <a:lnTo>
                    <a:pt x="1049256" y="458199"/>
                  </a:lnTo>
                  <a:lnTo>
                    <a:pt x="1063247" y="458925"/>
                  </a:lnTo>
                  <a:lnTo>
                    <a:pt x="1077237" y="459545"/>
                  </a:lnTo>
                  <a:lnTo>
                    <a:pt x="1091227" y="460075"/>
                  </a:lnTo>
                  <a:lnTo>
                    <a:pt x="1105217" y="460527"/>
                  </a:lnTo>
                  <a:lnTo>
                    <a:pt x="1119207" y="460913"/>
                  </a:lnTo>
                  <a:lnTo>
                    <a:pt x="1133197" y="461242"/>
                  </a:lnTo>
                  <a:lnTo>
                    <a:pt x="1147187" y="461522"/>
                  </a:lnTo>
                  <a:lnTo>
                    <a:pt x="1161177" y="461761"/>
                  </a:lnTo>
                  <a:lnTo>
                    <a:pt x="1175167" y="461964"/>
                  </a:lnTo>
                  <a:lnTo>
                    <a:pt x="1189157" y="462138"/>
                  </a:lnTo>
                  <a:lnTo>
                    <a:pt x="1203148" y="462286"/>
                  </a:lnTo>
                  <a:lnTo>
                    <a:pt x="1217138" y="462411"/>
                  </a:lnTo>
                  <a:lnTo>
                    <a:pt x="1231128" y="462518"/>
                  </a:lnTo>
                  <a:lnTo>
                    <a:pt x="1245118" y="462610"/>
                  </a:lnTo>
                  <a:lnTo>
                    <a:pt x="1259108" y="462687"/>
                  </a:lnTo>
                  <a:lnTo>
                    <a:pt x="1273098" y="462753"/>
                  </a:lnTo>
                  <a:lnTo>
                    <a:pt x="1287088" y="462809"/>
                  </a:lnTo>
                  <a:lnTo>
                    <a:pt x="1301078" y="462857"/>
                  </a:lnTo>
                  <a:lnTo>
                    <a:pt x="1315068" y="462898"/>
                  </a:lnTo>
                  <a:lnTo>
                    <a:pt x="1329058" y="462933"/>
                  </a:lnTo>
                  <a:lnTo>
                    <a:pt x="1343048" y="462962"/>
                  </a:lnTo>
                  <a:lnTo>
                    <a:pt x="1357039" y="462987"/>
                  </a:lnTo>
                  <a:lnTo>
                    <a:pt x="1371029" y="463008"/>
                  </a:lnTo>
                  <a:lnTo>
                    <a:pt x="1385019" y="463027"/>
                  </a:lnTo>
                  <a:lnTo>
                    <a:pt x="1385019" y="462975"/>
                  </a:lnTo>
                  <a:lnTo>
                    <a:pt x="1399009" y="462948"/>
                  </a:lnTo>
                  <a:lnTo>
                    <a:pt x="1412999" y="462916"/>
                  </a:lnTo>
                  <a:lnTo>
                    <a:pt x="1426989" y="462878"/>
                  </a:lnTo>
                  <a:lnTo>
                    <a:pt x="1440979" y="462834"/>
                  </a:lnTo>
                  <a:lnTo>
                    <a:pt x="1454969" y="462782"/>
                  </a:lnTo>
                  <a:lnTo>
                    <a:pt x="1468959" y="462721"/>
                  </a:lnTo>
                  <a:lnTo>
                    <a:pt x="1482949" y="462649"/>
                  </a:lnTo>
                  <a:lnTo>
                    <a:pt x="1496939" y="462565"/>
                  </a:lnTo>
                  <a:lnTo>
                    <a:pt x="1510930" y="462466"/>
                  </a:lnTo>
                  <a:lnTo>
                    <a:pt x="1524920" y="462349"/>
                  </a:lnTo>
                  <a:lnTo>
                    <a:pt x="1538910" y="462212"/>
                  </a:lnTo>
                  <a:lnTo>
                    <a:pt x="1552900" y="462052"/>
                  </a:lnTo>
                  <a:lnTo>
                    <a:pt x="1566890" y="461863"/>
                  </a:lnTo>
                  <a:lnTo>
                    <a:pt x="1580880" y="461642"/>
                  </a:lnTo>
                  <a:lnTo>
                    <a:pt x="1594870" y="461382"/>
                  </a:lnTo>
                  <a:lnTo>
                    <a:pt x="1608860" y="461076"/>
                  </a:lnTo>
                  <a:lnTo>
                    <a:pt x="1622850" y="460718"/>
                  </a:lnTo>
                  <a:lnTo>
                    <a:pt x="1636840" y="460297"/>
                  </a:lnTo>
                  <a:lnTo>
                    <a:pt x="1650830" y="459804"/>
                  </a:lnTo>
                  <a:lnTo>
                    <a:pt x="1664821" y="459225"/>
                  </a:lnTo>
                  <a:lnTo>
                    <a:pt x="1678811" y="458547"/>
                  </a:lnTo>
                  <a:lnTo>
                    <a:pt x="1692801" y="457753"/>
                  </a:lnTo>
                  <a:lnTo>
                    <a:pt x="1706791" y="456822"/>
                  </a:lnTo>
                  <a:lnTo>
                    <a:pt x="1720781" y="455733"/>
                  </a:lnTo>
                  <a:lnTo>
                    <a:pt x="1734771" y="454460"/>
                  </a:lnTo>
                  <a:lnTo>
                    <a:pt x="1748761" y="452973"/>
                  </a:lnTo>
                  <a:lnTo>
                    <a:pt x="1762751" y="451237"/>
                  </a:lnTo>
                  <a:lnTo>
                    <a:pt x="1776741" y="449213"/>
                  </a:lnTo>
                  <a:lnTo>
                    <a:pt x="1790731" y="446858"/>
                  </a:lnTo>
                  <a:lnTo>
                    <a:pt x="1804722" y="444121"/>
                  </a:lnTo>
                  <a:lnTo>
                    <a:pt x="1818712" y="440946"/>
                  </a:lnTo>
                  <a:lnTo>
                    <a:pt x="1832702" y="437272"/>
                  </a:lnTo>
                  <a:lnTo>
                    <a:pt x="1846692" y="433031"/>
                  </a:lnTo>
                  <a:lnTo>
                    <a:pt x="1860682" y="428150"/>
                  </a:lnTo>
                  <a:lnTo>
                    <a:pt x="1874672" y="422551"/>
                  </a:lnTo>
                  <a:lnTo>
                    <a:pt x="1888662" y="416155"/>
                  </a:lnTo>
                  <a:lnTo>
                    <a:pt x="1902652" y="408880"/>
                  </a:lnTo>
                  <a:lnTo>
                    <a:pt x="1916642" y="400648"/>
                  </a:lnTo>
                  <a:lnTo>
                    <a:pt x="1930632" y="391385"/>
                  </a:lnTo>
                  <a:lnTo>
                    <a:pt x="1944622" y="381030"/>
                  </a:lnTo>
                  <a:lnTo>
                    <a:pt x="1958613" y="369539"/>
                  </a:lnTo>
                  <a:lnTo>
                    <a:pt x="1972603" y="356887"/>
                  </a:lnTo>
                  <a:lnTo>
                    <a:pt x="1986593" y="343080"/>
                  </a:lnTo>
                  <a:lnTo>
                    <a:pt x="2000583" y="328157"/>
                  </a:lnTo>
                  <a:lnTo>
                    <a:pt x="2014573" y="312195"/>
                  </a:lnTo>
                  <a:lnTo>
                    <a:pt x="2028563" y="295310"/>
                  </a:lnTo>
                  <a:lnTo>
                    <a:pt x="2042553" y="277657"/>
                  </a:lnTo>
                  <a:lnTo>
                    <a:pt x="2056543" y="259428"/>
                  </a:lnTo>
                  <a:lnTo>
                    <a:pt x="2070533" y="240841"/>
                  </a:lnTo>
                  <a:lnTo>
                    <a:pt x="2084523" y="222133"/>
                  </a:lnTo>
                  <a:lnTo>
                    <a:pt x="2098513" y="203546"/>
                  </a:lnTo>
                  <a:lnTo>
                    <a:pt x="2112504" y="185317"/>
                  </a:lnTo>
                  <a:lnTo>
                    <a:pt x="2126494" y="167665"/>
                  </a:lnTo>
                  <a:lnTo>
                    <a:pt x="2140484" y="150780"/>
                  </a:lnTo>
                  <a:lnTo>
                    <a:pt x="2154474" y="134818"/>
                  </a:lnTo>
                  <a:lnTo>
                    <a:pt x="2168464" y="119895"/>
                  </a:lnTo>
                  <a:lnTo>
                    <a:pt x="2182454" y="106088"/>
                  </a:lnTo>
                  <a:lnTo>
                    <a:pt x="2196444" y="93436"/>
                  </a:lnTo>
                  <a:lnTo>
                    <a:pt x="2210434" y="81944"/>
                  </a:lnTo>
                  <a:lnTo>
                    <a:pt x="2224424" y="71589"/>
                  </a:lnTo>
                  <a:lnTo>
                    <a:pt x="2238414" y="62327"/>
                  </a:lnTo>
                  <a:lnTo>
                    <a:pt x="2252404" y="54094"/>
                  </a:lnTo>
                  <a:lnTo>
                    <a:pt x="2266395" y="46819"/>
                  </a:lnTo>
                  <a:lnTo>
                    <a:pt x="2280385" y="40423"/>
                  </a:lnTo>
                  <a:lnTo>
                    <a:pt x="2294375" y="34824"/>
                  </a:lnTo>
                  <a:lnTo>
                    <a:pt x="2308365" y="29943"/>
                  </a:lnTo>
                  <a:lnTo>
                    <a:pt x="2322355" y="25702"/>
                  </a:lnTo>
                  <a:lnTo>
                    <a:pt x="2336345" y="22028"/>
                  </a:lnTo>
                  <a:lnTo>
                    <a:pt x="2350335" y="18854"/>
                  </a:lnTo>
                  <a:lnTo>
                    <a:pt x="2364325" y="16116"/>
                  </a:lnTo>
                  <a:lnTo>
                    <a:pt x="2378315" y="13761"/>
                  </a:lnTo>
                  <a:lnTo>
                    <a:pt x="2392305" y="11737"/>
                  </a:lnTo>
                  <a:lnTo>
                    <a:pt x="2406296" y="10001"/>
                  </a:lnTo>
                  <a:lnTo>
                    <a:pt x="2420286" y="8514"/>
                  </a:lnTo>
                  <a:lnTo>
                    <a:pt x="2434276" y="7241"/>
                  </a:lnTo>
                  <a:lnTo>
                    <a:pt x="2448266" y="6152"/>
                  </a:lnTo>
                  <a:lnTo>
                    <a:pt x="2462256" y="5222"/>
                  </a:lnTo>
                  <a:lnTo>
                    <a:pt x="2476246" y="4427"/>
                  </a:lnTo>
                  <a:lnTo>
                    <a:pt x="2490236" y="3749"/>
                  </a:lnTo>
                  <a:lnTo>
                    <a:pt x="2504226" y="3170"/>
                  </a:lnTo>
                  <a:lnTo>
                    <a:pt x="2518216" y="2677"/>
                  </a:lnTo>
                  <a:lnTo>
                    <a:pt x="2532206" y="2256"/>
                  </a:lnTo>
                  <a:lnTo>
                    <a:pt x="2546196" y="1898"/>
                  </a:lnTo>
                  <a:lnTo>
                    <a:pt x="2560187" y="1593"/>
                  </a:lnTo>
                  <a:lnTo>
                    <a:pt x="2574177" y="1333"/>
                  </a:lnTo>
                  <a:lnTo>
                    <a:pt x="2588167" y="1111"/>
                  </a:lnTo>
                  <a:lnTo>
                    <a:pt x="2602157" y="922"/>
                  </a:lnTo>
                  <a:lnTo>
                    <a:pt x="2616147" y="762"/>
                  </a:lnTo>
                  <a:lnTo>
                    <a:pt x="2630137" y="625"/>
                  </a:lnTo>
                  <a:lnTo>
                    <a:pt x="2644127" y="509"/>
                  </a:lnTo>
                  <a:lnTo>
                    <a:pt x="2658117" y="410"/>
                  </a:lnTo>
                  <a:lnTo>
                    <a:pt x="2672107" y="325"/>
                  </a:lnTo>
                  <a:lnTo>
                    <a:pt x="2686097" y="254"/>
                  </a:lnTo>
                  <a:lnTo>
                    <a:pt x="2700087" y="193"/>
                  </a:lnTo>
                  <a:lnTo>
                    <a:pt x="2714078" y="141"/>
                  </a:lnTo>
                  <a:lnTo>
                    <a:pt x="2728068" y="96"/>
                  </a:lnTo>
                  <a:lnTo>
                    <a:pt x="2742058" y="59"/>
                  </a:lnTo>
                  <a:lnTo>
                    <a:pt x="2756048" y="27"/>
                  </a:lnTo>
                  <a:lnTo>
                    <a:pt x="2770038" y="0"/>
                  </a:lnTo>
                  <a:lnTo>
                    <a:pt x="2770038" y="0"/>
                  </a:lnTo>
                  <a:lnTo>
                    <a:pt x="2784028" y="27"/>
                  </a:lnTo>
                  <a:lnTo>
                    <a:pt x="2798018" y="59"/>
                  </a:lnTo>
                  <a:lnTo>
                    <a:pt x="2812008" y="96"/>
                  </a:lnTo>
                  <a:lnTo>
                    <a:pt x="2825998" y="141"/>
                  </a:lnTo>
                  <a:lnTo>
                    <a:pt x="2839988" y="193"/>
                  </a:lnTo>
                  <a:lnTo>
                    <a:pt x="2853978" y="254"/>
                  </a:lnTo>
                  <a:lnTo>
                    <a:pt x="2867969" y="325"/>
                  </a:lnTo>
                  <a:lnTo>
                    <a:pt x="2881959" y="410"/>
                  </a:lnTo>
                  <a:lnTo>
                    <a:pt x="2895949" y="509"/>
                  </a:lnTo>
                  <a:lnTo>
                    <a:pt x="2909939" y="625"/>
                  </a:lnTo>
                  <a:lnTo>
                    <a:pt x="2923929" y="762"/>
                  </a:lnTo>
                  <a:lnTo>
                    <a:pt x="2937919" y="922"/>
                  </a:lnTo>
                  <a:lnTo>
                    <a:pt x="2951909" y="1111"/>
                  </a:lnTo>
                  <a:lnTo>
                    <a:pt x="2965899" y="1333"/>
                  </a:lnTo>
                  <a:lnTo>
                    <a:pt x="2979889" y="1593"/>
                  </a:lnTo>
                  <a:lnTo>
                    <a:pt x="2993879" y="1898"/>
                  </a:lnTo>
                  <a:lnTo>
                    <a:pt x="3007870" y="2256"/>
                  </a:lnTo>
                  <a:lnTo>
                    <a:pt x="3021860" y="2677"/>
                  </a:lnTo>
                  <a:lnTo>
                    <a:pt x="3035850" y="3170"/>
                  </a:lnTo>
                  <a:lnTo>
                    <a:pt x="3049840" y="3749"/>
                  </a:lnTo>
                  <a:lnTo>
                    <a:pt x="3063830" y="4427"/>
                  </a:lnTo>
                  <a:lnTo>
                    <a:pt x="3077820" y="5222"/>
                  </a:lnTo>
                  <a:lnTo>
                    <a:pt x="3091810" y="6152"/>
                  </a:lnTo>
                  <a:lnTo>
                    <a:pt x="3105800" y="7241"/>
                  </a:lnTo>
                  <a:lnTo>
                    <a:pt x="3119790" y="8514"/>
                  </a:lnTo>
                  <a:lnTo>
                    <a:pt x="3133780" y="10001"/>
                  </a:lnTo>
                  <a:lnTo>
                    <a:pt x="3147770" y="11737"/>
                  </a:lnTo>
                  <a:lnTo>
                    <a:pt x="3161761" y="13761"/>
                  </a:lnTo>
                  <a:lnTo>
                    <a:pt x="3175751" y="16116"/>
                  </a:lnTo>
                  <a:lnTo>
                    <a:pt x="3189741" y="18854"/>
                  </a:lnTo>
                  <a:lnTo>
                    <a:pt x="3203731" y="22028"/>
                  </a:lnTo>
                  <a:lnTo>
                    <a:pt x="3217721" y="25702"/>
                  </a:lnTo>
                  <a:lnTo>
                    <a:pt x="3231711" y="29943"/>
                  </a:lnTo>
                  <a:lnTo>
                    <a:pt x="3245701" y="34824"/>
                  </a:lnTo>
                  <a:lnTo>
                    <a:pt x="3259691" y="40423"/>
                  </a:lnTo>
                  <a:lnTo>
                    <a:pt x="3273681" y="46819"/>
                  </a:lnTo>
                  <a:lnTo>
                    <a:pt x="3287671" y="54094"/>
                  </a:lnTo>
                  <a:lnTo>
                    <a:pt x="3301661" y="62327"/>
                  </a:lnTo>
                  <a:lnTo>
                    <a:pt x="3315652" y="71589"/>
                  </a:lnTo>
                  <a:lnTo>
                    <a:pt x="3329642" y="81944"/>
                  </a:lnTo>
                  <a:lnTo>
                    <a:pt x="3343632" y="93436"/>
                  </a:lnTo>
                  <a:lnTo>
                    <a:pt x="3357622" y="106088"/>
                  </a:lnTo>
                  <a:lnTo>
                    <a:pt x="3371612" y="119895"/>
                  </a:lnTo>
                  <a:lnTo>
                    <a:pt x="3385602" y="134818"/>
                  </a:lnTo>
                  <a:lnTo>
                    <a:pt x="3399592" y="150780"/>
                  </a:lnTo>
                  <a:lnTo>
                    <a:pt x="3413582" y="167665"/>
                  </a:lnTo>
                  <a:lnTo>
                    <a:pt x="3427572" y="185317"/>
                  </a:lnTo>
                  <a:lnTo>
                    <a:pt x="3441562" y="203546"/>
                  </a:lnTo>
                  <a:lnTo>
                    <a:pt x="3455552" y="222133"/>
                  </a:lnTo>
                  <a:lnTo>
                    <a:pt x="3469543" y="240841"/>
                  </a:lnTo>
                  <a:lnTo>
                    <a:pt x="3483533" y="259428"/>
                  </a:lnTo>
                  <a:lnTo>
                    <a:pt x="3497523" y="277657"/>
                  </a:lnTo>
                  <a:lnTo>
                    <a:pt x="3511513" y="295310"/>
                  </a:lnTo>
                  <a:lnTo>
                    <a:pt x="3525503" y="312195"/>
                  </a:lnTo>
                  <a:lnTo>
                    <a:pt x="3539493" y="328157"/>
                  </a:lnTo>
                  <a:lnTo>
                    <a:pt x="3553483" y="343080"/>
                  </a:lnTo>
                  <a:lnTo>
                    <a:pt x="3567473" y="356887"/>
                  </a:lnTo>
                  <a:lnTo>
                    <a:pt x="3581463" y="369539"/>
                  </a:lnTo>
                  <a:lnTo>
                    <a:pt x="3595453" y="381030"/>
                  </a:lnTo>
                  <a:lnTo>
                    <a:pt x="3609444" y="391385"/>
                  </a:lnTo>
                  <a:lnTo>
                    <a:pt x="3623434" y="400648"/>
                  </a:lnTo>
                  <a:lnTo>
                    <a:pt x="3637424" y="408880"/>
                  </a:lnTo>
                  <a:lnTo>
                    <a:pt x="3651414" y="416155"/>
                  </a:lnTo>
                  <a:lnTo>
                    <a:pt x="3665404" y="422551"/>
                  </a:lnTo>
                  <a:lnTo>
                    <a:pt x="3679394" y="428150"/>
                  </a:lnTo>
                  <a:lnTo>
                    <a:pt x="3693384" y="433031"/>
                  </a:lnTo>
                  <a:lnTo>
                    <a:pt x="3707374" y="437272"/>
                  </a:lnTo>
                  <a:lnTo>
                    <a:pt x="3721364" y="440946"/>
                  </a:lnTo>
                  <a:lnTo>
                    <a:pt x="3735354" y="444121"/>
                  </a:lnTo>
                  <a:lnTo>
                    <a:pt x="3749344" y="446858"/>
                  </a:lnTo>
                  <a:lnTo>
                    <a:pt x="3763335" y="449213"/>
                  </a:lnTo>
                  <a:lnTo>
                    <a:pt x="3777325" y="451237"/>
                  </a:lnTo>
                  <a:lnTo>
                    <a:pt x="3791315" y="452973"/>
                  </a:lnTo>
                  <a:lnTo>
                    <a:pt x="3805305" y="454460"/>
                  </a:lnTo>
                  <a:lnTo>
                    <a:pt x="3819295" y="455733"/>
                  </a:lnTo>
                  <a:lnTo>
                    <a:pt x="3833285" y="456822"/>
                  </a:lnTo>
                  <a:lnTo>
                    <a:pt x="3847275" y="457753"/>
                  </a:lnTo>
                  <a:lnTo>
                    <a:pt x="3861265" y="458547"/>
                  </a:lnTo>
                  <a:lnTo>
                    <a:pt x="3875255" y="459225"/>
                  </a:lnTo>
                  <a:lnTo>
                    <a:pt x="3889245" y="459804"/>
                  </a:lnTo>
                  <a:lnTo>
                    <a:pt x="3903235" y="460297"/>
                  </a:lnTo>
                  <a:lnTo>
                    <a:pt x="3917226" y="460718"/>
                  </a:lnTo>
                  <a:lnTo>
                    <a:pt x="3931216" y="461076"/>
                  </a:lnTo>
                  <a:lnTo>
                    <a:pt x="3945206" y="461382"/>
                  </a:lnTo>
                  <a:lnTo>
                    <a:pt x="3959196" y="461642"/>
                  </a:lnTo>
                  <a:lnTo>
                    <a:pt x="3973186" y="461863"/>
                  </a:lnTo>
                  <a:lnTo>
                    <a:pt x="3987176" y="462052"/>
                  </a:lnTo>
                  <a:lnTo>
                    <a:pt x="4001166" y="462212"/>
                  </a:lnTo>
                  <a:lnTo>
                    <a:pt x="4015156" y="462349"/>
                  </a:lnTo>
                  <a:lnTo>
                    <a:pt x="4029146" y="462466"/>
                  </a:lnTo>
                  <a:lnTo>
                    <a:pt x="4043136" y="462565"/>
                  </a:lnTo>
                  <a:lnTo>
                    <a:pt x="4057126" y="462649"/>
                  </a:lnTo>
                  <a:lnTo>
                    <a:pt x="4071117" y="462721"/>
                  </a:lnTo>
                  <a:lnTo>
                    <a:pt x="4085107" y="462782"/>
                  </a:lnTo>
                  <a:lnTo>
                    <a:pt x="4099097" y="462834"/>
                  </a:lnTo>
                  <a:lnTo>
                    <a:pt x="4113087" y="462878"/>
                  </a:lnTo>
                  <a:lnTo>
                    <a:pt x="4127077" y="462916"/>
                  </a:lnTo>
                  <a:lnTo>
                    <a:pt x="4141067" y="462948"/>
                  </a:lnTo>
                  <a:lnTo>
                    <a:pt x="4155057" y="462975"/>
                  </a:lnTo>
                </a:path>
              </a:pathLst>
            </a:custGeom>
            <a:ln w="40651" cap="flat">
              <a:solidFill>
                <a:srgbClr val="D3D3D3">
                  <a:alpha val="100000"/>
                </a:srgbClr>
              </a:solidFill>
              <a:prstDash val="solid"/>
              <a:round/>
            </a:ln>
          </p:spPr>
          <p:txBody>
            <a:bodyPr/>
            <a:lstStyle/>
            <a:p/>
          </p:txBody>
        </p:sp>
        <p:sp>
          <p:nvSpPr>
            <p:cNvPr id="63" name="pl63"/>
            <p:cNvSpPr/>
            <p:nvPr/>
          </p:nvSpPr>
          <p:spPr>
            <a:xfrm>
              <a:off x="2737948" y="4914728"/>
              <a:ext cx="4155057" cy="308753"/>
            </a:xfrm>
            <a:custGeom>
              <a:avLst/>
              <a:pathLst>
                <a:path w="4155057" h="308753">
                  <a:moveTo>
                    <a:pt x="0" y="154376"/>
                  </a:moveTo>
                  <a:lnTo>
                    <a:pt x="13990" y="154367"/>
                  </a:lnTo>
                  <a:lnTo>
                    <a:pt x="27980" y="154357"/>
                  </a:lnTo>
                  <a:lnTo>
                    <a:pt x="41970" y="154344"/>
                  </a:lnTo>
                  <a:lnTo>
                    <a:pt x="55960" y="154329"/>
                  </a:lnTo>
                  <a:lnTo>
                    <a:pt x="69950" y="154312"/>
                  </a:lnTo>
                  <a:lnTo>
                    <a:pt x="83940" y="154292"/>
                  </a:lnTo>
                  <a:lnTo>
                    <a:pt x="97930" y="154268"/>
                  </a:lnTo>
                  <a:lnTo>
                    <a:pt x="111920" y="154240"/>
                  </a:lnTo>
                  <a:lnTo>
                    <a:pt x="125910" y="154207"/>
                  </a:lnTo>
                  <a:lnTo>
                    <a:pt x="139900" y="154168"/>
                  </a:lnTo>
                  <a:lnTo>
                    <a:pt x="153891" y="154122"/>
                  </a:lnTo>
                  <a:lnTo>
                    <a:pt x="167881" y="154069"/>
                  </a:lnTo>
                  <a:lnTo>
                    <a:pt x="181871" y="154006"/>
                  </a:lnTo>
                  <a:lnTo>
                    <a:pt x="195861" y="153932"/>
                  </a:lnTo>
                  <a:lnTo>
                    <a:pt x="209851" y="153845"/>
                  </a:lnTo>
                  <a:lnTo>
                    <a:pt x="223841" y="153744"/>
                  </a:lnTo>
                  <a:lnTo>
                    <a:pt x="237831" y="153624"/>
                  </a:lnTo>
                  <a:lnTo>
                    <a:pt x="251821" y="153484"/>
                  </a:lnTo>
                  <a:lnTo>
                    <a:pt x="265811" y="153319"/>
                  </a:lnTo>
                  <a:lnTo>
                    <a:pt x="279801" y="153127"/>
                  </a:lnTo>
                  <a:lnTo>
                    <a:pt x="293791" y="152901"/>
                  </a:lnTo>
                  <a:lnTo>
                    <a:pt x="307782" y="152636"/>
                  </a:lnTo>
                  <a:lnTo>
                    <a:pt x="321772" y="152326"/>
                  </a:lnTo>
                  <a:lnTo>
                    <a:pt x="335762" y="151963"/>
                  </a:lnTo>
                  <a:lnTo>
                    <a:pt x="349752" y="151538"/>
                  </a:lnTo>
                  <a:lnTo>
                    <a:pt x="363742" y="151042"/>
                  </a:lnTo>
                  <a:lnTo>
                    <a:pt x="377732" y="150464"/>
                  </a:lnTo>
                  <a:lnTo>
                    <a:pt x="391722" y="149789"/>
                  </a:lnTo>
                  <a:lnTo>
                    <a:pt x="405712" y="149004"/>
                  </a:lnTo>
                  <a:lnTo>
                    <a:pt x="419702" y="148092"/>
                  </a:lnTo>
                  <a:lnTo>
                    <a:pt x="433692" y="147033"/>
                  </a:lnTo>
                  <a:lnTo>
                    <a:pt x="447682" y="145809"/>
                  </a:lnTo>
                  <a:lnTo>
                    <a:pt x="461673" y="144395"/>
                  </a:lnTo>
                  <a:lnTo>
                    <a:pt x="475663" y="142768"/>
                  </a:lnTo>
                  <a:lnTo>
                    <a:pt x="489653" y="140902"/>
                  </a:lnTo>
                  <a:lnTo>
                    <a:pt x="503643" y="138770"/>
                  </a:lnTo>
                  <a:lnTo>
                    <a:pt x="517633" y="136345"/>
                  </a:lnTo>
                  <a:lnTo>
                    <a:pt x="531623" y="133601"/>
                  </a:lnTo>
                  <a:lnTo>
                    <a:pt x="545613" y="130513"/>
                  </a:lnTo>
                  <a:lnTo>
                    <a:pt x="559603" y="127062"/>
                  </a:lnTo>
                  <a:lnTo>
                    <a:pt x="573593" y="123231"/>
                  </a:lnTo>
                  <a:lnTo>
                    <a:pt x="587583" y="119014"/>
                  </a:lnTo>
                  <a:lnTo>
                    <a:pt x="601574" y="114411"/>
                  </a:lnTo>
                  <a:lnTo>
                    <a:pt x="615564" y="109437"/>
                  </a:lnTo>
                  <a:lnTo>
                    <a:pt x="629554" y="104116"/>
                  </a:lnTo>
                  <a:lnTo>
                    <a:pt x="643544" y="98488"/>
                  </a:lnTo>
                  <a:lnTo>
                    <a:pt x="657534" y="92604"/>
                  </a:lnTo>
                  <a:lnTo>
                    <a:pt x="671524" y="86528"/>
                  </a:lnTo>
                  <a:lnTo>
                    <a:pt x="685514" y="80332"/>
                  </a:lnTo>
                  <a:lnTo>
                    <a:pt x="699504" y="74096"/>
                  </a:lnTo>
                  <a:lnTo>
                    <a:pt x="713494" y="67900"/>
                  </a:lnTo>
                  <a:lnTo>
                    <a:pt x="727484" y="61824"/>
                  </a:lnTo>
                  <a:lnTo>
                    <a:pt x="741474" y="55940"/>
                  </a:lnTo>
                  <a:lnTo>
                    <a:pt x="755465" y="50311"/>
                  </a:lnTo>
                  <a:lnTo>
                    <a:pt x="769455" y="44991"/>
                  </a:lnTo>
                  <a:lnTo>
                    <a:pt x="783445" y="40016"/>
                  </a:lnTo>
                  <a:lnTo>
                    <a:pt x="797435" y="35414"/>
                  </a:lnTo>
                  <a:lnTo>
                    <a:pt x="811425" y="31197"/>
                  </a:lnTo>
                  <a:lnTo>
                    <a:pt x="825415" y="27366"/>
                  </a:lnTo>
                  <a:lnTo>
                    <a:pt x="839405" y="23915"/>
                  </a:lnTo>
                  <a:lnTo>
                    <a:pt x="853395" y="20827"/>
                  </a:lnTo>
                  <a:lnTo>
                    <a:pt x="867385" y="18083"/>
                  </a:lnTo>
                  <a:lnTo>
                    <a:pt x="881375" y="15658"/>
                  </a:lnTo>
                  <a:lnTo>
                    <a:pt x="895365" y="13526"/>
                  </a:lnTo>
                  <a:lnTo>
                    <a:pt x="909356" y="11660"/>
                  </a:lnTo>
                  <a:lnTo>
                    <a:pt x="923346" y="10033"/>
                  </a:lnTo>
                  <a:lnTo>
                    <a:pt x="937336" y="8619"/>
                  </a:lnTo>
                  <a:lnTo>
                    <a:pt x="951326" y="7394"/>
                  </a:lnTo>
                  <a:lnTo>
                    <a:pt x="965316" y="6336"/>
                  </a:lnTo>
                  <a:lnTo>
                    <a:pt x="979306" y="5424"/>
                  </a:lnTo>
                  <a:lnTo>
                    <a:pt x="993296" y="4638"/>
                  </a:lnTo>
                  <a:lnTo>
                    <a:pt x="1007286" y="3964"/>
                  </a:lnTo>
                  <a:lnTo>
                    <a:pt x="1021276" y="3385"/>
                  </a:lnTo>
                  <a:lnTo>
                    <a:pt x="1035266" y="2889"/>
                  </a:lnTo>
                  <a:lnTo>
                    <a:pt x="1049256" y="2465"/>
                  </a:lnTo>
                  <a:lnTo>
                    <a:pt x="1063247" y="2102"/>
                  </a:lnTo>
                  <a:lnTo>
                    <a:pt x="1077237" y="1792"/>
                  </a:lnTo>
                  <a:lnTo>
                    <a:pt x="1091227" y="1527"/>
                  </a:lnTo>
                  <a:lnTo>
                    <a:pt x="1105217" y="1301"/>
                  </a:lnTo>
                  <a:lnTo>
                    <a:pt x="1119207" y="1108"/>
                  </a:lnTo>
                  <a:lnTo>
                    <a:pt x="1133197" y="944"/>
                  </a:lnTo>
                  <a:lnTo>
                    <a:pt x="1147187" y="804"/>
                  </a:lnTo>
                  <a:lnTo>
                    <a:pt x="1161177" y="684"/>
                  </a:lnTo>
                  <a:lnTo>
                    <a:pt x="1175167" y="582"/>
                  </a:lnTo>
                  <a:lnTo>
                    <a:pt x="1189157" y="496"/>
                  </a:lnTo>
                  <a:lnTo>
                    <a:pt x="1203148" y="422"/>
                  </a:lnTo>
                  <a:lnTo>
                    <a:pt x="1217138" y="359"/>
                  </a:lnTo>
                  <a:lnTo>
                    <a:pt x="1231128" y="305"/>
                  </a:lnTo>
                  <a:lnTo>
                    <a:pt x="1245118" y="260"/>
                  </a:lnTo>
                  <a:lnTo>
                    <a:pt x="1259108" y="221"/>
                  </a:lnTo>
                  <a:lnTo>
                    <a:pt x="1273098" y="188"/>
                  </a:lnTo>
                  <a:lnTo>
                    <a:pt x="1287088" y="160"/>
                  </a:lnTo>
                  <a:lnTo>
                    <a:pt x="1301078" y="136"/>
                  </a:lnTo>
                  <a:lnTo>
                    <a:pt x="1315068" y="116"/>
                  </a:lnTo>
                  <a:lnTo>
                    <a:pt x="1329058" y="98"/>
                  </a:lnTo>
                  <a:lnTo>
                    <a:pt x="1343048" y="84"/>
                  </a:lnTo>
                  <a:lnTo>
                    <a:pt x="1357039" y="71"/>
                  </a:lnTo>
                  <a:lnTo>
                    <a:pt x="1371029" y="60"/>
                  </a:lnTo>
                  <a:lnTo>
                    <a:pt x="1385019" y="5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103"/>
                  </a:lnTo>
                  <a:lnTo>
                    <a:pt x="2784028" y="121"/>
                  </a:lnTo>
                  <a:lnTo>
                    <a:pt x="2798018" y="143"/>
                  </a:lnTo>
                  <a:lnTo>
                    <a:pt x="2812008" y="168"/>
                  </a:lnTo>
                  <a:lnTo>
                    <a:pt x="2825998" y="197"/>
                  </a:lnTo>
                  <a:lnTo>
                    <a:pt x="2839988" y="232"/>
                  </a:lnTo>
                  <a:lnTo>
                    <a:pt x="2853978" y="272"/>
                  </a:lnTo>
                  <a:lnTo>
                    <a:pt x="2867969" y="320"/>
                  </a:lnTo>
                  <a:lnTo>
                    <a:pt x="2881959" y="377"/>
                  </a:lnTo>
                  <a:lnTo>
                    <a:pt x="2895949" y="443"/>
                  </a:lnTo>
                  <a:lnTo>
                    <a:pt x="2909939" y="520"/>
                  </a:lnTo>
                  <a:lnTo>
                    <a:pt x="2923929" y="611"/>
                  </a:lnTo>
                  <a:lnTo>
                    <a:pt x="2937919" y="718"/>
                  </a:lnTo>
                  <a:lnTo>
                    <a:pt x="2951909" y="844"/>
                  </a:lnTo>
                  <a:lnTo>
                    <a:pt x="2965899" y="992"/>
                  </a:lnTo>
                  <a:lnTo>
                    <a:pt x="2979889" y="1165"/>
                  </a:lnTo>
                  <a:lnTo>
                    <a:pt x="2993879" y="1369"/>
                  </a:lnTo>
                  <a:lnTo>
                    <a:pt x="3007870" y="1608"/>
                  </a:lnTo>
                  <a:lnTo>
                    <a:pt x="3021860" y="1888"/>
                  </a:lnTo>
                  <a:lnTo>
                    <a:pt x="3035850" y="2217"/>
                  </a:lnTo>
                  <a:lnTo>
                    <a:pt x="3049840" y="2603"/>
                  </a:lnTo>
                  <a:lnTo>
                    <a:pt x="3063830" y="3055"/>
                  </a:lnTo>
                  <a:lnTo>
                    <a:pt x="3077820" y="3585"/>
                  </a:lnTo>
                  <a:lnTo>
                    <a:pt x="3091810" y="4205"/>
                  </a:lnTo>
                  <a:lnTo>
                    <a:pt x="3105800" y="4931"/>
                  </a:lnTo>
                  <a:lnTo>
                    <a:pt x="3119790" y="5779"/>
                  </a:lnTo>
                  <a:lnTo>
                    <a:pt x="3133780" y="6771"/>
                  </a:lnTo>
                  <a:lnTo>
                    <a:pt x="3147770" y="7928"/>
                  </a:lnTo>
                  <a:lnTo>
                    <a:pt x="3161761" y="9277"/>
                  </a:lnTo>
                  <a:lnTo>
                    <a:pt x="3175751" y="10848"/>
                  </a:lnTo>
                  <a:lnTo>
                    <a:pt x="3189741" y="12672"/>
                  </a:lnTo>
                  <a:lnTo>
                    <a:pt x="3203731" y="14789"/>
                  </a:lnTo>
                  <a:lnTo>
                    <a:pt x="3217721" y="17238"/>
                  </a:lnTo>
                  <a:lnTo>
                    <a:pt x="3231711" y="20066"/>
                  </a:lnTo>
                  <a:lnTo>
                    <a:pt x="3245701" y="23320"/>
                  </a:lnTo>
                  <a:lnTo>
                    <a:pt x="3259691" y="27052"/>
                  </a:lnTo>
                  <a:lnTo>
                    <a:pt x="3273681" y="31316"/>
                  </a:lnTo>
                  <a:lnTo>
                    <a:pt x="3287671" y="36166"/>
                  </a:lnTo>
                  <a:lnTo>
                    <a:pt x="3301661" y="41654"/>
                  </a:lnTo>
                  <a:lnTo>
                    <a:pt x="3315652" y="47830"/>
                  </a:lnTo>
                  <a:lnTo>
                    <a:pt x="3329642" y="54733"/>
                  </a:lnTo>
                  <a:lnTo>
                    <a:pt x="3343632" y="62394"/>
                  </a:lnTo>
                  <a:lnTo>
                    <a:pt x="3357622" y="70829"/>
                  </a:lnTo>
                  <a:lnTo>
                    <a:pt x="3371612" y="80033"/>
                  </a:lnTo>
                  <a:lnTo>
                    <a:pt x="3385602" y="89982"/>
                  </a:lnTo>
                  <a:lnTo>
                    <a:pt x="3399592" y="100623"/>
                  </a:lnTo>
                  <a:lnTo>
                    <a:pt x="3413582" y="111880"/>
                  </a:lnTo>
                  <a:lnTo>
                    <a:pt x="3427572" y="123648"/>
                  </a:lnTo>
                  <a:lnTo>
                    <a:pt x="3441562" y="135801"/>
                  </a:lnTo>
                  <a:lnTo>
                    <a:pt x="3455552" y="148192"/>
                  </a:lnTo>
                  <a:lnTo>
                    <a:pt x="3469543" y="160664"/>
                  </a:lnTo>
                  <a:lnTo>
                    <a:pt x="3483533" y="173056"/>
                  </a:lnTo>
                  <a:lnTo>
                    <a:pt x="3497523" y="185208"/>
                  </a:lnTo>
                  <a:lnTo>
                    <a:pt x="3511513" y="196976"/>
                  </a:lnTo>
                  <a:lnTo>
                    <a:pt x="3525503" y="208233"/>
                  </a:lnTo>
                  <a:lnTo>
                    <a:pt x="3539493" y="218875"/>
                  </a:lnTo>
                  <a:lnTo>
                    <a:pt x="3553483" y="228823"/>
                  </a:lnTo>
                  <a:lnTo>
                    <a:pt x="3567473" y="238028"/>
                  </a:lnTo>
                  <a:lnTo>
                    <a:pt x="3581463" y="246463"/>
                  </a:lnTo>
                  <a:lnTo>
                    <a:pt x="3595453" y="254124"/>
                  </a:lnTo>
                  <a:lnTo>
                    <a:pt x="3609444" y="261027"/>
                  </a:lnTo>
                  <a:lnTo>
                    <a:pt x="3623434" y="267202"/>
                  </a:lnTo>
                  <a:lnTo>
                    <a:pt x="3637424" y="272690"/>
                  </a:lnTo>
                  <a:lnTo>
                    <a:pt x="3651414" y="277540"/>
                  </a:lnTo>
                  <a:lnTo>
                    <a:pt x="3665404" y="281804"/>
                  </a:lnTo>
                  <a:lnTo>
                    <a:pt x="3679394" y="285537"/>
                  </a:lnTo>
                  <a:lnTo>
                    <a:pt x="3693384" y="288791"/>
                  </a:lnTo>
                  <a:lnTo>
                    <a:pt x="3707374" y="291618"/>
                  </a:lnTo>
                  <a:lnTo>
                    <a:pt x="3721364" y="294067"/>
                  </a:lnTo>
                  <a:lnTo>
                    <a:pt x="3735354" y="296184"/>
                  </a:lnTo>
                  <a:lnTo>
                    <a:pt x="3749344" y="298009"/>
                  </a:lnTo>
                  <a:lnTo>
                    <a:pt x="3763335" y="299579"/>
                  </a:lnTo>
                  <a:lnTo>
                    <a:pt x="3777325" y="300928"/>
                  </a:lnTo>
                  <a:lnTo>
                    <a:pt x="3791315" y="302085"/>
                  </a:lnTo>
                  <a:lnTo>
                    <a:pt x="3805305" y="303077"/>
                  </a:lnTo>
                  <a:lnTo>
                    <a:pt x="3819295" y="303926"/>
                  </a:lnTo>
                  <a:lnTo>
                    <a:pt x="3833285" y="304652"/>
                  </a:lnTo>
                  <a:lnTo>
                    <a:pt x="3847275" y="305272"/>
                  </a:lnTo>
                  <a:lnTo>
                    <a:pt x="3861265" y="305802"/>
                  </a:lnTo>
                  <a:lnTo>
                    <a:pt x="3875255" y="306254"/>
                  </a:lnTo>
                  <a:lnTo>
                    <a:pt x="3889245" y="306639"/>
                  </a:lnTo>
                  <a:lnTo>
                    <a:pt x="3903235" y="306968"/>
                  </a:lnTo>
                  <a:lnTo>
                    <a:pt x="3917226" y="307249"/>
                  </a:lnTo>
                  <a:lnTo>
                    <a:pt x="3931216" y="307488"/>
                  </a:lnTo>
                  <a:lnTo>
                    <a:pt x="3945206" y="307691"/>
                  </a:lnTo>
                  <a:lnTo>
                    <a:pt x="3959196" y="307865"/>
                  </a:lnTo>
                  <a:lnTo>
                    <a:pt x="3973186" y="308012"/>
                  </a:lnTo>
                  <a:lnTo>
                    <a:pt x="3987176" y="308138"/>
                  </a:lnTo>
                  <a:lnTo>
                    <a:pt x="4001166" y="308245"/>
                  </a:lnTo>
                  <a:lnTo>
                    <a:pt x="4015156" y="308336"/>
                  </a:lnTo>
                  <a:lnTo>
                    <a:pt x="4029146" y="308414"/>
                  </a:lnTo>
                  <a:lnTo>
                    <a:pt x="4043136" y="308480"/>
                  </a:lnTo>
                  <a:lnTo>
                    <a:pt x="4057126" y="308536"/>
                  </a:lnTo>
                  <a:lnTo>
                    <a:pt x="4071117" y="308584"/>
                  </a:lnTo>
                  <a:lnTo>
                    <a:pt x="4085107" y="308625"/>
                  </a:lnTo>
                  <a:lnTo>
                    <a:pt x="4099097" y="308659"/>
                  </a:lnTo>
                  <a:lnTo>
                    <a:pt x="4113087" y="308689"/>
                  </a:lnTo>
                  <a:lnTo>
                    <a:pt x="4127077" y="308714"/>
                  </a:lnTo>
                  <a:lnTo>
                    <a:pt x="4141067" y="308735"/>
                  </a:lnTo>
                  <a:lnTo>
                    <a:pt x="4155057" y="308753"/>
                  </a:lnTo>
                </a:path>
              </a:pathLst>
            </a:custGeom>
            <a:ln w="40651" cap="flat">
              <a:solidFill>
                <a:srgbClr val="D3D3D3">
                  <a:alpha val="100000"/>
                </a:srgbClr>
              </a:solidFill>
              <a:prstDash val="solid"/>
              <a:round/>
            </a:ln>
          </p:spPr>
          <p:txBody>
            <a:bodyPr/>
            <a:lstStyle/>
            <a:p/>
          </p:txBody>
        </p:sp>
        <p:sp>
          <p:nvSpPr>
            <p:cNvPr id="64" name="pl64"/>
            <p:cNvSpPr/>
            <p:nvPr/>
          </p:nvSpPr>
          <p:spPr>
            <a:xfrm>
              <a:off x="2737948" y="3216012"/>
              <a:ext cx="4155057" cy="154376"/>
            </a:xfrm>
            <a:custGeom>
              <a:avLst/>
              <a:pathLst>
                <a:path w="4155057" h="154376">
                  <a:moveTo>
                    <a:pt x="0" y="51"/>
                  </a:moveTo>
                  <a:lnTo>
                    <a:pt x="13990" y="60"/>
                  </a:lnTo>
                  <a:lnTo>
                    <a:pt x="27980" y="71"/>
                  </a:lnTo>
                  <a:lnTo>
                    <a:pt x="41970" y="84"/>
                  </a:lnTo>
                  <a:lnTo>
                    <a:pt x="55960" y="98"/>
                  </a:lnTo>
                  <a:lnTo>
                    <a:pt x="69950" y="116"/>
                  </a:lnTo>
                  <a:lnTo>
                    <a:pt x="83940" y="136"/>
                  </a:lnTo>
                  <a:lnTo>
                    <a:pt x="97930" y="160"/>
                  </a:lnTo>
                  <a:lnTo>
                    <a:pt x="111920" y="188"/>
                  </a:lnTo>
                  <a:lnTo>
                    <a:pt x="125910" y="221"/>
                  </a:lnTo>
                  <a:lnTo>
                    <a:pt x="139900" y="260"/>
                  </a:lnTo>
                  <a:lnTo>
                    <a:pt x="153891" y="305"/>
                  </a:lnTo>
                  <a:lnTo>
                    <a:pt x="167881" y="359"/>
                  </a:lnTo>
                  <a:lnTo>
                    <a:pt x="181871" y="422"/>
                  </a:lnTo>
                  <a:lnTo>
                    <a:pt x="195861" y="496"/>
                  </a:lnTo>
                  <a:lnTo>
                    <a:pt x="209851" y="582"/>
                  </a:lnTo>
                  <a:lnTo>
                    <a:pt x="223841" y="684"/>
                  </a:lnTo>
                  <a:lnTo>
                    <a:pt x="237831" y="804"/>
                  </a:lnTo>
                  <a:lnTo>
                    <a:pt x="251821" y="944"/>
                  </a:lnTo>
                  <a:lnTo>
                    <a:pt x="265811" y="1108"/>
                  </a:lnTo>
                  <a:lnTo>
                    <a:pt x="279801" y="1301"/>
                  </a:lnTo>
                  <a:lnTo>
                    <a:pt x="293791" y="1527"/>
                  </a:lnTo>
                  <a:lnTo>
                    <a:pt x="307782" y="1792"/>
                  </a:lnTo>
                  <a:lnTo>
                    <a:pt x="321772" y="2102"/>
                  </a:lnTo>
                  <a:lnTo>
                    <a:pt x="335762" y="2465"/>
                  </a:lnTo>
                  <a:lnTo>
                    <a:pt x="349752" y="2889"/>
                  </a:lnTo>
                  <a:lnTo>
                    <a:pt x="363742" y="3385"/>
                  </a:lnTo>
                  <a:lnTo>
                    <a:pt x="377732" y="3964"/>
                  </a:lnTo>
                  <a:lnTo>
                    <a:pt x="391722" y="4638"/>
                  </a:lnTo>
                  <a:lnTo>
                    <a:pt x="405712" y="5424"/>
                  </a:lnTo>
                  <a:lnTo>
                    <a:pt x="419702" y="6336"/>
                  </a:lnTo>
                  <a:lnTo>
                    <a:pt x="433692" y="7394"/>
                  </a:lnTo>
                  <a:lnTo>
                    <a:pt x="447682" y="8619"/>
                  </a:lnTo>
                  <a:lnTo>
                    <a:pt x="461673" y="10033"/>
                  </a:lnTo>
                  <a:lnTo>
                    <a:pt x="475663" y="11660"/>
                  </a:lnTo>
                  <a:lnTo>
                    <a:pt x="489653" y="13526"/>
                  </a:lnTo>
                  <a:lnTo>
                    <a:pt x="503643" y="15658"/>
                  </a:lnTo>
                  <a:lnTo>
                    <a:pt x="517633" y="18083"/>
                  </a:lnTo>
                  <a:lnTo>
                    <a:pt x="531623" y="20827"/>
                  </a:lnTo>
                  <a:lnTo>
                    <a:pt x="545613" y="23915"/>
                  </a:lnTo>
                  <a:lnTo>
                    <a:pt x="559603" y="27366"/>
                  </a:lnTo>
                  <a:lnTo>
                    <a:pt x="573593" y="31197"/>
                  </a:lnTo>
                  <a:lnTo>
                    <a:pt x="587583" y="35414"/>
                  </a:lnTo>
                  <a:lnTo>
                    <a:pt x="601574" y="40016"/>
                  </a:lnTo>
                  <a:lnTo>
                    <a:pt x="615564" y="44991"/>
                  </a:lnTo>
                  <a:lnTo>
                    <a:pt x="629554" y="50311"/>
                  </a:lnTo>
                  <a:lnTo>
                    <a:pt x="643544" y="55940"/>
                  </a:lnTo>
                  <a:lnTo>
                    <a:pt x="657534" y="61824"/>
                  </a:lnTo>
                  <a:lnTo>
                    <a:pt x="671524" y="67900"/>
                  </a:lnTo>
                  <a:lnTo>
                    <a:pt x="685514" y="74096"/>
                  </a:lnTo>
                  <a:lnTo>
                    <a:pt x="699504" y="80332"/>
                  </a:lnTo>
                  <a:lnTo>
                    <a:pt x="713494" y="86528"/>
                  </a:lnTo>
                  <a:lnTo>
                    <a:pt x="727484" y="92604"/>
                  </a:lnTo>
                  <a:lnTo>
                    <a:pt x="741474" y="98488"/>
                  </a:lnTo>
                  <a:lnTo>
                    <a:pt x="755465" y="104116"/>
                  </a:lnTo>
                  <a:lnTo>
                    <a:pt x="769455" y="109437"/>
                  </a:lnTo>
                  <a:lnTo>
                    <a:pt x="783445" y="114411"/>
                  </a:lnTo>
                  <a:lnTo>
                    <a:pt x="797435" y="119014"/>
                  </a:lnTo>
                  <a:lnTo>
                    <a:pt x="811425" y="123231"/>
                  </a:lnTo>
                  <a:lnTo>
                    <a:pt x="825415" y="127062"/>
                  </a:lnTo>
                  <a:lnTo>
                    <a:pt x="839405" y="130513"/>
                  </a:lnTo>
                  <a:lnTo>
                    <a:pt x="853395" y="133601"/>
                  </a:lnTo>
                  <a:lnTo>
                    <a:pt x="867385" y="136345"/>
                  </a:lnTo>
                  <a:lnTo>
                    <a:pt x="881375" y="138770"/>
                  </a:lnTo>
                  <a:lnTo>
                    <a:pt x="895365" y="140902"/>
                  </a:lnTo>
                  <a:lnTo>
                    <a:pt x="909356" y="142768"/>
                  </a:lnTo>
                  <a:lnTo>
                    <a:pt x="923346" y="144395"/>
                  </a:lnTo>
                  <a:lnTo>
                    <a:pt x="937336" y="145809"/>
                  </a:lnTo>
                  <a:lnTo>
                    <a:pt x="951326" y="147033"/>
                  </a:lnTo>
                  <a:lnTo>
                    <a:pt x="965316" y="148092"/>
                  </a:lnTo>
                  <a:lnTo>
                    <a:pt x="979306" y="149004"/>
                  </a:lnTo>
                  <a:lnTo>
                    <a:pt x="993296" y="149789"/>
                  </a:lnTo>
                  <a:lnTo>
                    <a:pt x="1007286" y="150464"/>
                  </a:lnTo>
                  <a:lnTo>
                    <a:pt x="1021276" y="151042"/>
                  </a:lnTo>
                  <a:lnTo>
                    <a:pt x="1035266" y="151538"/>
                  </a:lnTo>
                  <a:lnTo>
                    <a:pt x="1049256" y="151963"/>
                  </a:lnTo>
                  <a:lnTo>
                    <a:pt x="1063247" y="152326"/>
                  </a:lnTo>
                  <a:lnTo>
                    <a:pt x="1077237" y="152636"/>
                  </a:lnTo>
                  <a:lnTo>
                    <a:pt x="1091227" y="152901"/>
                  </a:lnTo>
                  <a:lnTo>
                    <a:pt x="1105217" y="153127"/>
                  </a:lnTo>
                  <a:lnTo>
                    <a:pt x="1119207" y="153319"/>
                  </a:lnTo>
                  <a:lnTo>
                    <a:pt x="1133197" y="153484"/>
                  </a:lnTo>
                  <a:lnTo>
                    <a:pt x="1147187" y="153624"/>
                  </a:lnTo>
                  <a:lnTo>
                    <a:pt x="1161177" y="153744"/>
                  </a:lnTo>
                  <a:lnTo>
                    <a:pt x="1175167" y="153845"/>
                  </a:lnTo>
                  <a:lnTo>
                    <a:pt x="1189157" y="153932"/>
                  </a:lnTo>
                  <a:lnTo>
                    <a:pt x="1203148" y="154006"/>
                  </a:lnTo>
                  <a:lnTo>
                    <a:pt x="1217138" y="154069"/>
                  </a:lnTo>
                  <a:lnTo>
                    <a:pt x="1231128" y="154122"/>
                  </a:lnTo>
                  <a:lnTo>
                    <a:pt x="1245118" y="154168"/>
                  </a:lnTo>
                  <a:lnTo>
                    <a:pt x="1259108" y="154207"/>
                  </a:lnTo>
                  <a:lnTo>
                    <a:pt x="1273098" y="154240"/>
                  </a:lnTo>
                  <a:lnTo>
                    <a:pt x="1287088" y="154268"/>
                  </a:lnTo>
                  <a:lnTo>
                    <a:pt x="1301078" y="154292"/>
                  </a:lnTo>
                  <a:lnTo>
                    <a:pt x="1315068" y="154312"/>
                  </a:lnTo>
                  <a:lnTo>
                    <a:pt x="1329058" y="154329"/>
                  </a:lnTo>
                  <a:lnTo>
                    <a:pt x="1343048" y="154344"/>
                  </a:lnTo>
                  <a:lnTo>
                    <a:pt x="1357039" y="154357"/>
                  </a:lnTo>
                  <a:lnTo>
                    <a:pt x="1371029" y="154367"/>
                  </a:lnTo>
                  <a:lnTo>
                    <a:pt x="1385019" y="154376"/>
                  </a:lnTo>
                  <a:lnTo>
                    <a:pt x="1385019" y="154376"/>
                  </a:lnTo>
                  <a:lnTo>
                    <a:pt x="1399009" y="154367"/>
                  </a:lnTo>
                  <a:lnTo>
                    <a:pt x="1412999" y="154357"/>
                  </a:lnTo>
                  <a:lnTo>
                    <a:pt x="1426989" y="154344"/>
                  </a:lnTo>
                  <a:lnTo>
                    <a:pt x="1440979" y="154329"/>
                  </a:lnTo>
                  <a:lnTo>
                    <a:pt x="1454969" y="154312"/>
                  </a:lnTo>
                  <a:lnTo>
                    <a:pt x="1468959" y="154292"/>
                  </a:lnTo>
                  <a:lnTo>
                    <a:pt x="1482949" y="154268"/>
                  </a:lnTo>
                  <a:lnTo>
                    <a:pt x="1496939" y="154240"/>
                  </a:lnTo>
                  <a:lnTo>
                    <a:pt x="1510930" y="154207"/>
                  </a:lnTo>
                  <a:lnTo>
                    <a:pt x="1524920" y="154168"/>
                  </a:lnTo>
                  <a:lnTo>
                    <a:pt x="1538910" y="154122"/>
                  </a:lnTo>
                  <a:lnTo>
                    <a:pt x="1552900" y="154069"/>
                  </a:lnTo>
                  <a:lnTo>
                    <a:pt x="1566890" y="154006"/>
                  </a:lnTo>
                  <a:lnTo>
                    <a:pt x="1580880" y="153932"/>
                  </a:lnTo>
                  <a:lnTo>
                    <a:pt x="1594870" y="153845"/>
                  </a:lnTo>
                  <a:lnTo>
                    <a:pt x="1608860" y="153744"/>
                  </a:lnTo>
                  <a:lnTo>
                    <a:pt x="1622850" y="153624"/>
                  </a:lnTo>
                  <a:lnTo>
                    <a:pt x="1636840" y="153484"/>
                  </a:lnTo>
                  <a:lnTo>
                    <a:pt x="1650830" y="153319"/>
                  </a:lnTo>
                  <a:lnTo>
                    <a:pt x="1664821" y="153127"/>
                  </a:lnTo>
                  <a:lnTo>
                    <a:pt x="1678811" y="152901"/>
                  </a:lnTo>
                  <a:lnTo>
                    <a:pt x="1692801" y="152636"/>
                  </a:lnTo>
                  <a:lnTo>
                    <a:pt x="1706791" y="152326"/>
                  </a:lnTo>
                  <a:lnTo>
                    <a:pt x="1720781" y="151963"/>
                  </a:lnTo>
                  <a:lnTo>
                    <a:pt x="1734771" y="151538"/>
                  </a:lnTo>
                  <a:lnTo>
                    <a:pt x="1748761" y="151042"/>
                  </a:lnTo>
                  <a:lnTo>
                    <a:pt x="1762751" y="150464"/>
                  </a:lnTo>
                  <a:lnTo>
                    <a:pt x="1776741" y="149789"/>
                  </a:lnTo>
                  <a:lnTo>
                    <a:pt x="1790731" y="149004"/>
                  </a:lnTo>
                  <a:lnTo>
                    <a:pt x="1804722" y="148092"/>
                  </a:lnTo>
                  <a:lnTo>
                    <a:pt x="1818712" y="147033"/>
                  </a:lnTo>
                  <a:lnTo>
                    <a:pt x="1832702" y="145809"/>
                  </a:lnTo>
                  <a:lnTo>
                    <a:pt x="1846692" y="144395"/>
                  </a:lnTo>
                  <a:lnTo>
                    <a:pt x="1860682" y="142768"/>
                  </a:lnTo>
                  <a:lnTo>
                    <a:pt x="1874672" y="140902"/>
                  </a:lnTo>
                  <a:lnTo>
                    <a:pt x="1888662" y="138770"/>
                  </a:lnTo>
                  <a:lnTo>
                    <a:pt x="1902652" y="136345"/>
                  </a:lnTo>
                  <a:lnTo>
                    <a:pt x="1916642" y="133601"/>
                  </a:lnTo>
                  <a:lnTo>
                    <a:pt x="1930632" y="130513"/>
                  </a:lnTo>
                  <a:lnTo>
                    <a:pt x="1944622" y="127062"/>
                  </a:lnTo>
                  <a:lnTo>
                    <a:pt x="1958613" y="123231"/>
                  </a:lnTo>
                  <a:lnTo>
                    <a:pt x="1972603" y="119014"/>
                  </a:lnTo>
                  <a:lnTo>
                    <a:pt x="1986593" y="114411"/>
                  </a:lnTo>
                  <a:lnTo>
                    <a:pt x="2000583" y="109437"/>
                  </a:lnTo>
                  <a:lnTo>
                    <a:pt x="2014573" y="104116"/>
                  </a:lnTo>
                  <a:lnTo>
                    <a:pt x="2028563" y="98488"/>
                  </a:lnTo>
                  <a:lnTo>
                    <a:pt x="2042553" y="92604"/>
                  </a:lnTo>
                  <a:lnTo>
                    <a:pt x="2056543" y="86528"/>
                  </a:lnTo>
                  <a:lnTo>
                    <a:pt x="2070533" y="80332"/>
                  </a:lnTo>
                  <a:lnTo>
                    <a:pt x="2084523" y="74096"/>
                  </a:lnTo>
                  <a:lnTo>
                    <a:pt x="2098513" y="67900"/>
                  </a:lnTo>
                  <a:lnTo>
                    <a:pt x="2112504" y="61824"/>
                  </a:lnTo>
                  <a:lnTo>
                    <a:pt x="2126494" y="55940"/>
                  </a:lnTo>
                  <a:lnTo>
                    <a:pt x="2140484" y="50311"/>
                  </a:lnTo>
                  <a:lnTo>
                    <a:pt x="2154474" y="44991"/>
                  </a:lnTo>
                  <a:lnTo>
                    <a:pt x="2168464" y="40016"/>
                  </a:lnTo>
                  <a:lnTo>
                    <a:pt x="2182454" y="35414"/>
                  </a:lnTo>
                  <a:lnTo>
                    <a:pt x="2196444" y="31197"/>
                  </a:lnTo>
                  <a:lnTo>
                    <a:pt x="2210434" y="27366"/>
                  </a:lnTo>
                  <a:lnTo>
                    <a:pt x="2224424" y="23915"/>
                  </a:lnTo>
                  <a:lnTo>
                    <a:pt x="2238414" y="20827"/>
                  </a:lnTo>
                  <a:lnTo>
                    <a:pt x="2252404" y="18083"/>
                  </a:lnTo>
                  <a:lnTo>
                    <a:pt x="2266395" y="15658"/>
                  </a:lnTo>
                  <a:lnTo>
                    <a:pt x="2280385" y="13526"/>
                  </a:lnTo>
                  <a:lnTo>
                    <a:pt x="2294375" y="11660"/>
                  </a:lnTo>
                  <a:lnTo>
                    <a:pt x="2308365" y="10033"/>
                  </a:lnTo>
                  <a:lnTo>
                    <a:pt x="2322355" y="8619"/>
                  </a:lnTo>
                  <a:lnTo>
                    <a:pt x="2336345" y="7394"/>
                  </a:lnTo>
                  <a:lnTo>
                    <a:pt x="2350335" y="6336"/>
                  </a:lnTo>
                  <a:lnTo>
                    <a:pt x="2364325" y="5424"/>
                  </a:lnTo>
                  <a:lnTo>
                    <a:pt x="2378315" y="4638"/>
                  </a:lnTo>
                  <a:lnTo>
                    <a:pt x="2392305" y="3964"/>
                  </a:lnTo>
                  <a:lnTo>
                    <a:pt x="2406296" y="3385"/>
                  </a:lnTo>
                  <a:lnTo>
                    <a:pt x="2420286" y="2889"/>
                  </a:lnTo>
                  <a:lnTo>
                    <a:pt x="2434276" y="2465"/>
                  </a:lnTo>
                  <a:lnTo>
                    <a:pt x="2448266" y="2102"/>
                  </a:lnTo>
                  <a:lnTo>
                    <a:pt x="2462256" y="1792"/>
                  </a:lnTo>
                  <a:lnTo>
                    <a:pt x="2476246" y="1527"/>
                  </a:lnTo>
                  <a:lnTo>
                    <a:pt x="2490236" y="1301"/>
                  </a:lnTo>
                  <a:lnTo>
                    <a:pt x="2504226" y="1108"/>
                  </a:lnTo>
                  <a:lnTo>
                    <a:pt x="2518216" y="944"/>
                  </a:lnTo>
                  <a:lnTo>
                    <a:pt x="2532206" y="804"/>
                  </a:lnTo>
                  <a:lnTo>
                    <a:pt x="2546196" y="684"/>
                  </a:lnTo>
                  <a:lnTo>
                    <a:pt x="2560187" y="582"/>
                  </a:lnTo>
                  <a:lnTo>
                    <a:pt x="2574177" y="496"/>
                  </a:lnTo>
                  <a:lnTo>
                    <a:pt x="2588167" y="422"/>
                  </a:lnTo>
                  <a:lnTo>
                    <a:pt x="2602157" y="359"/>
                  </a:lnTo>
                  <a:lnTo>
                    <a:pt x="2616147" y="305"/>
                  </a:lnTo>
                  <a:lnTo>
                    <a:pt x="2630137" y="260"/>
                  </a:lnTo>
                  <a:lnTo>
                    <a:pt x="2644127" y="221"/>
                  </a:lnTo>
                  <a:lnTo>
                    <a:pt x="2658117" y="188"/>
                  </a:lnTo>
                  <a:lnTo>
                    <a:pt x="2672107" y="160"/>
                  </a:lnTo>
                  <a:lnTo>
                    <a:pt x="2686097" y="136"/>
                  </a:lnTo>
                  <a:lnTo>
                    <a:pt x="2700087" y="116"/>
                  </a:lnTo>
                  <a:lnTo>
                    <a:pt x="2714078" y="98"/>
                  </a:lnTo>
                  <a:lnTo>
                    <a:pt x="2728068" y="84"/>
                  </a:lnTo>
                  <a:lnTo>
                    <a:pt x="2742058" y="71"/>
                  </a:lnTo>
                  <a:lnTo>
                    <a:pt x="2756048" y="60"/>
                  </a:lnTo>
                  <a:lnTo>
                    <a:pt x="2770038" y="51"/>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65" name="pl65"/>
            <p:cNvSpPr/>
            <p:nvPr/>
          </p:nvSpPr>
          <p:spPr>
            <a:xfrm>
              <a:off x="2737948" y="3525232"/>
              <a:ext cx="4155057" cy="1080327"/>
            </a:xfrm>
            <a:custGeom>
              <a:avLst/>
              <a:pathLst>
                <a:path w="4155057" h="1080327">
                  <a:moveTo>
                    <a:pt x="0" y="617196"/>
                  </a:moveTo>
                  <a:lnTo>
                    <a:pt x="13990" y="617169"/>
                  </a:lnTo>
                  <a:lnTo>
                    <a:pt x="27980" y="617137"/>
                  </a:lnTo>
                  <a:lnTo>
                    <a:pt x="41970" y="617099"/>
                  </a:lnTo>
                  <a:lnTo>
                    <a:pt x="55960" y="617055"/>
                  </a:lnTo>
                  <a:lnTo>
                    <a:pt x="69950" y="617003"/>
                  </a:lnTo>
                  <a:lnTo>
                    <a:pt x="83940" y="616942"/>
                  </a:lnTo>
                  <a:lnTo>
                    <a:pt x="97930" y="616870"/>
                  </a:lnTo>
                  <a:lnTo>
                    <a:pt x="111920" y="616786"/>
                  </a:lnTo>
                  <a:lnTo>
                    <a:pt x="125910" y="616687"/>
                  </a:lnTo>
                  <a:lnTo>
                    <a:pt x="139900" y="616571"/>
                  </a:lnTo>
                  <a:lnTo>
                    <a:pt x="153891" y="616434"/>
                  </a:lnTo>
                  <a:lnTo>
                    <a:pt x="167881" y="616273"/>
                  </a:lnTo>
                  <a:lnTo>
                    <a:pt x="181871" y="616085"/>
                  </a:lnTo>
                  <a:lnTo>
                    <a:pt x="195861" y="615863"/>
                  </a:lnTo>
                  <a:lnTo>
                    <a:pt x="209851" y="615603"/>
                  </a:lnTo>
                  <a:lnTo>
                    <a:pt x="223841" y="615298"/>
                  </a:lnTo>
                  <a:lnTo>
                    <a:pt x="237831" y="614939"/>
                  </a:lnTo>
                  <a:lnTo>
                    <a:pt x="251821" y="614519"/>
                  </a:lnTo>
                  <a:lnTo>
                    <a:pt x="265811" y="614025"/>
                  </a:lnTo>
                  <a:lnTo>
                    <a:pt x="279801" y="613447"/>
                  </a:lnTo>
                  <a:lnTo>
                    <a:pt x="293791" y="612769"/>
                  </a:lnTo>
                  <a:lnTo>
                    <a:pt x="307782" y="611974"/>
                  </a:lnTo>
                  <a:lnTo>
                    <a:pt x="321772" y="611044"/>
                  </a:lnTo>
                  <a:lnTo>
                    <a:pt x="335762" y="609955"/>
                  </a:lnTo>
                  <a:lnTo>
                    <a:pt x="349752" y="608682"/>
                  </a:lnTo>
                  <a:lnTo>
                    <a:pt x="363742" y="607194"/>
                  </a:lnTo>
                  <a:lnTo>
                    <a:pt x="377732" y="605458"/>
                  </a:lnTo>
                  <a:lnTo>
                    <a:pt x="391722" y="603435"/>
                  </a:lnTo>
                  <a:lnTo>
                    <a:pt x="405712" y="601080"/>
                  </a:lnTo>
                  <a:lnTo>
                    <a:pt x="419702" y="598342"/>
                  </a:lnTo>
                  <a:lnTo>
                    <a:pt x="433692" y="595168"/>
                  </a:lnTo>
                  <a:lnTo>
                    <a:pt x="447682" y="591493"/>
                  </a:lnTo>
                  <a:lnTo>
                    <a:pt x="461673" y="587252"/>
                  </a:lnTo>
                  <a:lnTo>
                    <a:pt x="475663" y="582371"/>
                  </a:lnTo>
                  <a:lnTo>
                    <a:pt x="489653" y="576773"/>
                  </a:lnTo>
                  <a:lnTo>
                    <a:pt x="503643" y="570377"/>
                  </a:lnTo>
                  <a:lnTo>
                    <a:pt x="517633" y="563102"/>
                  </a:lnTo>
                  <a:lnTo>
                    <a:pt x="531623" y="554869"/>
                  </a:lnTo>
                  <a:lnTo>
                    <a:pt x="545613" y="545607"/>
                  </a:lnTo>
                  <a:lnTo>
                    <a:pt x="559603" y="535252"/>
                  </a:lnTo>
                  <a:lnTo>
                    <a:pt x="573593" y="523760"/>
                  </a:lnTo>
                  <a:lnTo>
                    <a:pt x="587583" y="511108"/>
                  </a:lnTo>
                  <a:lnTo>
                    <a:pt x="601574" y="497301"/>
                  </a:lnTo>
                  <a:lnTo>
                    <a:pt x="615564" y="482378"/>
                  </a:lnTo>
                  <a:lnTo>
                    <a:pt x="629554" y="466416"/>
                  </a:lnTo>
                  <a:lnTo>
                    <a:pt x="643544" y="449531"/>
                  </a:lnTo>
                  <a:lnTo>
                    <a:pt x="657534" y="431879"/>
                  </a:lnTo>
                  <a:lnTo>
                    <a:pt x="671524" y="413650"/>
                  </a:lnTo>
                  <a:lnTo>
                    <a:pt x="685514" y="395063"/>
                  </a:lnTo>
                  <a:lnTo>
                    <a:pt x="699504" y="376354"/>
                  </a:lnTo>
                  <a:lnTo>
                    <a:pt x="713494" y="357767"/>
                  </a:lnTo>
                  <a:lnTo>
                    <a:pt x="727484" y="339539"/>
                  </a:lnTo>
                  <a:lnTo>
                    <a:pt x="741474" y="321886"/>
                  </a:lnTo>
                  <a:lnTo>
                    <a:pt x="755465" y="305001"/>
                  </a:lnTo>
                  <a:lnTo>
                    <a:pt x="769455" y="289039"/>
                  </a:lnTo>
                  <a:lnTo>
                    <a:pt x="783445" y="274116"/>
                  </a:lnTo>
                  <a:lnTo>
                    <a:pt x="797435" y="260309"/>
                  </a:lnTo>
                  <a:lnTo>
                    <a:pt x="811425" y="247657"/>
                  </a:lnTo>
                  <a:lnTo>
                    <a:pt x="825415" y="236165"/>
                  </a:lnTo>
                  <a:lnTo>
                    <a:pt x="839405" y="225811"/>
                  </a:lnTo>
                  <a:lnTo>
                    <a:pt x="853395" y="216548"/>
                  </a:lnTo>
                  <a:lnTo>
                    <a:pt x="867385" y="208316"/>
                  </a:lnTo>
                  <a:lnTo>
                    <a:pt x="881375" y="201041"/>
                  </a:lnTo>
                  <a:lnTo>
                    <a:pt x="895365" y="194644"/>
                  </a:lnTo>
                  <a:lnTo>
                    <a:pt x="909356" y="189046"/>
                  </a:lnTo>
                  <a:lnTo>
                    <a:pt x="923346" y="184165"/>
                  </a:lnTo>
                  <a:lnTo>
                    <a:pt x="937336" y="179924"/>
                  </a:lnTo>
                  <a:lnTo>
                    <a:pt x="951326" y="176250"/>
                  </a:lnTo>
                  <a:lnTo>
                    <a:pt x="965316" y="173075"/>
                  </a:lnTo>
                  <a:lnTo>
                    <a:pt x="979306" y="170338"/>
                  </a:lnTo>
                  <a:lnTo>
                    <a:pt x="993296" y="167982"/>
                  </a:lnTo>
                  <a:lnTo>
                    <a:pt x="1007286" y="165959"/>
                  </a:lnTo>
                  <a:lnTo>
                    <a:pt x="1021276" y="164223"/>
                  </a:lnTo>
                  <a:lnTo>
                    <a:pt x="1035266" y="162736"/>
                  </a:lnTo>
                  <a:lnTo>
                    <a:pt x="1049256" y="161462"/>
                  </a:lnTo>
                  <a:lnTo>
                    <a:pt x="1063247" y="160374"/>
                  </a:lnTo>
                  <a:lnTo>
                    <a:pt x="1077237" y="159443"/>
                  </a:lnTo>
                  <a:lnTo>
                    <a:pt x="1091227" y="158649"/>
                  </a:lnTo>
                  <a:lnTo>
                    <a:pt x="1105217" y="157970"/>
                  </a:lnTo>
                  <a:lnTo>
                    <a:pt x="1119207" y="157392"/>
                  </a:lnTo>
                  <a:lnTo>
                    <a:pt x="1133197" y="156899"/>
                  </a:lnTo>
                  <a:lnTo>
                    <a:pt x="1147187" y="156478"/>
                  </a:lnTo>
                  <a:lnTo>
                    <a:pt x="1161177" y="156120"/>
                  </a:lnTo>
                  <a:lnTo>
                    <a:pt x="1175167" y="155814"/>
                  </a:lnTo>
                  <a:lnTo>
                    <a:pt x="1189157" y="155554"/>
                  </a:lnTo>
                  <a:lnTo>
                    <a:pt x="1203148" y="155333"/>
                  </a:lnTo>
                  <a:lnTo>
                    <a:pt x="1217138" y="155144"/>
                  </a:lnTo>
                  <a:lnTo>
                    <a:pt x="1231128" y="154983"/>
                  </a:lnTo>
                  <a:lnTo>
                    <a:pt x="1245118" y="154847"/>
                  </a:lnTo>
                  <a:lnTo>
                    <a:pt x="1259108" y="154730"/>
                  </a:lnTo>
                  <a:lnTo>
                    <a:pt x="1273098" y="154631"/>
                  </a:lnTo>
                  <a:lnTo>
                    <a:pt x="1287088" y="154547"/>
                  </a:lnTo>
                  <a:lnTo>
                    <a:pt x="1301078" y="154475"/>
                  </a:lnTo>
                  <a:lnTo>
                    <a:pt x="1315068" y="154414"/>
                  </a:lnTo>
                  <a:lnTo>
                    <a:pt x="1329058" y="154362"/>
                  </a:lnTo>
                  <a:lnTo>
                    <a:pt x="1343048" y="154318"/>
                  </a:lnTo>
                  <a:lnTo>
                    <a:pt x="1357039" y="154280"/>
                  </a:lnTo>
                  <a:lnTo>
                    <a:pt x="1371029" y="154248"/>
                  </a:lnTo>
                  <a:lnTo>
                    <a:pt x="1385019" y="154221"/>
                  </a:lnTo>
                  <a:lnTo>
                    <a:pt x="1385019" y="154376"/>
                  </a:lnTo>
                  <a:lnTo>
                    <a:pt x="1399009" y="154431"/>
                  </a:lnTo>
                  <a:lnTo>
                    <a:pt x="1412999" y="154495"/>
                  </a:lnTo>
                  <a:lnTo>
                    <a:pt x="1426989" y="154570"/>
                  </a:lnTo>
                  <a:lnTo>
                    <a:pt x="1440979" y="154659"/>
                  </a:lnTo>
                  <a:lnTo>
                    <a:pt x="1454969" y="154763"/>
                  </a:lnTo>
                  <a:lnTo>
                    <a:pt x="1468959" y="154885"/>
                  </a:lnTo>
                  <a:lnTo>
                    <a:pt x="1482949" y="155028"/>
                  </a:lnTo>
                  <a:lnTo>
                    <a:pt x="1496939" y="155197"/>
                  </a:lnTo>
                  <a:lnTo>
                    <a:pt x="1510930" y="155395"/>
                  </a:lnTo>
                  <a:lnTo>
                    <a:pt x="1524920" y="155628"/>
                  </a:lnTo>
                  <a:lnTo>
                    <a:pt x="1538910" y="155901"/>
                  </a:lnTo>
                  <a:lnTo>
                    <a:pt x="1552900" y="156222"/>
                  </a:lnTo>
                  <a:lnTo>
                    <a:pt x="1566890" y="156600"/>
                  </a:lnTo>
                  <a:lnTo>
                    <a:pt x="1580880" y="157043"/>
                  </a:lnTo>
                  <a:lnTo>
                    <a:pt x="1594870" y="157563"/>
                  </a:lnTo>
                  <a:lnTo>
                    <a:pt x="1608860" y="158174"/>
                  </a:lnTo>
                  <a:lnTo>
                    <a:pt x="1622850" y="158890"/>
                  </a:lnTo>
                  <a:lnTo>
                    <a:pt x="1636840" y="159731"/>
                  </a:lnTo>
                  <a:lnTo>
                    <a:pt x="1650830" y="160718"/>
                  </a:lnTo>
                  <a:lnTo>
                    <a:pt x="1664821" y="161875"/>
                  </a:lnTo>
                  <a:lnTo>
                    <a:pt x="1678811" y="163232"/>
                  </a:lnTo>
                  <a:lnTo>
                    <a:pt x="1692801" y="164821"/>
                  </a:lnTo>
                  <a:lnTo>
                    <a:pt x="1706791" y="166682"/>
                  </a:lnTo>
                  <a:lnTo>
                    <a:pt x="1720781" y="168859"/>
                  </a:lnTo>
                  <a:lnTo>
                    <a:pt x="1734771" y="171405"/>
                  </a:lnTo>
                  <a:lnTo>
                    <a:pt x="1748761" y="174380"/>
                  </a:lnTo>
                  <a:lnTo>
                    <a:pt x="1762751" y="177852"/>
                  </a:lnTo>
                  <a:lnTo>
                    <a:pt x="1776741" y="181899"/>
                  </a:lnTo>
                  <a:lnTo>
                    <a:pt x="1790731" y="186610"/>
                  </a:lnTo>
                  <a:lnTo>
                    <a:pt x="1804722" y="192084"/>
                  </a:lnTo>
                  <a:lnTo>
                    <a:pt x="1818712" y="198434"/>
                  </a:lnTo>
                  <a:lnTo>
                    <a:pt x="1832702" y="205782"/>
                  </a:lnTo>
                  <a:lnTo>
                    <a:pt x="1846692" y="214264"/>
                  </a:lnTo>
                  <a:lnTo>
                    <a:pt x="1860682" y="224026"/>
                  </a:lnTo>
                  <a:lnTo>
                    <a:pt x="1874672" y="235223"/>
                  </a:lnTo>
                  <a:lnTo>
                    <a:pt x="1888662" y="248016"/>
                  </a:lnTo>
                  <a:lnTo>
                    <a:pt x="1902652" y="262566"/>
                  </a:lnTo>
                  <a:lnTo>
                    <a:pt x="1916642" y="279031"/>
                  </a:lnTo>
                  <a:lnTo>
                    <a:pt x="1930632" y="297556"/>
                  </a:lnTo>
                  <a:lnTo>
                    <a:pt x="1944622" y="318265"/>
                  </a:lnTo>
                  <a:lnTo>
                    <a:pt x="1958613" y="341249"/>
                  </a:lnTo>
                  <a:lnTo>
                    <a:pt x="1972603" y="366553"/>
                  </a:lnTo>
                  <a:lnTo>
                    <a:pt x="1986593" y="394167"/>
                  </a:lnTo>
                  <a:lnTo>
                    <a:pt x="2000583" y="424012"/>
                  </a:lnTo>
                  <a:lnTo>
                    <a:pt x="2014573" y="455937"/>
                  </a:lnTo>
                  <a:lnTo>
                    <a:pt x="2028563" y="489707"/>
                  </a:lnTo>
                  <a:lnTo>
                    <a:pt x="2042553" y="525011"/>
                  </a:lnTo>
                  <a:lnTo>
                    <a:pt x="2056543" y="561469"/>
                  </a:lnTo>
                  <a:lnTo>
                    <a:pt x="2070533" y="598643"/>
                  </a:lnTo>
                  <a:lnTo>
                    <a:pt x="2084523" y="636060"/>
                  </a:lnTo>
                  <a:lnTo>
                    <a:pt x="2098513" y="673234"/>
                  </a:lnTo>
                  <a:lnTo>
                    <a:pt x="2112504" y="709692"/>
                  </a:lnTo>
                  <a:lnTo>
                    <a:pt x="2126494" y="744997"/>
                  </a:lnTo>
                  <a:lnTo>
                    <a:pt x="2140484" y="778767"/>
                  </a:lnTo>
                  <a:lnTo>
                    <a:pt x="2154474" y="810691"/>
                  </a:lnTo>
                  <a:lnTo>
                    <a:pt x="2168464" y="840537"/>
                  </a:lnTo>
                  <a:lnTo>
                    <a:pt x="2182454" y="868151"/>
                  </a:lnTo>
                  <a:lnTo>
                    <a:pt x="2196444" y="893455"/>
                  </a:lnTo>
                  <a:lnTo>
                    <a:pt x="2210434" y="916438"/>
                  </a:lnTo>
                  <a:lnTo>
                    <a:pt x="2224424" y="937147"/>
                  </a:lnTo>
                  <a:lnTo>
                    <a:pt x="2238414" y="955673"/>
                  </a:lnTo>
                  <a:lnTo>
                    <a:pt x="2252404" y="972138"/>
                  </a:lnTo>
                  <a:lnTo>
                    <a:pt x="2266395" y="986688"/>
                  </a:lnTo>
                  <a:lnTo>
                    <a:pt x="2280385" y="999480"/>
                  </a:lnTo>
                  <a:lnTo>
                    <a:pt x="2294375" y="1010677"/>
                  </a:lnTo>
                  <a:lnTo>
                    <a:pt x="2308365" y="1020439"/>
                  </a:lnTo>
                  <a:lnTo>
                    <a:pt x="2322355" y="1028921"/>
                  </a:lnTo>
                  <a:lnTo>
                    <a:pt x="2336345" y="1036270"/>
                  </a:lnTo>
                  <a:lnTo>
                    <a:pt x="2350335" y="1042619"/>
                  </a:lnTo>
                  <a:lnTo>
                    <a:pt x="2364325" y="1048093"/>
                  </a:lnTo>
                  <a:lnTo>
                    <a:pt x="2378315" y="1052804"/>
                  </a:lnTo>
                  <a:lnTo>
                    <a:pt x="2392305" y="1056851"/>
                  </a:lnTo>
                  <a:lnTo>
                    <a:pt x="2406296" y="1060323"/>
                  </a:lnTo>
                  <a:lnTo>
                    <a:pt x="2420286" y="1063298"/>
                  </a:lnTo>
                  <a:lnTo>
                    <a:pt x="2434276" y="1065844"/>
                  </a:lnTo>
                  <a:lnTo>
                    <a:pt x="2448266" y="1068022"/>
                  </a:lnTo>
                  <a:lnTo>
                    <a:pt x="2462256" y="1069883"/>
                  </a:lnTo>
                  <a:lnTo>
                    <a:pt x="2476246" y="1071472"/>
                  </a:lnTo>
                  <a:lnTo>
                    <a:pt x="2490236" y="1072828"/>
                  </a:lnTo>
                  <a:lnTo>
                    <a:pt x="2504226" y="1073985"/>
                  </a:lnTo>
                  <a:lnTo>
                    <a:pt x="2518216" y="1074972"/>
                  </a:lnTo>
                  <a:lnTo>
                    <a:pt x="2532206" y="1075813"/>
                  </a:lnTo>
                  <a:lnTo>
                    <a:pt x="2546196" y="1076530"/>
                  </a:lnTo>
                  <a:lnTo>
                    <a:pt x="2560187" y="1077141"/>
                  </a:lnTo>
                  <a:lnTo>
                    <a:pt x="2574177" y="1077661"/>
                  </a:lnTo>
                  <a:lnTo>
                    <a:pt x="2588167" y="1078104"/>
                  </a:lnTo>
                  <a:lnTo>
                    <a:pt x="2602157" y="1078481"/>
                  </a:lnTo>
                  <a:lnTo>
                    <a:pt x="2616147" y="1078802"/>
                  </a:lnTo>
                  <a:lnTo>
                    <a:pt x="2630137" y="1079076"/>
                  </a:lnTo>
                  <a:lnTo>
                    <a:pt x="2644127" y="1079309"/>
                  </a:lnTo>
                  <a:lnTo>
                    <a:pt x="2658117" y="1079507"/>
                  </a:lnTo>
                  <a:lnTo>
                    <a:pt x="2672107" y="1079675"/>
                  </a:lnTo>
                  <a:lnTo>
                    <a:pt x="2686097" y="1079819"/>
                  </a:lnTo>
                  <a:lnTo>
                    <a:pt x="2700087" y="1079941"/>
                  </a:lnTo>
                  <a:lnTo>
                    <a:pt x="2714078" y="1080045"/>
                  </a:lnTo>
                  <a:lnTo>
                    <a:pt x="2728068" y="1080133"/>
                  </a:lnTo>
                  <a:lnTo>
                    <a:pt x="2742058" y="1080209"/>
                  </a:lnTo>
                  <a:lnTo>
                    <a:pt x="2756048" y="1080273"/>
                  </a:lnTo>
                  <a:lnTo>
                    <a:pt x="2770038" y="1080327"/>
                  </a:lnTo>
                  <a:lnTo>
                    <a:pt x="2770038" y="1080275"/>
                  </a:lnTo>
                  <a:lnTo>
                    <a:pt x="2784028" y="1080212"/>
                  </a:lnTo>
                  <a:lnTo>
                    <a:pt x="2798018" y="1080137"/>
                  </a:lnTo>
                  <a:lnTo>
                    <a:pt x="2812008" y="1080049"/>
                  </a:lnTo>
                  <a:lnTo>
                    <a:pt x="2825998" y="1079946"/>
                  </a:lnTo>
                  <a:lnTo>
                    <a:pt x="2839988" y="1079825"/>
                  </a:lnTo>
                  <a:lnTo>
                    <a:pt x="2853978" y="1079682"/>
                  </a:lnTo>
                  <a:lnTo>
                    <a:pt x="2867969" y="1079515"/>
                  </a:lnTo>
                  <a:lnTo>
                    <a:pt x="2881959" y="1079318"/>
                  </a:lnTo>
                  <a:lnTo>
                    <a:pt x="2895949" y="1079087"/>
                  </a:lnTo>
                  <a:lnTo>
                    <a:pt x="2909939" y="1078815"/>
                  </a:lnTo>
                  <a:lnTo>
                    <a:pt x="2923929" y="1078496"/>
                  </a:lnTo>
                  <a:lnTo>
                    <a:pt x="2937919" y="1078122"/>
                  </a:lnTo>
                  <a:lnTo>
                    <a:pt x="2951909" y="1077682"/>
                  </a:lnTo>
                  <a:lnTo>
                    <a:pt x="2965899" y="1077165"/>
                  </a:lnTo>
                  <a:lnTo>
                    <a:pt x="2979889" y="1076558"/>
                  </a:lnTo>
                  <a:lnTo>
                    <a:pt x="2993879" y="1075845"/>
                  </a:lnTo>
                  <a:lnTo>
                    <a:pt x="3007870" y="1075009"/>
                  </a:lnTo>
                  <a:lnTo>
                    <a:pt x="3021860" y="1074028"/>
                  </a:lnTo>
                  <a:lnTo>
                    <a:pt x="3035850" y="1072877"/>
                  </a:lnTo>
                  <a:lnTo>
                    <a:pt x="3049840" y="1071527"/>
                  </a:lnTo>
                  <a:lnTo>
                    <a:pt x="3063830" y="1069944"/>
                  </a:lnTo>
                  <a:lnTo>
                    <a:pt x="3077820" y="1068090"/>
                  </a:lnTo>
                  <a:lnTo>
                    <a:pt x="3091810" y="1065919"/>
                  </a:lnTo>
                  <a:lnTo>
                    <a:pt x="3105800" y="1063379"/>
                  </a:lnTo>
                  <a:lnTo>
                    <a:pt x="3119790" y="1060408"/>
                  </a:lnTo>
                  <a:lnTo>
                    <a:pt x="3133780" y="1056937"/>
                  </a:lnTo>
                  <a:lnTo>
                    <a:pt x="3147770" y="1052887"/>
                  </a:lnTo>
                  <a:lnTo>
                    <a:pt x="3161761" y="1048165"/>
                  </a:lnTo>
                  <a:lnTo>
                    <a:pt x="3175751" y="1042669"/>
                  </a:lnTo>
                  <a:lnTo>
                    <a:pt x="3189741" y="1036283"/>
                  </a:lnTo>
                  <a:lnTo>
                    <a:pt x="3203731" y="1028875"/>
                  </a:lnTo>
                  <a:lnTo>
                    <a:pt x="3217721" y="1020302"/>
                  </a:lnTo>
                  <a:lnTo>
                    <a:pt x="3231711" y="1010406"/>
                  </a:lnTo>
                  <a:lnTo>
                    <a:pt x="3245701" y="999017"/>
                  </a:lnTo>
                  <a:lnTo>
                    <a:pt x="3259691" y="985954"/>
                  </a:lnTo>
                  <a:lnTo>
                    <a:pt x="3273681" y="971030"/>
                  </a:lnTo>
                  <a:lnTo>
                    <a:pt x="3287671" y="954055"/>
                  </a:lnTo>
                  <a:lnTo>
                    <a:pt x="3301661" y="934845"/>
                  </a:lnTo>
                  <a:lnTo>
                    <a:pt x="3315652" y="913232"/>
                  </a:lnTo>
                  <a:lnTo>
                    <a:pt x="3329642" y="889072"/>
                  </a:lnTo>
                  <a:lnTo>
                    <a:pt x="3343632" y="862258"/>
                  </a:lnTo>
                  <a:lnTo>
                    <a:pt x="3357622" y="832736"/>
                  </a:lnTo>
                  <a:lnTo>
                    <a:pt x="3371612" y="800520"/>
                  </a:lnTo>
                  <a:lnTo>
                    <a:pt x="3385602" y="765700"/>
                  </a:lnTo>
                  <a:lnTo>
                    <a:pt x="3399592" y="728455"/>
                  </a:lnTo>
                  <a:lnTo>
                    <a:pt x="3413582" y="689056"/>
                  </a:lnTo>
                  <a:lnTo>
                    <a:pt x="3427572" y="647868"/>
                  </a:lnTo>
                  <a:lnTo>
                    <a:pt x="3441562" y="605334"/>
                  </a:lnTo>
                  <a:lnTo>
                    <a:pt x="3455552" y="561964"/>
                  </a:lnTo>
                  <a:lnTo>
                    <a:pt x="3469543" y="518311"/>
                  </a:lnTo>
                  <a:lnTo>
                    <a:pt x="3483533" y="474941"/>
                  </a:lnTo>
                  <a:lnTo>
                    <a:pt x="3497523" y="432407"/>
                  </a:lnTo>
                  <a:lnTo>
                    <a:pt x="3511513" y="391218"/>
                  </a:lnTo>
                  <a:lnTo>
                    <a:pt x="3525503" y="351820"/>
                  </a:lnTo>
                  <a:lnTo>
                    <a:pt x="3539493" y="314575"/>
                  </a:lnTo>
                  <a:lnTo>
                    <a:pt x="3553483" y="279755"/>
                  </a:lnTo>
                  <a:lnTo>
                    <a:pt x="3567473" y="247539"/>
                  </a:lnTo>
                  <a:lnTo>
                    <a:pt x="3581463" y="218017"/>
                  </a:lnTo>
                  <a:lnTo>
                    <a:pt x="3595453" y="191203"/>
                  </a:lnTo>
                  <a:lnTo>
                    <a:pt x="3609444" y="167042"/>
                  </a:lnTo>
                  <a:lnTo>
                    <a:pt x="3623434" y="145429"/>
                  </a:lnTo>
                  <a:lnTo>
                    <a:pt x="3637424" y="126220"/>
                  </a:lnTo>
                  <a:lnTo>
                    <a:pt x="3651414" y="109245"/>
                  </a:lnTo>
                  <a:lnTo>
                    <a:pt x="3665404" y="94321"/>
                  </a:lnTo>
                  <a:lnTo>
                    <a:pt x="3679394" y="81258"/>
                  </a:lnTo>
                  <a:lnTo>
                    <a:pt x="3693384" y="69869"/>
                  </a:lnTo>
                  <a:lnTo>
                    <a:pt x="3707374" y="59973"/>
                  </a:lnTo>
                  <a:lnTo>
                    <a:pt x="3721364" y="51400"/>
                  </a:lnTo>
                  <a:lnTo>
                    <a:pt x="3735354" y="43992"/>
                  </a:lnTo>
                  <a:lnTo>
                    <a:pt x="3749344" y="37605"/>
                  </a:lnTo>
                  <a:lnTo>
                    <a:pt x="3763335" y="32110"/>
                  </a:lnTo>
                  <a:lnTo>
                    <a:pt x="3777325" y="27388"/>
                  </a:lnTo>
                  <a:lnTo>
                    <a:pt x="3791315" y="23337"/>
                  </a:lnTo>
                  <a:lnTo>
                    <a:pt x="3805305" y="19867"/>
                  </a:lnTo>
                  <a:lnTo>
                    <a:pt x="3819295" y="16896"/>
                  </a:lnTo>
                  <a:lnTo>
                    <a:pt x="3833285" y="14355"/>
                  </a:lnTo>
                  <a:lnTo>
                    <a:pt x="3847275" y="12185"/>
                  </a:lnTo>
                  <a:lnTo>
                    <a:pt x="3861265" y="10331"/>
                  </a:lnTo>
                  <a:lnTo>
                    <a:pt x="3875255" y="8748"/>
                  </a:lnTo>
                  <a:lnTo>
                    <a:pt x="3889245" y="7398"/>
                  </a:lnTo>
                  <a:lnTo>
                    <a:pt x="3903235" y="6247"/>
                  </a:lnTo>
                  <a:lnTo>
                    <a:pt x="3917226" y="5266"/>
                  </a:lnTo>
                  <a:lnTo>
                    <a:pt x="3931216" y="4430"/>
                  </a:lnTo>
                  <a:lnTo>
                    <a:pt x="3945206" y="3717"/>
                  </a:lnTo>
                  <a:lnTo>
                    <a:pt x="3959196" y="3110"/>
                  </a:lnTo>
                  <a:lnTo>
                    <a:pt x="3973186" y="2593"/>
                  </a:lnTo>
                  <a:lnTo>
                    <a:pt x="3987176" y="2153"/>
                  </a:lnTo>
                  <a:lnTo>
                    <a:pt x="4001166" y="1778"/>
                  </a:lnTo>
                  <a:lnTo>
                    <a:pt x="4015156" y="1459"/>
                  </a:lnTo>
                  <a:lnTo>
                    <a:pt x="4029146" y="1188"/>
                  </a:lnTo>
                  <a:lnTo>
                    <a:pt x="4043136" y="957"/>
                  </a:lnTo>
                  <a:lnTo>
                    <a:pt x="4057126" y="760"/>
                  </a:lnTo>
                  <a:lnTo>
                    <a:pt x="4071117" y="592"/>
                  </a:lnTo>
                  <a:lnTo>
                    <a:pt x="4085107" y="450"/>
                  </a:lnTo>
                  <a:lnTo>
                    <a:pt x="4099097" y="329"/>
                  </a:lnTo>
                  <a:lnTo>
                    <a:pt x="4113087" y="226"/>
                  </a:lnTo>
                  <a:lnTo>
                    <a:pt x="4127077" y="138"/>
                  </a:lnTo>
                  <a:lnTo>
                    <a:pt x="4141067" y="63"/>
                  </a:lnTo>
                  <a:lnTo>
                    <a:pt x="4155057" y="0"/>
                  </a:lnTo>
                </a:path>
              </a:pathLst>
            </a:custGeom>
            <a:ln w="40651" cap="flat">
              <a:solidFill>
                <a:srgbClr val="D3D3D3">
                  <a:alpha val="100000"/>
                </a:srgbClr>
              </a:solidFill>
              <a:prstDash val="solid"/>
              <a:round/>
            </a:ln>
          </p:spPr>
          <p:txBody>
            <a:bodyPr/>
            <a:lstStyle/>
            <a:p/>
          </p:txBody>
        </p:sp>
        <p:sp>
          <p:nvSpPr>
            <p:cNvPr id="66" name="pl66"/>
            <p:cNvSpPr/>
            <p:nvPr/>
          </p:nvSpPr>
          <p:spPr>
            <a:xfrm>
              <a:off x="2737948" y="3679350"/>
              <a:ext cx="4155057" cy="772039"/>
            </a:xfrm>
            <a:custGeom>
              <a:avLst/>
              <a:pathLst>
                <a:path w="4155057" h="772039">
                  <a:moveTo>
                    <a:pt x="0" y="617714"/>
                  </a:moveTo>
                  <a:lnTo>
                    <a:pt x="13990" y="617723"/>
                  </a:lnTo>
                  <a:lnTo>
                    <a:pt x="27980" y="617734"/>
                  </a:lnTo>
                  <a:lnTo>
                    <a:pt x="41970" y="617747"/>
                  </a:lnTo>
                  <a:lnTo>
                    <a:pt x="55960" y="617761"/>
                  </a:lnTo>
                  <a:lnTo>
                    <a:pt x="69950" y="617779"/>
                  </a:lnTo>
                  <a:lnTo>
                    <a:pt x="83940" y="617799"/>
                  </a:lnTo>
                  <a:lnTo>
                    <a:pt x="97930" y="617823"/>
                  </a:lnTo>
                  <a:lnTo>
                    <a:pt x="111920" y="617851"/>
                  </a:lnTo>
                  <a:lnTo>
                    <a:pt x="125910" y="617884"/>
                  </a:lnTo>
                  <a:lnTo>
                    <a:pt x="139900" y="617923"/>
                  </a:lnTo>
                  <a:lnTo>
                    <a:pt x="153891" y="617968"/>
                  </a:lnTo>
                  <a:lnTo>
                    <a:pt x="167881" y="618022"/>
                  </a:lnTo>
                  <a:lnTo>
                    <a:pt x="181871" y="618085"/>
                  </a:lnTo>
                  <a:lnTo>
                    <a:pt x="195861" y="618159"/>
                  </a:lnTo>
                  <a:lnTo>
                    <a:pt x="209851" y="618245"/>
                  </a:lnTo>
                  <a:lnTo>
                    <a:pt x="223841" y="618347"/>
                  </a:lnTo>
                  <a:lnTo>
                    <a:pt x="237831" y="618467"/>
                  </a:lnTo>
                  <a:lnTo>
                    <a:pt x="251821" y="618607"/>
                  </a:lnTo>
                  <a:lnTo>
                    <a:pt x="265811" y="618771"/>
                  </a:lnTo>
                  <a:lnTo>
                    <a:pt x="279801" y="618964"/>
                  </a:lnTo>
                  <a:lnTo>
                    <a:pt x="293791" y="619190"/>
                  </a:lnTo>
                  <a:lnTo>
                    <a:pt x="307782" y="619455"/>
                  </a:lnTo>
                  <a:lnTo>
                    <a:pt x="321772" y="619765"/>
                  </a:lnTo>
                  <a:lnTo>
                    <a:pt x="335762" y="620128"/>
                  </a:lnTo>
                  <a:lnTo>
                    <a:pt x="349752" y="620552"/>
                  </a:lnTo>
                  <a:lnTo>
                    <a:pt x="363742" y="621048"/>
                  </a:lnTo>
                  <a:lnTo>
                    <a:pt x="377732" y="621627"/>
                  </a:lnTo>
                  <a:lnTo>
                    <a:pt x="391722" y="622301"/>
                  </a:lnTo>
                  <a:lnTo>
                    <a:pt x="405712" y="623087"/>
                  </a:lnTo>
                  <a:lnTo>
                    <a:pt x="419702" y="623999"/>
                  </a:lnTo>
                  <a:lnTo>
                    <a:pt x="433692" y="625057"/>
                  </a:lnTo>
                  <a:lnTo>
                    <a:pt x="447682" y="626282"/>
                  </a:lnTo>
                  <a:lnTo>
                    <a:pt x="461673" y="627696"/>
                  </a:lnTo>
                  <a:lnTo>
                    <a:pt x="475663" y="629323"/>
                  </a:lnTo>
                  <a:lnTo>
                    <a:pt x="489653" y="631189"/>
                  </a:lnTo>
                  <a:lnTo>
                    <a:pt x="503643" y="633321"/>
                  </a:lnTo>
                  <a:lnTo>
                    <a:pt x="517633" y="635746"/>
                  </a:lnTo>
                  <a:lnTo>
                    <a:pt x="531623" y="638490"/>
                  </a:lnTo>
                  <a:lnTo>
                    <a:pt x="545613" y="641578"/>
                  </a:lnTo>
                  <a:lnTo>
                    <a:pt x="559603" y="645029"/>
                  </a:lnTo>
                  <a:lnTo>
                    <a:pt x="573593" y="648860"/>
                  </a:lnTo>
                  <a:lnTo>
                    <a:pt x="587583" y="653077"/>
                  </a:lnTo>
                  <a:lnTo>
                    <a:pt x="601574" y="657679"/>
                  </a:lnTo>
                  <a:lnTo>
                    <a:pt x="615564" y="662654"/>
                  </a:lnTo>
                  <a:lnTo>
                    <a:pt x="629554" y="667974"/>
                  </a:lnTo>
                  <a:lnTo>
                    <a:pt x="643544" y="673603"/>
                  </a:lnTo>
                  <a:lnTo>
                    <a:pt x="657534" y="679487"/>
                  </a:lnTo>
                  <a:lnTo>
                    <a:pt x="671524" y="685563"/>
                  </a:lnTo>
                  <a:lnTo>
                    <a:pt x="685514" y="691759"/>
                  </a:lnTo>
                  <a:lnTo>
                    <a:pt x="699504" y="697995"/>
                  </a:lnTo>
                  <a:lnTo>
                    <a:pt x="713494" y="704191"/>
                  </a:lnTo>
                  <a:lnTo>
                    <a:pt x="727484" y="710267"/>
                  </a:lnTo>
                  <a:lnTo>
                    <a:pt x="741474" y="716151"/>
                  </a:lnTo>
                  <a:lnTo>
                    <a:pt x="755465" y="721779"/>
                  </a:lnTo>
                  <a:lnTo>
                    <a:pt x="769455" y="727100"/>
                  </a:lnTo>
                  <a:lnTo>
                    <a:pt x="783445" y="732074"/>
                  </a:lnTo>
                  <a:lnTo>
                    <a:pt x="797435" y="736677"/>
                  </a:lnTo>
                  <a:lnTo>
                    <a:pt x="811425" y="740894"/>
                  </a:lnTo>
                  <a:lnTo>
                    <a:pt x="825415" y="744725"/>
                  </a:lnTo>
                  <a:lnTo>
                    <a:pt x="839405" y="748176"/>
                  </a:lnTo>
                  <a:lnTo>
                    <a:pt x="853395" y="751264"/>
                  </a:lnTo>
                  <a:lnTo>
                    <a:pt x="867385" y="754008"/>
                  </a:lnTo>
                  <a:lnTo>
                    <a:pt x="881375" y="756433"/>
                  </a:lnTo>
                  <a:lnTo>
                    <a:pt x="895365" y="758565"/>
                  </a:lnTo>
                  <a:lnTo>
                    <a:pt x="909356" y="760431"/>
                  </a:lnTo>
                  <a:lnTo>
                    <a:pt x="923346" y="762058"/>
                  </a:lnTo>
                  <a:lnTo>
                    <a:pt x="937336" y="763472"/>
                  </a:lnTo>
                  <a:lnTo>
                    <a:pt x="951326" y="764696"/>
                  </a:lnTo>
                  <a:lnTo>
                    <a:pt x="965316" y="765755"/>
                  </a:lnTo>
                  <a:lnTo>
                    <a:pt x="979306" y="766667"/>
                  </a:lnTo>
                  <a:lnTo>
                    <a:pt x="993296" y="767452"/>
                  </a:lnTo>
                  <a:lnTo>
                    <a:pt x="1007286" y="768127"/>
                  </a:lnTo>
                  <a:lnTo>
                    <a:pt x="1021276" y="768705"/>
                  </a:lnTo>
                  <a:lnTo>
                    <a:pt x="1035266" y="769201"/>
                  </a:lnTo>
                  <a:lnTo>
                    <a:pt x="1049256" y="769626"/>
                  </a:lnTo>
                  <a:lnTo>
                    <a:pt x="1063247" y="769988"/>
                  </a:lnTo>
                  <a:lnTo>
                    <a:pt x="1077237" y="770299"/>
                  </a:lnTo>
                  <a:lnTo>
                    <a:pt x="1091227" y="770563"/>
                  </a:lnTo>
                  <a:lnTo>
                    <a:pt x="1105217" y="770790"/>
                  </a:lnTo>
                  <a:lnTo>
                    <a:pt x="1119207" y="770982"/>
                  </a:lnTo>
                  <a:lnTo>
                    <a:pt x="1133197" y="771147"/>
                  </a:lnTo>
                  <a:lnTo>
                    <a:pt x="1147187" y="771287"/>
                  </a:lnTo>
                  <a:lnTo>
                    <a:pt x="1161177" y="771406"/>
                  </a:lnTo>
                  <a:lnTo>
                    <a:pt x="1175167" y="771508"/>
                  </a:lnTo>
                  <a:lnTo>
                    <a:pt x="1189157" y="771595"/>
                  </a:lnTo>
                  <a:lnTo>
                    <a:pt x="1203148" y="771669"/>
                  </a:lnTo>
                  <a:lnTo>
                    <a:pt x="1217138" y="771732"/>
                  </a:lnTo>
                  <a:lnTo>
                    <a:pt x="1231128" y="771785"/>
                  </a:lnTo>
                  <a:lnTo>
                    <a:pt x="1245118" y="771831"/>
                  </a:lnTo>
                  <a:lnTo>
                    <a:pt x="1259108" y="771870"/>
                  </a:lnTo>
                  <a:lnTo>
                    <a:pt x="1273098" y="771903"/>
                  </a:lnTo>
                  <a:lnTo>
                    <a:pt x="1287088" y="771931"/>
                  </a:lnTo>
                  <a:lnTo>
                    <a:pt x="1301078" y="771955"/>
                  </a:lnTo>
                  <a:lnTo>
                    <a:pt x="1315068" y="771975"/>
                  </a:lnTo>
                  <a:lnTo>
                    <a:pt x="1329058" y="771992"/>
                  </a:lnTo>
                  <a:lnTo>
                    <a:pt x="1343048" y="772007"/>
                  </a:lnTo>
                  <a:lnTo>
                    <a:pt x="1357039" y="772020"/>
                  </a:lnTo>
                  <a:lnTo>
                    <a:pt x="1371029" y="772030"/>
                  </a:lnTo>
                  <a:lnTo>
                    <a:pt x="1385019" y="772039"/>
                  </a:lnTo>
                  <a:lnTo>
                    <a:pt x="1385019" y="771884"/>
                  </a:lnTo>
                  <a:lnTo>
                    <a:pt x="1399009" y="771848"/>
                  </a:lnTo>
                  <a:lnTo>
                    <a:pt x="1412999" y="771805"/>
                  </a:lnTo>
                  <a:lnTo>
                    <a:pt x="1426989" y="771755"/>
                  </a:lnTo>
                  <a:lnTo>
                    <a:pt x="1440979" y="771696"/>
                  </a:lnTo>
                  <a:lnTo>
                    <a:pt x="1454969" y="771627"/>
                  </a:lnTo>
                  <a:lnTo>
                    <a:pt x="1468959" y="771545"/>
                  </a:lnTo>
                  <a:lnTo>
                    <a:pt x="1482949" y="771449"/>
                  </a:lnTo>
                  <a:lnTo>
                    <a:pt x="1496939" y="771337"/>
                  </a:lnTo>
                  <a:lnTo>
                    <a:pt x="1510930" y="771205"/>
                  </a:lnTo>
                  <a:lnTo>
                    <a:pt x="1524920" y="771050"/>
                  </a:lnTo>
                  <a:lnTo>
                    <a:pt x="1538910" y="770868"/>
                  </a:lnTo>
                  <a:lnTo>
                    <a:pt x="1552900" y="770653"/>
                  </a:lnTo>
                  <a:lnTo>
                    <a:pt x="1566890" y="770402"/>
                  </a:lnTo>
                  <a:lnTo>
                    <a:pt x="1580880" y="770107"/>
                  </a:lnTo>
                  <a:lnTo>
                    <a:pt x="1594870" y="769760"/>
                  </a:lnTo>
                  <a:lnTo>
                    <a:pt x="1608860" y="769353"/>
                  </a:lnTo>
                  <a:lnTo>
                    <a:pt x="1622850" y="768875"/>
                  </a:lnTo>
                  <a:lnTo>
                    <a:pt x="1636840" y="768314"/>
                  </a:lnTo>
                  <a:lnTo>
                    <a:pt x="1650830" y="767656"/>
                  </a:lnTo>
                  <a:lnTo>
                    <a:pt x="1664821" y="766885"/>
                  </a:lnTo>
                  <a:lnTo>
                    <a:pt x="1678811" y="765981"/>
                  </a:lnTo>
                  <a:lnTo>
                    <a:pt x="1692801" y="764921"/>
                  </a:lnTo>
                  <a:lnTo>
                    <a:pt x="1706791" y="763681"/>
                  </a:lnTo>
                  <a:lnTo>
                    <a:pt x="1720781" y="762229"/>
                  </a:lnTo>
                  <a:lnTo>
                    <a:pt x="1734771" y="760531"/>
                  </a:lnTo>
                  <a:lnTo>
                    <a:pt x="1748761" y="758548"/>
                  </a:lnTo>
                  <a:lnTo>
                    <a:pt x="1762751" y="756233"/>
                  </a:lnTo>
                  <a:lnTo>
                    <a:pt x="1776741" y="753535"/>
                  </a:lnTo>
                  <a:lnTo>
                    <a:pt x="1790731" y="750395"/>
                  </a:lnTo>
                  <a:lnTo>
                    <a:pt x="1804722" y="746745"/>
                  </a:lnTo>
                  <a:lnTo>
                    <a:pt x="1818712" y="742512"/>
                  </a:lnTo>
                  <a:lnTo>
                    <a:pt x="1832702" y="737613"/>
                  </a:lnTo>
                  <a:lnTo>
                    <a:pt x="1846692" y="731959"/>
                  </a:lnTo>
                  <a:lnTo>
                    <a:pt x="1860682" y="725451"/>
                  </a:lnTo>
                  <a:lnTo>
                    <a:pt x="1874672" y="717986"/>
                  </a:lnTo>
                  <a:lnTo>
                    <a:pt x="1888662" y="709458"/>
                  </a:lnTo>
                  <a:lnTo>
                    <a:pt x="1902652" y="699758"/>
                  </a:lnTo>
                  <a:lnTo>
                    <a:pt x="1916642" y="688781"/>
                  </a:lnTo>
                  <a:lnTo>
                    <a:pt x="1930632" y="676431"/>
                  </a:lnTo>
                  <a:lnTo>
                    <a:pt x="1944622" y="662625"/>
                  </a:lnTo>
                  <a:lnTo>
                    <a:pt x="1958613" y="647302"/>
                  </a:lnTo>
                  <a:lnTo>
                    <a:pt x="1972603" y="630433"/>
                  </a:lnTo>
                  <a:lnTo>
                    <a:pt x="1986593" y="612024"/>
                  </a:lnTo>
                  <a:lnTo>
                    <a:pt x="2000583" y="592127"/>
                  </a:lnTo>
                  <a:lnTo>
                    <a:pt x="2014573" y="570844"/>
                  </a:lnTo>
                  <a:lnTo>
                    <a:pt x="2028563" y="548330"/>
                  </a:lnTo>
                  <a:lnTo>
                    <a:pt x="2042553" y="524794"/>
                  </a:lnTo>
                  <a:lnTo>
                    <a:pt x="2056543" y="500489"/>
                  </a:lnTo>
                  <a:lnTo>
                    <a:pt x="2070533" y="475706"/>
                  </a:lnTo>
                  <a:lnTo>
                    <a:pt x="2084523" y="450761"/>
                  </a:lnTo>
                  <a:lnTo>
                    <a:pt x="2098513" y="425979"/>
                  </a:lnTo>
                  <a:lnTo>
                    <a:pt x="2112504" y="401674"/>
                  </a:lnTo>
                  <a:lnTo>
                    <a:pt x="2126494" y="378137"/>
                  </a:lnTo>
                  <a:lnTo>
                    <a:pt x="2140484" y="355624"/>
                  </a:lnTo>
                  <a:lnTo>
                    <a:pt x="2154474" y="334341"/>
                  </a:lnTo>
                  <a:lnTo>
                    <a:pt x="2168464" y="314444"/>
                  </a:lnTo>
                  <a:lnTo>
                    <a:pt x="2182454" y="296034"/>
                  </a:lnTo>
                  <a:lnTo>
                    <a:pt x="2196444" y="279165"/>
                  </a:lnTo>
                  <a:lnTo>
                    <a:pt x="2210434" y="263843"/>
                  </a:lnTo>
                  <a:lnTo>
                    <a:pt x="2224424" y="250037"/>
                  </a:lnTo>
                  <a:lnTo>
                    <a:pt x="2238414" y="237686"/>
                  </a:lnTo>
                  <a:lnTo>
                    <a:pt x="2252404" y="226710"/>
                  </a:lnTo>
                  <a:lnTo>
                    <a:pt x="2266395" y="217010"/>
                  </a:lnTo>
                  <a:lnTo>
                    <a:pt x="2280385" y="208481"/>
                  </a:lnTo>
                  <a:lnTo>
                    <a:pt x="2294375" y="201017"/>
                  </a:lnTo>
                  <a:lnTo>
                    <a:pt x="2308365" y="194509"/>
                  </a:lnTo>
                  <a:lnTo>
                    <a:pt x="2322355" y="188854"/>
                  </a:lnTo>
                  <a:lnTo>
                    <a:pt x="2336345" y="183955"/>
                  </a:lnTo>
                  <a:lnTo>
                    <a:pt x="2350335" y="179722"/>
                  </a:lnTo>
                  <a:lnTo>
                    <a:pt x="2364325" y="176073"/>
                  </a:lnTo>
                  <a:lnTo>
                    <a:pt x="2378315" y="172932"/>
                  </a:lnTo>
                  <a:lnTo>
                    <a:pt x="2392305" y="170234"/>
                  </a:lnTo>
                  <a:lnTo>
                    <a:pt x="2406296" y="167920"/>
                  </a:lnTo>
                  <a:lnTo>
                    <a:pt x="2420286" y="165936"/>
                  </a:lnTo>
                  <a:lnTo>
                    <a:pt x="2434276" y="164239"/>
                  </a:lnTo>
                  <a:lnTo>
                    <a:pt x="2448266" y="162787"/>
                  </a:lnTo>
                  <a:lnTo>
                    <a:pt x="2462256" y="161546"/>
                  </a:lnTo>
                  <a:lnTo>
                    <a:pt x="2476246" y="160487"/>
                  </a:lnTo>
                  <a:lnTo>
                    <a:pt x="2490236" y="159583"/>
                  </a:lnTo>
                  <a:lnTo>
                    <a:pt x="2504226" y="158811"/>
                  </a:lnTo>
                  <a:lnTo>
                    <a:pt x="2518216" y="158154"/>
                  </a:lnTo>
                  <a:lnTo>
                    <a:pt x="2532206" y="157593"/>
                  </a:lnTo>
                  <a:lnTo>
                    <a:pt x="2546196" y="157115"/>
                  </a:lnTo>
                  <a:lnTo>
                    <a:pt x="2560187" y="156708"/>
                  </a:lnTo>
                  <a:lnTo>
                    <a:pt x="2574177" y="156361"/>
                  </a:lnTo>
                  <a:lnTo>
                    <a:pt x="2588167" y="156066"/>
                  </a:lnTo>
                  <a:lnTo>
                    <a:pt x="2602157" y="155814"/>
                  </a:lnTo>
                  <a:lnTo>
                    <a:pt x="2616147" y="155600"/>
                  </a:lnTo>
                  <a:lnTo>
                    <a:pt x="2630137" y="155418"/>
                  </a:lnTo>
                  <a:lnTo>
                    <a:pt x="2644127" y="155263"/>
                  </a:lnTo>
                  <a:lnTo>
                    <a:pt x="2658117" y="155130"/>
                  </a:lnTo>
                  <a:lnTo>
                    <a:pt x="2672107" y="155018"/>
                  </a:lnTo>
                  <a:lnTo>
                    <a:pt x="2686097" y="154922"/>
                  </a:lnTo>
                  <a:lnTo>
                    <a:pt x="2700087" y="154841"/>
                  </a:lnTo>
                  <a:lnTo>
                    <a:pt x="2714078" y="154772"/>
                  </a:lnTo>
                  <a:lnTo>
                    <a:pt x="2728068" y="154713"/>
                  </a:lnTo>
                  <a:lnTo>
                    <a:pt x="2742058" y="154663"/>
                  </a:lnTo>
                  <a:lnTo>
                    <a:pt x="2756048" y="154620"/>
                  </a:lnTo>
                  <a:lnTo>
                    <a:pt x="2770038" y="154584"/>
                  </a:lnTo>
                  <a:lnTo>
                    <a:pt x="2770038" y="154325"/>
                  </a:lnTo>
                  <a:lnTo>
                    <a:pt x="2784028" y="154316"/>
                  </a:lnTo>
                  <a:lnTo>
                    <a:pt x="2798018" y="154305"/>
                  </a:lnTo>
                  <a:lnTo>
                    <a:pt x="2812008" y="154292"/>
                  </a:lnTo>
                  <a:lnTo>
                    <a:pt x="2825998" y="154278"/>
                  </a:lnTo>
                  <a:lnTo>
                    <a:pt x="2839988" y="154260"/>
                  </a:lnTo>
                  <a:lnTo>
                    <a:pt x="2853978" y="154240"/>
                  </a:lnTo>
                  <a:lnTo>
                    <a:pt x="2867969" y="154216"/>
                  </a:lnTo>
                  <a:lnTo>
                    <a:pt x="2881959" y="154188"/>
                  </a:lnTo>
                  <a:lnTo>
                    <a:pt x="2895949" y="154155"/>
                  </a:lnTo>
                  <a:lnTo>
                    <a:pt x="2909939" y="154116"/>
                  </a:lnTo>
                  <a:lnTo>
                    <a:pt x="2923929" y="154070"/>
                  </a:lnTo>
                  <a:lnTo>
                    <a:pt x="2937919" y="154017"/>
                  </a:lnTo>
                  <a:lnTo>
                    <a:pt x="2951909" y="153954"/>
                  </a:lnTo>
                  <a:lnTo>
                    <a:pt x="2965899" y="153880"/>
                  </a:lnTo>
                  <a:lnTo>
                    <a:pt x="2979889" y="153794"/>
                  </a:lnTo>
                  <a:lnTo>
                    <a:pt x="2993879" y="153692"/>
                  </a:lnTo>
                  <a:lnTo>
                    <a:pt x="3007870" y="153572"/>
                  </a:lnTo>
                  <a:lnTo>
                    <a:pt x="3021860" y="153432"/>
                  </a:lnTo>
                  <a:lnTo>
                    <a:pt x="3035850" y="153268"/>
                  </a:lnTo>
                  <a:lnTo>
                    <a:pt x="3049840" y="153075"/>
                  </a:lnTo>
                  <a:lnTo>
                    <a:pt x="3063830" y="152849"/>
                  </a:lnTo>
                  <a:lnTo>
                    <a:pt x="3077820" y="152584"/>
                  </a:lnTo>
                  <a:lnTo>
                    <a:pt x="3091810" y="152274"/>
                  </a:lnTo>
                  <a:lnTo>
                    <a:pt x="3105800" y="151911"/>
                  </a:lnTo>
                  <a:lnTo>
                    <a:pt x="3119790" y="151486"/>
                  </a:lnTo>
                  <a:lnTo>
                    <a:pt x="3133780" y="150991"/>
                  </a:lnTo>
                  <a:lnTo>
                    <a:pt x="3147770" y="150412"/>
                  </a:lnTo>
                  <a:lnTo>
                    <a:pt x="3161761" y="149737"/>
                  </a:lnTo>
                  <a:lnTo>
                    <a:pt x="3175751" y="148952"/>
                  </a:lnTo>
                  <a:lnTo>
                    <a:pt x="3189741" y="148040"/>
                  </a:lnTo>
                  <a:lnTo>
                    <a:pt x="3203731" y="146982"/>
                  </a:lnTo>
                  <a:lnTo>
                    <a:pt x="3217721" y="145757"/>
                  </a:lnTo>
                  <a:lnTo>
                    <a:pt x="3231711" y="144343"/>
                  </a:lnTo>
                  <a:lnTo>
                    <a:pt x="3245701" y="142716"/>
                  </a:lnTo>
                  <a:lnTo>
                    <a:pt x="3259691" y="140850"/>
                  </a:lnTo>
                  <a:lnTo>
                    <a:pt x="3273681" y="138718"/>
                  </a:lnTo>
                  <a:lnTo>
                    <a:pt x="3287671" y="136293"/>
                  </a:lnTo>
                  <a:lnTo>
                    <a:pt x="3301661" y="133549"/>
                  </a:lnTo>
                  <a:lnTo>
                    <a:pt x="3315652" y="130461"/>
                  </a:lnTo>
                  <a:lnTo>
                    <a:pt x="3329642" y="127010"/>
                  </a:lnTo>
                  <a:lnTo>
                    <a:pt x="3343632" y="123179"/>
                  </a:lnTo>
                  <a:lnTo>
                    <a:pt x="3357622" y="118962"/>
                  </a:lnTo>
                  <a:lnTo>
                    <a:pt x="3371612" y="114360"/>
                  </a:lnTo>
                  <a:lnTo>
                    <a:pt x="3385602" y="109385"/>
                  </a:lnTo>
                  <a:lnTo>
                    <a:pt x="3399592" y="104065"/>
                  </a:lnTo>
                  <a:lnTo>
                    <a:pt x="3413582" y="98436"/>
                  </a:lnTo>
                  <a:lnTo>
                    <a:pt x="3427572" y="92552"/>
                  </a:lnTo>
                  <a:lnTo>
                    <a:pt x="3441562" y="86476"/>
                  </a:lnTo>
                  <a:lnTo>
                    <a:pt x="3455552" y="80280"/>
                  </a:lnTo>
                  <a:lnTo>
                    <a:pt x="3469543" y="74044"/>
                  </a:lnTo>
                  <a:lnTo>
                    <a:pt x="3483533" y="67848"/>
                  </a:lnTo>
                  <a:lnTo>
                    <a:pt x="3497523" y="61772"/>
                  </a:lnTo>
                  <a:lnTo>
                    <a:pt x="3511513" y="55888"/>
                  </a:lnTo>
                  <a:lnTo>
                    <a:pt x="3525503" y="50260"/>
                  </a:lnTo>
                  <a:lnTo>
                    <a:pt x="3539493" y="44939"/>
                  </a:lnTo>
                  <a:lnTo>
                    <a:pt x="3553483" y="39965"/>
                  </a:lnTo>
                  <a:lnTo>
                    <a:pt x="3567473" y="35362"/>
                  </a:lnTo>
                  <a:lnTo>
                    <a:pt x="3581463" y="31145"/>
                  </a:lnTo>
                  <a:lnTo>
                    <a:pt x="3595453" y="27314"/>
                  </a:lnTo>
                  <a:lnTo>
                    <a:pt x="3609444" y="23863"/>
                  </a:lnTo>
                  <a:lnTo>
                    <a:pt x="3623434" y="20775"/>
                  </a:lnTo>
                  <a:lnTo>
                    <a:pt x="3637424" y="18031"/>
                  </a:lnTo>
                  <a:lnTo>
                    <a:pt x="3651414" y="15606"/>
                  </a:lnTo>
                  <a:lnTo>
                    <a:pt x="3665404" y="13474"/>
                  </a:lnTo>
                  <a:lnTo>
                    <a:pt x="3679394" y="11608"/>
                  </a:lnTo>
                  <a:lnTo>
                    <a:pt x="3693384" y="9981"/>
                  </a:lnTo>
                  <a:lnTo>
                    <a:pt x="3707374" y="8567"/>
                  </a:lnTo>
                  <a:lnTo>
                    <a:pt x="3721364" y="7342"/>
                  </a:lnTo>
                  <a:lnTo>
                    <a:pt x="3735354" y="6284"/>
                  </a:lnTo>
                  <a:lnTo>
                    <a:pt x="3749344" y="5372"/>
                  </a:lnTo>
                  <a:lnTo>
                    <a:pt x="3763335" y="4587"/>
                  </a:lnTo>
                  <a:lnTo>
                    <a:pt x="3777325" y="3912"/>
                  </a:lnTo>
                  <a:lnTo>
                    <a:pt x="3791315" y="3333"/>
                  </a:lnTo>
                  <a:lnTo>
                    <a:pt x="3805305" y="2838"/>
                  </a:lnTo>
                  <a:lnTo>
                    <a:pt x="3819295" y="2413"/>
                  </a:lnTo>
                  <a:lnTo>
                    <a:pt x="3833285" y="2050"/>
                  </a:lnTo>
                  <a:lnTo>
                    <a:pt x="3847275" y="1740"/>
                  </a:lnTo>
                  <a:lnTo>
                    <a:pt x="3861265" y="1475"/>
                  </a:lnTo>
                  <a:lnTo>
                    <a:pt x="3875255" y="1249"/>
                  </a:lnTo>
                  <a:lnTo>
                    <a:pt x="3889245" y="1056"/>
                  </a:lnTo>
                  <a:lnTo>
                    <a:pt x="3903235" y="892"/>
                  </a:lnTo>
                  <a:lnTo>
                    <a:pt x="3917226" y="752"/>
                  </a:lnTo>
                  <a:lnTo>
                    <a:pt x="3931216" y="632"/>
                  </a:lnTo>
                  <a:lnTo>
                    <a:pt x="3945206" y="531"/>
                  </a:lnTo>
                  <a:lnTo>
                    <a:pt x="3959196" y="444"/>
                  </a:lnTo>
                  <a:lnTo>
                    <a:pt x="3973186" y="370"/>
                  </a:lnTo>
                  <a:lnTo>
                    <a:pt x="3987176" y="307"/>
                  </a:lnTo>
                  <a:lnTo>
                    <a:pt x="4001166" y="254"/>
                  </a:lnTo>
                  <a:lnTo>
                    <a:pt x="4015156" y="208"/>
                  </a:lnTo>
                  <a:lnTo>
                    <a:pt x="4029146" y="169"/>
                  </a:lnTo>
                  <a:lnTo>
                    <a:pt x="4043136" y="136"/>
                  </a:lnTo>
                  <a:lnTo>
                    <a:pt x="4057126" y="108"/>
                  </a:lnTo>
                  <a:lnTo>
                    <a:pt x="4071117" y="84"/>
                  </a:lnTo>
                  <a:lnTo>
                    <a:pt x="4085107" y="64"/>
                  </a:lnTo>
                  <a:lnTo>
                    <a:pt x="4099097" y="47"/>
                  </a:lnTo>
                  <a:lnTo>
                    <a:pt x="4113087" y="32"/>
                  </a:lnTo>
                  <a:lnTo>
                    <a:pt x="4127077" y="19"/>
                  </a:lnTo>
                  <a:lnTo>
                    <a:pt x="4141067" y="9"/>
                  </a:lnTo>
                  <a:lnTo>
                    <a:pt x="4155057" y="0"/>
                  </a:lnTo>
                </a:path>
              </a:pathLst>
            </a:custGeom>
            <a:ln w="40651" cap="flat">
              <a:solidFill>
                <a:srgbClr val="D3D3D3">
                  <a:alpha val="100000"/>
                </a:srgbClr>
              </a:solidFill>
              <a:prstDash val="solid"/>
              <a:round/>
            </a:ln>
          </p:spPr>
          <p:txBody>
            <a:bodyPr/>
            <a:lstStyle/>
            <a:p/>
          </p:txBody>
        </p:sp>
        <p:sp>
          <p:nvSpPr>
            <p:cNvPr id="67" name="pl67"/>
            <p:cNvSpPr/>
            <p:nvPr/>
          </p:nvSpPr>
          <p:spPr>
            <a:xfrm>
              <a:off x="2737948" y="1054062"/>
              <a:ext cx="4155057" cy="154376"/>
            </a:xfrm>
            <a:custGeom>
              <a:avLst/>
              <a:pathLst>
                <a:path w="4155057" h="154376">
                  <a:moveTo>
                    <a:pt x="0" y="154325"/>
                  </a:moveTo>
                  <a:lnTo>
                    <a:pt x="13990" y="154316"/>
                  </a:lnTo>
                  <a:lnTo>
                    <a:pt x="27980" y="154305"/>
                  </a:lnTo>
                  <a:lnTo>
                    <a:pt x="41970" y="154292"/>
                  </a:lnTo>
                  <a:lnTo>
                    <a:pt x="55960" y="154278"/>
                  </a:lnTo>
                  <a:lnTo>
                    <a:pt x="69950" y="154260"/>
                  </a:lnTo>
                  <a:lnTo>
                    <a:pt x="83940" y="154240"/>
                  </a:lnTo>
                  <a:lnTo>
                    <a:pt x="97930" y="154216"/>
                  </a:lnTo>
                  <a:lnTo>
                    <a:pt x="111920" y="154188"/>
                  </a:lnTo>
                  <a:lnTo>
                    <a:pt x="125910" y="154155"/>
                  </a:lnTo>
                  <a:lnTo>
                    <a:pt x="139900" y="154116"/>
                  </a:lnTo>
                  <a:lnTo>
                    <a:pt x="153891" y="154070"/>
                  </a:lnTo>
                  <a:lnTo>
                    <a:pt x="167881" y="154017"/>
                  </a:lnTo>
                  <a:lnTo>
                    <a:pt x="181871" y="153954"/>
                  </a:lnTo>
                  <a:lnTo>
                    <a:pt x="195861" y="153880"/>
                  </a:lnTo>
                  <a:lnTo>
                    <a:pt x="209851" y="153794"/>
                  </a:lnTo>
                  <a:lnTo>
                    <a:pt x="223841" y="153692"/>
                  </a:lnTo>
                  <a:lnTo>
                    <a:pt x="237831" y="153572"/>
                  </a:lnTo>
                  <a:lnTo>
                    <a:pt x="251821" y="153432"/>
                  </a:lnTo>
                  <a:lnTo>
                    <a:pt x="265811" y="153268"/>
                  </a:lnTo>
                  <a:lnTo>
                    <a:pt x="279801" y="153075"/>
                  </a:lnTo>
                  <a:lnTo>
                    <a:pt x="293791" y="152849"/>
                  </a:lnTo>
                  <a:lnTo>
                    <a:pt x="307782" y="152584"/>
                  </a:lnTo>
                  <a:lnTo>
                    <a:pt x="321772" y="152274"/>
                  </a:lnTo>
                  <a:lnTo>
                    <a:pt x="335762" y="151911"/>
                  </a:lnTo>
                  <a:lnTo>
                    <a:pt x="349752" y="151486"/>
                  </a:lnTo>
                  <a:lnTo>
                    <a:pt x="363742" y="150991"/>
                  </a:lnTo>
                  <a:lnTo>
                    <a:pt x="377732" y="150412"/>
                  </a:lnTo>
                  <a:lnTo>
                    <a:pt x="391722" y="149737"/>
                  </a:lnTo>
                  <a:lnTo>
                    <a:pt x="405712" y="148952"/>
                  </a:lnTo>
                  <a:lnTo>
                    <a:pt x="419702" y="148040"/>
                  </a:lnTo>
                  <a:lnTo>
                    <a:pt x="433692" y="146982"/>
                  </a:lnTo>
                  <a:lnTo>
                    <a:pt x="447682" y="145757"/>
                  </a:lnTo>
                  <a:lnTo>
                    <a:pt x="461673" y="144343"/>
                  </a:lnTo>
                  <a:lnTo>
                    <a:pt x="475663" y="142716"/>
                  </a:lnTo>
                  <a:lnTo>
                    <a:pt x="489653" y="140850"/>
                  </a:lnTo>
                  <a:lnTo>
                    <a:pt x="503643" y="138718"/>
                  </a:lnTo>
                  <a:lnTo>
                    <a:pt x="517633" y="136293"/>
                  </a:lnTo>
                  <a:lnTo>
                    <a:pt x="531623" y="133549"/>
                  </a:lnTo>
                  <a:lnTo>
                    <a:pt x="545613" y="130461"/>
                  </a:lnTo>
                  <a:lnTo>
                    <a:pt x="559603" y="127010"/>
                  </a:lnTo>
                  <a:lnTo>
                    <a:pt x="573593" y="123179"/>
                  </a:lnTo>
                  <a:lnTo>
                    <a:pt x="587583" y="118962"/>
                  </a:lnTo>
                  <a:lnTo>
                    <a:pt x="601574" y="114360"/>
                  </a:lnTo>
                  <a:lnTo>
                    <a:pt x="615564" y="109385"/>
                  </a:lnTo>
                  <a:lnTo>
                    <a:pt x="629554" y="104065"/>
                  </a:lnTo>
                  <a:lnTo>
                    <a:pt x="643544" y="98436"/>
                  </a:lnTo>
                  <a:lnTo>
                    <a:pt x="657534" y="92552"/>
                  </a:lnTo>
                  <a:lnTo>
                    <a:pt x="671524" y="86476"/>
                  </a:lnTo>
                  <a:lnTo>
                    <a:pt x="685514" y="80280"/>
                  </a:lnTo>
                  <a:lnTo>
                    <a:pt x="699504" y="74044"/>
                  </a:lnTo>
                  <a:lnTo>
                    <a:pt x="713494" y="67848"/>
                  </a:lnTo>
                  <a:lnTo>
                    <a:pt x="727484" y="61772"/>
                  </a:lnTo>
                  <a:lnTo>
                    <a:pt x="741474" y="55888"/>
                  </a:lnTo>
                  <a:lnTo>
                    <a:pt x="755465" y="50260"/>
                  </a:lnTo>
                  <a:lnTo>
                    <a:pt x="769455" y="44939"/>
                  </a:lnTo>
                  <a:lnTo>
                    <a:pt x="783445" y="39965"/>
                  </a:lnTo>
                  <a:lnTo>
                    <a:pt x="797435" y="35362"/>
                  </a:lnTo>
                  <a:lnTo>
                    <a:pt x="811425" y="31145"/>
                  </a:lnTo>
                  <a:lnTo>
                    <a:pt x="825415" y="27314"/>
                  </a:lnTo>
                  <a:lnTo>
                    <a:pt x="839405" y="23863"/>
                  </a:lnTo>
                  <a:lnTo>
                    <a:pt x="853395" y="20775"/>
                  </a:lnTo>
                  <a:lnTo>
                    <a:pt x="867385" y="18031"/>
                  </a:lnTo>
                  <a:lnTo>
                    <a:pt x="881375" y="15606"/>
                  </a:lnTo>
                  <a:lnTo>
                    <a:pt x="895365" y="13474"/>
                  </a:lnTo>
                  <a:lnTo>
                    <a:pt x="909356" y="11608"/>
                  </a:lnTo>
                  <a:lnTo>
                    <a:pt x="923346" y="9981"/>
                  </a:lnTo>
                  <a:lnTo>
                    <a:pt x="937336" y="8567"/>
                  </a:lnTo>
                  <a:lnTo>
                    <a:pt x="951326" y="7342"/>
                  </a:lnTo>
                  <a:lnTo>
                    <a:pt x="965316" y="6284"/>
                  </a:lnTo>
                  <a:lnTo>
                    <a:pt x="979306" y="5372"/>
                  </a:lnTo>
                  <a:lnTo>
                    <a:pt x="993296" y="4587"/>
                  </a:lnTo>
                  <a:lnTo>
                    <a:pt x="1007286" y="3912"/>
                  </a:lnTo>
                  <a:lnTo>
                    <a:pt x="1021276" y="3333"/>
                  </a:lnTo>
                  <a:lnTo>
                    <a:pt x="1035266" y="2838"/>
                  </a:lnTo>
                  <a:lnTo>
                    <a:pt x="1049256" y="2413"/>
                  </a:lnTo>
                  <a:lnTo>
                    <a:pt x="1063247" y="2050"/>
                  </a:lnTo>
                  <a:lnTo>
                    <a:pt x="1077237" y="1740"/>
                  </a:lnTo>
                  <a:lnTo>
                    <a:pt x="1091227" y="1475"/>
                  </a:lnTo>
                  <a:lnTo>
                    <a:pt x="1105217" y="1249"/>
                  </a:lnTo>
                  <a:lnTo>
                    <a:pt x="1119207" y="1056"/>
                  </a:lnTo>
                  <a:lnTo>
                    <a:pt x="1133197" y="892"/>
                  </a:lnTo>
                  <a:lnTo>
                    <a:pt x="1147187" y="752"/>
                  </a:lnTo>
                  <a:lnTo>
                    <a:pt x="1161177" y="632"/>
                  </a:lnTo>
                  <a:lnTo>
                    <a:pt x="1175167" y="531"/>
                  </a:lnTo>
                  <a:lnTo>
                    <a:pt x="1189157" y="444"/>
                  </a:lnTo>
                  <a:lnTo>
                    <a:pt x="1203148" y="370"/>
                  </a:lnTo>
                  <a:lnTo>
                    <a:pt x="1217138" y="307"/>
                  </a:lnTo>
                  <a:lnTo>
                    <a:pt x="1231128" y="254"/>
                  </a:lnTo>
                  <a:lnTo>
                    <a:pt x="1245118" y="208"/>
                  </a:lnTo>
                  <a:lnTo>
                    <a:pt x="1259108" y="169"/>
                  </a:lnTo>
                  <a:lnTo>
                    <a:pt x="1273098" y="136"/>
                  </a:lnTo>
                  <a:lnTo>
                    <a:pt x="1287088" y="108"/>
                  </a:lnTo>
                  <a:lnTo>
                    <a:pt x="1301078" y="84"/>
                  </a:lnTo>
                  <a:lnTo>
                    <a:pt x="1315068" y="64"/>
                  </a:lnTo>
                  <a:lnTo>
                    <a:pt x="1329058" y="47"/>
                  </a:lnTo>
                  <a:lnTo>
                    <a:pt x="1343048" y="32"/>
                  </a:lnTo>
                  <a:lnTo>
                    <a:pt x="1357039" y="19"/>
                  </a:lnTo>
                  <a:lnTo>
                    <a:pt x="1371029" y="9"/>
                  </a:lnTo>
                  <a:lnTo>
                    <a:pt x="1385019" y="0"/>
                  </a:lnTo>
                  <a:lnTo>
                    <a:pt x="1385019" y="0"/>
                  </a:lnTo>
                  <a:lnTo>
                    <a:pt x="1399009" y="9"/>
                  </a:lnTo>
                  <a:lnTo>
                    <a:pt x="1412999" y="19"/>
                  </a:lnTo>
                  <a:lnTo>
                    <a:pt x="1426989" y="32"/>
                  </a:lnTo>
                  <a:lnTo>
                    <a:pt x="1440979" y="47"/>
                  </a:lnTo>
                  <a:lnTo>
                    <a:pt x="1454969" y="64"/>
                  </a:lnTo>
                  <a:lnTo>
                    <a:pt x="1468959" y="84"/>
                  </a:lnTo>
                  <a:lnTo>
                    <a:pt x="1482949" y="108"/>
                  </a:lnTo>
                  <a:lnTo>
                    <a:pt x="1496939" y="136"/>
                  </a:lnTo>
                  <a:lnTo>
                    <a:pt x="1510930" y="169"/>
                  </a:lnTo>
                  <a:lnTo>
                    <a:pt x="1524920" y="208"/>
                  </a:lnTo>
                  <a:lnTo>
                    <a:pt x="1538910" y="254"/>
                  </a:lnTo>
                  <a:lnTo>
                    <a:pt x="1552900" y="307"/>
                  </a:lnTo>
                  <a:lnTo>
                    <a:pt x="1566890" y="370"/>
                  </a:lnTo>
                  <a:lnTo>
                    <a:pt x="1580880" y="444"/>
                  </a:lnTo>
                  <a:lnTo>
                    <a:pt x="1594870" y="531"/>
                  </a:lnTo>
                  <a:lnTo>
                    <a:pt x="1608860" y="632"/>
                  </a:lnTo>
                  <a:lnTo>
                    <a:pt x="1622850" y="752"/>
                  </a:lnTo>
                  <a:lnTo>
                    <a:pt x="1636840" y="892"/>
                  </a:lnTo>
                  <a:lnTo>
                    <a:pt x="1650830" y="1056"/>
                  </a:lnTo>
                  <a:lnTo>
                    <a:pt x="1664821" y="1249"/>
                  </a:lnTo>
                  <a:lnTo>
                    <a:pt x="1678811" y="1475"/>
                  </a:lnTo>
                  <a:lnTo>
                    <a:pt x="1692801" y="1740"/>
                  </a:lnTo>
                  <a:lnTo>
                    <a:pt x="1706791" y="2050"/>
                  </a:lnTo>
                  <a:lnTo>
                    <a:pt x="1720781" y="2413"/>
                  </a:lnTo>
                  <a:lnTo>
                    <a:pt x="1734771" y="2838"/>
                  </a:lnTo>
                  <a:lnTo>
                    <a:pt x="1748761" y="3333"/>
                  </a:lnTo>
                  <a:lnTo>
                    <a:pt x="1762751" y="3912"/>
                  </a:lnTo>
                  <a:lnTo>
                    <a:pt x="1776741" y="4587"/>
                  </a:lnTo>
                  <a:lnTo>
                    <a:pt x="1790731" y="5372"/>
                  </a:lnTo>
                  <a:lnTo>
                    <a:pt x="1804722" y="6284"/>
                  </a:lnTo>
                  <a:lnTo>
                    <a:pt x="1818712" y="7342"/>
                  </a:lnTo>
                  <a:lnTo>
                    <a:pt x="1832702" y="8567"/>
                  </a:lnTo>
                  <a:lnTo>
                    <a:pt x="1846692" y="9981"/>
                  </a:lnTo>
                  <a:lnTo>
                    <a:pt x="1860682" y="11608"/>
                  </a:lnTo>
                  <a:lnTo>
                    <a:pt x="1874672" y="13474"/>
                  </a:lnTo>
                  <a:lnTo>
                    <a:pt x="1888662" y="15606"/>
                  </a:lnTo>
                  <a:lnTo>
                    <a:pt x="1902652" y="18031"/>
                  </a:lnTo>
                  <a:lnTo>
                    <a:pt x="1916642" y="20775"/>
                  </a:lnTo>
                  <a:lnTo>
                    <a:pt x="1930632" y="23863"/>
                  </a:lnTo>
                  <a:lnTo>
                    <a:pt x="1944622" y="27314"/>
                  </a:lnTo>
                  <a:lnTo>
                    <a:pt x="1958613" y="31145"/>
                  </a:lnTo>
                  <a:lnTo>
                    <a:pt x="1972603" y="35362"/>
                  </a:lnTo>
                  <a:lnTo>
                    <a:pt x="1986593" y="39965"/>
                  </a:lnTo>
                  <a:lnTo>
                    <a:pt x="2000583" y="44939"/>
                  </a:lnTo>
                  <a:lnTo>
                    <a:pt x="2014573" y="50260"/>
                  </a:lnTo>
                  <a:lnTo>
                    <a:pt x="2028563" y="55888"/>
                  </a:lnTo>
                  <a:lnTo>
                    <a:pt x="2042553" y="61772"/>
                  </a:lnTo>
                  <a:lnTo>
                    <a:pt x="2056543" y="67848"/>
                  </a:lnTo>
                  <a:lnTo>
                    <a:pt x="2070533" y="74044"/>
                  </a:lnTo>
                  <a:lnTo>
                    <a:pt x="2084523" y="80280"/>
                  </a:lnTo>
                  <a:lnTo>
                    <a:pt x="2098513" y="86476"/>
                  </a:lnTo>
                  <a:lnTo>
                    <a:pt x="2112504" y="92552"/>
                  </a:lnTo>
                  <a:lnTo>
                    <a:pt x="2126494" y="98436"/>
                  </a:lnTo>
                  <a:lnTo>
                    <a:pt x="2140484" y="104065"/>
                  </a:lnTo>
                  <a:lnTo>
                    <a:pt x="2154474" y="109385"/>
                  </a:lnTo>
                  <a:lnTo>
                    <a:pt x="2168464" y="114360"/>
                  </a:lnTo>
                  <a:lnTo>
                    <a:pt x="2182454" y="118962"/>
                  </a:lnTo>
                  <a:lnTo>
                    <a:pt x="2196444" y="123179"/>
                  </a:lnTo>
                  <a:lnTo>
                    <a:pt x="2210434" y="127010"/>
                  </a:lnTo>
                  <a:lnTo>
                    <a:pt x="2224424" y="130461"/>
                  </a:lnTo>
                  <a:lnTo>
                    <a:pt x="2238414" y="133549"/>
                  </a:lnTo>
                  <a:lnTo>
                    <a:pt x="2252404" y="136293"/>
                  </a:lnTo>
                  <a:lnTo>
                    <a:pt x="2266395" y="138718"/>
                  </a:lnTo>
                  <a:lnTo>
                    <a:pt x="2280385" y="140850"/>
                  </a:lnTo>
                  <a:lnTo>
                    <a:pt x="2294375" y="142716"/>
                  </a:lnTo>
                  <a:lnTo>
                    <a:pt x="2308365" y="144343"/>
                  </a:lnTo>
                  <a:lnTo>
                    <a:pt x="2322355" y="145757"/>
                  </a:lnTo>
                  <a:lnTo>
                    <a:pt x="2336345" y="146982"/>
                  </a:lnTo>
                  <a:lnTo>
                    <a:pt x="2350335" y="148040"/>
                  </a:lnTo>
                  <a:lnTo>
                    <a:pt x="2364325" y="148952"/>
                  </a:lnTo>
                  <a:lnTo>
                    <a:pt x="2378315" y="149737"/>
                  </a:lnTo>
                  <a:lnTo>
                    <a:pt x="2392305" y="150412"/>
                  </a:lnTo>
                  <a:lnTo>
                    <a:pt x="2406296" y="150991"/>
                  </a:lnTo>
                  <a:lnTo>
                    <a:pt x="2420286" y="151486"/>
                  </a:lnTo>
                  <a:lnTo>
                    <a:pt x="2434276" y="151911"/>
                  </a:lnTo>
                  <a:lnTo>
                    <a:pt x="2448266" y="152274"/>
                  </a:lnTo>
                  <a:lnTo>
                    <a:pt x="2462256" y="152584"/>
                  </a:lnTo>
                  <a:lnTo>
                    <a:pt x="2476246" y="152849"/>
                  </a:lnTo>
                  <a:lnTo>
                    <a:pt x="2490236" y="153075"/>
                  </a:lnTo>
                  <a:lnTo>
                    <a:pt x="2504226" y="153268"/>
                  </a:lnTo>
                  <a:lnTo>
                    <a:pt x="2518216" y="153432"/>
                  </a:lnTo>
                  <a:lnTo>
                    <a:pt x="2532206" y="153572"/>
                  </a:lnTo>
                  <a:lnTo>
                    <a:pt x="2546196" y="153692"/>
                  </a:lnTo>
                  <a:lnTo>
                    <a:pt x="2560187" y="153794"/>
                  </a:lnTo>
                  <a:lnTo>
                    <a:pt x="2574177" y="153880"/>
                  </a:lnTo>
                  <a:lnTo>
                    <a:pt x="2588167" y="153954"/>
                  </a:lnTo>
                  <a:lnTo>
                    <a:pt x="2602157" y="154017"/>
                  </a:lnTo>
                  <a:lnTo>
                    <a:pt x="2616147" y="154070"/>
                  </a:lnTo>
                  <a:lnTo>
                    <a:pt x="2630137" y="154116"/>
                  </a:lnTo>
                  <a:lnTo>
                    <a:pt x="2644127" y="154155"/>
                  </a:lnTo>
                  <a:lnTo>
                    <a:pt x="2658117" y="154188"/>
                  </a:lnTo>
                  <a:lnTo>
                    <a:pt x="2672107" y="154216"/>
                  </a:lnTo>
                  <a:lnTo>
                    <a:pt x="2686097" y="154240"/>
                  </a:lnTo>
                  <a:lnTo>
                    <a:pt x="2700087" y="154260"/>
                  </a:lnTo>
                  <a:lnTo>
                    <a:pt x="2714078" y="154278"/>
                  </a:lnTo>
                  <a:lnTo>
                    <a:pt x="2728068" y="154292"/>
                  </a:lnTo>
                  <a:lnTo>
                    <a:pt x="2742058" y="154305"/>
                  </a:lnTo>
                  <a:lnTo>
                    <a:pt x="2756048" y="154316"/>
                  </a:lnTo>
                  <a:lnTo>
                    <a:pt x="2770038" y="154325"/>
                  </a:lnTo>
                  <a:lnTo>
                    <a:pt x="2770038" y="154376"/>
                  </a:lnTo>
                  <a:lnTo>
                    <a:pt x="2784028" y="154376"/>
                  </a:lnTo>
                  <a:lnTo>
                    <a:pt x="2798018" y="154376"/>
                  </a:lnTo>
                  <a:lnTo>
                    <a:pt x="2812008" y="154376"/>
                  </a:lnTo>
                  <a:lnTo>
                    <a:pt x="2825998" y="154376"/>
                  </a:lnTo>
                  <a:lnTo>
                    <a:pt x="2839988" y="154376"/>
                  </a:lnTo>
                  <a:lnTo>
                    <a:pt x="2853978" y="154376"/>
                  </a:lnTo>
                  <a:lnTo>
                    <a:pt x="2867969" y="154376"/>
                  </a:lnTo>
                  <a:lnTo>
                    <a:pt x="2881959" y="154376"/>
                  </a:lnTo>
                  <a:lnTo>
                    <a:pt x="2895949" y="154376"/>
                  </a:lnTo>
                  <a:lnTo>
                    <a:pt x="2909939" y="154376"/>
                  </a:lnTo>
                  <a:lnTo>
                    <a:pt x="2923929" y="154376"/>
                  </a:lnTo>
                  <a:lnTo>
                    <a:pt x="2937919" y="154376"/>
                  </a:lnTo>
                  <a:lnTo>
                    <a:pt x="2951909" y="154376"/>
                  </a:lnTo>
                  <a:lnTo>
                    <a:pt x="2965899" y="154376"/>
                  </a:lnTo>
                  <a:lnTo>
                    <a:pt x="2979889" y="154376"/>
                  </a:lnTo>
                  <a:lnTo>
                    <a:pt x="2993879" y="154376"/>
                  </a:lnTo>
                  <a:lnTo>
                    <a:pt x="3007870" y="154376"/>
                  </a:lnTo>
                  <a:lnTo>
                    <a:pt x="3021860" y="154376"/>
                  </a:lnTo>
                  <a:lnTo>
                    <a:pt x="3035850" y="154376"/>
                  </a:lnTo>
                  <a:lnTo>
                    <a:pt x="3049840" y="154376"/>
                  </a:lnTo>
                  <a:lnTo>
                    <a:pt x="3063830" y="154376"/>
                  </a:lnTo>
                  <a:lnTo>
                    <a:pt x="3077820" y="154376"/>
                  </a:lnTo>
                  <a:lnTo>
                    <a:pt x="3091810" y="154376"/>
                  </a:lnTo>
                  <a:lnTo>
                    <a:pt x="3105800" y="154376"/>
                  </a:lnTo>
                  <a:lnTo>
                    <a:pt x="3119790" y="154376"/>
                  </a:lnTo>
                  <a:lnTo>
                    <a:pt x="3133780" y="154376"/>
                  </a:lnTo>
                  <a:lnTo>
                    <a:pt x="3147770" y="154376"/>
                  </a:lnTo>
                  <a:lnTo>
                    <a:pt x="3161761" y="154376"/>
                  </a:lnTo>
                  <a:lnTo>
                    <a:pt x="3175751" y="154376"/>
                  </a:lnTo>
                  <a:lnTo>
                    <a:pt x="3189741" y="154376"/>
                  </a:lnTo>
                  <a:lnTo>
                    <a:pt x="3203731" y="154376"/>
                  </a:lnTo>
                  <a:lnTo>
                    <a:pt x="3217721" y="154376"/>
                  </a:lnTo>
                  <a:lnTo>
                    <a:pt x="3231711" y="154376"/>
                  </a:lnTo>
                  <a:lnTo>
                    <a:pt x="3245701" y="154376"/>
                  </a:lnTo>
                  <a:lnTo>
                    <a:pt x="3259691" y="154376"/>
                  </a:lnTo>
                  <a:lnTo>
                    <a:pt x="3273681" y="154376"/>
                  </a:lnTo>
                  <a:lnTo>
                    <a:pt x="3287671" y="154376"/>
                  </a:lnTo>
                  <a:lnTo>
                    <a:pt x="3301661" y="154376"/>
                  </a:lnTo>
                  <a:lnTo>
                    <a:pt x="3315652" y="154376"/>
                  </a:lnTo>
                  <a:lnTo>
                    <a:pt x="3329642" y="154376"/>
                  </a:lnTo>
                  <a:lnTo>
                    <a:pt x="3343632" y="154376"/>
                  </a:lnTo>
                  <a:lnTo>
                    <a:pt x="3357622" y="154376"/>
                  </a:lnTo>
                  <a:lnTo>
                    <a:pt x="3371612" y="154376"/>
                  </a:lnTo>
                  <a:lnTo>
                    <a:pt x="3385602" y="154376"/>
                  </a:lnTo>
                  <a:lnTo>
                    <a:pt x="3399592" y="154376"/>
                  </a:lnTo>
                  <a:lnTo>
                    <a:pt x="3413582" y="154376"/>
                  </a:lnTo>
                  <a:lnTo>
                    <a:pt x="3427572" y="154376"/>
                  </a:lnTo>
                  <a:lnTo>
                    <a:pt x="3441562" y="154376"/>
                  </a:lnTo>
                  <a:lnTo>
                    <a:pt x="3455552" y="154376"/>
                  </a:lnTo>
                  <a:lnTo>
                    <a:pt x="3469543" y="154376"/>
                  </a:lnTo>
                  <a:lnTo>
                    <a:pt x="3483533" y="154376"/>
                  </a:lnTo>
                  <a:lnTo>
                    <a:pt x="3497523" y="154376"/>
                  </a:lnTo>
                  <a:lnTo>
                    <a:pt x="3511513" y="154376"/>
                  </a:lnTo>
                  <a:lnTo>
                    <a:pt x="3525503" y="154376"/>
                  </a:lnTo>
                  <a:lnTo>
                    <a:pt x="3539493" y="154376"/>
                  </a:lnTo>
                  <a:lnTo>
                    <a:pt x="3553483" y="154376"/>
                  </a:lnTo>
                  <a:lnTo>
                    <a:pt x="3567473" y="154376"/>
                  </a:lnTo>
                  <a:lnTo>
                    <a:pt x="3581463" y="154376"/>
                  </a:lnTo>
                  <a:lnTo>
                    <a:pt x="3595453" y="154376"/>
                  </a:lnTo>
                  <a:lnTo>
                    <a:pt x="3609444" y="154376"/>
                  </a:lnTo>
                  <a:lnTo>
                    <a:pt x="3623434" y="154376"/>
                  </a:lnTo>
                  <a:lnTo>
                    <a:pt x="3637424" y="154376"/>
                  </a:lnTo>
                  <a:lnTo>
                    <a:pt x="3651414" y="154376"/>
                  </a:lnTo>
                  <a:lnTo>
                    <a:pt x="3665404" y="154376"/>
                  </a:lnTo>
                  <a:lnTo>
                    <a:pt x="3679394" y="154376"/>
                  </a:lnTo>
                  <a:lnTo>
                    <a:pt x="3693384" y="154376"/>
                  </a:lnTo>
                  <a:lnTo>
                    <a:pt x="3707374" y="154376"/>
                  </a:lnTo>
                  <a:lnTo>
                    <a:pt x="3721364" y="154376"/>
                  </a:lnTo>
                  <a:lnTo>
                    <a:pt x="3735354" y="154376"/>
                  </a:lnTo>
                  <a:lnTo>
                    <a:pt x="3749344" y="154376"/>
                  </a:lnTo>
                  <a:lnTo>
                    <a:pt x="3763335" y="154376"/>
                  </a:lnTo>
                  <a:lnTo>
                    <a:pt x="3777325" y="154376"/>
                  </a:lnTo>
                  <a:lnTo>
                    <a:pt x="3791315" y="154376"/>
                  </a:lnTo>
                  <a:lnTo>
                    <a:pt x="3805305" y="154376"/>
                  </a:lnTo>
                  <a:lnTo>
                    <a:pt x="3819295" y="154376"/>
                  </a:lnTo>
                  <a:lnTo>
                    <a:pt x="3833285" y="154376"/>
                  </a:lnTo>
                  <a:lnTo>
                    <a:pt x="3847275" y="154376"/>
                  </a:lnTo>
                  <a:lnTo>
                    <a:pt x="3861265" y="154376"/>
                  </a:lnTo>
                  <a:lnTo>
                    <a:pt x="3875255" y="154376"/>
                  </a:lnTo>
                  <a:lnTo>
                    <a:pt x="3889245" y="154376"/>
                  </a:lnTo>
                  <a:lnTo>
                    <a:pt x="3903235" y="154376"/>
                  </a:lnTo>
                  <a:lnTo>
                    <a:pt x="3917226" y="154376"/>
                  </a:lnTo>
                  <a:lnTo>
                    <a:pt x="3931216" y="154376"/>
                  </a:lnTo>
                  <a:lnTo>
                    <a:pt x="3945206" y="154376"/>
                  </a:lnTo>
                  <a:lnTo>
                    <a:pt x="3959196" y="154376"/>
                  </a:lnTo>
                  <a:lnTo>
                    <a:pt x="3973186" y="154376"/>
                  </a:lnTo>
                  <a:lnTo>
                    <a:pt x="3987176" y="154376"/>
                  </a:lnTo>
                  <a:lnTo>
                    <a:pt x="4001166" y="154376"/>
                  </a:lnTo>
                  <a:lnTo>
                    <a:pt x="4015156" y="154376"/>
                  </a:lnTo>
                  <a:lnTo>
                    <a:pt x="4029146" y="154376"/>
                  </a:lnTo>
                  <a:lnTo>
                    <a:pt x="4043136" y="154376"/>
                  </a:lnTo>
                  <a:lnTo>
                    <a:pt x="4057126" y="154376"/>
                  </a:lnTo>
                  <a:lnTo>
                    <a:pt x="4071117" y="154376"/>
                  </a:lnTo>
                  <a:lnTo>
                    <a:pt x="4085107" y="154376"/>
                  </a:lnTo>
                  <a:lnTo>
                    <a:pt x="4099097" y="154376"/>
                  </a:lnTo>
                  <a:lnTo>
                    <a:pt x="4113087" y="154376"/>
                  </a:lnTo>
                  <a:lnTo>
                    <a:pt x="4127077" y="154376"/>
                  </a:lnTo>
                  <a:lnTo>
                    <a:pt x="4141067" y="154376"/>
                  </a:lnTo>
                  <a:lnTo>
                    <a:pt x="4155057" y="154376"/>
                  </a:lnTo>
                </a:path>
              </a:pathLst>
            </a:custGeom>
            <a:ln w="40651" cap="flat">
              <a:solidFill>
                <a:srgbClr val="D3D3D3">
                  <a:alpha val="100000"/>
                </a:srgbClr>
              </a:solidFill>
              <a:prstDash val="solid"/>
              <a:round/>
            </a:ln>
          </p:spPr>
          <p:txBody>
            <a:bodyPr/>
            <a:lstStyle/>
            <a:p/>
          </p:txBody>
        </p:sp>
        <p:sp>
          <p:nvSpPr>
            <p:cNvPr id="68" name="pt68"/>
            <p:cNvSpPr/>
            <p:nvPr/>
          </p:nvSpPr>
          <p:spPr>
            <a:xfrm>
              <a:off x="2679245" y="84087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9" name="pt69"/>
            <p:cNvSpPr/>
            <p:nvPr/>
          </p:nvSpPr>
          <p:spPr>
            <a:xfrm>
              <a:off x="4064264" y="84087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0" name="pt70"/>
            <p:cNvSpPr/>
            <p:nvPr/>
          </p:nvSpPr>
          <p:spPr>
            <a:xfrm>
              <a:off x="2679245" y="9953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1" name="pt71"/>
            <p:cNvSpPr/>
            <p:nvPr/>
          </p:nvSpPr>
          <p:spPr>
            <a:xfrm>
              <a:off x="6834303" y="84087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2" name="pt72"/>
            <p:cNvSpPr/>
            <p:nvPr/>
          </p:nvSpPr>
          <p:spPr>
            <a:xfrm>
              <a:off x="5449283" y="84087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3" name="pt73"/>
            <p:cNvSpPr/>
            <p:nvPr/>
          </p:nvSpPr>
          <p:spPr>
            <a:xfrm>
              <a:off x="6834303" y="9953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4" name="pt74"/>
            <p:cNvSpPr/>
            <p:nvPr/>
          </p:nvSpPr>
          <p:spPr>
            <a:xfrm>
              <a:off x="5449283" y="9953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5" name="pt75"/>
            <p:cNvSpPr/>
            <p:nvPr/>
          </p:nvSpPr>
          <p:spPr>
            <a:xfrm>
              <a:off x="4064264" y="9953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6" name="pt76"/>
            <p:cNvSpPr/>
            <p:nvPr/>
          </p:nvSpPr>
          <p:spPr>
            <a:xfrm>
              <a:off x="5449283" y="114973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7" name="pt77"/>
            <p:cNvSpPr/>
            <p:nvPr/>
          </p:nvSpPr>
          <p:spPr>
            <a:xfrm>
              <a:off x="4064264" y="114973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8" name="pt78"/>
            <p:cNvSpPr/>
            <p:nvPr/>
          </p:nvSpPr>
          <p:spPr>
            <a:xfrm>
              <a:off x="6834303" y="114973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9" name="pt79"/>
            <p:cNvSpPr/>
            <p:nvPr/>
          </p:nvSpPr>
          <p:spPr>
            <a:xfrm>
              <a:off x="5449283" y="130416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0" name="pt80"/>
            <p:cNvSpPr/>
            <p:nvPr/>
          </p:nvSpPr>
          <p:spPr>
            <a:xfrm>
              <a:off x="2679245" y="114973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1" name="pt81"/>
            <p:cNvSpPr/>
            <p:nvPr/>
          </p:nvSpPr>
          <p:spPr>
            <a:xfrm>
              <a:off x="6834303" y="130416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2" name="pt82"/>
            <p:cNvSpPr/>
            <p:nvPr/>
          </p:nvSpPr>
          <p:spPr>
            <a:xfrm>
              <a:off x="6834303" y="145859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3" name="pt83"/>
            <p:cNvSpPr/>
            <p:nvPr/>
          </p:nvSpPr>
          <p:spPr>
            <a:xfrm>
              <a:off x="6834303" y="161302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4" name="pt84"/>
            <p:cNvSpPr/>
            <p:nvPr/>
          </p:nvSpPr>
          <p:spPr>
            <a:xfrm>
              <a:off x="6834303" y="17674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5" name="pt85"/>
            <p:cNvSpPr/>
            <p:nvPr/>
          </p:nvSpPr>
          <p:spPr>
            <a:xfrm>
              <a:off x="4064264" y="130416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6" name="pt86"/>
            <p:cNvSpPr/>
            <p:nvPr/>
          </p:nvSpPr>
          <p:spPr>
            <a:xfrm>
              <a:off x="4064264" y="145859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7" name="pt87"/>
            <p:cNvSpPr/>
            <p:nvPr/>
          </p:nvSpPr>
          <p:spPr>
            <a:xfrm>
              <a:off x="5449283" y="145859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8" name="pt88"/>
            <p:cNvSpPr/>
            <p:nvPr/>
          </p:nvSpPr>
          <p:spPr>
            <a:xfrm>
              <a:off x="5449283" y="161302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9" name="pt89"/>
            <p:cNvSpPr/>
            <p:nvPr/>
          </p:nvSpPr>
          <p:spPr>
            <a:xfrm>
              <a:off x="5449283" y="17674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0" name="pt90"/>
            <p:cNvSpPr/>
            <p:nvPr/>
          </p:nvSpPr>
          <p:spPr>
            <a:xfrm>
              <a:off x="6834303" y="19218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1" name="pt91"/>
            <p:cNvSpPr/>
            <p:nvPr/>
          </p:nvSpPr>
          <p:spPr>
            <a:xfrm>
              <a:off x="5449283" y="19218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2" name="pt92"/>
            <p:cNvSpPr/>
            <p:nvPr/>
          </p:nvSpPr>
          <p:spPr>
            <a:xfrm>
              <a:off x="2679245" y="130416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3" name="pt93"/>
            <p:cNvSpPr/>
            <p:nvPr/>
          </p:nvSpPr>
          <p:spPr>
            <a:xfrm>
              <a:off x="4064264" y="161302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4" name="pt94"/>
            <p:cNvSpPr/>
            <p:nvPr/>
          </p:nvSpPr>
          <p:spPr>
            <a:xfrm>
              <a:off x="4064264" y="17674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5" name="pt95"/>
            <p:cNvSpPr/>
            <p:nvPr/>
          </p:nvSpPr>
          <p:spPr>
            <a:xfrm>
              <a:off x="2679245" y="145859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6" name="pt96"/>
            <p:cNvSpPr/>
            <p:nvPr/>
          </p:nvSpPr>
          <p:spPr>
            <a:xfrm>
              <a:off x="2679245" y="161302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7" name="pt97"/>
            <p:cNvSpPr/>
            <p:nvPr/>
          </p:nvSpPr>
          <p:spPr>
            <a:xfrm>
              <a:off x="2679245" y="17674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8" name="pt98"/>
            <p:cNvSpPr/>
            <p:nvPr/>
          </p:nvSpPr>
          <p:spPr>
            <a:xfrm>
              <a:off x="5449283" y="2076309"/>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99" name="pt99"/>
            <p:cNvSpPr/>
            <p:nvPr/>
          </p:nvSpPr>
          <p:spPr>
            <a:xfrm>
              <a:off x="6834303" y="207630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0" name="pt100"/>
            <p:cNvSpPr/>
            <p:nvPr/>
          </p:nvSpPr>
          <p:spPr>
            <a:xfrm>
              <a:off x="6834303" y="2230738"/>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01" name="pt101"/>
            <p:cNvSpPr/>
            <p:nvPr/>
          </p:nvSpPr>
          <p:spPr>
            <a:xfrm>
              <a:off x="2679245" y="19218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2" name="pt102"/>
            <p:cNvSpPr/>
            <p:nvPr/>
          </p:nvSpPr>
          <p:spPr>
            <a:xfrm>
              <a:off x="2679245" y="207630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3" name="pt103"/>
            <p:cNvSpPr/>
            <p:nvPr/>
          </p:nvSpPr>
          <p:spPr>
            <a:xfrm>
              <a:off x="6834303" y="23851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4" name="pt104"/>
            <p:cNvSpPr/>
            <p:nvPr/>
          </p:nvSpPr>
          <p:spPr>
            <a:xfrm>
              <a:off x="4064264" y="19218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5" name="pt105"/>
            <p:cNvSpPr/>
            <p:nvPr/>
          </p:nvSpPr>
          <p:spPr>
            <a:xfrm>
              <a:off x="4064264" y="2076309"/>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06" name="pt106"/>
            <p:cNvSpPr/>
            <p:nvPr/>
          </p:nvSpPr>
          <p:spPr>
            <a:xfrm>
              <a:off x="5449283" y="223073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7" name="pt107"/>
            <p:cNvSpPr/>
            <p:nvPr/>
          </p:nvSpPr>
          <p:spPr>
            <a:xfrm>
              <a:off x="2679245" y="2230738"/>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08" name="pt108"/>
            <p:cNvSpPr/>
            <p:nvPr/>
          </p:nvSpPr>
          <p:spPr>
            <a:xfrm>
              <a:off x="4064264" y="223073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9" name="pt109"/>
            <p:cNvSpPr/>
            <p:nvPr/>
          </p:nvSpPr>
          <p:spPr>
            <a:xfrm>
              <a:off x="2679245" y="23851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0" name="pt110"/>
            <p:cNvSpPr/>
            <p:nvPr/>
          </p:nvSpPr>
          <p:spPr>
            <a:xfrm>
              <a:off x="2679245" y="25395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1" name="pt111"/>
            <p:cNvSpPr/>
            <p:nvPr/>
          </p:nvSpPr>
          <p:spPr>
            <a:xfrm>
              <a:off x="5449283" y="23851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2" name="pt112"/>
            <p:cNvSpPr/>
            <p:nvPr/>
          </p:nvSpPr>
          <p:spPr>
            <a:xfrm>
              <a:off x="4064264" y="23851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3" name="pt113"/>
            <p:cNvSpPr/>
            <p:nvPr/>
          </p:nvSpPr>
          <p:spPr>
            <a:xfrm>
              <a:off x="6834303" y="25395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4" name="pt114"/>
            <p:cNvSpPr/>
            <p:nvPr/>
          </p:nvSpPr>
          <p:spPr>
            <a:xfrm>
              <a:off x="4064264" y="25395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5" name="pt115"/>
            <p:cNvSpPr/>
            <p:nvPr/>
          </p:nvSpPr>
          <p:spPr>
            <a:xfrm>
              <a:off x="6834303" y="2694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6" name="pt116"/>
            <p:cNvSpPr/>
            <p:nvPr/>
          </p:nvSpPr>
          <p:spPr>
            <a:xfrm>
              <a:off x="5449283" y="25395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7" name="pt117"/>
            <p:cNvSpPr/>
            <p:nvPr/>
          </p:nvSpPr>
          <p:spPr>
            <a:xfrm>
              <a:off x="6834303" y="28484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8" name="pt118"/>
            <p:cNvSpPr/>
            <p:nvPr/>
          </p:nvSpPr>
          <p:spPr>
            <a:xfrm>
              <a:off x="4064264" y="2694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9" name="pt119"/>
            <p:cNvSpPr/>
            <p:nvPr/>
          </p:nvSpPr>
          <p:spPr>
            <a:xfrm>
              <a:off x="5449283" y="2694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0" name="pt120"/>
            <p:cNvSpPr/>
            <p:nvPr/>
          </p:nvSpPr>
          <p:spPr>
            <a:xfrm>
              <a:off x="4064264" y="28484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1" name="pt121"/>
            <p:cNvSpPr/>
            <p:nvPr/>
          </p:nvSpPr>
          <p:spPr>
            <a:xfrm>
              <a:off x="5449283" y="28484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2" name="pt122"/>
            <p:cNvSpPr/>
            <p:nvPr/>
          </p:nvSpPr>
          <p:spPr>
            <a:xfrm>
              <a:off x="2679245" y="2694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3" name="pt123"/>
            <p:cNvSpPr/>
            <p:nvPr/>
          </p:nvSpPr>
          <p:spPr>
            <a:xfrm>
              <a:off x="5449283" y="30028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4" name="pt124"/>
            <p:cNvSpPr/>
            <p:nvPr/>
          </p:nvSpPr>
          <p:spPr>
            <a:xfrm>
              <a:off x="6834303" y="30028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5" name="pt125"/>
            <p:cNvSpPr/>
            <p:nvPr/>
          </p:nvSpPr>
          <p:spPr>
            <a:xfrm>
              <a:off x="2679245" y="28484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6" name="pt126"/>
            <p:cNvSpPr/>
            <p:nvPr/>
          </p:nvSpPr>
          <p:spPr>
            <a:xfrm>
              <a:off x="6834303" y="315731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7" name="pt127"/>
            <p:cNvSpPr/>
            <p:nvPr/>
          </p:nvSpPr>
          <p:spPr>
            <a:xfrm>
              <a:off x="4064264" y="30028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8" name="pt128"/>
            <p:cNvSpPr/>
            <p:nvPr/>
          </p:nvSpPr>
          <p:spPr>
            <a:xfrm>
              <a:off x="2679245" y="30028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9" name="pt129"/>
            <p:cNvSpPr/>
            <p:nvPr/>
          </p:nvSpPr>
          <p:spPr>
            <a:xfrm>
              <a:off x="2679245" y="315731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0" name="pt130"/>
            <p:cNvSpPr/>
            <p:nvPr/>
          </p:nvSpPr>
          <p:spPr>
            <a:xfrm>
              <a:off x="2679245" y="331173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1" name="pt131"/>
            <p:cNvSpPr/>
            <p:nvPr/>
          </p:nvSpPr>
          <p:spPr>
            <a:xfrm>
              <a:off x="6834303" y="331173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2" name="pt132"/>
            <p:cNvSpPr/>
            <p:nvPr/>
          </p:nvSpPr>
          <p:spPr>
            <a:xfrm>
              <a:off x="5449283" y="315731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3" name="pt133"/>
            <p:cNvSpPr/>
            <p:nvPr/>
          </p:nvSpPr>
          <p:spPr>
            <a:xfrm>
              <a:off x="4064264" y="315731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4" name="pt134"/>
            <p:cNvSpPr/>
            <p:nvPr/>
          </p:nvSpPr>
          <p:spPr>
            <a:xfrm>
              <a:off x="4064264" y="331173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5" name="pt135"/>
            <p:cNvSpPr/>
            <p:nvPr/>
          </p:nvSpPr>
          <p:spPr>
            <a:xfrm>
              <a:off x="2679245" y="34661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6" name="pt136"/>
            <p:cNvSpPr/>
            <p:nvPr/>
          </p:nvSpPr>
          <p:spPr>
            <a:xfrm>
              <a:off x="5449283" y="331173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7" name="pt137"/>
            <p:cNvSpPr/>
            <p:nvPr/>
          </p:nvSpPr>
          <p:spPr>
            <a:xfrm>
              <a:off x="4064264" y="34661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8" name="pt138"/>
            <p:cNvSpPr/>
            <p:nvPr/>
          </p:nvSpPr>
          <p:spPr>
            <a:xfrm>
              <a:off x="2679245" y="36205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9" name="pt139"/>
            <p:cNvSpPr/>
            <p:nvPr/>
          </p:nvSpPr>
          <p:spPr>
            <a:xfrm>
              <a:off x="6834303" y="34661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0" name="pt140"/>
            <p:cNvSpPr/>
            <p:nvPr/>
          </p:nvSpPr>
          <p:spPr>
            <a:xfrm>
              <a:off x="4064264" y="36205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1" name="pt141"/>
            <p:cNvSpPr/>
            <p:nvPr/>
          </p:nvSpPr>
          <p:spPr>
            <a:xfrm>
              <a:off x="5449283" y="34661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2" name="pt142"/>
            <p:cNvSpPr/>
            <p:nvPr/>
          </p:nvSpPr>
          <p:spPr>
            <a:xfrm>
              <a:off x="2679245" y="3775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3" name="pt143"/>
            <p:cNvSpPr/>
            <p:nvPr/>
          </p:nvSpPr>
          <p:spPr>
            <a:xfrm>
              <a:off x="6834303" y="36205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4" name="pt144"/>
            <p:cNvSpPr/>
            <p:nvPr/>
          </p:nvSpPr>
          <p:spPr>
            <a:xfrm>
              <a:off x="2679245" y="392945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5" name="pt145"/>
            <p:cNvSpPr/>
            <p:nvPr/>
          </p:nvSpPr>
          <p:spPr>
            <a:xfrm>
              <a:off x="5449283" y="36205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6" name="pt146"/>
            <p:cNvSpPr/>
            <p:nvPr/>
          </p:nvSpPr>
          <p:spPr>
            <a:xfrm>
              <a:off x="4064264" y="3775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7" name="pt147"/>
            <p:cNvSpPr/>
            <p:nvPr/>
          </p:nvSpPr>
          <p:spPr>
            <a:xfrm>
              <a:off x="6834303" y="3775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8" name="pt148"/>
            <p:cNvSpPr/>
            <p:nvPr/>
          </p:nvSpPr>
          <p:spPr>
            <a:xfrm>
              <a:off x="2679245" y="408388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9" name="pt149"/>
            <p:cNvSpPr/>
            <p:nvPr/>
          </p:nvSpPr>
          <p:spPr>
            <a:xfrm>
              <a:off x="6834303" y="392945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0" name="pt150"/>
            <p:cNvSpPr/>
            <p:nvPr/>
          </p:nvSpPr>
          <p:spPr>
            <a:xfrm>
              <a:off x="2679245" y="423831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1" name="pt151"/>
            <p:cNvSpPr/>
            <p:nvPr/>
          </p:nvSpPr>
          <p:spPr>
            <a:xfrm>
              <a:off x="5449283" y="3775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2" name="pt152"/>
            <p:cNvSpPr/>
            <p:nvPr/>
          </p:nvSpPr>
          <p:spPr>
            <a:xfrm>
              <a:off x="4064264" y="392945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3" name="pt153"/>
            <p:cNvSpPr/>
            <p:nvPr/>
          </p:nvSpPr>
          <p:spPr>
            <a:xfrm>
              <a:off x="4064264" y="408388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4" name="pt154"/>
            <p:cNvSpPr/>
            <p:nvPr/>
          </p:nvSpPr>
          <p:spPr>
            <a:xfrm>
              <a:off x="2679245" y="439273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5" name="pt155"/>
            <p:cNvSpPr/>
            <p:nvPr/>
          </p:nvSpPr>
          <p:spPr>
            <a:xfrm>
              <a:off x="5449283" y="392945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6" name="pt156"/>
            <p:cNvSpPr/>
            <p:nvPr/>
          </p:nvSpPr>
          <p:spPr>
            <a:xfrm>
              <a:off x="6834303" y="408388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7" name="pt157"/>
            <p:cNvSpPr/>
            <p:nvPr/>
          </p:nvSpPr>
          <p:spPr>
            <a:xfrm>
              <a:off x="4064264" y="423831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8" name="pt158"/>
            <p:cNvSpPr/>
            <p:nvPr/>
          </p:nvSpPr>
          <p:spPr>
            <a:xfrm>
              <a:off x="2679245" y="45471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9" name="pt159"/>
            <p:cNvSpPr/>
            <p:nvPr/>
          </p:nvSpPr>
          <p:spPr>
            <a:xfrm>
              <a:off x="4064264" y="439273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0" name="pt160"/>
            <p:cNvSpPr/>
            <p:nvPr/>
          </p:nvSpPr>
          <p:spPr>
            <a:xfrm>
              <a:off x="2679245" y="47015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1" name="pt161"/>
            <p:cNvSpPr/>
            <p:nvPr/>
          </p:nvSpPr>
          <p:spPr>
            <a:xfrm>
              <a:off x="5449283" y="408388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2" name="pt162"/>
            <p:cNvSpPr/>
            <p:nvPr/>
          </p:nvSpPr>
          <p:spPr>
            <a:xfrm>
              <a:off x="6834303" y="423831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3" name="pt163"/>
            <p:cNvSpPr/>
            <p:nvPr/>
          </p:nvSpPr>
          <p:spPr>
            <a:xfrm>
              <a:off x="4064264" y="45471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4" name="pt164"/>
            <p:cNvSpPr/>
            <p:nvPr/>
          </p:nvSpPr>
          <p:spPr>
            <a:xfrm>
              <a:off x="5449283" y="423831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5" name="pt165"/>
            <p:cNvSpPr/>
            <p:nvPr/>
          </p:nvSpPr>
          <p:spPr>
            <a:xfrm>
              <a:off x="2679245" y="48560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6" name="pt166"/>
            <p:cNvSpPr/>
            <p:nvPr/>
          </p:nvSpPr>
          <p:spPr>
            <a:xfrm>
              <a:off x="2679245" y="50104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7" name="pt167"/>
            <p:cNvSpPr/>
            <p:nvPr/>
          </p:nvSpPr>
          <p:spPr>
            <a:xfrm>
              <a:off x="6834303" y="439273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8" name="pt168"/>
            <p:cNvSpPr/>
            <p:nvPr/>
          </p:nvSpPr>
          <p:spPr>
            <a:xfrm>
              <a:off x="4064264" y="47015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9" name="pt169"/>
            <p:cNvSpPr/>
            <p:nvPr/>
          </p:nvSpPr>
          <p:spPr>
            <a:xfrm>
              <a:off x="5449283" y="439273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0" name="pt170"/>
            <p:cNvSpPr/>
            <p:nvPr/>
          </p:nvSpPr>
          <p:spPr>
            <a:xfrm>
              <a:off x="6834303" y="45471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1" name="pt171"/>
            <p:cNvSpPr/>
            <p:nvPr/>
          </p:nvSpPr>
          <p:spPr>
            <a:xfrm>
              <a:off x="4064264" y="48560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2" name="pt172"/>
            <p:cNvSpPr/>
            <p:nvPr/>
          </p:nvSpPr>
          <p:spPr>
            <a:xfrm>
              <a:off x="5449283" y="45471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3" name="pt173"/>
            <p:cNvSpPr/>
            <p:nvPr/>
          </p:nvSpPr>
          <p:spPr>
            <a:xfrm>
              <a:off x="5449283" y="47015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4" name="pt174"/>
            <p:cNvSpPr/>
            <p:nvPr/>
          </p:nvSpPr>
          <p:spPr>
            <a:xfrm>
              <a:off x="2679245" y="51648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5" name="pt175"/>
            <p:cNvSpPr/>
            <p:nvPr/>
          </p:nvSpPr>
          <p:spPr>
            <a:xfrm>
              <a:off x="6834303" y="47015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6" name="pt176"/>
            <p:cNvSpPr/>
            <p:nvPr/>
          </p:nvSpPr>
          <p:spPr>
            <a:xfrm>
              <a:off x="4064264" y="50104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7" name="pt177"/>
            <p:cNvSpPr/>
            <p:nvPr/>
          </p:nvSpPr>
          <p:spPr>
            <a:xfrm>
              <a:off x="6834303" y="48560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8" name="pt178"/>
            <p:cNvSpPr/>
            <p:nvPr/>
          </p:nvSpPr>
          <p:spPr>
            <a:xfrm>
              <a:off x="5449283" y="48560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9" name="pt179"/>
            <p:cNvSpPr/>
            <p:nvPr/>
          </p:nvSpPr>
          <p:spPr>
            <a:xfrm>
              <a:off x="2679245" y="531931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0" name="pt180"/>
            <p:cNvSpPr/>
            <p:nvPr/>
          </p:nvSpPr>
          <p:spPr>
            <a:xfrm>
              <a:off x="5449283" y="50104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1" name="pt181"/>
            <p:cNvSpPr/>
            <p:nvPr/>
          </p:nvSpPr>
          <p:spPr>
            <a:xfrm>
              <a:off x="5449283" y="51648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2" name="pt182"/>
            <p:cNvSpPr/>
            <p:nvPr/>
          </p:nvSpPr>
          <p:spPr>
            <a:xfrm>
              <a:off x="2679245" y="54737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3" name="pt183"/>
            <p:cNvSpPr/>
            <p:nvPr/>
          </p:nvSpPr>
          <p:spPr>
            <a:xfrm>
              <a:off x="4064264" y="51648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4" name="pt184"/>
            <p:cNvSpPr/>
            <p:nvPr/>
          </p:nvSpPr>
          <p:spPr>
            <a:xfrm>
              <a:off x="6834303" y="50104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5" name="pt185"/>
            <p:cNvSpPr/>
            <p:nvPr/>
          </p:nvSpPr>
          <p:spPr>
            <a:xfrm>
              <a:off x="4064264" y="531931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6" name="pt186"/>
            <p:cNvSpPr/>
            <p:nvPr/>
          </p:nvSpPr>
          <p:spPr>
            <a:xfrm>
              <a:off x="6834303" y="51648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7" name="pt187"/>
            <p:cNvSpPr/>
            <p:nvPr/>
          </p:nvSpPr>
          <p:spPr>
            <a:xfrm>
              <a:off x="2679245" y="56281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8" name="pt188"/>
            <p:cNvSpPr/>
            <p:nvPr/>
          </p:nvSpPr>
          <p:spPr>
            <a:xfrm>
              <a:off x="6834303" y="531931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9" name="pt189"/>
            <p:cNvSpPr/>
            <p:nvPr/>
          </p:nvSpPr>
          <p:spPr>
            <a:xfrm>
              <a:off x="4064264" y="54737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0" name="pt190"/>
            <p:cNvSpPr/>
            <p:nvPr/>
          </p:nvSpPr>
          <p:spPr>
            <a:xfrm>
              <a:off x="6834303" y="54737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1" name="pt191"/>
            <p:cNvSpPr/>
            <p:nvPr/>
          </p:nvSpPr>
          <p:spPr>
            <a:xfrm>
              <a:off x="4064264" y="56281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2" name="pt192"/>
            <p:cNvSpPr/>
            <p:nvPr/>
          </p:nvSpPr>
          <p:spPr>
            <a:xfrm>
              <a:off x="5449283" y="531931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3" name="pt193"/>
            <p:cNvSpPr/>
            <p:nvPr/>
          </p:nvSpPr>
          <p:spPr>
            <a:xfrm>
              <a:off x="6834303" y="56281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4" name="pt194"/>
            <p:cNvSpPr/>
            <p:nvPr/>
          </p:nvSpPr>
          <p:spPr>
            <a:xfrm>
              <a:off x="5449283" y="54737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5" name="pt195"/>
            <p:cNvSpPr/>
            <p:nvPr/>
          </p:nvSpPr>
          <p:spPr>
            <a:xfrm>
              <a:off x="5449283" y="56281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6" name="tx196"/>
            <p:cNvSpPr/>
            <p:nvPr/>
          </p:nvSpPr>
          <p:spPr>
            <a:xfrm>
              <a:off x="1859714" y="838743"/>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Brasil (687,000)</a:t>
              </a:r>
            </a:p>
          </p:txBody>
        </p:sp>
        <p:sp>
          <p:nvSpPr>
            <p:cNvPr id="197" name="tx197"/>
            <p:cNvSpPr/>
            <p:nvPr/>
          </p:nvSpPr>
          <p:spPr>
            <a:xfrm>
              <a:off x="1789819" y="993172"/>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México (351,000)</a:t>
              </a:r>
            </a:p>
          </p:txBody>
        </p:sp>
        <p:sp>
          <p:nvSpPr>
            <p:cNvPr id="198" name="tx198"/>
            <p:cNvSpPr/>
            <p:nvPr/>
          </p:nvSpPr>
          <p:spPr>
            <a:xfrm>
              <a:off x="1626491" y="1147601"/>
              <a:ext cx="9729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Venezuela (114,000)</a:t>
              </a:r>
            </a:p>
          </p:txBody>
        </p:sp>
        <p:sp>
          <p:nvSpPr>
            <p:cNvPr id="199" name="tx199"/>
            <p:cNvSpPr/>
            <p:nvPr/>
          </p:nvSpPr>
          <p:spPr>
            <a:xfrm>
              <a:off x="1737372" y="1302029"/>
              <a:ext cx="8620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Colombia (64,000)</a:t>
              </a:r>
            </a:p>
          </p:txBody>
        </p:sp>
        <p:sp>
          <p:nvSpPr>
            <p:cNvPr id="200" name="tx200"/>
            <p:cNvSpPr/>
            <p:nvPr/>
          </p:nvSpPr>
          <p:spPr>
            <a:xfrm>
              <a:off x="1871329" y="1456458"/>
              <a:ext cx="72811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Bolivia (63,000)</a:t>
              </a:r>
            </a:p>
          </p:txBody>
        </p:sp>
        <p:sp>
          <p:nvSpPr>
            <p:cNvPr id="201" name="tx201"/>
            <p:cNvSpPr/>
            <p:nvPr/>
          </p:nvSpPr>
          <p:spPr>
            <a:xfrm>
              <a:off x="1731436" y="1610887"/>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Argentina (63,000)</a:t>
              </a:r>
            </a:p>
          </p:txBody>
        </p:sp>
        <p:sp>
          <p:nvSpPr>
            <p:cNvPr id="202" name="tx202"/>
            <p:cNvSpPr/>
            <p:nvPr/>
          </p:nvSpPr>
          <p:spPr>
            <a:xfrm>
              <a:off x="1789716" y="1765316"/>
              <a:ext cx="80972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Ecuador (61,000)</a:t>
              </a:r>
            </a:p>
          </p:txBody>
        </p:sp>
        <p:sp>
          <p:nvSpPr>
            <p:cNvPr id="203" name="tx203"/>
            <p:cNvSpPr/>
            <p:nvPr/>
          </p:nvSpPr>
          <p:spPr>
            <a:xfrm>
              <a:off x="1964557" y="1919744"/>
              <a:ext cx="6348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Haití (58,000)</a:t>
              </a:r>
            </a:p>
          </p:txBody>
        </p:sp>
        <p:sp>
          <p:nvSpPr>
            <p:cNvPr id="204" name="tx204"/>
            <p:cNvSpPr/>
            <p:nvPr/>
          </p:nvSpPr>
          <p:spPr>
            <a:xfrm>
              <a:off x="1958672" y="2074173"/>
              <a:ext cx="6407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Perú (54,000)</a:t>
              </a:r>
            </a:p>
          </p:txBody>
        </p:sp>
        <p:sp>
          <p:nvSpPr>
            <p:cNvPr id="205" name="tx205"/>
            <p:cNvSpPr/>
            <p:nvPr/>
          </p:nvSpPr>
          <p:spPr>
            <a:xfrm>
              <a:off x="1725654" y="2228602"/>
              <a:ext cx="8737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Honduras (41,000)</a:t>
              </a:r>
            </a:p>
          </p:txBody>
        </p:sp>
        <p:sp>
          <p:nvSpPr>
            <p:cNvPr id="206" name="tx206"/>
            <p:cNvSpPr/>
            <p:nvPr/>
          </p:nvSpPr>
          <p:spPr>
            <a:xfrm>
              <a:off x="1667426" y="2383030"/>
              <a:ext cx="93202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Guatemala (33,000)</a:t>
              </a:r>
            </a:p>
          </p:txBody>
        </p:sp>
        <p:sp>
          <p:nvSpPr>
            <p:cNvPr id="207" name="tx207"/>
            <p:cNvSpPr/>
            <p:nvPr/>
          </p:nvSpPr>
          <p:spPr>
            <a:xfrm>
              <a:off x="1731436" y="2537459"/>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Paraguay (29,000)</a:t>
              </a:r>
            </a:p>
          </p:txBody>
        </p:sp>
        <p:sp>
          <p:nvSpPr>
            <p:cNvPr id="208" name="tx208"/>
            <p:cNvSpPr/>
            <p:nvPr/>
          </p:nvSpPr>
          <p:spPr>
            <a:xfrm>
              <a:off x="1725808" y="2691888"/>
              <a:ext cx="8736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Costa Rica (4,000)</a:t>
              </a:r>
            </a:p>
          </p:txBody>
        </p:sp>
        <p:sp>
          <p:nvSpPr>
            <p:cNvPr id="209" name="tx209"/>
            <p:cNvSpPr/>
            <p:nvPr/>
          </p:nvSpPr>
          <p:spPr>
            <a:xfrm>
              <a:off x="1702424" y="2846316"/>
              <a:ext cx="89702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El Salvador (3,000)</a:t>
              </a:r>
            </a:p>
          </p:txBody>
        </p:sp>
        <p:sp>
          <p:nvSpPr>
            <p:cNvPr id="210" name="tx210"/>
            <p:cNvSpPr/>
            <p:nvPr/>
          </p:nvSpPr>
          <p:spPr>
            <a:xfrm>
              <a:off x="1848099" y="3000745"/>
              <a:ext cx="75134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Jamaica (2,000)</a:t>
              </a:r>
            </a:p>
          </p:txBody>
        </p:sp>
        <p:sp>
          <p:nvSpPr>
            <p:cNvPr id="211" name="tx211"/>
            <p:cNvSpPr/>
            <p:nvPr/>
          </p:nvSpPr>
          <p:spPr>
            <a:xfrm>
              <a:off x="1789819" y="3155174"/>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Suriname (2,000)</a:t>
              </a:r>
            </a:p>
          </p:txBody>
        </p:sp>
        <p:sp>
          <p:nvSpPr>
            <p:cNvPr id="212" name="tx212"/>
            <p:cNvSpPr/>
            <p:nvPr/>
          </p:nvSpPr>
          <p:spPr>
            <a:xfrm>
              <a:off x="1189826" y="3309602"/>
              <a:ext cx="140961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República Dominicana (2,000)</a:t>
              </a:r>
            </a:p>
          </p:txBody>
        </p:sp>
        <p:sp>
          <p:nvSpPr>
            <p:cNvPr id="213" name="tx213"/>
            <p:cNvSpPr/>
            <p:nvPr/>
          </p:nvSpPr>
          <p:spPr>
            <a:xfrm>
              <a:off x="1999504" y="3464031"/>
              <a:ext cx="59994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Chile (2,000)</a:t>
              </a:r>
            </a:p>
          </p:txBody>
        </p:sp>
        <p:sp>
          <p:nvSpPr>
            <p:cNvPr id="214" name="tx214"/>
            <p:cNvSpPr/>
            <p:nvPr/>
          </p:nvSpPr>
          <p:spPr>
            <a:xfrm>
              <a:off x="1847996" y="3618460"/>
              <a:ext cx="75144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Panamá (1,000)</a:t>
              </a:r>
            </a:p>
          </p:txBody>
        </p:sp>
        <p:sp>
          <p:nvSpPr>
            <p:cNvPr id="215" name="tx215"/>
            <p:cNvSpPr/>
            <p:nvPr/>
          </p:nvSpPr>
          <p:spPr>
            <a:xfrm>
              <a:off x="1952890" y="3772888"/>
              <a:ext cx="6465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Belice (1,000)</a:t>
              </a:r>
            </a:p>
          </p:txBody>
        </p:sp>
        <p:sp>
          <p:nvSpPr>
            <p:cNvPr id="216" name="tx216"/>
            <p:cNvSpPr/>
            <p:nvPr/>
          </p:nvSpPr>
          <p:spPr>
            <a:xfrm>
              <a:off x="1926590" y="3927317"/>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Cuba (&lt;1,000)</a:t>
              </a:r>
            </a:p>
          </p:txBody>
        </p:sp>
        <p:sp>
          <p:nvSpPr>
            <p:cNvPr id="217" name="tx217"/>
            <p:cNvSpPr/>
            <p:nvPr/>
          </p:nvSpPr>
          <p:spPr>
            <a:xfrm>
              <a:off x="1332482" y="4081746"/>
              <a:ext cx="126696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Trinidad y Tobago (&lt;1,000)</a:t>
              </a:r>
            </a:p>
          </p:txBody>
        </p:sp>
        <p:sp>
          <p:nvSpPr>
            <p:cNvPr id="218" name="tx218"/>
            <p:cNvSpPr/>
            <p:nvPr/>
          </p:nvSpPr>
          <p:spPr>
            <a:xfrm>
              <a:off x="1781018" y="4236175"/>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Uruguay (&lt;1,000)</a:t>
              </a:r>
            </a:p>
          </p:txBody>
        </p:sp>
        <p:sp>
          <p:nvSpPr>
            <p:cNvPr id="219" name="tx219"/>
            <p:cNvSpPr/>
            <p:nvPr/>
          </p:nvSpPr>
          <p:spPr>
            <a:xfrm>
              <a:off x="1728520" y="4390603"/>
              <a:ext cx="87092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Barbados (&lt;1,000)</a:t>
              </a:r>
            </a:p>
          </p:txBody>
        </p:sp>
        <p:sp>
          <p:nvSpPr>
            <p:cNvPr id="220" name="tx220"/>
            <p:cNvSpPr/>
            <p:nvPr/>
          </p:nvSpPr>
          <p:spPr>
            <a:xfrm>
              <a:off x="1821799" y="4545032"/>
              <a:ext cx="77764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Bahamas (&lt;500)</a:t>
              </a:r>
            </a:p>
          </p:txBody>
        </p:sp>
        <p:sp>
          <p:nvSpPr>
            <p:cNvPr id="221" name="tx221"/>
            <p:cNvSpPr/>
            <p:nvPr/>
          </p:nvSpPr>
          <p:spPr>
            <a:xfrm>
              <a:off x="1897476" y="4699461"/>
              <a:ext cx="70197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Guyana (&lt;500)</a:t>
              </a:r>
            </a:p>
          </p:txBody>
        </p:sp>
        <p:sp>
          <p:nvSpPr>
            <p:cNvPr id="222" name="tx222"/>
            <p:cNvSpPr/>
            <p:nvPr/>
          </p:nvSpPr>
          <p:spPr>
            <a:xfrm>
              <a:off x="1856695" y="4853889"/>
              <a:ext cx="74275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Granada (&lt;500)</a:t>
              </a:r>
            </a:p>
          </p:txBody>
        </p:sp>
        <p:sp>
          <p:nvSpPr>
            <p:cNvPr id="223" name="tx223"/>
            <p:cNvSpPr/>
            <p:nvPr/>
          </p:nvSpPr>
          <p:spPr>
            <a:xfrm>
              <a:off x="1705187" y="5008318"/>
              <a:ext cx="89425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Santa Lucía (&lt;500)</a:t>
              </a:r>
            </a:p>
          </p:txBody>
        </p:sp>
        <p:sp>
          <p:nvSpPr>
            <p:cNvPr id="224" name="tx224"/>
            <p:cNvSpPr/>
            <p:nvPr/>
          </p:nvSpPr>
          <p:spPr>
            <a:xfrm>
              <a:off x="883945" y="5162747"/>
              <a:ext cx="171550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Vicente y las Granadinas (&lt;200)</a:t>
              </a:r>
            </a:p>
          </p:txBody>
        </p:sp>
        <p:sp>
          <p:nvSpPr>
            <p:cNvPr id="225" name="tx225"/>
            <p:cNvSpPr/>
            <p:nvPr/>
          </p:nvSpPr>
          <p:spPr>
            <a:xfrm>
              <a:off x="1402274" y="5317175"/>
              <a:ext cx="119717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Antigua y Barbuda (&lt;100)</a:t>
              </a:r>
            </a:p>
          </p:txBody>
        </p:sp>
        <p:sp>
          <p:nvSpPr>
            <p:cNvPr id="226" name="tx226"/>
            <p:cNvSpPr/>
            <p:nvPr/>
          </p:nvSpPr>
          <p:spPr>
            <a:xfrm>
              <a:off x="1827734" y="5471604"/>
              <a:ext cx="77171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 (&lt;100)</a:t>
              </a:r>
            </a:p>
          </p:txBody>
        </p:sp>
        <p:sp>
          <p:nvSpPr>
            <p:cNvPr id="227" name="tx227"/>
            <p:cNvSpPr/>
            <p:nvPr/>
          </p:nvSpPr>
          <p:spPr>
            <a:xfrm>
              <a:off x="1204511" y="5626033"/>
              <a:ext cx="139493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Cristóbal y Nieves (&lt;100)</a:t>
              </a:r>
            </a:p>
          </p:txBody>
        </p:sp>
        <p:sp>
          <p:nvSpPr>
            <p:cNvPr id="228" name="tx228"/>
            <p:cNvSpPr/>
            <p:nvPr/>
          </p:nvSpPr>
          <p:spPr>
            <a:xfrm>
              <a:off x="7031507" y="838743"/>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México (341,000)</a:t>
              </a:r>
            </a:p>
          </p:txBody>
        </p:sp>
        <p:sp>
          <p:nvSpPr>
            <p:cNvPr id="229" name="tx229"/>
            <p:cNvSpPr/>
            <p:nvPr/>
          </p:nvSpPr>
          <p:spPr>
            <a:xfrm>
              <a:off x="7031507" y="993172"/>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Brasil (229,000)</a:t>
              </a:r>
            </a:p>
          </p:txBody>
        </p:sp>
        <p:sp>
          <p:nvSpPr>
            <p:cNvPr id="230" name="tx230"/>
            <p:cNvSpPr/>
            <p:nvPr/>
          </p:nvSpPr>
          <p:spPr>
            <a:xfrm>
              <a:off x="7031507" y="1147601"/>
              <a:ext cx="9729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Venezuela (141,000)</a:t>
              </a:r>
            </a:p>
          </p:txBody>
        </p:sp>
        <p:sp>
          <p:nvSpPr>
            <p:cNvPr id="231" name="tx231"/>
            <p:cNvSpPr/>
            <p:nvPr/>
          </p:nvSpPr>
          <p:spPr>
            <a:xfrm>
              <a:off x="7031507" y="1302029"/>
              <a:ext cx="9262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Argentina (101,000)</a:t>
              </a:r>
            </a:p>
          </p:txBody>
        </p:sp>
        <p:sp>
          <p:nvSpPr>
            <p:cNvPr id="232" name="tx232"/>
            <p:cNvSpPr/>
            <p:nvPr/>
          </p:nvSpPr>
          <p:spPr>
            <a:xfrm>
              <a:off x="7031507" y="1456458"/>
              <a:ext cx="6407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Perú (91,000)</a:t>
              </a:r>
            </a:p>
          </p:txBody>
        </p:sp>
        <p:sp>
          <p:nvSpPr>
            <p:cNvPr id="233" name="tx233"/>
            <p:cNvSpPr/>
            <p:nvPr/>
          </p:nvSpPr>
          <p:spPr>
            <a:xfrm>
              <a:off x="7031507" y="1610887"/>
              <a:ext cx="72811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Bolivia (89,000)</a:t>
              </a:r>
            </a:p>
          </p:txBody>
        </p:sp>
        <p:sp>
          <p:nvSpPr>
            <p:cNvPr id="234" name="tx234"/>
            <p:cNvSpPr/>
            <p:nvPr/>
          </p:nvSpPr>
          <p:spPr>
            <a:xfrm>
              <a:off x="7031507" y="1765316"/>
              <a:ext cx="8620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Colombia (76,000)</a:t>
              </a:r>
            </a:p>
          </p:txBody>
        </p:sp>
        <p:sp>
          <p:nvSpPr>
            <p:cNvPr id="235" name="tx235"/>
            <p:cNvSpPr/>
            <p:nvPr/>
          </p:nvSpPr>
          <p:spPr>
            <a:xfrm>
              <a:off x="7031507" y="1919744"/>
              <a:ext cx="80972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Ecuador (69,000)</a:t>
              </a:r>
            </a:p>
          </p:txBody>
        </p:sp>
        <p:sp>
          <p:nvSpPr>
            <p:cNvPr id="236" name="tx236"/>
            <p:cNvSpPr/>
            <p:nvPr/>
          </p:nvSpPr>
          <p:spPr>
            <a:xfrm>
              <a:off x="7031507" y="2074173"/>
              <a:ext cx="6348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Haití (60,000)</a:t>
              </a:r>
            </a:p>
          </p:txBody>
        </p:sp>
        <p:sp>
          <p:nvSpPr>
            <p:cNvPr id="237" name="tx237"/>
            <p:cNvSpPr/>
            <p:nvPr/>
          </p:nvSpPr>
          <p:spPr>
            <a:xfrm>
              <a:off x="7031507" y="2228602"/>
              <a:ext cx="8737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Honduras (58,000)</a:t>
              </a:r>
            </a:p>
          </p:txBody>
        </p:sp>
        <p:sp>
          <p:nvSpPr>
            <p:cNvPr id="238" name="tx238"/>
            <p:cNvSpPr/>
            <p:nvPr/>
          </p:nvSpPr>
          <p:spPr>
            <a:xfrm>
              <a:off x="7031507" y="2383030"/>
              <a:ext cx="93202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Guatemala (52,000)</a:t>
              </a:r>
            </a:p>
          </p:txBody>
        </p:sp>
        <p:sp>
          <p:nvSpPr>
            <p:cNvPr id="239" name="tx239"/>
            <p:cNvSpPr/>
            <p:nvPr/>
          </p:nvSpPr>
          <p:spPr>
            <a:xfrm>
              <a:off x="7031507" y="2537459"/>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Paraguay (24,000)</a:t>
              </a:r>
            </a:p>
          </p:txBody>
        </p:sp>
        <p:sp>
          <p:nvSpPr>
            <p:cNvPr id="240" name="tx240"/>
            <p:cNvSpPr/>
            <p:nvPr/>
          </p:nvSpPr>
          <p:spPr>
            <a:xfrm>
              <a:off x="7031507" y="2691888"/>
              <a:ext cx="75144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Panamá (6,000)</a:t>
              </a:r>
            </a:p>
          </p:txBody>
        </p:sp>
        <p:sp>
          <p:nvSpPr>
            <p:cNvPr id="241" name="tx241"/>
            <p:cNvSpPr/>
            <p:nvPr/>
          </p:nvSpPr>
          <p:spPr>
            <a:xfrm>
              <a:off x="7031507" y="2846316"/>
              <a:ext cx="140961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República Dominicana (6,000)</a:t>
              </a:r>
            </a:p>
          </p:txBody>
        </p:sp>
        <p:sp>
          <p:nvSpPr>
            <p:cNvPr id="242" name="tx242"/>
            <p:cNvSpPr/>
            <p:nvPr/>
          </p:nvSpPr>
          <p:spPr>
            <a:xfrm>
              <a:off x="7031507" y="3000745"/>
              <a:ext cx="59994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Chile (3,000)</a:t>
              </a:r>
            </a:p>
          </p:txBody>
        </p:sp>
        <p:sp>
          <p:nvSpPr>
            <p:cNvPr id="243" name="tx243"/>
            <p:cNvSpPr/>
            <p:nvPr/>
          </p:nvSpPr>
          <p:spPr>
            <a:xfrm>
              <a:off x="7031507" y="3155174"/>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Suriname (3,000)</a:t>
              </a:r>
            </a:p>
          </p:txBody>
        </p:sp>
        <p:sp>
          <p:nvSpPr>
            <p:cNvPr id="244" name="tx244"/>
            <p:cNvSpPr/>
            <p:nvPr/>
          </p:nvSpPr>
          <p:spPr>
            <a:xfrm>
              <a:off x="7031507" y="3309602"/>
              <a:ext cx="89702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El Salvador (2,000)</a:t>
              </a:r>
            </a:p>
          </p:txBody>
        </p:sp>
        <p:sp>
          <p:nvSpPr>
            <p:cNvPr id="245" name="tx245"/>
            <p:cNvSpPr/>
            <p:nvPr/>
          </p:nvSpPr>
          <p:spPr>
            <a:xfrm>
              <a:off x="7031507" y="3464031"/>
              <a:ext cx="120576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Trinidad y Tobago (1,000)</a:t>
              </a:r>
            </a:p>
          </p:txBody>
        </p:sp>
        <p:sp>
          <p:nvSpPr>
            <p:cNvPr id="246" name="tx246"/>
            <p:cNvSpPr/>
            <p:nvPr/>
          </p:nvSpPr>
          <p:spPr>
            <a:xfrm>
              <a:off x="7031507" y="3618460"/>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Uruguay (&lt;1,000)</a:t>
              </a:r>
            </a:p>
          </p:txBody>
        </p:sp>
        <p:sp>
          <p:nvSpPr>
            <p:cNvPr id="247" name="tx247"/>
            <p:cNvSpPr/>
            <p:nvPr/>
          </p:nvSpPr>
          <p:spPr>
            <a:xfrm>
              <a:off x="7031507" y="3772888"/>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Cuba (&lt;1,000)</a:t>
              </a:r>
            </a:p>
          </p:txBody>
        </p:sp>
        <p:sp>
          <p:nvSpPr>
            <p:cNvPr id="248" name="tx248"/>
            <p:cNvSpPr/>
            <p:nvPr/>
          </p:nvSpPr>
          <p:spPr>
            <a:xfrm>
              <a:off x="7031507" y="3927317"/>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Belice (&lt;1,000)</a:t>
              </a:r>
            </a:p>
          </p:txBody>
        </p:sp>
        <p:sp>
          <p:nvSpPr>
            <p:cNvPr id="249" name="tx249"/>
            <p:cNvSpPr/>
            <p:nvPr/>
          </p:nvSpPr>
          <p:spPr>
            <a:xfrm>
              <a:off x="7031507" y="4081746"/>
              <a:ext cx="93483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Costa Rica (&lt;1,000)</a:t>
              </a:r>
            </a:p>
          </p:txBody>
        </p:sp>
        <p:sp>
          <p:nvSpPr>
            <p:cNvPr id="250" name="tx250"/>
            <p:cNvSpPr/>
            <p:nvPr/>
          </p:nvSpPr>
          <p:spPr>
            <a:xfrm>
              <a:off x="7031507" y="4236175"/>
              <a:ext cx="72514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Jamaica (&lt;500)</a:t>
              </a:r>
            </a:p>
          </p:txBody>
        </p:sp>
        <p:sp>
          <p:nvSpPr>
            <p:cNvPr id="251" name="tx251"/>
            <p:cNvSpPr/>
            <p:nvPr/>
          </p:nvSpPr>
          <p:spPr>
            <a:xfrm>
              <a:off x="7031507" y="4390603"/>
              <a:ext cx="7835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Barbados (&lt;200)</a:t>
              </a:r>
            </a:p>
          </p:txBody>
        </p:sp>
        <p:sp>
          <p:nvSpPr>
            <p:cNvPr id="252" name="tx252"/>
            <p:cNvSpPr/>
            <p:nvPr/>
          </p:nvSpPr>
          <p:spPr>
            <a:xfrm>
              <a:off x="7031507" y="4545032"/>
              <a:ext cx="70197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Guyana (&lt;200)</a:t>
              </a:r>
            </a:p>
          </p:txBody>
        </p:sp>
        <p:sp>
          <p:nvSpPr>
            <p:cNvPr id="253" name="tx253"/>
            <p:cNvSpPr/>
            <p:nvPr/>
          </p:nvSpPr>
          <p:spPr>
            <a:xfrm>
              <a:off x="7031507" y="4699461"/>
              <a:ext cx="74275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Granada (&lt;100)</a:t>
              </a:r>
            </a:p>
          </p:txBody>
        </p:sp>
        <p:sp>
          <p:nvSpPr>
            <p:cNvPr id="254" name="tx254"/>
            <p:cNvSpPr/>
            <p:nvPr/>
          </p:nvSpPr>
          <p:spPr>
            <a:xfrm>
              <a:off x="7031507" y="4853889"/>
              <a:ext cx="77764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Bahamas (&lt;100)</a:t>
              </a:r>
            </a:p>
          </p:txBody>
        </p:sp>
        <p:sp>
          <p:nvSpPr>
            <p:cNvPr id="255" name="tx255"/>
            <p:cNvSpPr/>
            <p:nvPr/>
          </p:nvSpPr>
          <p:spPr>
            <a:xfrm>
              <a:off x="7031507" y="5008318"/>
              <a:ext cx="77171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 (&lt;100)</a:t>
              </a:r>
            </a:p>
          </p:txBody>
        </p:sp>
        <p:sp>
          <p:nvSpPr>
            <p:cNvPr id="256" name="tx256"/>
            <p:cNvSpPr/>
            <p:nvPr/>
          </p:nvSpPr>
          <p:spPr>
            <a:xfrm>
              <a:off x="7031507" y="5162747"/>
              <a:ext cx="89425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Santa Lucía (&lt;100)</a:t>
              </a:r>
            </a:p>
          </p:txBody>
        </p:sp>
        <p:sp>
          <p:nvSpPr>
            <p:cNvPr id="257" name="tx257"/>
            <p:cNvSpPr/>
            <p:nvPr/>
          </p:nvSpPr>
          <p:spPr>
            <a:xfrm>
              <a:off x="7031507" y="5317175"/>
              <a:ext cx="139493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Cristóbal y Nieves (&lt;100)</a:t>
              </a:r>
            </a:p>
          </p:txBody>
        </p:sp>
        <p:sp>
          <p:nvSpPr>
            <p:cNvPr id="258" name="tx258"/>
            <p:cNvSpPr/>
            <p:nvPr/>
          </p:nvSpPr>
          <p:spPr>
            <a:xfrm>
              <a:off x="7031507" y="5471604"/>
              <a:ext cx="171550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Vicente y las Granadinas (&lt;100)</a:t>
              </a:r>
            </a:p>
          </p:txBody>
        </p:sp>
        <p:sp>
          <p:nvSpPr>
            <p:cNvPr id="259" name="tx259"/>
            <p:cNvSpPr/>
            <p:nvPr/>
          </p:nvSpPr>
          <p:spPr>
            <a:xfrm>
              <a:off x="7031507" y="5626033"/>
              <a:ext cx="119717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Antigua y Barbuda (&lt;100)</a:t>
              </a:r>
            </a:p>
          </p:txBody>
        </p:sp>
        <p:sp>
          <p:nvSpPr>
            <p:cNvPr id="260" name="tx260"/>
            <p:cNvSpPr/>
            <p:nvPr/>
          </p:nvSpPr>
          <p:spPr>
            <a:xfrm>
              <a:off x="570259" y="859254"/>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261" name="tx261"/>
            <p:cNvSpPr/>
            <p:nvPr/>
          </p:nvSpPr>
          <p:spPr>
            <a:xfrm>
              <a:off x="570259" y="1013683"/>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262" name="tx262"/>
            <p:cNvSpPr/>
            <p:nvPr/>
          </p:nvSpPr>
          <p:spPr>
            <a:xfrm>
              <a:off x="570259" y="1166693"/>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263" name="tx263"/>
            <p:cNvSpPr/>
            <p:nvPr/>
          </p:nvSpPr>
          <p:spPr>
            <a:xfrm>
              <a:off x="570259" y="1322868"/>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264" name="tx264"/>
            <p:cNvSpPr/>
            <p:nvPr/>
          </p:nvSpPr>
          <p:spPr>
            <a:xfrm>
              <a:off x="570259" y="1477024"/>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265" name="tx265"/>
            <p:cNvSpPr/>
            <p:nvPr/>
          </p:nvSpPr>
          <p:spPr>
            <a:xfrm>
              <a:off x="570259" y="1630034"/>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266" name="tx266"/>
            <p:cNvSpPr/>
            <p:nvPr/>
          </p:nvSpPr>
          <p:spPr>
            <a:xfrm>
              <a:off x="570259" y="1787191"/>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267" name="tx267"/>
            <p:cNvSpPr/>
            <p:nvPr/>
          </p:nvSpPr>
          <p:spPr>
            <a:xfrm>
              <a:off x="570259" y="193889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268" name="tx268"/>
            <p:cNvSpPr/>
            <p:nvPr/>
          </p:nvSpPr>
          <p:spPr>
            <a:xfrm>
              <a:off x="570259" y="2093320"/>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269" name="tx269"/>
            <p:cNvSpPr/>
            <p:nvPr/>
          </p:nvSpPr>
          <p:spPr>
            <a:xfrm>
              <a:off x="508103" y="224774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270" name="tx270"/>
            <p:cNvSpPr/>
            <p:nvPr/>
          </p:nvSpPr>
          <p:spPr>
            <a:xfrm>
              <a:off x="508103" y="2403541"/>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271" name="tx271"/>
            <p:cNvSpPr/>
            <p:nvPr/>
          </p:nvSpPr>
          <p:spPr>
            <a:xfrm>
              <a:off x="508103" y="255797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272" name="tx272"/>
            <p:cNvSpPr/>
            <p:nvPr/>
          </p:nvSpPr>
          <p:spPr>
            <a:xfrm>
              <a:off x="508103" y="2710980"/>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273" name="tx273"/>
            <p:cNvSpPr/>
            <p:nvPr/>
          </p:nvSpPr>
          <p:spPr>
            <a:xfrm>
              <a:off x="508103" y="286682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274" name="tx274"/>
            <p:cNvSpPr/>
            <p:nvPr/>
          </p:nvSpPr>
          <p:spPr>
            <a:xfrm>
              <a:off x="508103" y="301989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275" name="tx275"/>
            <p:cNvSpPr/>
            <p:nvPr/>
          </p:nvSpPr>
          <p:spPr>
            <a:xfrm>
              <a:off x="508103" y="317432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276" name="tx276"/>
            <p:cNvSpPr/>
            <p:nvPr/>
          </p:nvSpPr>
          <p:spPr>
            <a:xfrm>
              <a:off x="508103" y="3330113"/>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277" name="tx277"/>
            <p:cNvSpPr/>
            <p:nvPr/>
          </p:nvSpPr>
          <p:spPr>
            <a:xfrm>
              <a:off x="508103" y="348317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278" name="tx278"/>
            <p:cNvSpPr/>
            <p:nvPr/>
          </p:nvSpPr>
          <p:spPr>
            <a:xfrm>
              <a:off x="508103" y="363760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279" name="tx279"/>
            <p:cNvSpPr/>
            <p:nvPr/>
          </p:nvSpPr>
          <p:spPr>
            <a:xfrm>
              <a:off x="508103" y="379203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80" name="tx280"/>
            <p:cNvSpPr/>
            <p:nvPr/>
          </p:nvSpPr>
          <p:spPr>
            <a:xfrm>
              <a:off x="508103" y="394782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281" name="tx281"/>
            <p:cNvSpPr/>
            <p:nvPr/>
          </p:nvSpPr>
          <p:spPr>
            <a:xfrm>
              <a:off x="508103" y="410225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282" name="tx282"/>
            <p:cNvSpPr/>
            <p:nvPr/>
          </p:nvSpPr>
          <p:spPr>
            <a:xfrm>
              <a:off x="508103" y="425526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283" name="tx283"/>
            <p:cNvSpPr/>
            <p:nvPr/>
          </p:nvSpPr>
          <p:spPr>
            <a:xfrm>
              <a:off x="508103" y="4411114"/>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284" name="tx284"/>
            <p:cNvSpPr/>
            <p:nvPr/>
          </p:nvSpPr>
          <p:spPr>
            <a:xfrm>
              <a:off x="508103" y="456417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285" name="tx285"/>
            <p:cNvSpPr/>
            <p:nvPr/>
          </p:nvSpPr>
          <p:spPr>
            <a:xfrm>
              <a:off x="508103" y="471860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26</a:t>
              </a:r>
            </a:p>
          </p:txBody>
        </p:sp>
        <p:sp>
          <p:nvSpPr>
            <p:cNvPr id="286" name="tx286"/>
            <p:cNvSpPr/>
            <p:nvPr/>
          </p:nvSpPr>
          <p:spPr>
            <a:xfrm>
              <a:off x="508103" y="487440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27</a:t>
              </a:r>
            </a:p>
          </p:txBody>
        </p:sp>
        <p:sp>
          <p:nvSpPr>
            <p:cNvPr id="287" name="tx287"/>
            <p:cNvSpPr/>
            <p:nvPr/>
          </p:nvSpPr>
          <p:spPr>
            <a:xfrm>
              <a:off x="508103" y="502746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28</a:t>
              </a:r>
            </a:p>
          </p:txBody>
        </p:sp>
        <p:sp>
          <p:nvSpPr>
            <p:cNvPr id="288" name="tx288"/>
            <p:cNvSpPr/>
            <p:nvPr/>
          </p:nvSpPr>
          <p:spPr>
            <a:xfrm>
              <a:off x="508103" y="518189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29</a:t>
              </a:r>
            </a:p>
          </p:txBody>
        </p:sp>
        <p:sp>
          <p:nvSpPr>
            <p:cNvPr id="289" name="tx289"/>
            <p:cNvSpPr/>
            <p:nvPr/>
          </p:nvSpPr>
          <p:spPr>
            <a:xfrm>
              <a:off x="508103" y="533626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290" name="tx290"/>
            <p:cNvSpPr/>
            <p:nvPr/>
          </p:nvSpPr>
          <p:spPr>
            <a:xfrm>
              <a:off x="508103" y="549069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31</a:t>
              </a:r>
            </a:p>
          </p:txBody>
        </p:sp>
        <p:sp>
          <p:nvSpPr>
            <p:cNvPr id="291" name="tx291"/>
            <p:cNvSpPr/>
            <p:nvPr/>
          </p:nvSpPr>
          <p:spPr>
            <a:xfrm>
              <a:off x="508103" y="5645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32</a:t>
              </a:r>
            </a:p>
          </p:txBody>
        </p:sp>
        <p:sp>
          <p:nvSpPr>
            <p:cNvPr id="292" name="tx292"/>
            <p:cNvSpPr/>
            <p:nvPr/>
          </p:nvSpPr>
          <p:spPr>
            <a:xfrm>
              <a:off x="2582559"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293" name="tx293"/>
            <p:cNvSpPr/>
            <p:nvPr/>
          </p:nvSpPr>
          <p:spPr>
            <a:xfrm>
              <a:off x="3967578"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294" name="tx294"/>
            <p:cNvSpPr/>
            <p:nvPr/>
          </p:nvSpPr>
          <p:spPr>
            <a:xfrm>
              <a:off x="5352597" y="598668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295" name="tx295"/>
            <p:cNvSpPr/>
            <p:nvPr/>
          </p:nvSpPr>
          <p:spPr>
            <a:xfrm>
              <a:off x="6737616"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296" name="tx296"/>
            <p:cNvSpPr/>
            <p:nvPr/>
          </p:nvSpPr>
          <p:spPr>
            <a:xfrm>
              <a:off x="695044" y="398022"/>
              <a:ext cx="553531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Países clasificados según el número de niños sin dosis, LACR, 2021-2024</a:t>
              </a:r>
            </a:p>
          </p:txBody>
        </p:sp>
        <p:sp>
          <p:nvSpPr>
            <p:cNvPr id="297" name="tx297"/>
            <p:cNvSpPr/>
            <p:nvPr/>
          </p:nvSpPr>
          <p:spPr>
            <a:xfrm>
              <a:off x="4477571" y="6334805"/>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298" name="tx298"/>
            <p:cNvSpPr/>
            <p:nvPr/>
          </p:nvSpPr>
          <p:spPr>
            <a:xfrm>
              <a:off x="4657217" y="6448793"/>
              <a:ext cx="4417193" cy="10395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El número entre paréntesis es el número de niños que no recibieron ninguna dosis.</a:t>
              </a:r>
            </a:p>
          </p:txBody>
        </p:sp>
        <p:sp>
          <p:nvSpPr>
            <p:cNvPr id="299" name="tx299"/>
            <p:cNvSpPr/>
            <p:nvPr/>
          </p:nvSpPr>
          <p:spPr>
            <a:xfrm>
              <a:off x="5825239" y="6570913"/>
              <a:ext cx="3249170"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Los niños con dosis cero son aquellos que no recibieron la DTP1.</a:t>
              </a:r>
            </a:p>
          </p:txBody>
        </p:sp>
      </p:grpSp>
      <p:sp>
        <p:nvSpPr>
          <p:cNvPr id="30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Este gráfico compara la clasificación de los países en &lt;keep&gt;LACR&lt;/keep&gt; según el número absoluto de niños sin dosis, donde el puesto 1 representa al país con más niños sin dosis.
En 2021, Honduras ocupaba el puesto número 10 de 32 países, con 41.000 niños sin dosis.
En 2024, Honduras ocupaba el puesto número 10 de 32 países con 58.000 niños sin dosis.
Nota: Las cifras absolutas de niños que no han recibido ninguna dosis se basan en una combinación de los resultados del programa y el tamaño de la población infantil superviviente objetivo. Los países pueden ascender en la clasificación a pesar de que haya disminuido el número de niños que no han recibido ninguna dosis, ya que la clasificación también depende de los resultados de otros países de la región.</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230536"/>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5" name="pl5"/>
            <p:cNvSpPr/>
            <p:nvPr/>
          </p:nvSpPr>
          <p:spPr>
            <a:xfrm>
              <a:off x="983899" y="3440537"/>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6" name="pl6"/>
            <p:cNvSpPr/>
            <p:nvPr/>
          </p:nvSpPr>
          <p:spPr>
            <a:xfrm>
              <a:off x="983899" y="2650539"/>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7" name="pl7"/>
            <p:cNvSpPr/>
            <p:nvPr/>
          </p:nvSpPr>
          <p:spPr>
            <a:xfrm>
              <a:off x="983899" y="1860540"/>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8" name="pl8"/>
            <p:cNvSpPr/>
            <p:nvPr/>
          </p:nvSpPr>
          <p:spPr>
            <a:xfrm>
              <a:off x="983899" y="1070541"/>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9" name="pl9"/>
            <p:cNvSpPr/>
            <p:nvPr/>
          </p:nvSpPr>
          <p:spPr>
            <a:xfrm>
              <a:off x="983899" y="4625535"/>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0" name="pl10"/>
            <p:cNvSpPr/>
            <p:nvPr/>
          </p:nvSpPr>
          <p:spPr>
            <a:xfrm>
              <a:off x="983899" y="3835536"/>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1" name="pl11"/>
            <p:cNvSpPr/>
            <p:nvPr/>
          </p:nvSpPr>
          <p:spPr>
            <a:xfrm>
              <a:off x="983899" y="3045538"/>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2" name="pl12"/>
            <p:cNvSpPr/>
            <p:nvPr/>
          </p:nvSpPr>
          <p:spPr>
            <a:xfrm>
              <a:off x="983899" y="2255539"/>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3" name="pl13"/>
            <p:cNvSpPr/>
            <p:nvPr/>
          </p:nvSpPr>
          <p:spPr>
            <a:xfrm>
              <a:off x="983899" y="1465541"/>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4" name="pl14"/>
            <p:cNvSpPr/>
            <p:nvPr/>
          </p:nvSpPr>
          <p:spPr>
            <a:xfrm>
              <a:off x="1434255"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56296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691678"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820390"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94910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7781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206525"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72335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594910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17484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40058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62632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6852071"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1332670" y="3000121"/>
              <a:ext cx="203168" cy="1625414"/>
            </a:xfrm>
            <a:prstGeom prst="rect">
              <a:avLst/>
            </a:prstGeom>
            <a:solidFill>
              <a:srgbClr val="80BD41">
                <a:alpha val="100000"/>
              </a:srgbClr>
            </a:solidFill>
          </p:spPr>
          <p:txBody>
            <a:bodyPr/>
            <a:lstStyle/>
            <a:p/>
          </p:txBody>
        </p:sp>
        <p:sp>
          <p:nvSpPr>
            <p:cNvPr id="28" name="rc28"/>
            <p:cNvSpPr/>
            <p:nvPr/>
          </p:nvSpPr>
          <p:spPr>
            <a:xfrm>
              <a:off x="1332670" y="2896370"/>
              <a:ext cx="203168" cy="34586"/>
            </a:xfrm>
            <a:prstGeom prst="rect">
              <a:avLst/>
            </a:prstGeom>
            <a:solidFill>
              <a:srgbClr val="0058AB">
                <a:alpha val="100000"/>
              </a:srgbClr>
            </a:solidFill>
          </p:spPr>
          <p:txBody>
            <a:bodyPr/>
            <a:lstStyle/>
            <a:p/>
          </p:txBody>
        </p:sp>
        <p:sp>
          <p:nvSpPr>
            <p:cNvPr id="29" name="rc29"/>
            <p:cNvSpPr/>
            <p:nvPr/>
          </p:nvSpPr>
          <p:spPr>
            <a:xfrm>
              <a:off x="1332670" y="2930956"/>
              <a:ext cx="203168" cy="69164"/>
            </a:xfrm>
            <a:prstGeom prst="rect">
              <a:avLst/>
            </a:prstGeom>
            <a:solidFill>
              <a:srgbClr val="1CABE2">
                <a:alpha val="100000"/>
              </a:srgbClr>
            </a:solidFill>
          </p:spPr>
          <p:txBody>
            <a:bodyPr/>
            <a:lstStyle/>
            <a:p/>
          </p:txBody>
        </p:sp>
        <p:sp>
          <p:nvSpPr>
            <p:cNvPr id="30" name="rc30"/>
            <p:cNvSpPr/>
            <p:nvPr/>
          </p:nvSpPr>
          <p:spPr>
            <a:xfrm>
              <a:off x="1558413" y="2959302"/>
              <a:ext cx="203168" cy="1666233"/>
            </a:xfrm>
            <a:prstGeom prst="rect">
              <a:avLst/>
            </a:prstGeom>
            <a:solidFill>
              <a:srgbClr val="80BD41">
                <a:alpha val="100000"/>
              </a:srgbClr>
            </a:solidFill>
          </p:spPr>
          <p:txBody>
            <a:bodyPr/>
            <a:lstStyle/>
            <a:p/>
          </p:txBody>
        </p:sp>
        <p:sp>
          <p:nvSpPr>
            <p:cNvPr id="31" name="rc31"/>
            <p:cNvSpPr/>
            <p:nvPr/>
          </p:nvSpPr>
          <p:spPr>
            <a:xfrm>
              <a:off x="1558413" y="2889877"/>
              <a:ext cx="203168" cy="34712"/>
            </a:xfrm>
            <a:prstGeom prst="rect">
              <a:avLst/>
            </a:prstGeom>
            <a:solidFill>
              <a:srgbClr val="0058AB">
                <a:alpha val="100000"/>
              </a:srgbClr>
            </a:solidFill>
          </p:spPr>
          <p:txBody>
            <a:bodyPr/>
            <a:lstStyle/>
            <a:p/>
          </p:txBody>
        </p:sp>
        <p:sp>
          <p:nvSpPr>
            <p:cNvPr id="32" name="rc32"/>
            <p:cNvSpPr/>
            <p:nvPr/>
          </p:nvSpPr>
          <p:spPr>
            <a:xfrm>
              <a:off x="1558413" y="2924589"/>
              <a:ext cx="203168" cy="34712"/>
            </a:xfrm>
            <a:prstGeom prst="rect">
              <a:avLst/>
            </a:prstGeom>
            <a:solidFill>
              <a:srgbClr val="1CABE2">
                <a:alpha val="100000"/>
              </a:srgbClr>
            </a:solidFill>
          </p:spPr>
          <p:txBody>
            <a:bodyPr/>
            <a:lstStyle/>
            <a:p/>
          </p:txBody>
        </p:sp>
        <p:sp>
          <p:nvSpPr>
            <p:cNvPr id="33" name="rc33"/>
            <p:cNvSpPr/>
            <p:nvPr/>
          </p:nvSpPr>
          <p:spPr>
            <a:xfrm>
              <a:off x="1784155" y="2980813"/>
              <a:ext cx="203168" cy="1644721"/>
            </a:xfrm>
            <a:prstGeom prst="rect">
              <a:avLst/>
            </a:prstGeom>
            <a:solidFill>
              <a:srgbClr val="80BD41">
                <a:alpha val="100000"/>
              </a:srgbClr>
            </a:solidFill>
          </p:spPr>
          <p:txBody>
            <a:bodyPr/>
            <a:lstStyle/>
            <a:p/>
          </p:txBody>
        </p:sp>
        <p:sp>
          <p:nvSpPr>
            <p:cNvPr id="34" name="rc34"/>
            <p:cNvSpPr/>
            <p:nvPr/>
          </p:nvSpPr>
          <p:spPr>
            <a:xfrm>
              <a:off x="1784155" y="2894253"/>
              <a:ext cx="203168" cy="34625"/>
            </a:xfrm>
            <a:prstGeom prst="rect">
              <a:avLst/>
            </a:prstGeom>
            <a:solidFill>
              <a:srgbClr val="0058AB">
                <a:alpha val="100000"/>
              </a:srgbClr>
            </a:solidFill>
          </p:spPr>
          <p:txBody>
            <a:bodyPr/>
            <a:lstStyle/>
            <a:p/>
          </p:txBody>
        </p:sp>
        <p:sp>
          <p:nvSpPr>
            <p:cNvPr id="35" name="rc35"/>
            <p:cNvSpPr/>
            <p:nvPr/>
          </p:nvSpPr>
          <p:spPr>
            <a:xfrm>
              <a:off x="1784155" y="2928879"/>
              <a:ext cx="203168" cy="51934"/>
            </a:xfrm>
            <a:prstGeom prst="rect">
              <a:avLst/>
            </a:prstGeom>
            <a:solidFill>
              <a:srgbClr val="1CABE2">
                <a:alpha val="100000"/>
              </a:srgbClr>
            </a:solidFill>
          </p:spPr>
          <p:txBody>
            <a:bodyPr/>
            <a:lstStyle/>
            <a:p/>
          </p:txBody>
        </p:sp>
        <p:sp>
          <p:nvSpPr>
            <p:cNvPr id="36" name="rc36"/>
            <p:cNvSpPr/>
            <p:nvPr/>
          </p:nvSpPr>
          <p:spPr>
            <a:xfrm>
              <a:off x="2009898" y="3041375"/>
              <a:ext cx="203168" cy="1584160"/>
            </a:xfrm>
            <a:prstGeom prst="rect">
              <a:avLst/>
            </a:prstGeom>
            <a:solidFill>
              <a:srgbClr val="80BD41">
                <a:alpha val="100000"/>
              </a:srgbClr>
            </a:solidFill>
          </p:spPr>
          <p:txBody>
            <a:bodyPr/>
            <a:lstStyle/>
            <a:p/>
          </p:txBody>
        </p:sp>
        <p:sp>
          <p:nvSpPr>
            <p:cNvPr id="37" name="rc37"/>
            <p:cNvSpPr/>
            <p:nvPr/>
          </p:nvSpPr>
          <p:spPr>
            <a:xfrm>
              <a:off x="2009898" y="2903623"/>
              <a:ext cx="203168" cy="51658"/>
            </a:xfrm>
            <a:prstGeom prst="rect">
              <a:avLst/>
            </a:prstGeom>
            <a:solidFill>
              <a:srgbClr val="0058AB">
                <a:alpha val="100000"/>
              </a:srgbClr>
            </a:solidFill>
          </p:spPr>
          <p:txBody>
            <a:bodyPr/>
            <a:lstStyle/>
            <a:p/>
          </p:txBody>
        </p:sp>
        <p:sp>
          <p:nvSpPr>
            <p:cNvPr id="38" name="rc38"/>
            <p:cNvSpPr/>
            <p:nvPr/>
          </p:nvSpPr>
          <p:spPr>
            <a:xfrm>
              <a:off x="2009898" y="2955281"/>
              <a:ext cx="203168" cy="86094"/>
            </a:xfrm>
            <a:prstGeom prst="rect">
              <a:avLst/>
            </a:prstGeom>
            <a:solidFill>
              <a:srgbClr val="1CABE2">
                <a:alpha val="100000"/>
              </a:srgbClr>
            </a:solidFill>
          </p:spPr>
          <p:txBody>
            <a:bodyPr/>
            <a:lstStyle/>
            <a:p/>
          </p:txBody>
        </p:sp>
        <p:sp>
          <p:nvSpPr>
            <p:cNvPr id="39" name="rc39"/>
            <p:cNvSpPr/>
            <p:nvPr/>
          </p:nvSpPr>
          <p:spPr>
            <a:xfrm>
              <a:off x="2235640" y="3010580"/>
              <a:ext cx="203168" cy="1614954"/>
            </a:xfrm>
            <a:prstGeom prst="rect">
              <a:avLst/>
            </a:prstGeom>
            <a:solidFill>
              <a:srgbClr val="80BD41">
                <a:alpha val="100000"/>
              </a:srgbClr>
            </a:solidFill>
          </p:spPr>
          <p:txBody>
            <a:bodyPr/>
            <a:lstStyle/>
            <a:p/>
          </p:txBody>
        </p:sp>
        <p:sp>
          <p:nvSpPr>
            <p:cNvPr id="40" name="rc40"/>
            <p:cNvSpPr/>
            <p:nvPr/>
          </p:nvSpPr>
          <p:spPr>
            <a:xfrm>
              <a:off x="2235640" y="2907501"/>
              <a:ext cx="203168" cy="34357"/>
            </a:xfrm>
            <a:prstGeom prst="rect">
              <a:avLst/>
            </a:prstGeom>
            <a:solidFill>
              <a:srgbClr val="0058AB">
                <a:alpha val="100000"/>
              </a:srgbClr>
            </a:solidFill>
          </p:spPr>
          <p:txBody>
            <a:bodyPr/>
            <a:lstStyle/>
            <a:p/>
          </p:txBody>
        </p:sp>
        <p:sp>
          <p:nvSpPr>
            <p:cNvPr id="41" name="rc41"/>
            <p:cNvSpPr/>
            <p:nvPr/>
          </p:nvSpPr>
          <p:spPr>
            <a:xfrm>
              <a:off x="2235640" y="2941858"/>
              <a:ext cx="203168" cy="68721"/>
            </a:xfrm>
            <a:prstGeom prst="rect">
              <a:avLst/>
            </a:prstGeom>
            <a:solidFill>
              <a:srgbClr val="1CABE2">
                <a:alpha val="100000"/>
              </a:srgbClr>
            </a:solidFill>
          </p:spPr>
          <p:txBody>
            <a:bodyPr/>
            <a:lstStyle/>
            <a:p/>
          </p:txBody>
        </p:sp>
        <p:sp>
          <p:nvSpPr>
            <p:cNvPr id="42" name="rc42"/>
            <p:cNvSpPr/>
            <p:nvPr/>
          </p:nvSpPr>
          <p:spPr>
            <a:xfrm>
              <a:off x="2461382" y="2948589"/>
              <a:ext cx="203168" cy="1676945"/>
            </a:xfrm>
            <a:prstGeom prst="rect">
              <a:avLst/>
            </a:prstGeom>
            <a:solidFill>
              <a:srgbClr val="80BD41">
                <a:alpha val="100000"/>
              </a:srgbClr>
            </a:solidFill>
          </p:spPr>
          <p:txBody>
            <a:bodyPr/>
            <a:lstStyle/>
            <a:p/>
          </p:txBody>
        </p:sp>
        <p:sp>
          <p:nvSpPr>
            <p:cNvPr id="43" name="rc43"/>
            <p:cNvSpPr/>
            <p:nvPr/>
          </p:nvSpPr>
          <p:spPr>
            <a:xfrm>
              <a:off x="2461382" y="2914366"/>
              <a:ext cx="203168" cy="17111"/>
            </a:xfrm>
            <a:prstGeom prst="rect">
              <a:avLst/>
            </a:prstGeom>
            <a:solidFill>
              <a:srgbClr val="0058AB">
                <a:alpha val="100000"/>
              </a:srgbClr>
            </a:solidFill>
          </p:spPr>
          <p:txBody>
            <a:bodyPr/>
            <a:lstStyle/>
            <a:p/>
          </p:txBody>
        </p:sp>
        <p:sp>
          <p:nvSpPr>
            <p:cNvPr id="44" name="rc44"/>
            <p:cNvSpPr/>
            <p:nvPr/>
          </p:nvSpPr>
          <p:spPr>
            <a:xfrm>
              <a:off x="2461382" y="2931478"/>
              <a:ext cx="203168" cy="17111"/>
            </a:xfrm>
            <a:prstGeom prst="rect">
              <a:avLst/>
            </a:prstGeom>
            <a:solidFill>
              <a:srgbClr val="1CABE2">
                <a:alpha val="100000"/>
              </a:srgbClr>
            </a:solidFill>
          </p:spPr>
          <p:txBody>
            <a:bodyPr/>
            <a:lstStyle/>
            <a:p/>
          </p:txBody>
        </p:sp>
        <p:sp>
          <p:nvSpPr>
            <p:cNvPr id="45" name="rc45"/>
            <p:cNvSpPr/>
            <p:nvPr/>
          </p:nvSpPr>
          <p:spPr>
            <a:xfrm>
              <a:off x="2687125" y="3008732"/>
              <a:ext cx="203168" cy="1616803"/>
            </a:xfrm>
            <a:prstGeom prst="rect">
              <a:avLst/>
            </a:prstGeom>
            <a:solidFill>
              <a:srgbClr val="80BD41">
                <a:alpha val="100000"/>
              </a:srgbClr>
            </a:solidFill>
          </p:spPr>
          <p:txBody>
            <a:bodyPr/>
            <a:lstStyle/>
            <a:p/>
          </p:txBody>
        </p:sp>
        <p:sp>
          <p:nvSpPr>
            <p:cNvPr id="46" name="rc46"/>
            <p:cNvSpPr/>
            <p:nvPr/>
          </p:nvSpPr>
          <p:spPr>
            <a:xfrm>
              <a:off x="2687125" y="2923633"/>
              <a:ext cx="203168" cy="68074"/>
            </a:xfrm>
            <a:prstGeom prst="rect">
              <a:avLst/>
            </a:prstGeom>
            <a:solidFill>
              <a:srgbClr val="0058AB">
                <a:alpha val="100000"/>
              </a:srgbClr>
            </a:solidFill>
          </p:spPr>
          <p:txBody>
            <a:bodyPr/>
            <a:lstStyle/>
            <a:p/>
          </p:txBody>
        </p:sp>
        <p:sp>
          <p:nvSpPr>
            <p:cNvPr id="47" name="rc47"/>
            <p:cNvSpPr/>
            <p:nvPr/>
          </p:nvSpPr>
          <p:spPr>
            <a:xfrm>
              <a:off x="2687125" y="2991707"/>
              <a:ext cx="203168" cy="17024"/>
            </a:xfrm>
            <a:prstGeom prst="rect">
              <a:avLst/>
            </a:prstGeom>
            <a:solidFill>
              <a:srgbClr val="1CABE2">
                <a:alpha val="100000"/>
              </a:srgbClr>
            </a:solidFill>
          </p:spPr>
          <p:txBody>
            <a:bodyPr/>
            <a:lstStyle/>
            <a:p/>
          </p:txBody>
        </p:sp>
        <p:sp>
          <p:nvSpPr>
            <p:cNvPr id="48" name="rc48"/>
            <p:cNvSpPr/>
            <p:nvPr/>
          </p:nvSpPr>
          <p:spPr>
            <a:xfrm>
              <a:off x="2912867" y="3023197"/>
              <a:ext cx="203168" cy="1602338"/>
            </a:xfrm>
            <a:prstGeom prst="rect">
              <a:avLst/>
            </a:prstGeom>
            <a:solidFill>
              <a:srgbClr val="80BD41">
                <a:alpha val="100000"/>
              </a:srgbClr>
            </a:solidFill>
          </p:spPr>
          <p:txBody>
            <a:bodyPr/>
            <a:lstStyle/>
            <a:p/>
          </p:txBody>
        </p:sp>
        <p:sp>
          <p:nvSpPr>
            <p:cNvPr id="49" name="rc49"/>
            <p:cNvSpPr/>
            <p:nvPr/>
          </p:nvSpPr>
          <p:spPr>
            <a:xfrm>
              <a:off x="2912867" y="2920923"/>
              <a:ext cx="203168" cy="102273"/>
            </a:xfrm>
            <a:prstGeom prst="rect">
              <a:avLst/>
            </a:prstGeom>
            <a:solidFill>
              <a:srgbClr val="0058AB">
                <a:alpha val="100000"/>
              </a:srgbClr>
            </a:solidFill>
          </p:spPr>
          <p:txBody>
            <a:bodyPr/>
            <a:lstStyle/>
            <a:p/>
          </p:txBody>
        </p:sp>
        <p:sp>
          <p:nvSpPr>
            <p:cNvPr id="50" name="rc50"/>
            <p:cNvSpPr/>
            <p:nvPr/>
          </p:nvSpPr>
          <p:spPr>
            <a:xfrm>
              <a:off x="2912867" y="3023197"/>
              <a:ext cx="203168" cy="0"/>
            </a:xfrm>
            <a:prstGeom prst="rect">
              <a:avLst/>
            </a:prstGeom>
            <a:solidFill>
              <a:srgbClr val="1CABE2">
                <a:alpha val="100000"/>
              </a:srgbClr>
            </a:solidFill>
          </p:spPr>
          <p:txBody>
            <a:bodyPr/>
            <a:lstStyle/>
            <a:p/>
          </p:txBody>
        </p:sp>
        <p:sp>
          <p:nvSpPr>
            <p:cNvPr id="51" name="rc51"/>
            <p:cNvSpPr/>
            <p:nvPr/>
          </p:nvSpPr>
          <p:spPr>
            <a:xfrm>
              <a:off x="3138609" y="3037101"/>
              <a:ext cx="203168" cy="1588434"/>
            </a:xfrm>
            <a:prstGeom prst="rect">
              <a:avLst/>
            </a:prstGeom>
            <a:solidFill>
              <a:srgbClr val="80BD41">
                <a:alpha val="100000"/>
              </a:srgbClr>
            </a:solidFill>
          </p:spPr>
          <p:txBody>
            <a:bodyPr/>
            <a:lstStyle/>
            <a:p/>
          </p:txBody>
        </p:sp>
        <p:sp>
          <p:nvSpPr>
            <p:cNvPr id="52" name="rc52"/>
            <p:cNvSpPr/>
            <p:nvPr/>
          </p:nvSpPr>
          <p:spPr>
            <a:xfrm>
              <a:off x="3138609" y="2917542"/>
              <a:ext cx="203168" cy="51239"/>
            </a:xfrm>
            <a:prstGeom prst="rect">
              <a:avLst/>
            </a:prstGeom>
            <a:solidFill>
              <a:srgbClr val="0058AB">
                <a:alpha val="100000"/>
              </a:srgbClr>
            </a:solidFill>
          </p:spPr>
          <p:txBody>
            <a:bodyPr/>
            <a:lstStyle/>
            <a:p/>
          </p:txBody>
        </p:sp>
        <p:sp>
          <p:nvSpPr>
            <p:cNvPr id="53" name="rc53"/>
            <p:cNvSpPr/>
            <p:nvPr/>
          </p:nvSpPr>
          <p:spPr>
            <a:xfrm>
              <a:off x="3138609" y="2968782"/>
              <a:ext cx="203168" cy="68319"/>
            </a:xfrm>
            <a:prstGeom prst="rect">
              <a:avLst/>
            </a:prstGeom>
            <a:solidFill>
              <a:srgbClr val="1CABE2">
                <a:alpha val="100000"/>
              </a:srgbClr>
            </a:solidFill>
          </p:spPr>
          <p:txBody>
            <a:bodyPr/>
            <a:lstStyle/>
            <a:p/>
          </p:txBody>
        </p:sp>
        <p:sp>
          <p:nvSpPr>
            <p:cNvPr id="54" name="rc54"/>
            <p:cNvSpPr/>
            <p:nvPr/>
          </p:nvSpPr>
          <p:spPr>
            <a:xfrm>
              <a:off x="3364352" y="2965464"/>
              <a:ext cx="203168" cy="1660071"/>
            </a:xfrm>
            <a:prstGeom prst="rect">
              <a:avLst/>
            </a:prstGeom>
            <a:solidFill>
              <a:srgbClr val="80BD41">
                <a:alpha val="100000"/>
              </a:srgbClr>
            </a:solidFill>
          </p:spPr>
          <p:txBody>
            <a:bodyPr/>
            <a:lstStyle/>
            <a:p/>
          </p:txBody>
        </p:sp>
        <p:sp>
          <p:nvSpPr>
            <p:cNvPr id="55" name="rc55"/>
            <p:cNvSpPr/>
            <p:nvPr/>
          </p:nvSpPr>
          <p:spPr>
            <a:xfrm>
              <a:off x="3364352" y="2914122"/>
              <a:ext cx="203168" cy="17111"/>
            </a:xfrm>
            <a:prstGeom prst="rect">
              <a:avLst/>
            </a:prstGeom>
            <a:solidFill>
              <a:srgbClr val="0058AB">
                <a:alpha val="100000"/>
              </a:srgbClr>
            </a:solidFill>
          </p:spPr>
          <p:txBody>
            <a:bodyPr/>
            <a:lstStyle/>
            <a:p/>
          </p:txBody>
        </p:sp>
        <p:sp>
          <p:nvSpPr>
            <p:cNvPr id="56" name="rc56"/>
            <p:cNvSpPr/>
            <p:nvPr/>
          </p:nvSpPr>
          <p:spPr>
            <a:xfrm>
              <a:off x="3364352" y="2931233"/>
              <a:ext cx="203168" cy="34230"/>
            </a:xfrm>
            <a:prstGeom prst="rect">
              <a:avLst/>
            </a:prstGeom>
            <a:solidFill>
              <a:srgbClr val="1CABE2">
                <a:alpha val="100000"/>
              </a:srgbClr>
            </a:solidFill>
          </p:spPr>
          <p:txBody>
            <a:bodyPr/>
            <a:lstStyle/>
            <a:p/>
          </p:txBody>
        </p:sp>
        <p:sp>
          <p:nvSpPr>
            <p:cNvPr id="57" name="rc57"/>
            <p:cNvSpPr/>
            <p:nvPr/>
          </p:nvSpPr>
          <p:spPr>
            <a:xfrm>
              <a:off x="3590094" y="2969437"/>
              <a:ext cx="203168" cy="1656097"/>
            </a:xfrm>
            <a:prstGeom prst="rect">
              <a:avLst/>
            </a:prstGeom>
            <a:solidFill>
              <a:srgbClr val="80BD41">
                <a:alpha val="100000"/>
              </a:srgbClr>
            </a:solidFill>
          </p:spPr>
          <p:txBody>
            <a:bodyPr/>
            <a:lstStyle/>
            <a:p/>
          </p:txBody>
        </p:sp>
        <p:sp>
          <p:nvSpPr>
            <p:cNvPr id="58" name="rc58"/>
            <p:cNvSpPr/>
            <p:nvPr/>
          </p:nvSpPr>
          <p:spPr>
            <a:xfrm>
              <a:off x="3590094" y="2918222"/>
              <a:ext cx="203168" cy="17071"/>
            </a:xfrm>
            <a:prstGeom prst="rect">
              <a:avLst/>
            </a:prstGeom>
            <a:solidFill>
              <a:srgbClr val="0058AB">
                <a:alpha val="100000"/>
              </a:srgbClr>
            </a:solidFill>
          </p:spPr>
          <p:txBody>
            <a:bodyPr/>
            <a:lstStyle/>
            <a:p/>
          </p:txBody>
        </p:sp>
        <p:sp>
          <p:nvSpPr>
            <p:cNvPr id="59" name="rc59"/>
            <p:cNvSpPr/>
            <p:nvPr/>
          </p:nvSpPr>
          <p:spPr>
            <a:xfrm>
              <a:off x="3590094" y="2935294"/>
              <a:ext cx="203168" cy="34143"/>
            </a:xfrm>
            <a:prstGeom prst="rect">
              <a:avLst/>
            </a:prstGeom>
            <a:solidFill>
              <a:srgbClr val="1CABE2">
                <a:alpha val="100000"/>
              </a:srgbClr>
            </a:solidFill>
          </p:spPr>
          <p:txBody>
            <a:bodyPr/>
            <a:lstStyle/>
            <a:p/>
          </p:txBody>
        </p:sp>
        <p:sp>
          <p:nvSpPr>
            <p:cNvPr id="60" name="rc60"/>
            <p:cNvSpPr/>
            <p:nvPr/>
          </p:nvSpPr>
          <p:spPr>
            <a:xfrm>
              <a:off x="3815836" y="2968229"/>
              <a:ext cx="203168" cy="1657306"/>
            </a:xfrm>
            <a:prstGeom prst="rect">
              <a:avLst/>
            </a:prstGeom>
            <a:solidFill>
              <a:srgbClr val="80BD41">
                <a:alpha val="100000"/>
              </a:srgbClr>
            </a:solidFill>
          </p:spPr>
          <p:txBody>
            <a:bodyPr/>
            <a:lstStyle/>
            <a:p/>
          </p:txBody>
        </p:sp>
        <p:sp>
          <p:nvSpPr>
            <p:cNvPr id="61" name="rc61"/>
            <p:cNvSpPr/>
            <p:nvPr/>
          </p:nvSpPr>
          <p:spPr>
            <a:xfrm>
              <a:off x="3815836" y="2916973"/>
              <a:ext cx="203168" cy="17087"/>
            </a:xfrm>
            <a:prstGeom prst="rect">
              <a:avLst/>
            </a:prstGeom>
            <a:solidFill>
              <a:srgbClr val="0058AB">
                <a:alpha val="100000"/>
              </a:srgbClr>
            </a:solidFill>
          </p:spPr>
          <p:txBody>
            <a:bodyPr/>
            <a:lstStyle/>
            <a:p/>
          </p:txBody>
        </p:sp>
        <p:sp>
          <p:nvSpPr>
            <p:cNvPr id="62" name="rc62"/>
            <p:cNvSpPr/>
            <p:nvPr/>
          </p:nvSpPr>
          <p:spPr>
            <a:xfrm>
              <a:off x="3815836" y="2934061"/>
              <a:ext cx="203168" cy="34167"/>
            </a:xfrm>
            <a:prstGeom prst="rect">
              <a:avLst/>
            </a:prstGeom>
            <a:solidFill>
              <a:srgbClr val="1CABE2">
                <a:alpha val="100000"/>
              </a:srgbClr>
            </a:solidFill>
          </p:spPr>
          <p:txBody>
            <a:bodyPr/>
            <a:lstStyle/>
            <a:p/>
          </p:txBody>
        </p:sp>
        <p:sp>
          <p:nvSpPr>
            <p:cNvPr id="63" name="rc63"/>
            <p:cNvSpPr/>
            <p:nvPr/>
          </p:nvSpPr>
          <p:spPr>
            <a:xfrm>
              <a:off x="4041579" y="2946930"/>
              <a:ext cx="203168" cy="1678604"/>
            </a:xfrm>
            <a:prstGeom prst="rect">
              <a:avLst/>
            </a:prstGeom>
            <a:solidFill>
              <a:srgbClr val="80BD41">
                <a:alpha val="100000"/>
              </a:srgbClr>
            </a:solidFill>
          </p:spPr>
          <p:txBody>
            <a:bodyPr/>
            <a:lstStyle/>
            <a:p/>
          </p:txBody>
        </p:sp>
        <p:sp>
          <p:nvSpPr>
            <p:cNvPr id="64" name="rc64"/>
            <p:cNvSpPr/>
            <p:nvPr/>
          </p:nvSpPr>
          <p:spPr>
            <a:xfrm>
              <a:off x="4041579" y="2912676"/>
              <a:ext cx="203168" cy="34254"/>
            </a:xfrm>
            <a:prstGeom prst="rect">
              <a:avLst/>
            </a:prstGeom>
            <a:solidFill>
              <a:srgbClr val="0058AB">
                <a:alpha val="100000"/>
              </a:srgbClr>
            </a:solidFill>
          </p:spPr>
          <p:txBody>
            <a:bodyPr/>
            <a:lstStyle/>
            <a:p/>
          </p:txBody>
        </p:sp>
        <p:sp>
          <p:nvSpPr>
            <p:cNvPr id="65" name="rc65"/>
            <p:cNvSpPr/>
            <p:nvPr/>
          </p:nvSpPr>
          <p:spPr>
            <a:xfrm>
              <a:off x="4041579" y="2946930"/>
              <a:ext cx="203168" cy="0"/>
            </a:xfrm>
            <a:prstGeom prst="rect">
              <a:avLst/>
            </a:prstGeom>
            <a:solidFill>
              <a:srgbClr val="1CABE2">
                <a:alpha val="100000"/>
              </a:srgbClr>
            </a:solidFill>
          </p:spPr>
          <p:txBody>
            <a:bodyPr/>
            <a:lstStyle/>
            <a:p/>
          </p:txBody>
        </p:sp>
        <p:sp>
          <p:nvSpPr>
            <p:cNvPr id="66" name="rc66"/>
            <p:cNvSpPr/>
            <p:nvPr/>
          </p:nvSpPr>
          <p:spPr>
            <a:xfrm>
              <a:off x="4267321" y="2929211"/>
              <a:ext cx="203168" cy="1696324"/>
            </a:xfrm>
            <a:prstGeom prst="rect">
              <a:avLst/>
            </a:prstGeom>
            <a:solidFill>
              <a:srgbClr val="80BD41">
                <a:alpha val="100000"/>
              </a:srgbClr>
            </a:solidFill>
          </p:spPr>
          <p:txBody>
            <a:bodyPr/>
            <a:lstStyle/>
            <a:p/>
          </p:txBody>
        </p:sp>
        <p:sp>
          <p:nvSpPr>
            <p:cNvPr id="67" name="rc67"/>
            <p:cNvSpPr/>
            <p:nvPr/>
          </p:nvSpPr>
          <p:spPr>
            <a:xfrm>
              <a:off x="4267321" y="2912076"/>
              <a:ext cx="203168" cy="17135"/>
            </a:xfrm>
            <a:prstGeom prst="rect">
              <a:avLst/>
            </a:prstGeom>
            <a:solidFill>
              <a:srgbClr val="0058AB">
                <a:alpha val="100000"/>
              </a:srgbClr>
            </a:solidFill>
          </p:spPr>
          <p:txBody>
            <a:bodyPr/>
            <a:lstStyle/>
            <a:p/>
          </p:txBody>
        </p:sp>
        <p:sp>
          <p:nvSpPr>
            <p:cNvPr id="68" name="rc68"/>
            <p:cNvSpPr/>
            <p:nvPr/>
          </p:nvSpPr>
          <p:spPr>
            <a:xfrm>
              <a:off x="4267321" y="2929211"/>
              <a:ext cx="203168" cy="0"/>
            </a:xfrm>
            <a:prstGeom prst="rect">
              <a:avLst/>
            </a:prstGeom>
            <a:solidFill>
              <a:srgbClr val="1CABE2">
                <a:alpha val="100000"/>
              </a:srgbClr>
            </a:solidFill>
          </p:spPr>
          <p:txBody>
            <a:bodyPr/>
            <a:lstStyle/>
            <a:p/>
          </p:txBody>
        </p:sp>
        <p:sp>
          <p:nvSpPr>
            <p:cNvPr id="69" name="rc69"/>
            <p:cNvSpPr/>
            <p:nvPr/>
          </p:nvSpPr>
          <p:spPr>
            <a:xfrm>
              <a:off x="4493063" y="2923957"/>
              <a:ext cx="203168" cy="1701577"/>
            </a:xfrm>
            <a:prstGeom prst="rect">
              <a:avLst/>
            </a:prstGeom>
            <a:solidFill>
              <a:srgbClr val="80BD41">
                <a:alpha val="100000"/>
              </a:srgbClr>
            </a:solidFill>
          </p:spPr>
          <p:txBody>
            <a:bodyPr/>
            <a:lstStyle/>
            <a:p/>
          </p:txBody>
        </p:sp>
        <p:sp>
          <p:nvSpPr>
            <p:cNvPr id="70" name="rc70"/>
            <p:cNvSpPr/>
            <p:nvPr/>
          </p:nvSpPr>
          <p:spPr>
            <a:xfrm>
              <a:off x="4493063" y="2906767"/>
              <a:ext cx="203168" cy="17190"/>
            </a:xfrm>
            <a:prstGeom prst="rect">
              <a:avLst/>
            </a:prstGeom>
            <a:solidFill>
              <a:srgbClr val="0058AB">
                <a:alpha val="100000"/>
              </a:srgbClr>
            </a:solidFill>
          </p:spPr>
          <p:txBody>
            <a:bodyPr/>
            <a:lstStyle/>
            <a:p/>
          </p:txBody>
        </p:sp>
        <p:sp>
          <p:nvSpPr>
            <p:cNvPr id="71" name="rc71"/>
            <p:cNvSpPr/>
            <p:nvPr/>
          </p:nvSpPr>
          <p:spPr>
            <a:xfrm>
              <a:off x="4493063" y="2923957"/>
              <a:ext cx="203168" cy="0"/>
            </a:xfrm>
            <a:prstGeom prst="rect">
              <a:avLst/>
            </a:prstGeom>
            <a:solidFill>
              <a:srgbClr val="1CABE2">
                <a:alpha val="100000"/>
              </a:srgbClr>
            </a:solidFill>
          </p:spPr>
          <p:txBody>
            <a:bodyPr/>
            <a:lstStyle/>
            <a:p/>
          </p:txBody>
        </p:sp>
        <p:sp>
          <p:nvSpPr>
            <p:cNvPr id="72" name="rc72"/>
            <p:cNvSpPr/>
            <p:nvPr/>
          </p:nvSpPr>
          <p:spPr>
            <a:xfrm>
              <a:off x="4718806" y="2929163"/>
              <a:ext cx="203168" cy="1696371"/>
            </a:xfrm>
            <a:prstGeom prst="rect">
              <a:avLst/>
            </a:prstGeom>
            <a:solidFill>
              <a:srgbClr val="80BD41">
                <a:alpha val="100000"/>
              </a:srgbClr>
            </a:solidFill>
          </p:spPr>
          <p:txBody>
            <a:bodyPr/>
            <a:lstStyle/>
            <a:p/>
          </p:txBody>
        </p:sp>
        <p:sp>
          <p:nvSpPr>
            <p:cNvPr id="73" name="rc73"/>
            <p:cNvSpPr/>
            <p:nvPr/>
          </p:nvSpPr>
          <p:spPr>
            <a:xfrm>
              <a:off x="4718806" y="2894545"/>
              <a:ext cx="203168" cy="17308"/>
            </a:xfrm>
            <a:prstGeom prst="rect">
              <a:avLst/>
            </a:prstGeom>
            <a:solidFill>
              <a:srgbClr val="0058AB">
                <a:alpha val="100000"/>
              </a:srgbClr>
            </a:solidFill>
          </p:spPr>
          <p:txBody>
            <a:bodyPr/>
            <a:lstStyle/>
            <a:p/>
          </p:txBody>
        </p:sp>
        <p:sp>
          <p:nvSpPr>
            <p:cNvPr id="74" name="rc74"/>
            <p:cNvSpPr/>
            <p:nvPr/>
          </p:nvSpPr>
          <p:spPr>
            <a:xfrm>
              <a:off x="4718806" y="2911854"/>
              <a:ext cx="203168" cy="17308"/>
            </a:xfrm>
            <a:prstGeom prst="rect">
              <a:avLst/>
            </a:prstGeom>
            <a:solidFill>
              <a:srgbClr val="1CABE2">
                <a:alpha val="100000"/>
              </a:srgbClr>
            </a:solidFill>
          </p:spPr>
          <p:txBody>
            <a:bodyPr/>
            <a:lstStyle/>
            <a:p/>
          </p:txBody>
        </p:sp>
        <p:sp>
          <p:nvSpPr>
            <p:cNvPr id="75" name="rc75"/>
            <p:cNvSpPr/>
            <p:nvPr/>
          </p:nvSpPr>
          <p:spPr>
            <a:xfrm>
              <a:off x="4944548" y="2968545"/>
              <a:ext cx="203168" cy="1656990"/>
            </a:xfrm>
            <a:prstGeom prst="rect">
              <a:avLst/>
            </a:prstGeom>
            <a:solidFill>
              <a:srgbClr val="80BD41">
                <a:alpha val="100000"/>
              </a:srgbClr>
            </a:solidFill>
          </p:spPr>
          <p:txBody>
            <a:bodyPr/>
            <a:lstStyle/>
            <a:p/>
          </p:txBody>
        </p:sp>
        <p:sp>
          <p:nvSpPr>
            <p:cNvPr id="76" name="rc76"/>
            <p:cNvSpPr/>
            <p:nvPr/>
          </p:nvSpPr>
          <p:spPr>
            <a:xfrm>
              <a:off x="4944548" y="2881337"/>
              <a:ext cx="203168" cy="34886"/>
            </a:xfrm>
            <a:prstGeom prst="rect">
              <a:avLst/>
            </a:prstGeom>
            <a:solidFill>
              <a:srgbClr val="0058AB">
                <a:alpha val="100000"/>
              </a:srgbClr>
            </a:solidFill>
          </p:spPr>
          <p:txBody>
            <a:bodyPr/>
            <a:lstStyle/>
            <a:p/>
          </p:txBody>
        </p:sp>
        <p:sp>
          <p:nvSpPr>
            <p:cNvPr id="77" name="rc77"/>
            <p:cNvSpPr/>
            <p:nvPr/>
          </p:nvSpPr>
          <p:spPr>
            <a:xfrm>
              <a:off x="4944548" y="2916223"/>
              <a:ext cx="203168" cy="52321"/>
            </a:xfrm>
            <a:prstGeom prst="rect">
              <a:avLst/>
            </a:prstGeom>
            <a:solidFill>
              <a:srgbClr val="1CABE2">
                <a:alpha val="100000"/>
              </a:srgbClr>
            </a:solidFill>
          </p:spPr>
          <p:txBody>
            <a:bodyPr/>
            <a:lstStyle/>
            <a:p/>
          </p:txBody>
        </p:sp>
        <p:sp>
          <p:nvSpPr>
            <p:cNvPr id="78" name="rc78"/>
            <p:cNvSpPr/>
            <p:nvPr/>
          </p:nvSpPr>
          <p:spPr>
            <a:xfrm>
              <a:off x="5170291" y="3045759"/>
              <a:ext cx="203168" cy="1579776"/>
            </a:xfrm>
            <a:prstGeom prst="rect">
              <a:avLst/>
            </a:prstGeom>
            <a:solidFill>
              <a:srgbClr val="80BD41">
                <a:alpha val="100000"/>
              </a:srgbClr>
            </a:solidFill>
          </p:spPr>
          <p:txBody>
            <a:bodyPr/>
            <a:lstStyle/>
            <a:p/>
          </p:txBody>
        </p:sp>
        <p:sp>
          <p:nvSpPr>
            <p:cNvPr id="79" name="rc79"/>
            <p:cNvSpPr/>
            <p:nvPr/>
          </p:nvSpPr>
          <p:spPr>
            <a:xfrm>
              <a:off x="5170291" y="2870229"/>
              <a:ext cx="203168" cy="140422"/>
            </a:xfrm>
            <a:prstGeom prst="rect">
              <a:avLst/>
            </a:prstGeom>
            <a:solidFill>
              <a:srgbClr val="0058AB">
                <a:alpha val="100000"/>
              </a:srgbClr>
            </a:solidFill>
          </p:spPr>
          <p:txBody>
            <a:bodyPr/>
            <a:lstStyle/>
            <a:p/>
          </p:txBody>
        </p:sp>
        <p:sp>
          <p:nvSpPr>
            <p:cNvPr id="80" name="rc80"/>
            <p:cNvSpPr/>
            <p:nvPr/>
          </p:nvSpPr>
          <p:spPr>
            <a:xfrm>
              <a:off x="5170291" y="3010652"/>
              <a:ext cx="203168" cy="35107"/>
            </a:xfrm>
            <a:prstGeom prst="rect">
              <a:avLst/>
            </a:prstGeom>
            <a:solidFill>
              <a:srgbClr val="1CABE2">
                <a:alpha val="100000"/>
              </a:srgbClr>
            </a:solidFill>
          </p:spPr>
          <p:txBody>
            <a:bodyPr/>
            <a:lstStyle/>
            <a:p/>
          </p:txBody>
        </p:sp>
        <p:sp>
          <p:nvSpPr>
            <p:cNvPr id="81" name="rc81"/>
            <p:cNvSpPr/>
            <p:nvPr/>
          </p:nvSpPr>
          <p:spPr>
            <a:xfrm>
              <a:off x="5396033" y="3005603"/>
              <a:ext cx="203168" cy="1619931"/>
            </a:xfrm>
            <a:prstGeom prst="rect">
              <a:avLst/>
            </a:prstGeom>
            <a:solidFill>
              <a:srgbClr val="80BD41">
                <a:alpha val="100000"/>
              </a:srgbClr>
            </a:solidFill>
          </p:spPr>
          <p:txBody>
            <a:bodyPr/>
            <a:lstStyle/>
            <a:p/>
          </p:txBody>
        </p:sp>
        <p:sp>
          <p:nvSpPr>
            <p:cNvPr id="82" name="rc82"/>
            <p:cNvSpPr/>
            <p:nvPr/>
          </p:nvSpPr>
          <p:spPr>
            <a:xfrm>
              <a:off x="5396033" y="2845392"/>
              <a:ext cx="203168" cy="124606"/>
            </a:xfrm>
            <a:prstGeom prst="rect">
              <a:avLst/>
            </a:prstGeom>
            <a:solidFill>
              <a:srgbClr val="0058AB">
                <a:alpha val="100000"/>
              </a:srgbClr>
            </a:solidFill>
          </p:spPr>
          <p:txBody>
            <a:bodyPr/>
            <a:lstStyle/>
            <a:p/>
          </p:txBody>
        </p:sp>
        <p:sp>
          <p:nvSpPr>
            <p:cNvPr id="83" name="rc83"/>
            <p:cNvSpPr/>
            <p:nvPr/>
          </p:nvSpPr>
          <p:spPr>
            <a:xfrm>
              <a:off x="5396033" y="2969998"/>
              <a:ext cx="203168" cy="35605"/>
            </a:xfrm>
            <a:prstGeom prst="rect">
              <a:avLst/>
            </a:prstGeom>
            <a:solidFill>
              <a:srgbClr val="1CABE2">
                <a:alpha val="100000"/>
              </a:srgbClr>
            </a:solidFill>
          </p:spPr>
          <p:txBody>
            <a:bodyPr/>
            <a:lstStyle/>
            <a:p/>
          </p:txBody>
        </p:sp>
        <p:sp>
          <p:nvSpPr>
            <p:cNvPr id="84" name="rc84"/>
            <p:cNvSpPr/>
            <p:nvPr/>
          </p:nvSpPr>
          <p:spPr>
            <a:xfrm>
              <a:off x="5621775" y="3048872"/>
              <a:ext cx="203168" cy="1576663"/>
            </a:xfrm>
            <a:prstGeom prst="rect">
              <a:avLst/>
            </a:prstGeom>
            <a:solidFill>
              <a:srgbClr val="80BD41">
                <a:alpha val="100000"/>
              </a:srgbClr>
            </a:solidFill>
          </p:spPr>
          <p:txBody>
            <a:bodyPr/>
            <a:lstStyle/>
            <a:p/>
          </p:txBody>
        </p:sp>
        <p:sp>
          <p:nvSpPr>
            <p:cNvPr id="85" name="rc85"/>
            <p:cNvSpPr/>
            <p:nvPr/>
          </p:nvSpPr>
          <p:spPr>
            <a:xfrm>
              <a:off x="5621775" y="2833874"/>
              <a:ext cx="203168" cy="197080"/>
            </a:xfrm>
            <a:prstGeom prst="rect">
              <a:avLst/>
            </a:prstGeom>
            <a:solidFill>
              <a:srgbClr val="0058AB">
                <a:alpha val="100000"/>
              </a:srgbClr>
            </a:solidFill>
          </p:spPr>
          <p:txBody>
            <a:bodyPr/>
            <a:lstStyle/>
            <a:p/>
          </p:txBody>
        </p:sp>
        <p:sp>
          <p:nvSpPr>
            <p:cNvPr id="86" name="rc86"/>
            <p:cNvSpPr/>
            <p:nvPr/>
          </p:nvSpPr>
          <p:spPr>
            <a:xfrm>
              <a:off x="5621775" y="3030954"/>
              <a:ext cx="203168" cy="17917"/>
            </a:xfrm>
            <a:prstGeom prst="rect">
              <a:avLst/>
            </a:prstGeom>
            <a:solidFill>
              <a:srgbClr val="1CABE2">
                <a:alpha val="100000"/>
              </a:srgbClr>
            </a:solidFill>
          </p:spPr>
          <p:txBody>
            <a:bodyPr/>
            <a:lstStyle/>
            <a:p/>
          </p:txBody>
        </p:sp>
        <p:sp>
          <p:nvSpPr>
            <p:cNvPr id="87" name="rc87"/>
            <p:cNvSpPr/>
            <p:nvPr/>
          </p:nvSpPr>
          <p:spPr>
            <a:xfrm>
              <a:off x="5847518" y="3185620"/>
              <a:ext cx="203168" cy="1439914"/>
            </a:xfrm>
            <a:prstGeom prst="rect">
              <a:avLst/>
            </a:prstGeom>
            <a:solidFill>
              <a:srgbClr val="80BD41">
                <a:alpha val="100000"/>
              </a:srgbClr>
            </a:solidFill>
          </p:spPr>
          <p:txBody>
            <a:bodyPr/>
            <a:lstStyle/>
            <a:p/>
          </p:txBody>
        </p:sp>
        <p:sp>
          <p:nvSpPr>
            <p:cNvPr id="88" name="rc88"/>
            <p:cNvSpPr/>
            <p:nvPr/>
          </p:nvSpPr>
          <p:spPr>
            <a:xfrm>
              <a:off x="5847518" y="2825642"/>
              <a:ext cx="203168" cy="269982"/>
            </a:xfrm>
            <a:prstGeom prst="rect">
              <a:avLst/>
            </a:prstGeom>
            <a:solidFill>
              <a:srgbClr val="0058AB">
                <a:alpha val="100000"/>
              </a:srgbClr>
            </a:solidFill>
          </p:spPr>
          <p:txBody>
            <a:bodyPr/>
            <a:lstStyle/>
            <a:p/>
          </p:txBody>
        </p:sp>
        <p:sp>
          <p:nvSpPr>
            <p:cNvPr id="89" name="rc89"/>
            <p:cNvSpPr/>
            <p:nvPr/>
          </p:nvSpPr>
          <p:spPr>
            <a:xfrm>
              <a:off x="5847518" y="3095624"/>
              <a:ext cx="203168" cy="89996"/>
            </a:xfrm>
            <a:prstGeom prst="rect">
              <a:avLst/>
            </a:prstGeom>
            <a:solidFill>
              <a:srgbClr val="1CABE2">
                <a:alpha val="100000"/>
              </a:srgbClr>
            </a:solidFill>
          </p:spPr>
          <p:txBody>
            <a:bodyPr/>
            <a:lstStyle/>
            <a:p/>
          </p:txBody>
        </p:sp>
        <p:sp>
          <p:nvSpPr>
            <p:cNvPr id="90" name="rc90"/>
            <p:cNvSpPr/>
            <p:nvPr/>
          </p:nvSpPr>
          <p:spPr>
            <a:xfrm>
              <a:off x="6073260" y="3232538"/>
              <a:ext cx="203168" cy="1392996"/>
            </a:xfrm>
            <a:prstGeom prst="rect">
              <a:avLst/>
            </a:prstGeom>
            <a:solidFill>
              <a:srgbClr val="80BD41">
                <a:alpha val="100000"/>
              </a:srgbClr>
            </a:solidFill>
          </p:spPr>
          <p:txBody>
            <a:bodyPr/>
            <a:lstStyle/>
            <a:p/>
          </p:txBody>
        </p:sp>
        <p:sp>
          <p:nvSpPr>
            <p:cNvPr id="91" name="rc91"/>
            <p:cNvSpPr/>
            <p:nvPr/>
          </p:nvSpPr>
          <p:spPr>
            <a:xfrm>
              <a:off x="6073260" y="2816446"/>
              <a:ext cx="203168" cy="325637"/>
            </a:xfrm>
            <a:prstGeom prst="rect">
              <a:avLst/>
            </a:prstGeom>
            <a:solidFill>
              <a:srgbClr val="0058AB">
                <a:alpha val="100000"/>
              </a:srgbClr>
            </a:solidFill>
          </p:spPr>
          <p:txBody>
            <a:bodyPr/>
            <a:lstStyle/>
            <a:p/>
          </p:txBody>
        </p:sp>
        <p:sp>
          <p:nvSpPr>
            <p:cNvPr id="92" name="rc92"/>
            <p:cNvSpPr/>
            <p:nvPr/>
          </p:nvSpPr>
          <p:spPr>
            <a:xfrm>
              <a:off x="6073260" y="3142084"/>
              <a:ext cx="203168" cy="90454"/>
            </a:xfrm>
            <a:prstGeom prst="rect">
              <a:avLst/>
            </a:prstGeom>
            <a:solidFill>
              <a:srgbClr val="1CABE2">
                <a:alpha val="100000"/>
              </a:srgbClr>
            </a:solidFill>
          </p:spPr>
          <p:txBody>
            <a:bodyPr/>
            <a:lstStyle/>
            <a:p/>
          </p:txBody>
        </p:sp>
        <p:sp>
          <p:nvSpPr>
            <p:cNvPr id="93" name="rc93"/>
            <p:cNvSpPr/>
            <p:nvPr/>
          </p:nvSpPr>
          <p:spPr>
            <a:xfrm>
              <a:off x="6299002" y="3208293"/>
              <a:ext cx="203168" cy="1417241"/>
            </a:xfrm>
            <a:prstGeom prst="rect">
              <a:avLst/>
            </a:prstGeom>
            <a:solidFill>
              <a:srgbClr val="80BD41">
                <a:alpha val="100000"/>
              </a:srgbClr>
            </a:solidFill>
          </p:spPr>
          <p:txBody>
            <a:bodyPr/>
            <a:lstStyle/>
            <a:p/>
          </p:txBody>
        </p:sp>
        <p:sp>
          <p:nvSpPr>
            <p:cNvPr id="94" name="rc94"/>
            <p:cNvSpPr/>
            <p:nvPr/>
          </p:nvSpPr>
          <p:spPr>
            <a:xfrm>
              <a:off x="6299002" y="2808562"/>
              <a:ext cx="203168" cy="363391"/>
            </a:xfrm>
            <a:prstGeom prst="rect">
              <a:avLst/>
            </a:prstGeom>
            <a:solidFill>
              <a:srgbClr val="0058AB">
                <a:alpha val="100000"/>
              </a:srgbClr>
            </a:solidFill>
          </p:spPr>
          <p:txBody>
            <a:bodyPr/>
            <a:lstStyle/>
            <a:p/>
          </p:txBody>
        </p:sp>
        <p:sp>
          <p:nvSpPr>
            <p:cNvPr id="95" name="rc95"/>
            <p:cNvSpPr/>
            <p:nvPr/>
          </p:nvSpPr>
          <p:spPr>
            <a:xfrm>
              <a:off x="6299002" y="3171953"/>
              <a:ext cx="203168" cy="36339"/>
            </a:xfrm>
            <a:prstGeom prst="rect">
              <a:avLst/>
            </a:prstGeom>
            <a:solidFill>
              <a:srgbClr val="1CABE2">
                <a:alpha val="100000"/>
              </a:srgbClr>
            </a:solidFill>
          </p:spPr>
          <p:txBody>
            <a:bodyPr/>
            <a:lstStyle/>
            <a:p/>
          </p:txBody>
        </p:sp>
        <p:sp>
          <p:nvSpPr>
            <p:cNvPr id="96" name="rc96"/>
            <p:cNvSpPr/>
            <p:nvPr/>
          </p:nvSpPr>
          <p:spPr>
            <a:xfrm>
              <a:off x="6524745" y="3292570"/>
              <a:ext cx="203168" cy="1332964"/>
            </a:xfrm>
            <a:prstGeom prst="rect">
              <a:avLst/>
            </a:prstGeom>
            <a:solidFill>
              <a:srgbClr val="80BD41">
                <a:alpha val="100000"/>
              </a:srgbClr>
            </a:solidFill>
          </p:spPr>
          <p:txBody>
            <a:bodyPr/>
            <a:lstStyle/>
            <a:p/>
          </p:txBody>
        </p:sp>
        <p:sp>
          <p:nvSpPr>
            <p:cNvPr id="97" name="rc97"/>
            <p:cNvSpPr/>
            <p:nvPr/>
          </p:nvSpPr>
          <p:spPr>
            <a:xfrm>
              <a:off x="6524745" y="2799556"/>
              <a:ext cx="203168" cy="474757"/>
            </a:xfrm>
            <a:prstGeom prst="rect">
              <a:avLst/>
            </a:prstGeom>
            <a:solidFill>
              <a:srgbClr val="0058AB">
                <a:alpha val="100000"/>
              </a:srgbClr>
            </a:solidFill>
          </p:spPr>
          <p:txBody>
            <a:bodyPr/>
            <a:lstStyle/>
            <a:p/>
          </p:txBody>
        </p:sp>
        <p:sp>
          <p:nvSpPr>
            <p:cNvPr id="98" name="rc98"/>
            <p:cNvSpPr/>
            <p:nvPr/>
          </p:nvSpPr>
          <p:spPr>
            <a:xfrm>
              <a:off x="6524745" y="3274314"/>
              <a:ext cx="203168" cy="18256"/>
            </a:xfrm>
            <a:prstGeom prst="rect">
              <a:avLst/>
            </a:prstGeom>
            <a:solidFill>
              <a:srgbClr val="1CABE2">
                <a:alpha val="100000"/>
              </a:srgbClr>
            </a:solidFill>
          </p:spPr>
          <p:txBody>
            <a:bodyPr/>
            <a:lstStyle/>
            <a:p/>
          </p:txBody>
        </p:sp>
        <p:sp>
          <p:nvSpPr>
            <p:cNvPr id="99" name="rc99"/>
            <p:cNvSpPr/>
            <p:nvPr/>
          </p:nvSpPr>
          <p:spPr>
            <a:xfrm>
              <a:off x="6750487" y="3252178"/>
              <a:ext cx="203168" cy="1373357"/>
            </a:xfrm>
            <a:prstGeom prst="rect">
              <a:avLst/>
            </a:prstGeom>
            <a:solidFill>
              <a:srgbClr val="80BD41">
                <a:alpha val="100000"/>
              </a:srgbClr>
            </a:solidFill>
          </p:spPr>
          <p:txBody>
            <a:bodyPr/>
            <a:lstStyle/>
            <a:p/>
          </p:txBody>
        </p:sp>
        <p:sp>
          <p:nvSpPr>
            <p:cNvPr id="100" name="rc100"/>
            <p:cNvSpPr/>
            <p:nvPr/>
          </p:nvSpPr>
          <p:spPr>
            <a:xfrm>
              <a:off x="6750487" y="2794397"/>
              <a:ext cx="203168" cy="457780"/>
            </a:xfrm>
            <a:prstGeom prst="rect">
              <a:avLst/>
            </a:prstGeom>
            <a:solidFill>
              <a:srgbClr val="0058AB">
                <a:alpha val="100000"/>
              </a:srgbClr>
            </a:solidFill>
          </p:spPr>
          <p:txBody>
            <a:bodyPr/>
            <a:lstStyle/>
            <a:p/>
          </p:txBody>
        </p:sp>
        <p:sp>
          <p:nvSpPr>
            <p:cNvPr id="101" name="rc101"/>
            <p:cNvSpPr/>
            <p:nvPr/>
          </p:nvSpPr>
          <p:spPr>
            <a:xfrm>
              <a:off x="6750487" y="3252178"/>
              <a:ext cx="203168" cy="0"/>
            </a:xfrm>
            <a:prstGeom prst="rect">
              <a:avLst/>
            </a:prstGeom>
            <a:solidFill>
              <a:srgbClr val="1CABE2">
                <a:alpha val="100000"/>
              </a:srgbClr>
            </a:solidFill>
          </p:spPr>
          <p:txBody>
            <a:bodyPr/>
            <a:lstStyle/>
            <a:p/>
          </p:txBody>
        </p:sp>
        <p:sp>
          <p:nvSpPr>
            <p:cNvPr id="102" name="rc102"/>
            <p:cNvSpPr/>
            <p:nvPr/>
          </p:nvSpPr>
          <p:spPr>
            <a:xfrm>
              <a:off x="6976229" y="2792043"/>
              <a:ext cx="203168" cy="354391"/>
            </a:xfrm>
            <a:prstGeom prst="rect">
              <a:avLst/>
            </a:prstGeom>
            <a:solidFill>
              <a:srgbClr val="F26A21">
                <a:alpha val="100000"/>
              </a:srgbClr>
            </a:solidFill>
          </p:spPr>
          <p:txBody>
            <a:bodyPr/>
            <a:lstStyle/>
            <a:p/>
          </p:txBody>
        </p:sp>
        <p:sp>
          <p:nvSpPr>
            <p:cNvPr id="103" name="rc103"/>
            <p:cNvSpPr/>
            <p:nvPr/>
          </p:nvSpPr>
          <p:spPr>
            <a:xfrm>
              <a:off x="6976229" y="3146435"/>
              <a:ext cx="203168" cy="1479100"/>
            </a:xfrm>
            <a:prstGeom prst="rect">
              <a:avLst/>
            </a:prstGeom>
            <a:solidFill>
              <a:srgbClr val="FFC20E">
                <a:alpha val="100000"/>
              </a:srgbClr>
            </a:solidFill>
          </p:spPr>
          <p:txBody>
            <a:bodyPr/>
            <a:lstStyle/>
            <a:p/>
          </p:txBody>
        </p:sp>
        <p:sp>
          <p:nvSpPr>
            <p:cNvPr id="104" name="rc104"/>
            <p:cNvSpPr/>
            <p:nvPr/>
          </p:nvSpPr>
          <p:spPr>
            <a:xfrm>
              <a:off x="7201972" y="2794547"/>
              <a:ext cx="203168" cy="274353"/>
            </a:xfrm>
            <a:prstGeom prst="rect">
              <a:avLst/>
            </a:prstGeom>
            <a:solidFill>
              <a:srgbClr val="F26A21">
                <a:alpha val="100000"/>
              </a:srgbClr>
            </a:solidFill>
          </p:spPr>
          <p:txBody>
            <a:bodyPr/>
            <a:lstStyle/>
            <a:p/>
          </p:txBody>
        </p:sp>
        <p:sp>
          <p:nvSpPr>
            <p:cNvPr id="105" name="rc105"/>
            <p:cNvSpPr/>
            <p:nvPr/>
          </p:nvSpPr>
          <p:spPr>
            <a:xfrm>
              <a:off x="7201972" y="3068900"/>
              <a:ext cx="203168" cy="1556634"/>
            </a:xfrm>
            <a:prstGeom prst="rect">
              <a:avLst/>
            </a:prstGeom>
            <a:solidFill>
              <a:srgbClr val="FFC20E">
                <a:alpha val="100000"/>
              </a:srgbClr>
            </a:solidFill>
          </p:spPr>
          <p:txBody>
            <a:bodyPr/>
            <a:lstStyle/>
            <a:p/>
          </p:txBody>
        </p:sp>
        <p:sp>
          <p:nvSpPr>
            <p:cNvPr id="106" name="rc106"/>
            <p:cNvSpPr/>
            <p:nvPr/>
          </p:nvSpPr>
          <p:spPr>
            <a:xfrm>
              <a:off x="7427714" y="2796775"/>
              <a:ext cx="203168" cy="212390"/>
            </a:xfrm>
            <a:prstGeom prst="rect">
              <a:avLst/>
            </a:prstGeom>
            <a:solidFill>
              <a:srgbClr val="F26A21">
                <a:alpha val="100000"/>
              </a:srgbClr>
            </a:solidFill>
          </p:spPr>
          <p:txBody>
            <a:bodyPr/>
            <a:lstStyle/>
            <a:p/>
          </p:txBody>
        </p:sp>
        <p:sp>
          <p:nvSpPr>
            <p:cNvPr id="107" name="rc107"/>
            <p:cNvSpPr/>
            <p:nvPr/>
          </p:nvSpPr>
          <p:spPr>
            <a:xfrm>
              <a:off x="7427714" y="3009166"/>
              <a:ext cx="203168" cy="1616368"/>
            </a:xfrm>
            <a:prstGeom prst="rect">
              <a:avLst/>
            </a:prstGeom>
            <a:solidFill>
              <a:srgbClr val="FFC20E">
                <a:alpha val="100000"/>
              </a:srgbClr>
            </a:solidFill>
          </p:spPr>
          <p:txBody>
            <a:bodyPr/>
            <a:lstStyle/>
            <a:p/>
          </p:txBody>
        </p:sp>
        <p:sp>
          <p:nvSpPr>
            <p:cNvPr id="108" name="rc108"/>
            <p:cNvSpPr/>
            <p:nvPr/>
          </p:nvSpPr>
          <p:spPr>
            <a:xfrm>
              <a:off x="7653457" y="2798442"/>
              <a:ext cx="203168" cy="164422"/>
            </a:xfrm>
            <a:prstGeom prst="rect">
              <a:avLst/>
            </a:prstGeom>
            <a:solidFill>
              <a:srgbClr val="F26A21">
                <a:alpha val="100000"/>
              </a:srgbClr>
            </a:solidFill>
          </p:spPr>
          <p:txBody>
            <a:bodyPr/>
            <a:lstStyle/>
            <a:p/>
          </p:txBody>
        </p:sp>
        <p:sp>
          <p:nvSpPr>
            <p:cNvPr id="109" name="rc109"/>
            <p:cNvSpPr/>
            <p:nvPr/>
          </p:nvSpPr>
          <p:spPr>
            <a:xfrm>
              <a:off x="7653457" y="2962865"/>
              <a:ext cx="203168" cy="1662670"/>
            </a:xfrm>
            <a:prstGeom prst="rect">
              <a:avLst/>
            </a:prstGeom>
            <a:solidFill>
              <a:srgbClr val="FFC20E">
                <a:alpha val="100000"/>
              </a:srgbClr>
            </a:solidFill>
          </p:spPr>
          <p:txBody>
            <a:bodyPr/>
            <a:lstStyle/>
            <a:p/>
          </p:txBody>
        </p:sp>
        <p:sp>
          <p:nvSpPr>
            <p:cNvPr id="110" name="rc110"/>
            <p:cNvSpPr/>
            <p:nvPr/>
          </p:nvSpPr>
          <p:spPr>
            <a:xfrm>
              <a:off x="7879199" y="2803332"/>
              <a:ext cx="203168" cy="127288"/>
            </a:xfrm>
            <a:prstGeom prst="rect">
              <a:avLst/>
            </a:prstGeom>
            <a:solidFill>
              <a:srgbClr val="F26A21">
                <a:alpha val="100000"/>
              </a:srgbClr>
            </a:solidFill>
          </p:spPr>
          <p:txBody>
            <a:bodyPr/>
            <a:lstStyle/>
            <a:p/>
          </p:txBody>
        </p:sp>
        <p:sp>
          <p:nvSpPr>
            <p:cNvPr id="111" name="rc111"/>
            <p:cNvSpPr/>
            <p:nvPr/>
          </p:nvSpPr>
          <p:spPr>
            <a:xfrm>
              <a:off x="7879199" y="2930620"/>
              <a:ext cx="203168" cy="1694914"/>
            </a:xfrm>
            <a:prstGeom prst="rect">
              <a:avLst/>
            </a:prstGeom>
            <a:solidFill>
              <a:srgbClr val="FFC20E">
                <a:alpha val="100000"/>
              </a:srgbClr>
            </a:solidFill>
          </p:spPr>
          <p:txBody>
            <a:bodyPr/>
            <a:lstStyle/>
            <a:p/>
          </p:txBody>
        </p:sp>
        <p:sp>
          <p:nvSpPr>
            <p:cNvPr id="112" name="rc112"/>
            <p:cNvSpPr/>
            <p:nvPr/>
          </p:nvSpPr>
          <p:spPr>
            <a:xfrm>
              <a:off x="8104941" y="2810774"/>
              <a:ext cx="203168" cy="98540"/>
            </a:xfrm>
            <a:prstGeom prst="rect">
              <a:avLst/>
            </a:prstGeom>
            <a:solidFill>
              <a:srgbClr val="F26A21">
                <a:alpha val="100000"/>
              </a:srgbClr>
            </a:solidFill>
          </p:spPr>
          <p:txBody>
            <a:bodyPr/>
            <a:lstStyle/>
            <a:p/>
          </p:txBody>
        </p:sp>
        <p:sp>
          <p:nvSpPr>
            <p:cNvPr id="113" name="rc113"/>
            <p:cNvSpPr/>
            <p:nvPr/>
          </p:nvSpPr>
          <p:spPr>
            <a:xfrm>
              <a:off x="8104941" y="2909314"/>
              <a:ext cx="203168" cy="1716220"/>
            </a:xfrm>
            <a:prstGeom prst="rect">
              <a:avLst/>
            </a:prstGeom>
            <a:solidFill>
              <a:srgbClr val="FFC20E">
                <a:alpha val="100000"/>
              </a:srgbClr>
            </a:solidFill>
          </p:spPr>
          <p:txBody>
            <a:bodyPr/>
            <a:lstStyle/>
            <a:p/>
          </p:txBody>
        </p:sp>
        <p:sp>
          <p:nvSpPr>
            <p:cNvPr id="114" name="pl114"/>
            <p:cNvSpPr/>
            <p:nvPr/>
          </p:nvSpPr>
          <p:spPr>
            <a:xfrm>
              <a:off x="1434255" y="1227418"/>
              <a:ext cx="5417816" cy="858110"/>
            </a:xfrm>
            <a:custGeom>
              <a:avLst/>
              <a:pathLst>
                <a:path w="5417816" h="858110">
                  <a:moveTo>
                    <a:pt x="0" y="34324"/>
                  </a:moveTo>
                  <a:lnTo>
                    <a:pt x="225742" y="34324"/>
                  </a:lnTo>
                  <a:lnTo>
                    <a:pt x="451484" y="34324"/>
                  </a:lnTo>
                  <a:lnTo>
                    <a:pt x="677227" y="68648"/>
                  </a:lnTo>
                  <a:lnTo>
                    <a:pt x="902969" y="34324"/>
                  </a:lnTo>
                  <a:lnTo>
                    <a:pt x="1128711" y="0"/>
                  </a:lnTo>
                  <a:lnTo>
                    <a:pt x="1354454" y="102973"/>
                  </a:lnTo>
                  <a:lnTo>
                    <a:pt x="1580196" y="171622"/>
                  </a:lnTo>
                  <a:lnTo>
                    <a:pt x="1805938" y="68648"/>
                  </a:lnTo>
                  <a:lnTo>
                    <a:pt x="2031681" y="0"/>
                  </a:lnTo>
                  <a:lnTo>
                    <a:pt x="2257423" y="0"/>
                  </a:lnTo>
                  <a:lnTo>
                    <a:pt x="2483165" y="0"/>
                  </a:lnTo>
                  <a:lnTo>
                    <a:pt x="2708908" y="34324"/>
                  </a:lnTo>
                  <a:lnTo>
                    <a:pt x="2934650" y="0"/>
                  </a:lnTo>
                  <a:lnTo>
                    <a:pt x="3160393" y="0"/>
                  </a:lnTo>
                  <a:lnTo>
                    <a:pt x="3386135" y="0"/>
                  </a:lnTo>
                  <a:lnTo>
                    <a:pt x="3611877" y="34324"/>
                  </a:lnTo>
                  <a:lnTo>
                    <a:pt x="3837620" y="240270"/>
                  </a:lnTo>
                  <a:lnTo>
                    <a:pt x="4063362" y="205946"/>
                  </a:lnTo>
                  <a:lnTo>
                    <a:pt x="4289104" y="343244"/>
                  </a:lnTo>
                  <a:lnTo>
                    <a:pt x="4514847" y="480541"/>
                  </a:lnTo>
                  <a:lnTo>
                    <a:pt x="4740589" y="583515"/>
                  </a:lnTo>
                  <a:lnTo>
                    <a:pt x="4966331" y="652163"/>
                  </a:lnTo>
                  <a:lnTo>
                    <a:pt x="5192074" y="858110"/>
                  </a:lnTo>
                  <a:lnTo>
                    <a:pt x="5417816" y="823785"/>
                  </a:lnTo>
                </a:path>
              </a:pathLst>
            </a:custGeom>
            <a:ln w="27101" cap="flat">
              <a:solidFill>
                <a:srgbClr val="0058AB">
                  <a:alpha val="100000"/>
                </a:srgbClr>
              </a:solidFill>
              <a:prstDash val="solid"/>
              <a:round/>
            </a:ln>
          </p:spPr>
          <p:txBody>
            <a:bodyPr/>
            <a:lstStyle/>
            <a:p/>
          </p:txBody>
        </p:sp>
        <p:sp>
          <p:nvSpPr>
            <p:cNvPr id="115" name="pl115"/>
            <p:cNvSpPr/>
            <p:nvPr/>
          </p:nvSpPr>
          <p:spPr>
            <a:xfrm>
              <a:off x="1434255" y="1227418"/>
              <a:ext cx="5417816" cy="892434"/>
            </a:xfrm>
            <a:custGeom>
              <a:avLst/>
              <a:pathLst>
                <a:path w="5417816" h="892434">
                  <a:moveTo>
                    <a:pt x="0" y="171622"/>
                  </a:moveTo>
                  <a:lnTo>
                    <a:pt x="225742" y="102973"/>
                  </a:lnTo>
                  <a:lnTo>
                    <a:pt x="451484" y="137297"/>
                  </a:lnTo>
                  <a:lnTo>
                    <a:pt x="677227" y="240270"/>
                  </a:lnTo>
                  <a:lnTo>
                    <a:pt x="902969" y="171622"/>
                  </a:lnTo>
                  <a:lnTo>
                    <a:pt x="1128711" y="34324"/>
                  </a:lnTo>
                  <a:lnTo>
                    <a:pt x="1354454" y="137297"/>
                  </a:lnTo>
                  <a:lnTo>
                    <a:pt x="1580196" y="171622"/>
                  </a:lnTo>
                  <a:lnTo>
                    <a:pt x="1805938" y="205946"/>
                  </a:lnTo>
                  <a:lnTo>
                    <a:pt x="2031681" y="68648"/>
                  </a:lnTo>
                  <a:lnTo>
                    <a:pt x="2257423" y="68648"/>
                  </a:lnTo>
                  <a:lnTo>
                    <a:pt x="2483165" y="68648"/>
                  </a:lnTo>
                  <a:lnTo>
                    <a:pt x="2708908" y="34324"/>
                  </a:lnTo>
                  <a:lnTo>
                    <a:pt x="2934650" y="0"/>
                  </a:lnTo>
                  <a:lnTo>
                    <a:pt x="3160393" y="0"/>
                  </a:lnTo>
                  <a:lnTo>
                    <a:pt x="3386135" y="34324"/>
                  </a:lnTo>
                  <a:lnTo>
                    <a:pt x="3611877" y="137297"/>
                  </a:lnTo>
                  <a:lnTo>
                    <a:pt x="3837620" y="308919"/>
                  </a:lnTo>
                  <a:lnTo>
                    <a:pt x="4063362" y="274595"/>
                  </a:lnTo>
                  <a:lnTo>
                    <a:pt x="4289104" y="377568"/>
                  </a:lnTo>
                  <a:lnTo>
                    <a:pt x="4514847" y="652163"/>
                  </a:lnTo>
                  <a:lnTo>
                    <a:pt x="4740589" y="755137"/>
                  </a:lnTo>
                  <a:lnTo>
                    <a:pt x="4966331" y="720812"/>
                  </a:lnTo>
                  <a:lnTo>
                    <a:pt x="5192074" y="892434"/>
                  </a:lnTo>
                  <a:lnTo>
                    <a:pt x="5417816" y="823785"/>
                  </a:lnTo>
                </a:path>
              </a:pathLst>
            </a:custGeom>
            <a:ln w="27101" cap="flat">
              <a:solidFill>
                <a:srgbClr val="80BD41">
                  <a:alpha val="100000"/>
                </a:srgbClr>
              </a:solidFill>
              <a:prstDash val="solid"/>
              <a:round/>
            </a:ln>
          </p:spPr>
          <p:txBody>
            <a:bodyPr/>
            <a:lstStyle/>
            <a:p/>
          </p:txBody>
        </p:sp>
        <p:sp>
          <p:nvSpPr>
            <p:cNvPr id="116" name="tx116"/>
            <p:cNvSpPr/>
            <p:nvPr/>
          </p:nvSpPr>
          <p:spPr>
            <a:xfrm>
              <a:off x="1365926" y="10576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17" name="tx117"/>
            <p:cNvSpPr/>
            <p:nvPr/>
          </p:nvSpPr>
          <p:spPr>
            <a:xfrm>
              <a:off x="2494638"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8" name="tx118"/>
            <p:cNvSpPr/>
            <p:nvPr/>
          </p:nvSpPr>
          <p:spPr>
            <a:xfrm>
              <a:off x="3623350"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9" name="tx119"/>
            <p:cNvSpPr/>
            <p:nvPr/>
          </p:nvSpPr>
          <p:spPr>
            <a:xfrm>
              <a:off x="4752062"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0" name="tx120"/>
            <p:cNvSpPr/>
            <p:nvPr/>
          </p:nvSpPr>
          <p:spPr>
            <a:xfrm>
              <a:off x="5655031" y="136652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89</a:t>
              </a:r>
            </a:p>
          </p:txBody>
        </p:sp>
        <p:sp>
          <p:nvSpPr>
            <p:cNvPr id="121" name="tx121"/>
            <p:cNvSpPr/>
            <p:nvPr/>
          </p:nvSpPr>
          <p:spPr>
            <a:xfrm>
              <a:off x="5880773" y="150382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85</a:t>
              </a:r>
            </a:p>
          </p:txBody>
        </p:sp>
        <p:sp>
          <p:nvSpPr>
            <p:cNvPr id="122" name="tx122"/>
            <p:cNvSpPr/>
            <p:nvPr/>
          </p:nvSpPr>
          <p:spPr>
            <a:xfrm>
              <a:off x="6106516" y="160680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82</a:t>
              </a:r>
            </a:p>
          </p:txBody>
        </p:sp>
        <p:sp>
          <p:nvSpPr>
            <p:cNvPr id="123" name="tx123"/>
            <p:cNvSpPr/>
            <p:nvPr/>
          </p:nvSpPr>
          <p:spPr>
            <a:xfrm>
              <a:off x="6332258" y="167544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80</a:t>
              </a:r>
            </a:p>
          </p:txBody>
        </p:sp>
        <p:sp>
          <p:nvSpPr>
            <p:cNvPr id="124" name="tx124"/>
            <p:cNvSpPr/>
            <p:nvPr/>
          </p:nvSpPr>
          <p:spPr>
            <a:xfrm>
              <a:off x="6558000" y="1883255"/>
              <a:ext cx="136656" cy="8794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74</a:t>
              </a:r>
            </a:p>
          </p:txBody>
        </p:sp>
        <p:sp>
          <p:nvSpPr>
            <p:cNvPr id="125" name="tx125"/>
            <p:cNvSpPr/>
            <p:nvPr/>
          </p:nvSpPr>
          <p:spPr>
            <a:xfrm>
              <a:off x="6783743" y="1848571"/>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75</a:t>
              </a:r>
            </a:p>
          </p:txBody>
        </p:sp>
        <p:sp>
          <p:nvSpPr>
            <p:cNvPr id="126" name="tx126"/>
            <p:cNvSpPr/>
            <p:nvPr/>
          </p:nvSpPr>
          <p:spPr>
            <a:xfrm>
              <a:off x="1365926" y="146753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94</a:t>
              </a:r>
            </a:p>
          </p:txBody>
        </p:sp>
        <p:sp>
          <p:nvSpPr>
            <p:cNvPr id="127" name="tx127"/>
            <p:cNvSpPr/>
            <p:nvPr/>
          </p:nvSpPr>
          <p:spPr>
            <a:xfrm>
              <a:off x="2494638" y="133023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28" name="tx128"/>
            <p:cNvSpPr/>
            <p:nvPr/>
          </p:nvSpPr>
          <p:spPr>
            <a:xfrm>
              <a:off x="3623350" y="136456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29" name="tx129"/>
            <p:cNvSpPr/>
            <p:nvPr/>
          </p:nvSpPr>
          <p:spPr>
            <a:xfrm>
              <a:off x="4752062" y="133023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30" name="tx130"/>
            <p:cNvSpPr/>
            <p:nvPr/>
          </p:nvSpPr>
          <p:spPr>
            <a:xfrm>
              <a:off x="5655031" y="167348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88</a:t>
              </a:r>
            </a:p>
          </p:txBody>
        </p:sp>
        <p:sp>
          <p:nvSpPr>
            <p:cNvPr id="131" name="tx131"/>
            <p:cNvSpPr/>
            <p:nvPr/>
          </p:nvSpPr>
          <p:spPr>
            <a:xfrm>
              <a:off x="5880773" y="194807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80</a:t>
              </a:r>
            </a:p>
          </p:txBody>
        </p:sp>
        <p:sp>
          <p:nvSpPr>
            <p:cNvPr id="132" name="tx132"/>
            <p:cNvSpPr/>
            <p:nvPr/>
          </p:nvSpPr>
          <p:spPr>
            <a:xfrm>
              <a:off x="6106516" y="2054051"/>
              <a:ext cx="136656" cy="86805"/>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77</a:t>
              </a:r>
            </a:p>
          </p:txBody>
        </p:sp>
        <p:sp>
          <p:nvSpPr>
            <p:cNvPr id="133" name="tx133"/>
            <p:cNvSpPr/>
            <p:nvPr/>
          </p:nvSpPr>
          <p:spPr>
            <a:xfrm>
              <a:off x="6332258" y="201672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78</a:t>
              </a:r>
            </a:p>
          </p:txBody>
        </p:sp>
        <p:sp>
          <p:nvSpPr>
            <p:cNvPr id="134" name="tx134"/>
            <p:cNvSpPr/>
            <p:nvPr/>
          </p:nvSpPr>
          <p:spPr>
            <a:xfrm>
              <a:off x="6558000" y="2188289"/>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73</a:t>
              </a:r>
            </a:p>
          </p:txBody>
        </p:sp>
        <p:sp>
          <p:nvSpPr>
            <p:cNvPr id="135" name="tx135"/>
            <p:cNvSpPr/>
            <p:nvPr/>
          </p:nvSpPr>
          <p:spPr>
            <a:xfrm>
              <a:off x="6783743" y="2121200"/>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75</a:t>
              </a:r>
            </a:p>
          </p:txBody>
        </p:sp>
        <p:sp>
          <p:nvSpPr>
            <p:cNvPr id="136" name="tx136"/>
            <p:cNvSpPr/>
            <p:nvPr/>
          </p:nvSpPr>
          <p:spPr>
            <a:xfrm>
              <a:off x="857700"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7" name="tx137"/>
            <p:cNvSpPr/>
            <p:nvPr/>
          </p:nvSpPr>
          <p:spPr>
            <a:xfrm>
              <a:off x="508103" y="3778107"/>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a:t>
              </a:r>
            </a:p>
          </p:txBody>
        </p:sp>
        <p:sp>
          <p:nvSpPr>
            <p:cNvPr id="138" name="tx138"/>
            <p:cNvSpPr/>
            <p:nvPr/>
          </p:nvSpPr>
          <p:spPr>
            <a:xfrm>
              <a:off x="508103" y="2988109"/>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200,000</a:t>
              </a:r>
            </a:p>
          </p:txBody>
        </p:sp>
        <p:sp>
          <p:nvSpPr>
            <p:cNvPr id="139" name="tx139"/>
            <p:cNvSpPr/>
            <p:nvPr/>
          </p:nvSpPr>
          <p:spPr>
            <a:xfrm>
              <a:off x="508103" y="2198110"/>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300,000</a:t>
              </a:r>
            </a:p>
          </p:txBody>
        </p:sp>
        <p:sp>
          <p:nvSpPr>
            <p:cNvPr id="140" name="tx140"/>
            <p:cNvSpPr/>
            <p:nvPr/>
          </p:nvSpPr>
          <p:spPr>
            <a:xfrm>
              <a:off x="508103" y="1408112"/>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400,000</a:t>
              </a:r>
            </a:p>
          </p:txBody>
        </p:sp>
        <p:sp>
          <p:nvSpPr>
            <p:cNvPr id="141" name="tx141"/>
            <p:cNvSpPr/>
            <p:nvPr/>
          </p:nvSpPr>
          <p:spPr>
            <a:xfrm>
              <a:off x="8719511"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2" name="tx142"/>
            <p:cNvSpPr/>
            <p:nvPr/>
          </p:nvSpPr>
          <p:spPr>
            <a:xfrm>
              <a:off x="8719511" y="372478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3" name="tx143"/>
            <p:cNvSpPr/>
            <p:nvPr/>
          </p:nvSpPr>
          <p:spPr>
            <a:xfrm>
              <a:off x="8719511" y="28666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4" name="tx144"/>
            <p:cNvSpPr/>
            <p:nvPr/>
          </p:nvSpPr>
          <p:spPr>
            <a:xfrm>
              <a:off x="8719511" y="2009960"/>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5" name="tx145"/>
            <p:cNvSpPr/>
            <p:nvPr/>
          </p:nvSpPr>
          <p:spPr>
            <a:xfrm>
              <a:off x="8719511" y="115045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6" name="tx146"/>
            <p:cNvSpPr/>
            <p:nvPr/>
          </p:nvSpPr>
          <p:spPr>
            <a:xfrm rot="-5400000">
              <a:off x="1306253"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7" name="tx147"/>
            <p:cNvSpPr/>
            <p:nvPr/>
          </p:nvSpPr>
          <p:spPr>
            <a:xfrm rot="-5400000">
              <a:off x="2434965"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8" name="tx148"/>
            <p:cNvSpPr/>
            <p:nvPr/>
          </p:nvSpPr>
          <p:spPr>
            <a:xfrm rot="-5400000">
              <a:off x="3563677"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9" name="tx149"/>
            <p:cNvSpPr/>
            <p:nvPr/>
          </p:nvSpPr>
          <p:spPr>
            <a:xfrm rot="-5400000">
              <a:off x="4692388"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0" name="tx150"/>
            <p:cNvSpPr/>
            <p:nvPr/>
          </p:nvSpPr>
          <p:spPr>
            <a:xfrm rot="-5400000">
              <a:off x="582110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1" name="tx151"/>
            <p:cNvSpPr/>
            <p:nvPr/>
          </p:nvSpPr>
          <p:spPr>
            <a:xfrm rot="-5400000">
              <a:off x="694981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2" name="tx152"/>
            <p:cNvSpPr/>
            <p:nvPr/>
          </p:nvSpPr>
          <p:spPr>
            <a:xfrm rot="-5400000">
              <a:off x="8078496"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3" name="tx153"/>
            <p:cNvSpPr/>
            <p:nvPr/>
          </p:nvSpPr>
          <p:spPr>
            <a:xfrm rot="-5400000">
              <a:off x="5595358"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4" name="tx154"/>
            <p:cNvSpPr/>
            <p:nvPr/>
          </p:nvSpPr>
          <p:spPr>
            <a:xfrm rot="-5400000">
              <a:off x="582110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5" name="tx155"/>
            <p:cNvSpPr/>
            <p:nvPr/>
          </p:nvSpPr>
          <p:spPr>
            <a:xfrm rot="-5400000">
              <a:off x="6046843"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6" name="tx156"/>
            <p:cNvSpPr/>
            <p:nvPr/>
          </p:nvSpPr>
          <p:spPr>
            <a:xfrm rot="-5400000">
              <a:off x="6272585"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7" name="tx157"/>
            <p:cNvSpPr/>
            <p:nvPr/>
          </p:nvSpPr>
          <p:spPr>
            <a:xfrm rot="-5400000">
              <a:off x="6498299"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8" name="tx158"/>
            <p:cNvSpPr/>
            <p:nvPr/>
          </p:nvSpPr>
          <p:spPr>
            <a:xfrm rot="-5400000">
              <a:off x="672407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9" name="tx159"/>
            <p:cNvSpPr/>
            <p:nvPr/>
          </p:nvSpPr>
          <p:spPr>
            <a:xfrm rot="-5400000">
              <a:off x="166964" y="2771798"/>
              <a:ext cx="4504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niños</a:t>
              </a:r>
            </a:p>
          </p:txBody>
        </p:sp>
        <p:sp>
          <p:nvSpPr>
            <p:cNvPr id="160" name="tx160"/>
            <p:cNvSpPr/>
            <p:nvPr/>
          </p:nvSpPr>
          <p:spPr>
            <a:xfrm rot="5400000">
              <a:off x="8601320" y="2757951"/>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61" name="rc161"/>
            <p:cNvSpPr/>
            <p:nvPr/>
          </p:nvSpPr>
          <p:spPr>
            <a:xfrm>
              <a:off x="1071314" y="5504603"/>
              <a:ext cx="201455" cy="201456"/>
            </a:xfrm>
            <a:prstGeom prst="rect">
              <a:avLst/>
            </a:prstGeom>
            <a:solidFill>
              <a:srgbClr val="80BD41">
                <a:alpha val="100000"/>
              </a:srgbClr>
            </a:solidFill>
          </p:spPr>
          <p:txBody>
            <a:bodyPr/>
            <a:lstStyle/>
            <a:p/>
          </p:txBody>
        </p:sp>
        <p:sp>
          <p:nvSpPr>
            <p:cNvPr id="162" name="rc162"/>
            <p:cNvSpPr/>
            <p:nvPr/>
          </p:nvSpPr>
          <p:spPr>
            <a:xfrm>
              <a:off x="2975038" y="5504603"/>
              <a:ext cx="201456" cy="201456"/>
            </a:xfrm>
            <a:prstGeom prst="rect">
              <a:avLst/>
            </a:prstGeom>
            <a:solidFill>
              <a:srgbClr val="1CABE2">
                <a:alpha val="100000"/>
              </a:srgbClr>
            </a:solidFill>
          </p:spPr>
          <p:txBody>
            <a:bodyPr/>
            <a:lstStyle/>
            <a:p/>
          </p:txBody>
        </p:sp>
        <p:sp>
          <p:nvSpPr>
            <p:cNvPr id="163" name="rc163"/>
            <p:cNvSpPr/>
            <p:nvPr/>
          </p:nvSpPr>
          <p:spPr>
            <a:xfrm>
              <a:off x="4063414" y="5504603"/>
              <a:ext cx="201456" cy="201456"/>
            </a:xfrm>
            <a:prstGeom prst="rect">
              <a:avLst/>
            </a:prstGeom>
            <a:solidFill>
              <a:srgbClr val="0058AB">
                <a:alpha val="100000"/>
              </a:srgbClr>
            </a:solidFill>
          </p:spPr>
          <p:txBody>
            <a:bodyPr/>
            <a:lstStyle/>
            <a:p/>
          </p:txBody>
        </p:sp>
        <p:sp>
          <p:nvSpPr>
            <p:cNvPr id="164" name="rc164"/>
            <p:cNvSpPr/>
            <p:nvPr/>
          </p:nvSpPr>
          <p:spPr>
            <a:xfrm>
              <a:off x="5081939" y="5504603"/>
              <a:ext cx="201456" cy="201456"/>
            </a:xfrm>
            <a:prstGeom prst="rect">
              <a:avLst/>
            </a:prstGeom>
            <a:solidFill>
              <a:srgbClr val="FFC20E">
                <a:alpha val="100000"/>
              </a:srgbClr>
            </a:solidFill>
          </p:spPr>
          <p:txBody>
            <a:bodyPr/>
            <a:lstStyle/>
            <a:p/>
          </p:txBody>
        </p:sp>
        <p:sp>
          <p:nvSpPr>
            <p:cNvPr id="165" name="rc165"/>
            <p:cNvSpPr/>
            <p:nvPr/>
          </p:nvSpPr>
          <p:spPr>
            <a:xfrm>
              <a:off x="7079320" y="5504603"/>
              <a:ext cx="201455" cy="201456"/>
            </a:xfrm>
            <a:prstGeom prst="rect">
              <a:avLst/>
            </a:prstGeom>
            <a:solidFill>
              <a:srgbClr val="F26A21">
                <a:alpha val="100000"/>
              </a:srgbClr>
            </a:solidFill>
          </p:spPr>
          <p:txBody>
            <a:bodyPr/>
            <a:lstStyle/>
            <a:p/>
          </p:txBody>
        </p:sp>
        <p:sp>
          <p:nvSpPr>
            <p:cNvPr id="166" name="tx166"/>
            <p:cNvSpPr/>
            <p:nvPr/>
          </p:nvSpPr>
          <p:spPr>
            <a:xfrm>
              <a:off x="1351359" y="5525863"/>
              <a:ext cx="1545090"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DTP completa</a:t>
              </a:r>
            </a:p>
          </p:txBody>
        </p:sp>
        <p:sp>
          <p:nvSpPr>
            <p:cNvPr id="167" name="tx167"/>
            <p:cNvSpPr/>
            <p:nvPr/>
          </p:nvSpPr>
          <p:spPr>
            <a:xfrm>
              <a:off x="3255083" y="5527568"/>
              <a:ext cx="729741"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parcial</a:t>
              </a:r>
            </a:p>
          </p:txBody>
        </p:sp>
        <p:sp>
          <p:nvSpPr>
            <p:cNvPr id="168" name="tx168"/>
            <p:cNvSpPr/>
            <p:nvPr/>
          </p:nvSpPr>
          <p:spPr>
            <a:xfrm>
              <a:off x="4343459" y="5553694"/>
              <a:ext cx="6598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Dosis cero</a:t>
              </a:r>
            </a:p>
          </p:txBody>
        </p:sp>
        <p:sp>
          <p:nvSpPr>
            <p:cNvPr id="169" name="tx169"/>
            <p:cNvSpPr/>
            <p:nvPr/>
          </p:nvSpPr>
          <p:spPr>
            <a:xfrm>
              <a:off x="5361984" y="5524157"/>
              <a:ext cx="1638746" cy="131173"/>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Objetivo vacunado IA2030</a:t>
              </a:r>
            </a:p>
          </p:txBody>
        </p:sp>
        <p:sp>
          <p:nvSpPr>
            <p:cNvPr id="170" name="tx170"/>
            <p:cNvSpPr/>
            <p:nvPr/>
          </p:nvSpPr>
          <p:spPr>
            <a:xfrm>
              <a:off x="7359365" y="5524157"/>
              <a:ext cx="1219100" cy="131173"/>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Objetivo IA2030 ZD</a:t>
              </a:r>
            </a:p>
          </p:txBody>
        </p:sp>
        <p:sp>
          <p:nvSpPr>
            <p:cNvPr id="171" name="pl171"/>
            <p:cNvSpPr/>
            <p:nvPr/>
          </p:nvSpPr>
          <p:spPr>
            <a:xfrm>
              <a:off x="3532410" y="61031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2" name="pl172"/>
            <p:cNvSpPr/>
            <p:nvPr/>
          </p:nvSpPr>
          <p:spPr>
            <a:xfrm>
              <a:off x="4877130" y="6103143"/>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3" name="tx173"/>
            <p:cNvSpPr/>
            <p:nvPr/>
          </p:nvSpPr>
          <p:spPr>
            <a:xfrm>
              <a:off x="3799510" y="6051096"/>
              <a:ext cx="986085" cy="102046"/>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cobertura</a:t>
              </a:r>
            </a:p>
          </p:txBody>
        </p:sp>
        <p:sp>
          <p:nvSpPr>
            <p:cNvPr id="174" name="tx174"/>
            <p:cNvSpPr/>
            <p:nvPr/>
          </p:nvSpPr>
          <p:spPr>
            <a:xfrm>
              <a:off x="5144229" y="6050960"/>
              <a:ext cx="986085"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cobertura</a:t>
              </a:r>
            </a:p>
          </p:txBody>
        </p:sp>
        <p:sp>
          <p:nvSpPr>
            <p:cNvPr id="175" name="tx175"/>
            <p:cNvSpPr/>
            <p:nvPr/>
          </p:nvSpPr>
          <p:spPr>
            <a:xfrm>
              <a:off x="983899" y="398022"/>
              <a:ext cx="1092123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de la vacuna DTP (%), número de niños totalmente vacunados, parcialmente vacunados y sin vacunar contra la DTP entre 2000 y 2024 </a:t>
              </a:r>
            </a:p>
          </p:txBody>
        </p:sp>
        <p:sp>
          <p:nvSpPr>
            <p:cNvPr id="176" name="tx176"/>
            <p:cNvSpPr/>
            <p:nvPr/>
          </p:nvSpPr>
          <p:spPr>
            <a:xfrm>
              <a:off x="983899" y="580629"/>
              <a:ext cx="5125707"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y proyecciones para 2030 basadas en el objetivo IA2030. , Honduras</a:t>
              </a:r>
            </a:p>
          </p:txBody>
        </p:sp>
        <p:sp>
          <p:nvSpPr>
            <p:cNvPr id="177" name="tx177"/>
            <p:cNvSpPr/>
            <p:nvPr/>
          </p:nvSpPr>
          <p:spPr>
            <a:xfrm>
              <a:off x="3923507" y="6334805"/>
              <a:ext cx="4733374"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Fuentes: OMS/UNICEF Estimaciones de la Cobertura Nacional de Inmunización, 2024 revisión;</a:t>
              </a:r>
            </a:p>
          </p:txBody>
        </p:sp>
        <p:sp>
          <p:nvSpPr>
            <p:cNvPr id="178" name="tx178"/>
            <p:cNvSpPr/>
            <p:nvPr/>
          </p:nvSpPr>
          <p:spPr>
            <a:xfrm>
              <a:off x="1276738" y="6447811"/>
              <a:ext cx="7380143"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Naciones Unidas, Departamento de Asuntos Económicos y Sociales, División de Población (2024). World Population Prospects 2024, Online Edition.</a:t>
              </a:r>
            </a:p>
          </p:txBody>
        </p:sp>
        <p:sp>
          <p:nvSpPr>
            <p:cNvPr id="179" name="tx179"/>
            <p:cNvSpPr/>
            <p:nvPr/>
          </p:nvSpPr>
          <p:spPr>
            <a:xfrm>
              <a:off x="1101840" y="6568567"/>
              <a:ext cx="75550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La Agenda de Inmunización 2030 (IA2030) pide a todos los países que reduzcan a la mitad para 2030 el número de niños con dosis cero en 2019.</a:t>
              </a:r>
            </a:p>
          </p:txBody>
        </p:sp>
      </p:grpSp>
      <p:sp>
        <p:nvSpPr>
          <p:cNvPr id="1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insta a todos los países a reducir a la mitad el número de niños sin ninguna dosis en 2019 para 2030. Este gráfico muestra el número anual de niños que deben vacunarse para alcanzar el objetivo de ZD.
IA2030 pide a todos los países que reduzcan a la mitad el número de niños con dosis cero en 2019 para 2030. Este gráfico muestra el número anual de niños que es necesario vacunar para alcanzar el objetivo de dosis cero.
Se prevé que Honduras tendrá un descenso en el número de lactantes supervivientes para 2030. Para alcanzar el objetivo de ZD de IA2030, es necesario vacunar a más niños (~3,78%) con DTP1 cada año.</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20330" y="4207514"/>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5" name="pl5"/>
            <p:cNvSpPr/>
            <p:nvPr/>
          </p:nvSpPr>
          <p:spPr>
            <a:xfrm>
              <a:off x="920330" y="2871453"/>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6" name="pl6"/>
            <p:cNvSpPr/>
            <p:nvPr/>
          </p:nvSpPr>
          <p:spPr>
            <a:xfrm>
              <a:off x="920330" y="1535391"/>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7" name="pl7"/>
            <p:cNvSpPr/>
            <p:nvPr/>
          </p:nvSpPr>
          <p:spPr>
            <a:xfrm>
              <a:off x="920330" y="4875545"/>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8" name="pl8"/>
            <p:cNvSpPr/>
            <p:nvPr/>
          </p:nvSpPr>
          <p:spPr>
            <a:xfrm>
              <a:off x="920330" y="3539484"/>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9" name="pl9"/>
            <p:cNvSpPr/>
            <p:nvPr/>
          </p:nvSpPr>
          <p:spPr>
            <a:xfrm>
              <a:off x="920330" y="2203422"/>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0" name="pl10"/>
            <p:cNvSpPr/>
            <p:nvPr/>
          </p:nvSpPr>
          <p:spPr>
            <a:xfrm>
              <a:off x="920330" y="867360"/>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1" name="pl11"/>
            <p:cNvSpPr/>
            <p:nvPr/>
          </p:nvSpPr>
          <p:spPr>
            <a:xfrm>
              <a:off x="1398924"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638820"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878717"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118613"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358510"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98406"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838302"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078199"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318095"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557992"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797888"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037785"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277681"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517577"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757474"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997370"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5237267"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477163"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717060"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956956"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196853"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436749"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76645"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916542"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56438"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6335"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8595817"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8" name="rc38"/>
            <p:cNvSpPr/>
            <p:nvPr/>
          </p:nvSpPr>
          <p:spPr>
            <a:xfrm>
              <a:off x="1290970" y="4583081"/>
              <a:ext cx="215906" cy="292463"/>
            </a:xfrm>
            <a:prstGeom prst="rect">
              <a:avLst/>
            </a:prstGeom>
            <a:solidFill>
              <a:srgbClr val="0058AB">
                <a:alpha val="100000"/>
              </a:srgbClr>
            </a:solidFill>
          </p:spPr>
          <p:txBody>
            <a:bodyPr/>
            <a:lstStyle/>
            <a:p/>
          </p:txBody>
        </p:sp>
        <p:sp>
          <p:nvSpPr>
            <p:cNvPr id="39" name="rc39"/>
            <p:cNvSpPr/>
            <p:nvPr/>
          </p:nvSpPr>
          <p:spPr>
            <a:xfrm>
              <a:off x="1530867" y="4582012"/>
              <a:ext cx="215906" cy="293532"/>
            </a:xfrm>
            <a:prstGeom prst="rect">
              <a:avLst/>
            </a:prstGeom>
            <a:solidFill>
              <a:srgbClr val="0058AB">
                <a:alpha val="100000"/>
              </a:srgbClr>
            </a:solidFill>
          </p:spPr>
          <p:txBody>
            <a:bodyPr/>
            <a:lstStyle/>
            <a:p/>
          </p:txBody>
        </p:sp>
        <p:sp>
          <p:nvSpPr>
            <p:cNvPr id="40" name="rc40"/>
            <p:cNvSpPr/>
            <p:nvPr/>
          </p:nvSpPr>
          <p:spPr>
            <a:xfrm>
              <a:off x="1770763" y="4582747"/>
              <a:ext cx="215906" cy="292797"/>
            </a:xfrm>
            <a:prstGeom prst="rect">
              <a:avLst/>
            </a:prstGeom>
            <a:solidFill>
              <a:srgbClr val="0058AB">
                <a:alpha val="100000"/>
              </a:srgbClr>
            </a:solidFill>
          </p:spPr>
          <p:txBody>
            <a:bodyPr/>
            <a:lstStyle/>
            <a:p/>
          </p:txBody>
        </p:sp>
        <p:sp>
          <p:nvSpPr>
            <p:cNvPr id="41" name="rc41"/>
            <p:cNvSpPr/>
            <p:nvPr/>
          </p:nvSpPr>
          <p:spPr>
            <a:xfrm>
              <a:off x="2010660" y="4438720"/>
              <a:ext cx="215906" cy="436825"/>
            </a:xfrm>
            <a:prstGeom prst="rect">
              <a:avLst/>
            </a:prstGeom>
            <a:solidFill>
              <a:srgbClr val="0058AB">
                <a:alpha val="100000"/>
              </a:srgbClr>
            </a:solidFill>
          </p:spPr>
          <p:txBody>
            <a:bodyPr/>
            <a:lstStyle/>
            <a:p/>
          </p:txBody>
        </p:sp>
        <p:sp>
          <p:nvSpPr>
            <p:cNvPr id="42" name="rc42"/>
            <p:cNvSpPr/>
            <p:nvPr/>
          </p:nvSpPr>
          <p:spPr>
            <a:xfrm>
              <a:off x="2250556" y="4585019"/>
              <a:ext cx="215906" cy="290526"/>
            </a:xfrm>
            <a:prstGeom prst="rect">
              <a:avLst/>
            </a:prstGeom>
            <a:solidFill>
              <a:srgbClr val="0058AB">
                <a:alpha val="100000"/>
              </a:srgbClr>
            </a:solidFill>
          </p:spPr>
          <p:txBody>
            <a:bodyPr/>
            <a:lstStyle/>
            <a:p/>
          </p:txBody>
        </p:sp>
        <p:sp>
          <p:nvSpPr>
            <p:cNvPr id="43" name="rc43"/>
            <p:cNvSpPr/>
            <p:nvPr/>
          </p:nvSpPr>
          <p:spPr>
            <a:xfrm>
              <a:off x="2490453" y="4730850"/>
              <a:ext cx="215906" cy="144695"/>
            </a:xfrm>
            <a:prstGeom prst="rect">
              <a:avLst/>
            </a:prstGeom>
            <a:solidFill>
              <a:srgbClr val="0058AB">
                <a:alpha val="100000"/>
              </a:srgbClr>
            </a:solidFill>
          </p:spPr>
          <p:txBody>
            <a:bodyPr/>
            <a:lstStyle/>
            <a:p/>
          </p:txBody>
        </p:sp>
        <p:sp>
          <p:nvSpPr>
            <p:cNvPr id="44" name="rc44"/>
            <p:cNvSpPr/>
            <p:nvPr/>
          </p:nvSpPr>
          <p:spPr>
            <a:xfrm>
              <a:off x="2730349" y="4299903"/>
              <a:ext cx="215906" cy="575642"/>
            </a:xfrm>
            <a:prstGeom prst="rect">
              <a:avLst/>
            </a:prstGeom>
            <a:solidFill>
              <a:srgbClr val="0058AB">
                <a:alpha val="100000"/>
              </a:srgbClr>
            </a:solidFill>
          </p:spPr>
          <p:txBody>
            <a:bodyPr/>
            <a:lstStyle/>
            <a:p/>
          </p:txBody>
        </p:sp>
        <p:sp>
          <p:nvSpPr>
            <p:cNvPr id="45" name="rc45"/>
            <p:cNvSpPr/>
            <p:nvPr/>
          </p:nvSpPr>
          <p:spPr>
            <a:xfrm>
              <a:off x="2970245" y="4010713"/>
              <a:ext cx="215906" cy="864832"/>
            </a:xfrm>
            <a:prstGeom prst="rect">
              <a:avLst/>
            </a:prstGeom>
            <a:solidFill>
              <a:srgbClr val="0058AB">
                <a:alpha val="100000"/>
              </a:srgbClr>
            </a:solidFill>
          </p:spPr>
          <p:txBody>
            <a:bodyPr/>
            <a:lstStyle/>
            <a:p/>
          </p:txBody>
        </p:sp>
        <p:sp>
          <p:nvSpPr>
            <p:cNvPr id="46" name="rc46"/>
            <p:cNvSpPr/>
            <p:nvPr/>
          </p:nvSpPr>
          <p:spPr>
            <a:xfrm>
              <a:off x="3210142" y="4442260"/>
              <a:ext cx="215906" cy="433284"/>
            </a:xfrm>
            <a:prstGeom prst="rect">
              <a:avLst/>
            </a:prstGeom>
            <a:solidFill>
              <a:srgbClr val="0058AB">
                <a:alpha val="100000"/>
              </a:srgbClr>
            </a:solidFill>
          </p:spPr>
          <p:txBody>
            <a:bodyPr/>
            <a:lstStyle/>
            <a:p/>
          </p:txBody>
        </p:sp>
        <p:sp>
          <p:nvSpPr>
            <p:cNvPr id="47" name="rc47"/>
            <p:cNvSpPr/>
            <p:nvPr/>
          </p:nvSpPr>
          <p:spPr>
            <a:xfrm>
              <a:off x="3450038" y="4730850"/>
              <a:ext cx="215906" cy="144695"/>
            </a:xfrm>
            <a:prstGeom prst="rect">
              <a:avLst/>
            </a:prstGeom>
            <a:solidFill>
              <a:srgbClr val="0058AB">
                <a:alpha val="100000"/>
              </a:srgbClr>
            </a:solidFill>
          </p:spPr>
          <p:txBody>
            <a:bodyPr/>
            <a:lstStyle/>
            <a:p/>
          </p:txBody>
        </p:sp>
        <p:sp>
          <p:nvSpPr>
            <p:cNvPr id="48" name="rc48"/>
            <p:cNvSpPr/>
            <p:nvPr/>
          </p:nvSpPr>
          <p:spPr>
            <a:xfrm>
              <a:off x="3689935" y="4731184"/>
              <a:ext cx="215906" cy="144361"/>
            </a:xfrm>
            <a:prstGeom prst="rect">
              <a:avLst/>
            </a:prstGeom>
            <a:solidFill>
              <a:srgbClr val="0058AB">
                <a:alpha val="100000"/>
              </a:srgbClr>
            </a:solidFill>
          </p:spPr>
          <p:txBody>
            <a:bodyPr/>
            <a:lstStyle/>
            <a:p/>
          </p:txBody>
        </p:sp>
        <p:sp>
          <p:nvSpPr>
            <p:cNvPr id="49" name="rc49"/>
            <p:cNvSpPr/>
            <p:nvPr/>
          </p:nvSpPr>
          <p:spPr>
            <a:xfrm>
              <a:off x="3929831" y="4731050"/>
              <a:ext cx="215906" cy="144495"/>
            </a:xfrm>
            <a:prstGeom prst="rect">
              <a:avLst/>
            </a:prstGeom>
            <a:solidFill>
              <a:srgbClr val="0058AB">
                <a:alpha val="100000"/>
              </a:srgbClr>
            </a:solidFill>
          </p:spPr>
          <p:txBody>
            <a:bodyPr/>
            <a:lstStyle/>
            <a:p/>
          </p:txBody>
        </p:sp>
        <p:sp>
          <p:nvSpPr>
            <p:cNvPr id="50" name="rc50"/>
            <p:cNvSpPr/>
            <p:nvPr/>
          </p:nvSpPr>
          <p:spPr>
            <a:xfrm>
              <a:off x="4169728" y="4585887"/>
              <a:ext cx="215906" cy="289658"/>
            </a:xfrm>
            <a:prstGeom prst="rect">
              <a:avLst/>
            </a:prstGeom>
            <a:solidFill>
              <a:srgbClr val="0058AB">
                <a:alpha val="100000"/>
              </a:srgbClr>
            </a:solidFill>
          </p:spPr>
          <p:txBody>
            <a:bodyPr/>
            <a:lstStyle/>
            <a:p/>
          </p:txBody>
        </p:sp>
        <p:sp>
          <p:nvSpPr>
            <p:cNvPr id="51" name="rc51"/>
            <p:cNvSpPr/>
            <p:nvPr/>
          </p:nvSpPr>
          <p:spPr>
            <a:xfrm>
              <a:off x="4409624" y="4730649"/>
              <a:ext cx="215906" cy="144895"/>
            </a:xfrm>
            <a:prstGeom prst="rect">
              <a:avLst/>
            </a:prstGeom>
            <a:solidFill>
              <a:srgbClr val="0058AB">
                <a:alpha val="100000"/>
              </a:srgbClr>
            </a:solidFill>
          </p:spPr>
          <p:txBody>
            <a:bodyPr/>
            <a:lstStyle/>
            <a:p/>
          </p:txBody>
        </p:sp>
        <p:sp>
          <p:nvSpPr>
            <p:cNvPr id="52" name="rc52"/>
            <p:cNvSpPr/>
            <p:nvPr/>
          </p:nvSpPr>
          <p:spPr>
            <a:xfrm>
              <a:off x="4649521" y="4730182"/>
              <a:ext cx="215906" cy="145363"/>
            </a:xfrm>
            <a:prstGeom prst="rect">
              <a:avLst/>
            </a:prstGeom>
            <a:solidFill>
              <a:srgbClr val="0058AB">
                <a:alpha val="100000"/>
              </a:srgbClr>
            </a:solidFill>
          </p:spPr>
          <p:txBody>
            <a:bodyPr/>
            <a:lstStyle/>
            <a:p/>
          </p:txBody>
        </p:sp>
        <p:sp>
          <p:nvSpPr>
            <p:cNvPr id="53" name="rc53"/>
            <p:cNvSpPr/>
            <p:nvPr/>
          </p:nvSpPr>
          <p:spPr>
            <a:xfrm>
              <a:off x="4889417" y="4729180"/>
              <a:ext cx="215906" cy="146365"/>
            </a:xfrm>
            <a:prstGeom prst="rect">
              <a:avLst/>
            </a:prstGeom>
            <a:solidFill>
              <a:srgbClr val="0058AB">
                <a:alpha val="100000"/>
              </a:srgbClr>
            </a:solidFill>
          </p:spPr>
          <p:txBody>
            <a:bodyPr/>
            <a:lstStyle/>
            <a:p/>
          </p:txBody>
        </p:sp>
        <p:sp>
          <p:nvSpPr>
            <p:cNvPr id="54" name="rc54"/>
            <p:cNvSpPr/>
            <p:nvPr/>
          </p:nvSpPr>
          <p:spPr>
            <a:xfrm>
              <a:off x="5129313" y="4580543"/>
              <a:ext cx="215906" cy="295002"/>
            </a:xfrm>
            <a:prstGeom prst="rect">
              <a:avLst/>
            </a:prstGeom>
            <a:solidFill>
              <a:srgbClr val="0058AB">
                <a:alpha val="100000"/>
              </a:srgbClr>
            </a:solidFill>
          </p:spPr>
          <p:txBody>
            <a:bodyPr/>
            <a:lstStyle/>
            <a:p/>
          </p:txBody>
        </p:sp>
        <p:sp>
          <p:nvSpPr>
            <p:cNvPr id="55" name="rc55"/>
            <p:cNvSpPr/>
            <p:nvPr/>
          </p:nvSpPr>
          <p:spPr>
            <a:xfrm>
              <a:off x="5369210" y="3688120"/>
              <a:ext cx="215906" cy="1187424"/>
            </a:xfrm>
            <a:prstGeom prst="rect">
              <a:avLst/>
            </a:prstGeom>
            <a:solidFill>
              <a:srgbClr val="0058AB">
                <a:alpha val="100000"/>
              </a:srgbClr>
            </a:solidFill>
          </p:spPr>
          <p:txBody>
            <a:bodyPr/>
            <a:lstStyle/>
            <a:p/>
          </p:txBody>
        </p:sp>
        <p:sp>
          <p:nvSpPr>
            <p:cNvPr id="56" name="rc56"/>
            <p:cNvSpPr/>
            <p:nvPr/>
          </p:nvSpPr>
          <p:spPr>
            <a:xfrm>
              <a:off x="5609106" y="3821860"/>
              <a:ext cx="215906" cy="1053684"/>
            </a:xfrm>
            <a:prstGeom prst="rect">
              <a:avLst/>
            </a:prstGeom>
            <a:solidFill>
              <a:srgbClr val="0058AB">
                <a:alpha val="100000"/>
              </a:srgbClr>
            </a:solidFill>
          </p:spPr>
          <p:txBody>
            <a:bodyPr/>
            <a:lstStyle/>
            <a:p/>
          </p:txBody>
        </p:sp>
        <p:sp>
          <p:nvSpPr>
            <p:cNvPr id="57" name="rc57"/>
            <p:cNvSpPr/>
            <p:nvPr/>
          </p:nvSpPr>
          <p:spPr>
            <a:xfrm>
              <a:off x="5849003" y="3209009"/>
              <a:ext cx="215906" cy="1666536"/>
            </a:xfrm>
            <a:prstGeom prst="rect">
              <a:avLst/>
            </a:prstGeom>
            <a:solidFill>
              <a:srgbClr val="0058AB">
                <a:alpha val="100000"/>
              </a:srgbClr>
            </a:solidFill>
          </p:spPr>
          <p:txBody>
            <a:bodyPr/>
            <a:lstStyle/>
            <a:p/>
          </p:txBody>
        </p:sp>
        <p:sp>
          <p:nvSpPr>
            <p:cNvPr id="58" name="rc58"/>
            <p:cNvSpPr/>
            <p:nvPr/>
          </p:nvSpPr>
          <p:spPr>
            <a:xfrm>
              <a:off x="6088899" y="2592550"/>
              <a:ext cx="215906" cy="2282995"/>
            </a:xfrm>
            <a:prstGeom prst="rect">
              <a:avLst/>
            </a:prstGeom>
            <a:solidFill>
              <a:srgbClr val="0058AB">
                <a:alpha val="100000"/>
              </a:srgbClr>
            </a:solidFill>
          </p:spPr>
          <p:txBody>
            <a:bodyPr/>
            <a:lstStyle/>
            <a:p/>
          </p:txBody>
        </p:sp>
        <p:sp>
          <p:nvSpPr>
            <p:cNvPr id="59" name="rc59"/>
            <p:cNvSpPr/>
            <p:nvPr/>
          </p:nvSpPr>
          <p:spPr>
            <a:xfrm>
              <a:off x="6328796" y="2121922"/>
              <a:ext cx="215906" cy="2753622"/>
            </a:xfrm>
            <a:prstGeom prst="rect">
              <a:avLst/>
            </a:prstGeom>
            <a:solidFill>
              <a:srgbClr val="0058AB">
                <a:alpha val="100000"/>
              </a:srgbClr>
            </a:solidFill>
          </p:spPr>
          <p:txBody>
            <a:bodyPr/>
            <a:lstStyle/>
            <a:p/>
          </p:txBody>
        </p:sp>
        <p:sp>
          <p:nvSpPr>
            <p:cNvPr id="60" name="rc60"/>
            <p:cNvSpPr/>
            <p:nvPr/>
          </p:nvSpPr>
          <p:spPr>
            <a:xfrm>
              <a:off x="6568692" y="1802670"/>
              <a:ext cx="215906" cy="3072874"/>
            </a:xfrm>
            <a:prstGeom prst="rect">
              <a:avLst/>
            </a:prstGeom>
            <a:solidFill>
              <a:srgbClr val="0058AB">
                <a:alpha val="100000"/>
              </a:srgbClr>
            </a:solidFill>
          </p:spPr>
          <p:txBody>
            <a:bodyPr/>
            <a:lstStyle/>
            <a:p/>
          </p:txBody>
        </p:sp>
        <p:sp>
          <p:nvSpPr>
            <p:cNvPr id="61" name="rc61"/>
            <p:cNvSpPr/>
            <p:nvPr/>
          </p:nvSpPr>
          <p:spPr>
            <a:xfrm>
              <a:off x="6808589" y="860947"/>
              <a:ext cx="215906" cy="4014597"/>
            </a:xfrm>
            <a:prstGeom prst="rect">
              <a:avLst/>
            </a:prstGeom>
            <a:solidFill>
              <a:srgbClr val="0058AB">
                <a:alpha val="100000"/>
              </a:srgbClr>
            </a:solidFill>
          </p:spPr>
          <p:txBody>
            <a:bodyPr/>
            <a:lstStyle/>
            <a:p/>
          </p:txBody>
        </p:sp>
        <p:sp>
          <p:nvSpPr>
            <p:cNvPr id="62" name="rc62"/>
            <p:cNvSpPr/>
            <p:nvPr/>
          </p:nvSpPr>
          <p:spPr>
            <a:xfrm>
              <a:off x="7048485" y="1004507"/>
              <a:ext cx="215906" cy="3871038"/>
            </a:xfrm>
            <a:prstGeom prst="rect">
              <a:avLst/>
            </a:prstGeom>
            <a:solidFill>
              <a:srgbClr val="0058AB">
                <a:alpha val="100000"/>
              </a:srgbClr>
            </a:solidFill>
          </p:spPr>
          <p:txBody>
            <a:bodyPr/>
            <a:lstStyle/>
            <a:p/>
          </p:txBody>
        </p:sp>
        <p:sp>
          <p:nvSpPr>
            <p:cNvPr id="63" name="rc63"/>
            <p:cNvSpPr/>
            <p:nvPr/>
          </p:nvSpPr>
          <p:spPr>
            <a:xfrm>
              <a:off x="8487864" y="4042244"/>
              <a:ext cx="215906" cy="833301"/>
            </a:xfrm>
            <a:prstGeom prst="rect">
              <a:avLst/>
            </a:prstGeom>
            <a:solidFill>
              <a:srgbClr val="69DBFF">
                <a:alpha val="100000"/>
              </a:srgbClr>
            </a:solidFill>
          </p:spPr>
          <p:txBody>
            <a:bodyPr/>
            <a:lstStyle/>
            <a:p/>
          </p:txBody>
        </p:sp>
        <p:sp>
          <p:nvSpPr>
            <p:cNvPr id="64" name="pl64"/>
            <p:cNvSpPr/>
            <p:nvPr/>
          </p:nvSpPr>
          <p:spPr>
            <a:xfrm>
              <a:off x="6196853" y="3209009"/>
              <a:ext cx="2398964" cy="833268"/>
            </a:xfrm>
            <a:custGeom>
              <a:avLst/>
              <a:pathLst>
                <a:path w="2398964" h="833268">
                  <a:moveTo>
                    <a:pt x="0" y="0"/>
                  </a:moveTo>
                  <a:lnTo>
                    <a:pt x="239896" y="83326"/>
                  </a:lnTo>
                  <a:lnTo>
                    <a:pt x="479792" y="166653"/>
                  </a:lnTo>
                  <a:lnTo>
                    <a:pt x="719689" y="249980"/>
                  </a:lnTo>
                  <a:lnTo>
                    <a:pt x="959585" y="333307"/>
                  </a:lnTo>
                  <a:lnTo>
                    <a:pt x="1199482" y="416634"/>
                  </a:lnTo>
                  <a:lnTo>
                    <a:pt x="1439378" y="499960"/>
                  </a:lnTo>
                  <a:lnTo>
                    <a:pt x="1679275" y="583287"/>
                  </a:lnTo>
                  <a:lnTo>
                    <a:pt x="1919171" y="666614"/>
                  </a:lnTo>
                  <a:lnTo>
                    <a:pt x="2159067" y="749941"/>
                  </a:lnTo>
                  <a:lnTo>
                    <a:pt x="2398964" y="833268"/>
                  </a:lnTo>
                </a:path>
              </a:pathLst>
            </a:custGeom>
            <a:ln w="13550" cap="flat">
              <a:solidFill>
                <a:srgbClr val="000000">
                  <a:alpha val="100000"/>
                </a:srgbClr>
              </a:solidFill>
              <a:prstDash val="solid"/>
              <a:round/>
            </a:ln>
          </p:spPr>
          <p:txBody>
            <a:bodyPr/>
            <a:lstStyle/>
            <a:p/>
          </p:txBody>
        </p:sp>
        <p:sp>
          <p:nvSpPr>
            <p:cNvPr id="65" name="pt65"/>
            <p:cNvSpPr/>
            <p:nvPr/>
          </p:nvSpPr>
          <p:spPr>
            <a:xfrm>
              <a:off x="6172027" y="318418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6" name="pt66"/>
            <p:cNvSpPr/>
            <p:nvPr/>
          </p:nvSpPr>
          <p:spPr>
            <a:xfrm>
              <a:off x="6411923" y="326751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7" name="pt67"/>
            <p:cNvSpPr/>
            <p:nvPr/>
          </p:nvSpPr>
          <p:spPr>
            <a:xfrm>
              <a:off x="6651820" y="335083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6891716" y="343416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7131612" y="351749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7371509" y="360081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611405" y="368414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851302" y="376747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8091198" y="385079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8331095" y="393412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8570991" y="401745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tx76"/>
            <p:cNvSpPr/>
            <p:nvPr/>
          </p:nvSpPr>
          <p:spPr>
            <a:xfrm>
              <a:off x="794132" y="483290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7" name="tx77"/>
            <p:cNvSpPr/>
            <p:nvPr/>
          </p:nvSpPr>
          <p:spPr>
            <a:xfrm>
              <a:off x="508103" y="3482055"/>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a:t>
              </a:r>
            </a:p>
          </p:txBody>
        </p:sp>
        <p:sp>
          <p:nvSpPr>
            <p:cNvPr id="78" name="tx78"/>
            <p:cNvSpPr/>
            <p:nvPr/>
          </p:nvSpPr>
          <p:spPr>
            <a:xfrm>
              <a:off x="508103" y="2145993"/>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40,000</a:t>
              </a:r>
            </a:p>
          </p:txBody>
        </p:sp>
        <p:sp>
          <p:nvSpPr>
            <p:cNvPr id="79" name="tx79"/>
            <p:cNvSpPr/>
            <p:nvPr/>
          </p:nvSpPr>
          <p:spPr>
            <a:xfrm>
              <a:off x="508103" y="809931"/>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60,000</a:t>
              </a:r>
            </a:p>
          </p:txBody>
        </p:sp>
        <p:sp>
          <p:nvSpPr>
            <p:cNvPr id="80" name="tx80"/>
            <p:cNvSpPr/>
            <p:nvPr/>
          </p:nvSpPr>
          <p:spPr>
            <a:xfrm rot="-5400000">
              <a:off x="1278033"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1" name="tx81"/>
            <p:cNvSpPr/>
            <p:nvPr/>
          </p:nvSpPr>
          <p:spPr>
            <a:xfrm rot="-5400000">
              <a:off x="1517930"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2" name="tx82"/>
            <p:cNvSpPr/>
            <p:nvPr/>
          </p:nvSpPr>
          <p:spPr>
            <a:xfrm rot="-5400000">
              <a:off x="1757826"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3" name="tx83"/>
            <p:cNvSpPr/>
            <p:nvPr/>
          </p:nvSpPr>
          <p:spPr>
            <a:xfrm rot="-5400000">
              <a:off x="1997696" y="5219499"/>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4" name="tx84"/>
            <p:cNvSpPr/>
            <p:nvPr/>
          </p:nvSpPr>
          <p:spPr>
            <a:xfrm rot="-5400000">
              <a:off x="2237619"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5" name="tx85"/>
            <p:cNvSpPr/>
            <p:nvPr/>
          </p:nvSpPr>
          <p:spPr>
            <a:xfrm rot="-5400000">
              <a:off x="2477516"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6" name="tx86"/>
            <p:cNvSpPr/>
            <p:nvPr/>
          </p:nvSpPr>
          <p:spPr>
            <a:xfrm rot="-5400000">
              <a:off x="2717412"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87" name="tx87"/>
            <p:cNvSpPr/>
            <p:nvPr/>
          </p:nvSpPr>
          <p:spPr>
            <a:xfrm rot="-5400000">
              <a:off x="2957309"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88" name="tx88"/>
            <p:cNvSpPr/>
            <p:nvPr/>
          </p:nvSpPr>
          <p:spPr>
            <a:xfrm rot="-5400000">
              <a:off x="3197205"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89" name="tx89"/>
            <p:cNvSpPr/>
            <p:nvPr/>
          </p:nvSpPr>
          <p:spPr>
            <a:xfrm rot="-5400000">
              <a:off x="3437101"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0" name="tx90"/>
            <p:cNvSpPr/>
            <p:nvPr/>
          </p:nvSpPr>
          <p:spPr>
            <a:xfrm rot="-5400000">
              <a:off x="3676998"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1" name="tx91"/>
            <p:cNvSpPr/>
            <p:nvPr/>
          </p:nvSpPr>
          <p:spPr>
            <a:xfrm rot="-5400000">
              <a:off x="3916894"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2" name="tx92"/>
            <p:cNvSpPr/>
            <p:nvPr/>
          </p:nvSpPr>
          <p:spPr>
            <a:xfrm rot="-5400000">
              <a:off x="4156791"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3" name="tx93"/>
            <p:cNvSpPr/>
            <p:nvPr/>
          </p:nvSpPr>
          <p:spPr>
            <a:xfrm rot="-5400000">
              <a:off x="4396661" y="5219499"/>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4" name="tx94"/>
            <p:cNvSpPr/>
            <p:nvPr/>
          </p:nvSpPr>
          <p:spPr>
            <a:xfrm rot="-5400000">
              <a:off x="4636584"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5" name="tx95"/>
            <p:cNvSpPr/>
            <p:nvPr/>
          </p:nvSpPr>
          <p:spPr>
            <a:xfrm rot="-5400000">
              <a:off x="4876480"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6" name="tx96"/>
            <p:cNvSpPr/>
            <p:nvPr/>
          </p:nvSpPr>
          <p:spPr>
            <a:xfrm rot="-5400000">
              <a:off x="5116377"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97" name="tx97"/>
            <p:cNvSpPr/>
            <p:nvPr/>
          </p:nvSpPr>
          <p:spPr>
            <a:xfrm rot="-5400000">
              <a:off x="5356273"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98" name="tx98"/>
            <p:cNvSpPr/>
            <p:nvPr/>
          </p:nvSpPr>
          <p:spPr>
            <a:xfrm rot="-5400000">
              <a:off x="5596169"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99" name="tx99"/>
            <p:cNvSpPr/>
            <p:nvPr/>
          </p:nvSpPr>
          <p:spPr>
            <a:xfrm rot="-5400000">
              <a:off x="5836066"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0" name="tx100"/>
            <p:cNvSpPr/>
            <p:nvPr/>
          </p:nvSpPr>
          <p:spPr>
            <a:xfrm rot="-5400000">
              <a:off x="6075962"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1" name="tx101"/>
            <p:cNvSpPr/>
            <p:nvPr/>
          </p:nvSpPr>
          <p:spPr>
            <a:xfrm rot="-5400000">
              <a:off x="6315859"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2" name="tx102"/>
            <p:cNvSpPr/>
            <p:nvPr/>
          </p:nvSpPr>
          <p:spPr>
            <a:xfrm rot="-5400000">
              <a:off x="6555755"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3" name="tx103"/>
            <p:cNvSpPr/>
            <p:nvPr/>
          </p:nvSpPr>
          <p:spPr>
            <a:xfrm rot="-5400000">
              <a:off x="6795625" y="5219499"/>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4" name="tx104"/>
            <p:cNvSpPr/>
            <p:nvPr/>
          </p:nvSpPr>
          <p:spPr>
            <a:xfrm rot="-5400000">
              <a:off x="7035548"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5" name="tx105"/>
            <p:cNvSpPr/>
            <p:nvPr/>
          </p:nvSpPr>
          <p:spPr>
            <a:xfrm rot="-5400000">
              <a:off x="7275445"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6" name="tx106"/>
            <p:cNvSpPr/>
            <p:nvPr/>
          </p:nvSpPr>
          <p:spPr>
            <a:xfrm rot="-5400000">
              <a:off x="8474900" y="5219499"/>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07" name="tx107"/>
            <p:cNvSpPr/>
            <p:nvPr/>
          </p:nvSpPr>
          <p:spPr>
            <a:xfrm rot="-5400000">
              <a:off x="-124201" y="2816541"/>
              <a:ext cx="103281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niños sin dosis</a:t>
              </a:r>
            </a:p>
          </p:txBody>
        </p:sp>
        <p:sp>
          <p:nvSpPr>
            <p:cNvPr id="108" name="rc108"/>
            <p:cNvSpPr/>
            <p:nvPr/>
          </p:nvSpPr>
          <p:spPr>
            <a:xfrm>
              <a:off x="3661384" y="5761013"/>
              <a:ext cx="201456" cy="201456"/>
            </a:xfrm>
            <a:prstGeom prst="rect">
              <a:avLst/>
            </a:prstGeom>
            <a:solidFill>
              <a:srgbClr val="0058AB">
                <a:alpha val="100000"/>
              </a:srgbClr>
            </a:solidFill>
          </p:spPr>
          <p:txBody>
            <a:bodyPr/>
            <a:lstStyle/>
            <a:p/>
          </p:txBody>
        </p:sp>
        <p:sp>
          <p:nvSpPr>
            <p:cNvPr id="109" name="rc109"/>
            <p:cNvSpPr/>
            <p:nvPr/>
          </p:nvSpPr>
          <p:spPr>
            <a:xfrm>
              <a:off x="4563470" y="5761013"/>
              <a:ext cx="201456" cy="201456"/>
            </a:xfrm>
            <a:prstGeom prst="rect">
              <a:avLst/>
            </a:prstGeom>
            <a:solidFill>
              <a:srgbClr val="69DBFF">
                <a:alpha val="100000"/>
              </a:srgbClr>
            </a:solidFill>
          </p:spPr>
          <p:txBody>
            <a:bodyPr/>
            <a:lstStyle/>
            <a:p/>
          </p:txBody>
        </p:sp>
        <p:sp>
          <p:nvSpPr>
            <p:cNvPr id="110" name="tx110"/>
            <p:cNvSpPr/>
            <p:nvPr/>
          </p:nvSpPr>
          <p:spPr>
            <a:xfrm>
              <a:off x="3941429" y="5810104"/>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1" name="tx111"/>
            <p:cNvSpPr/>
            <p:nvPr/>
          </p:nvSpPr>
          <p:spPr>
            <a:xfrm>
              <a:off x="4843515" y="5781932"/>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2" name="tx112"/>
            <p:cNvSpPr/>
            <p:nvPr/>
          </p:nvSpPr>
          <p:spPr>
            <a:xfrm>
              <a:off x="2010628" y="399414"/>
              <a:ext cx="5973484" cy="15593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Número estimado de niños sin dosis, 2000-2024 y objetivo para 2030, Honduras</a:t>
              </a:r>
            </a:p>
          </p:txBody>
        </p:sp>
        <p:sp>
          <p:nvSpPr>
            <p:cNvPr id="113" name="tx113"/>
            <p:cNvSpPr/>
            <p:nvPr/>
          </p:nvSpPr>
          <p:spPr>
            <a:xfrm>
              <a:off x="4477571" y="6093403"/>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114" name="tx114"/>
            <p:cNvSpPr/>
            <p:nvPr/>
          </p:nvSpPr>
          <p:spPr>
            <a:xfrm>
              <a:off x="1594021" y="6206464"/>
              <a:ext cx="748038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La Agenda de Inmunización 2030 (IA2030) insta a todos los países a reducir a la mitad el número de niños sin ninguna dosis en 2019 para 2030.</a:t>
              </a:r>
            </a:p>
          </p:txBody>
        </p:sp>
        <p:sp>
          <p:nvSpPr>
            <p:cNvPr id="115" name="tx115"/>
            <p:cNvSpPr/>
            <p:nvPr/>
          </p:nvSpPr>
          <p:spPr>
            <a:xfrm>
              <a:off x="923570" y="6328093"/>
              <a:ext cx="8150840" cy="10395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Las barras azules oscuras representan el número estimado de niños sin ninguna dosis en 2000-2024, mientras que la barra azul claro representa el número objetivo</a:t>
              </a:r>
            </a:p>
          </p:txBody>
        </p:sp>
        <p:sp>
          <p:nvSpPr>
            <p:cNvPr id="116" name="tx116"/>
            <p:cNvSpPr/>
            <p:nvPr/>
          </p:nvSpPr>
          <p:spPr>
            <a:xfrm>
              <a:off x="7191735" y="6448903"/>
              <a:ext cx="1882675"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de niños sin ninguna dosis para 2030.</a:t>
              </a:r>
            </a:p>
          </p:txBody>
        </p:sp>
        <p:sp>
          <p:nvSpPr>
            <p:cNvPr id="117" name="tx117"/>
            <p:cNvSpPr/>
            <p:nvPr/>
          </p:nvSpPr>
          <p:spPr>
            <a:xfrm>
              <a:off x="2296287" y="6569494"/>
              <a:ext cx="6778123" cy="10395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La línea y los puntos muestran el progreso anual y la trayectoria para alcanzar el objetivo en 2030, basándose en una disminución lineal.</a:t>
              </a:r>
            </a:p>
          </p:txBody>
        </p:sp>
      </p:grpSp>
      <p:sp>
        <p:nvSpPr>
          <p:cNvPr id="11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tiene como objetivo que nadie se quede atrás en materia de inmunización y exhorta a todos los países a reducir a la mitad el número de niños que no reciben ninguna dosis para 2030.
Este gráfico muestra:
• Número estimado de niños sin ninguna dosis en 2000-2024 (barras azul oscuro)
• Objetivo de cero dosis para 2030 (barra azul claro)
• Trayectoria para alcanzar el objetivo de 2030 basada en una disminución lineal (puntos)
En 2024, el número de niños sin dosis era aproximadamente un 190% superior al número anual propuesto para alcanzar el objetivo, basado en una trayectoria lineal de descenso.</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2799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97858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22917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47976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35328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60387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85447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10506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2495214"/>
              <a:ext cx="249522" cy="1607482"/>
            </a:xfrm>
            <a:prstGeom prst="rect">
              <a:avLst/>
            </a:prstGeom>
            <a:solidFill>
              <a:srgbClr val="80BD41">
                <a:alpha val="100000"/>
              </a:srgbClr>
            </a:solidFill>
          </p:spPr>
          <p:txBody>
            <a:bodyPr/>
            <a:lstStyle/>
            <a:p/>
          </p:txBody>
        </p:sp>
        <p:sp>
          <p:nvSpPr>
            <p:cNvPr id="25" name="rc25"/>
            <p:cNvSpPr/>
            <p:nvPr/>
          </p:nvSpPr>
          <p:spPr>
            <a:xfrm>
              <a:off x="1296273" y="2462390"/>
              <a:ext cx="249522" cy="32824"/>
            </a:xfrm>
            <a:prstGeom prst="rect">
              <a:avLst/>
            </a:prstGeom>
            <a:solidFill>
              <a:srgbClr val="1CABE2">
                <a:alpha val="100000"/>
              </a:srgbClr>
            </a:solidFill>
          </p:spPr>
          <p:txBody>
            <a:bodyPr/>
            <a:lstStyle/>
            <a:p/>
          </p:txBody>
        </p:sp>
        <p:sp>
          <p:nvSpPr>
            <p:cNvPr id="26" name="rc26"/>
            <p:cNvSpPr/>
            <p:nvPr/>
          </p:nvSpPr>
          <p:spPr>
            <a:xfrm>
              <a:off x="1573521" y="2489144"/>
              <a:ext cx="249522" cy="1613552"/>
            </a:xfrm>
            <a:prstGeom prst="rect">
              <a:avLst/>
            </a:prstGeom>
            <a:solidFill>
              <a:srgbClr val="80BD41">
                <a:alpha val="100000"/>
              </a:srgbClr>
            </a:solidFill>
          </p:spPr>
          <p:txBody>
            <a:bodyPr/>
            <a:lstStyle/>
            <a:p/>
          </p:txBody>
        </p:sp>
        <p:sp>
          <p:nvSpPr>
            <p:cNvPr id="27" name="rc27"/>
            <p:cNvSpPr/>
            <p:nvPr/>
          </p:nvSpPr>
          <p:spPr>
            <a:xfrm>
              <a:off x="1573521" y="2456245"/>
              <a:ext cx="249522" cy="32899"/>
            </a:xfrm>
            <a:prstGeom prst="rect">
              <a:avLst/>
            </a:prstGeom>
            <a:solidFill>
              <a:srgbClr val="1CABE2">
                <a:alpha val="100000"/>
              </a:srgbClr>
            </a:solidFill>
          </p:spPr>
          <p:txBody>
            <a:bodyPr/>
            <a:lstStyle/>
            <a:p/>
          </p:txBody>
        </p:sp>
        <p:sp>
          <p:nvSpPr>
            <p:cNvPr id="28" name="rc28"/>
            <p:cNvSpPr/>
            <p:nvPr/>
          </p:nvSpPr>
          <p:spPr>
            <a:xfrm>
              <a:off x="1850769" y="2493191"/>
              <a:ext cx="249522" cy="1609505"/>
            </a:xfrm>
            <a:prstGeom prst="rect">
              <a:avLst/>
            </a:prstGeom>
            <a:solidFill>
              <a:srgbClr val="80BD41">
                <a:alpha val="100000"/>
              </a:srgbClr>
            </a:solidFill>
          </p:spPr>
          <p:txBody>
            <a:bodyPr/>
            <a:lstStyle/>
            <a:p/>
          </p:txBody>
        </p:sp>
        <p:sp>
          <p:nvSpPr>
            <p:cNvPr id="29" name="rc29"/>
            <p:cNvSpPr/>
            <p:nvPr/>
          </p:nvSpPr>
          <p:spPr>
            <a:xfrm>
              <a:off x="1850769" y="2460367"/>
              <a:ext cx="249522" cy="32824"/>
            </a:xfrm>
            <a:prstGeom prst="rect">
              <a:avLst/>
            </a:prstGeom>
            <a:solidFill>
              <a:srgbClr val="1CABE2">
                <a:alpha val="100000"/>
              </a:srgbClr>
            </a:solidFill>
          </p:spPr>
          <p:txBody>
            <a:bodyPr/>
            <a:lstStyle/>
            <a:p/>
          </p:txBody>
        </p:sp>
        <p:sp>
          <p:nvSpPr>
            <p:cNvPr id="30" name="rc30"/>
            <p:cNvSpPr/>
            <p:nvPr/>
          </p:nvSpPr>
          <p:spPr>
            <a:xfrm>
              <a:off x="2128016" y="2518221"/>
              <a:ext cx="249522" cy="1584475"/>
            </a:xfrm>
            <a:prstGeom prst="rect">
              <a:avLst/>
            </a:prstGeom>
            <a:solidFill>
              <a:srgbClr val="80BD41">
                <a:alpha val="100000"/>
              </a:srgbClr>
            </a:solidFill>
          </p:spPr>
          <p:txBody>
            <a:bodyPr/>
            <a:lstStyle/>
            <a:p/>
          </p:txBody>
        </p:sp>
        <p:sp>
          <p:nvSpPr>
            <p:cNvPr id="31" name="rc31"/>
            <p:cNvSpPr/>
            <p:nvPr/>
          </p:nvSpPr>
          <p:spPr>
            <a:xfrm>
              <a:off x="2128016" y="2469210"/>
              <a:ext cx="249522" cy="49011"/>
            </a:xfrm>
            <a:prstGeom prst="rect">
              <a:avLst/>
            </a:prstGeom>
            <a:solidFill>
              <a:srgbClr val="1CABE2">
                <a:alpha val="100000"/>
              </a:srgbClr>
            </a:solidFill>
          </p:spPr>
          <p:txBody>
            <a:bodyPr/>
            <a:lstStyle/>
            <a:p/>
          </p:txBody>
        </p:sp>
        <p:sp>
          <p:nvSpPr>
            <p:cNvPr id="32" name="rc32"/>
            <p:cNvSpPr/>
            <p:nvPr/>
          </p:nvSpPr>
          <p:spPr>
            <a:xfrm>
              <a:off x="2405264" y="2505556"/>
              <a:ext cx="249522" cy="1597140"/>
            </a:xfrm>
            <a:prstGeom prst="rect">
              <a:avLst/>
            </a:prstGeom>
            <a:solidFill>
              <a:srgbClr val="80BD41">
                <a:alpha val="100000"/>
              </a:srgbClr>
            </a:solidFill>
          </p:spPr>
          <p:txBody>
            <a:bodyPr/>
            <a:lstStyle/>
            <a:p/>
          </p:txBody>
        </p:sp>
        <p:sp>
          <p:nvSpPr>
            <p:cNvPr id="33" name="rc33"/>
            <p:cNvSpPr/>
            <p:nvPr/>
          </p:nvSpPr>
          <p:spPr>
            <a:xfrm>
              <a:off x="2405264" y="2472957"/>
              <a:ext cx="249522" cy="32599"/>
            </a:xfrm>
            <a:prstGeom prst="rect">
              <a:avLst/>
            </a:prstGeom>
            <a:solidFill>
              <a:srgbClr val="1CABE2">
                <a:alpha val="100000"/>
              </a:srgbClr>
            </a:solidFill>
          </p:spPr>
          <p:txBody>
            <a:bodyPr/>
            <a:lstStyle/>
            <a:p/>
          </p:txBody>
        </p:sp>
        <p:sp>
          <p:nvSpPr>
            <p:cNvPr id="34" name="rc34"/>
            <p:cNvSpPr/>
            <p:nvPr/>
          </p:nvSpPr>
          <p:spPr>
            <a:xfrm>
              <a:off x="2682512" y="2495664"/>
              <a:ext cx="249522" cy="1607032"/>
            </a:xfrm>
            <a:prstGeom prst="rect">
              <a:avLst/>
            </a:prstGeom>
            <a:solidFill>
              <a:srgbClr val="80BD41">
                <a:alpha val="100000"/>
              </a:srgbClr>
            </a:solidFill>
          </p:spPr>
          <p:txBody>
            <a:bodyPr/>
            <a:lstStyle/>
            <a:p/>
          </p:txBody>
        </p:sp>
        <p:sp>
          <p:nvSpPr>
            <p:cNvPr id="35" name="rc35"/>
            <p:cNvSpPr/>
            <p:nvPr/>
          </p:nvSpPr>
          <p:spPr>
            <a:xfrm>
              <a:off x="2682512" y="2479402"/>
              <a:ext cx="249522" cy="16262"/>
            </a:xfrm>
            <a:prstGeom prst="rect">
              <a:avLst/>
            </a:prstGeom>
            <a:solidFill>
              <a:srgbClr val="1CABE2">
                <a:alpha val="100000"/>
              </a:srgbClr>
            </a:solidFill>
          </p:spPr>
          <p:txBody>
            <a:bodyPr/>
            <a:lstStyle/>
            <a:p/>
          </p:txBody>
        </p:sp>
        <p:sp>
          <p:nvSpPr>
            <p:cNvPr id="36" name="rc36"/>
            <p:cNvSpPr/>
            <p:nvPr/>
          </p:nvSpPr>
          <p:spPr>
            <a:xfrm>
              <a:off x="2959759" y="2552844"/>
              <a:ext cx="249522" cy="1549852"/>
            </a:xfrm>
            <a:prstGeom prst="rect">
              <a:avLst/>
            </a:prstGeom>
            <a:solidFill>
              <a:srgbClr val="80BD41">
                <a:alpha val="100000"/>
              </a:srgbClr>
            </a:solidFill>
          </p:spPr>
          <p:txBody>
            <a:bodyPr/>
            <a:lstStyle/>
            <a:p/>
          </p:txBody>
        </p:sp>
        <p:sp>
          <p:nvSpPr>
            <p:cNvPr id="37" name="rc37"/>
            <p:cNvSpPr/>
            <p:nvPr/>
          </p:nvSpPr>
          <p:spPr>
            <a:xfrm>
              <a:off x="2959759" y="2488245"/>
              <a:ext cx="249522" cy="64599"/>
            </a:xfrm>
            <a:prstGeom prst="rect">
              <a:avLst/>
            </a:prstGeom>
            <a:solidFill>
              <a:srgbClr val="1CABE2">
                <a:alpha val="100000"/>
              </a:srgbClr>
            </a:solidFill>
          </p:spPr>
          <p:txBody>
            <a:bodyPr/>
            <a:lstStyle/>
            <a:p/>
          </p:txBody>
        </p:sp>
        <p:sp>
          <p:nvSpPr>
            <p:cNvPr id="38" name="rc38"/>
            <p:cNvSpPr/>
            <p:nvPr/>
          </p:nvSpPr>
          <p:spPr>
            <a:xfrm>
              <a:off x="3237007" y="2582670"/>
              <a:ext cx="249522" cy="1520026"/>
            </a:xfrm>
            <a:prstGeom prst="rect">
              <a:avLst/>
            </a:prstGeom>
            <a:solidFill>
              <a:srgbClr val="80BD41">
                <a:alpha val="100000"/>
              </a:srgbClr>
            </a:solidFill>
          </p:spPr>
          <p:txBody>
            <a:bodyPr/>
            <a:lstStyle/>
            <a:p/>
          </p:txBody>
        </p:sp>
        <p:sp>
          <p:nvSpPr>
            <p:cNvPr id="39" name="rc39"/>
            <p:cNvSpPr/>
            <p:nvPr/>
          </p:nvSpPr>
          <p:spPr>
            <a:xfrm>
              <a:off x="3237007" y="2485622"/>
              <a:ext cx="249522" cy="97048"/>
            </a:xfrm>
            <a:prstGeom prst="rect">
              <a:avLst/>
            </a:prstGeom>
            <a:solidFill>
              <a:srgbClr val="1CABE2">
                <a:alpha val="100000"/>
              </a:srgbClr>
            </a:solidFill>
          </p:spPr>
          <p:txBody>
            <a:bodyPr/>
            <a:lstStyle/>
            <a:p/>
          </p:txBody>
        </p:sp>
        <p:sp>
          <p:nvSpPr>
            <p:cNvPr id="40" name="rc40"/>
            <p:cNvSpPr/>
            <p:nvPr/>
          </p:nvSpPr>
          <p:spPr>
            <a:xfrm>
              <a:off x="3514255" y="2531036"/>
              <a:ext cx="249522" cy="1571660"/>
            </a:xfrm>
            <a:prstGeom prst="rect">
              <a:avLst/>
            </a:prstGeom>
            <a:solidFill>
              <a:srgbClr val="80BD41">
                <a:alpha val="100000"/>
              </a:srgbClr>
            </a:solidFill>
          </p:spPr>
          <p:txBody>
            <a:bodyPr/>
            <a:lstStyle/>
            <a:p/>
          </p:txBody>
        </p:sp>
        <p:sp>
          <p:nvSpPr>
            <p:cNvPr id="41" name="rc41"/>
            <p:cNvSpPr/>
            <p:nvPr/>
          </p:nvSpPr>
          <p:spPr>
            <a:xfrm>
              <a:off x="3514255" y="2482399"/>
              <a:ext cx="249522" cy="48636"/>
            </a:xfrm>
            <a:prstGeom prst="rect">
              <a:avLst/>
            </a:prstGeom>
            <a:solidFill>
              <a:srgbClr val="1CABE2">
                <a:alpha val="100000"/>
              </a:srgbClr>
            </a:solidFill>
          </p:spPr>
          <p:txBody>
            <a:bodyPr/>
            <a:lstStyle/>
            <a:p/>
          </p:txBody>
        </p:sp>
        <p:sp>
          <p:nvSpPr>
            <p:cNvPr id="42" name="rc42"/>
            <p:cNvSpPr/>
            <p:nvPr/>
          </p:nvSpPr>
          <p:spPr>
            <a:xfrm>
              <a:off x="3791502" y="2495439"/>
              <a:ext cx="249522" cy="1607257"/>
            </a:xfrm>
            <a:prstGeom prst="rect">
              <a:avLst/>
            </a:prstGeom>
            <a:solidFill>
              <a:srgbClr val="80BD41">
                <a:alpha val="100000"/>
              </a:srgbClr>
            </a:solidFill>
          </p:spPr>
          <p:txBody>
            <a:bodyPr/>
            <a:lstStyle/>
            <a:p/>
          </p:txBody>
        </p:sp>
        <p:sp>
          <p:nvSpPr>
            <p:cNvPr id="43" name="rc43"/>
            <p:cNvSpPr/>
            <p:nvPr/>
          </p:nvSpPr>
          <p:spPr>
            <a:xfrm>
              <a:off x="3791502" y="2479177"/>
              <a:ext cx="249522" cy="16262"/>
            </a:xfrm>
            <a:prstGeom prst="rect">
              <a:avLst/>
            </a:prstGeom>
            <a:solidFill>
              <a:srgbClr val="1CABE2">
                <a:alpha val="100000"/>
              </a:srgbClr>
            </a:solidFill>
          </p:spPr>
          <p:txBody>
            <a:bodyPr/>
            <a:lstStyle/>
            <a:p/>
          </p:txBody>
        </p:sp>
        <p:sp>
          <p:nvSpPr>
            <p:cNvPr id="44" name="rc44"/>
            <p:cNvSpPr/>
            <p:nvPr/>
          </p:nvSpPr>
          <p:spPr>
            <a:xfrm>
              <a:off x="4068750" y="2499261"/>
              <a:ext cx="249522" cy="1603435"/>
            </a:xfrm>
            <a:prstGeom prst="rect">
              <a:avLst/>
            </a:prstGeom>
            <a:solidFill>
              <a:srgbClr val="80BD41">
                <a:alpha val="100000"/>
              </a:srgbClr>
            </a:solidFill>
          </p:spPr>
          <p:txBody>
            <a:bodyPr/>
            <a:lstStyle/>
            <a:p/>
          </p:txBody>
        </p:sp>
        <p:sp>
          <p:nvSpPr>
            <p:cNvPr id="45" name="rc45"/>
            <p:cNvSpPr/>
            <p:nvPr/>
          </p:nvSpPr>
          <p:spPr>
            <a:xfrm>
              <a:off x="4068750" y="2483074"/>
              <a:ext cx="249522" cy="16187"/>
            </a:xfrm>
            <a:prstGeom prst="rect">
              <a:avLst/>
            </a:prstGeom>
            <a:solidFill>
              <a:srgbClr val="1CABE2">
                <a:alpha val="100000"/>
              </a:srgbClr>
            </a:solidFill>
          </p:spPr>
          <p:txBody>
            <a:bodyPr/>
            <a:lstStyle/>
            <a:p/>
          </p:txBody>
        </p:sp>
        <p:sp>
          <p:nvSpPr>
            <p:cNvPr id="46" name="rc46"/>
            <p:cNvSpPr/>
            <p:nvPr/>
          </p:nvSpPr>
          <p:spPr>
            <a:xfrm>
              <a:off x="4345998" y="2498137"/>
              <a:ext cx="249522" cy="1604559"/>
            </a:xfrm>
            <a:prstGeom prst="rect">
              <a:avLst/>
            </a:prstGeom>
            <a:solidFill>
              <a:srgbClr val="80BD41">
                <a:alpha val="100000"/>
              </a:srgbClr>
            </a:solidFill>
          </p:spPr>
          <p:txBody>
            <a:bodyPr/>
            <a:lstStyle/>
            <a:p/>
          </p:txBody>
        </p:sp>
        <p:sp>
          <p:nvSpPr>
            <p:cNvPr id="47" name="rc47"/>
            <p:cNvSpPr/>
            <p:nvPr/>
          </p:nvSpPr>
          <p:spPr>
            <a:xfrm>
              <a:off x="4345998" y="2481950"/>
              <a:ext cx="249522" cy="16187"/>
            </a:xfrm>
            <a:prstGeom prst="rect">
              <a:avLst/>
            </a:prstGeom>
            <a:solidFill>
              <a:srgbClr val="1CABE2">
                <a:alpha val="100000"/>
              </a:srgbClr>
            </a:solidFill>
          </p:spPr>
          <p:txBody>
            <a:bodyPr/>
            <a:lstStyle/>
            <a:p/>
          </p:txBody>
        </p:sp>
        <p:sp>
          <p:nvSpPr>
            <p:cNvPr id="48" name="rc48"/>
            <p:cNvSpPr/>
            <p:nvPr/>
          </p:nvSpPr>
          <p:spPr>
            <a:xfrm>
              <a:off x="4623245" y="2510352"/>
              <a:ext cx="249522" cy="1592344"/>
            </a:xfrm>
            <a:prstGeom prst="rect">
              <a:avLst/>
            </a:prstGeom>
            <a:solidFill>
              <a:srgbClr val="80BD41">
                <a:alpha val="100000"/>
              </a:srgbClr>
            </a:solidFill>
          </p:spPr>
          <p:txBody>
            <a:bodyPr/>
            <a:lstStyle/>
            <a:p/>
          </p:txBody>
        </p:sp>
        <p:sp>
          <p:nvSpPr>
            <p:cNvPr id="49" name="rc49"/>
            <p:cNvSpPr/>
            <p:nvPr/>
          </p:nvSpPr>
          <p:spPr>
            <a:xfrm>
              <a:off x="4623245" y="2477828"/>
              <a:ext cx="249522" cy="32524"/>
            </a:xfrm>
            <a:prstGeom prst="rect">
              <a:avLst/>
            </a:prstGeom>
            <a:solidFill>
              <a:srgbClr val="1CABE2">
                <a:alpha val="100000"/>
              </a:srgbClr>
            </a:solidFill>
          </p:spPr>
          <p:txBody>
            <a:bodyPr/>
            <a:lstStyle/>
            <a:p/>
          </p:txBody>
        </p:sp>
        <p:sp>
          <p:nvSpPr>
            <p:cNvPr id="50" name="rc50"/>
            <p:cNvSpPr/>
            <p:nvPr/>
          </p:nvSpPr>
          <p:spPr>
            <a:xfrm>
              <a:off x="4900493" y="2493566"/>
              <a:ext cx="249522" cy="1609131"/>
            </a:xfrm>
            <a:prstGeom prst="rect">
              <a:avLst/>
            </a:prstGeom>
            <a:solidFill>
              <a:srgbClr val="80BD41">
                <a:alpha val="100000"/>
              </a:srgbClr>
            </a:solidFill>
          </p:spPr>
          <p:txBody>
            <a:bodyPr/>
            <a:lstStyle/>
            <a:p/>
          </p:txBody>
        </p:sp>
        <p:sp>
          <p:nvSpPr>
            <p:cNvPr id="51" name="rc51"/>
            <p:cNvSpPr/>
            <p:nvPr/>
          </p:nvSpPr>
          <p:spPr>
            <a:xfrm>
              <a:off x="4900493" y="2477303"/>
              <a:ext cx="249522" cy="16262"/>
            </a:xfrm>
            <a:prstGeom prst="rect">
              <a:avLst/>
            </a:prstGeom>
            <a:solidFill>
              <a:srgbClr val="1CABE2">
                <a:alpha val="100000"/>
              </a:srgbClr>
            </a:solidFill>
          </p:spPr>
          <p:txBody>
            <a:bodyPr/>
            <a:lstStyle/>
            <a:p/>
          </p:txBody>
        </p:sp>
        <p:sp>
          <p:nvSpPr>
            <p:cNvPr id="52" name="rc52"/>
            <p:cNvSpPr/>
            <p:nvPr/>
          </p:nvSpPr>
          <p:spPr>
            <a:xfrm>
              <a:off x="5177741" y="2488545"/>
              <a:ext cx="249522" cy="1614152"/>
            </a:xfrm>
            <a:prstGeom prst="rect">
              <a:avLst/>
            </a:prstGeom>
            <a:solidFill>
              <a:srgbClr val="80BD41">
                <a:alpha val="100000"/>
              </a:srgbClr>
            </a:solidFill>
          </p:spPr>
          <p:txBody>
            <a:bodyPr/>
            <a:lstStyle/>
            <a:p/>
          </p:txBody>
        </p:sp>
        <p:sp>
          <p:nvSpPr>
            <p:cNvPr id="53" name="rc53"/>
            <p:cNvSpPr/>
            <p:nvPr/>
          </p:nvSpPr>
          <p:spPr>
            <a:xfrm>
              <a:off x="5177741" y="2472207"/>
              <a:ext cx="249522" cy="16337"/>
            </a:xfrm>
            <a:prstGeom prst="rect">
              <a:avLst/>
            </a:prstGeom>
            <a:solidFill>
              <a:srgbClr val="1CABE2">
                <a:alpha val="100000"/>
              </a:srgbClr>
            </a:solidFill>
          </p:spPr>
          <p:txBody>
            <a:bodyPr/>
            <a:lstStyle/>
            <a:p/>
          </p:txBody>
        </p:sp>
        <p:sp>
          <p:nvSpPr>
            <p:cNvPr id="54" name="rc54"/>
            <p:cNvSpPr/>
            <p:nvPr/>
          </p:nvSpPr>
          <p:spPr>
            <a:xfrm>
              <a:off x="5454988" y="2477079"/>
              <a:ext cx="249522" cy="1625618"/>
            </a:xfrm>
            <a:prstGeom prst="rect">
              <a:avLst/>
            </a:prstGeom>
            <a:solidFill>
              <a:srgbClr val="80BD41">
                <a:alpha val="100000"/>
              </a:srgbClr>
            </a:solidFill>
          </p:spPr>
          <p:txBody>
            <a:bodyPr/>
            <a:lstStyle/>
            <a:p/>
          </p:txBody>
        </p:sp>
        <p:sp>
          <p:nvSpPr>
            <p:cNvPr id="55" name="rc55"/>
            <p:cNvSpPr/>
            <p:nvPr/>
          </p:nvSpPr>
          <p:spPr>
            <a:xfrm>
              <a:off x="5454988" y="2460667"/>
              <a:ext cx="249522" cy="16412"/>
            </a:xfrm>
            <a:prstGeom prst="rect">
              <a:avLst/>
            </a:prstGeom>
            <a:solidFill>
              <a:srgbClr val="1CABE2">
                <a:alpha val="100000"/>
              </a:srgbClr>
            </a:solidFill>
          </p:spPr>
          <p:txBody>
            <a:bodyPr/>
            <a:lstStyle/>
            <a:p/>
          </p:txBody>
        </p:sp>
        <p:sp>
          <p:nvSpPr>
            <p:cNvPr id="56" name="rc56"/>
            <p:cNvSpPr/>
            <p:nvPr/>
          </p:nvSpPr>
          <p:spPr>
            <a:xfrm>
              <a:off x="5732236" y="2481200"/>
              <a:ext cx="249522" cy="1621496"/>
            </a:xfrm>
            <a:prstGeom prst="rect">
              <a:avLst/>
            </a:prstGeom>
            <a:solidFill>
              <a:srgbClr val="80BD41">
                <a:alpha val="100000"/>
              </a:srgbClr>
            </a:solidFill>
          </p:spPr>
          <p:txBody>
            <a:bodyPr/>
            <a:lstStyle/>
            <a:p/>
          </p:txBody>
        </p:sp>
        <p:sp>
          <p:nvSpPr>
            <p:cNvPr id="57" name="rc57"/>
            <p:cNvSpPr/>
            <p:nvPr/>
          </p:nvSpPr>
          <p:spPr>
            <a:xfrm>
              <a:off x="5732236" y="2448076"/>
              <a:ext cx="249522" cy="33123"/>
            </a:xfrm>
            <a:prstGeom prst="rect">
              <a:avLst/>
            </a:prstGeom>
            <a:solidFill>
              <a:srgbClr val="1CABE2">
                <a:alpha val="100000"/>
              </a:srgbClr>
            </a:solidFill>
          </p:spPr>
          <p:txBody>
            <a:bodyPr/>
            <a:lstStyle/>
            <a:p/>
          </p:txBody>
        </p:sp>
        <p:sp>
          <p:nvSpPr>
            <p:cNvPr id="58" name="rc58"/>
            <p:cNvSpPr/>
            <p:nvPr/>
          </p:nvSpPr>
          <p:spPr>
            <a:xfrm>
              <a:off x="6009484" y="2570755"/>
              <a:ext cx="249522" cy="1531942"/>
            </a:xfrm>
            <a:prstGeom prst="rect">
              <a:avLst/>
            </a:prstGeom>
            <a:solidFill>
              <a:srgbClr val="80BD41">
                <a:alpha val="100000"/>
              </a:srgbClr>
            </a:solidFill>
          </p:spPr>
          <p:txBody>
            <a:bodyPr/>
            <a:lstStyle/>
            <a:p/>
          </p:txBody>
        </p:sp>
        <p:sp>
          <p:nvSpPr>
            <p:cNvPr id="59" name="rc59"/>
            <p:cNvSpPr/>
            <p:nvPr/>
          </p:nvSpPr>
          <p:spPr>
            <a:xfrm>
              <a:off x="6009484" y="2437585"/>
              <a:ext cx="249522" cy="133169"/>
            </a:xfrm>
            <a:prstGeom prst="rect">
              <a:avLst/>
            </a:prstGeom>
            <a:solidFill>
              <a:srgbClr val="1CABE2">
                <a:alpha val="100000"/>
              </a:srgbClr>
            </a:solidFill>
          </p:spPr>
          <p:txBody>
            <a:bodyPr/>
            <a:lstStyle/>
            <a:p/>
          </p:txBody>
        </p:sp>
        <p:sp>
          <p:nvSpPr>
            <p:cNvPr id="60" name="rc60"/>
            <p:cNvSpPr/>
            <p:nvPr/>
          </p:nvSpPr>
          <p:spPr>
            <a:xfrm>
              <a:off x="6286731" y="2532235"/>
              <a:ext cx="249522" cy="1570461"/>
            </a:xfrm>
            <a:prstGeom prst="rect">
              <a:avLst/>
            </a:prstGeom>
            <a:solidFill>
              <a:srgbClr val="80BD41">
                <a:alpha val="100000"/>
              </a:srgbClr>
            </a:solidFill>
          </p:spPr>
          <p:txBody>
            <a:bodyPr/>
            <a:lstStyle/>
            <a:p/>
          </p:txBody>
        </p:sp>
        <p:sp>
          <p:nvSpPr>
            <p:cNvPr id="61" name="rc61"/>
            <p:cNvSpPr/>
            <p:nvPr/>
          </p:nvSpPr>
          <p:spPr>
            <a:xfrm>
              <a:off x="6286731" y="2414053"/>
              <a:ext cx="249522" cy="118181"/>
            </a:xfrm>
            <a:prstGeom prst="rect">
              <a:avLst/>
            </a:prstGeom>
            <a:solidFill>
              <a:srgbClr val="1CABE2">
                <a:alpha val="100000"/>
              </a:srgbClr>
            </a:solidFill>
          </p:spPr>
          <p:txBody>
            <a:bodyPr/>
            <a:lstStyle/>
            <a:p/>
          </p:txBody>
        </p:sp>
        <p:sp>
          <p:nvSpPr>
            <p:cNvPr id="62" name="rc62"/>
            <p:cNvSpPr/>
            <p:nvPr/>
          </p:nvSpPr>
          <p:spPr>
            <a:xfrm>
              <a:off x="6563979" y="2590015"/>
              <a:ext cx="249522" cy="1512682"/>
            </a:xfrm>
            <a:prstGeom prst="rect">
              <a:avLst/>
            </a:prstGeom>
            <a:solidFill>
              <a:srgbClr val="80BD41">
                <a:alpha val="100000"/>
              </a:srgbClr>
            </a:solidFill>
          </p:spPr>
          <p:txBody>
            <a:bodyPr/>
            <a:lstStyle/>
            <a:p/>
          </p:txBody>
        </p:sp>
        <p:sp>
          <p:nvSpPr>
            <p:cNvPr id="63" name="rc63"/>
            <p:cNvSpPr/>
            <p:nvPr/>
          </p:nvSpPr>
          <p:spPr>
            <a:xfrm>
              <a:off x="6563979" y="2403037"/>
              <a:ext cx="249522" cy="186977"/>
            </a:xfrm>
            <a:prstGeom prst="rect">
              <a:avLst/>
            </a:prstGeom>
            <a:solidFill>
              <a:srgbClr val="1CABE2">
                <a:alpha val="100000"/>
              </a:srgbClr>
            </a:solidFill>
          </p:spPr>
          <p:txBody>
            <a:bodyPr/>
            <a:lstStyle/>
            <a:p/>
          </p:txBody>
        </p:sp>
        <p:sp>
          <p:nvSpPr>
            <p:cNvPr id="64" name="rc64"/>
            <p:cNvSpPr/>
            <p:nvPr/>
          </p:nvSpPr>
          <p:spPr>
            <a:xfrm>
              <a:off x="6841227" y="2651391"/>
              <a:ext cx="249522" cy="1451305"/>
            </a:xfrm>
            <a:prstGeom prst="rect">
              <a:avLst/>
            </a:prstGeom>
            <a:solidFill>
              <a:srgbClr val="80BD41">
                <a:alpha val="100000"/>
              </a:srgbClr>
            </a:solidFill>
          </p:spPr>
          <p:txBody>
            <a:bodyPr/>
            <a:lstStyle/>
            <a:p/>
          </p:txBody>
        </p:sp>
        <p:sp>
          <p:nvSpPr>
            <p:cNvPr id="65" name="rc65"/>
            <p:cNvSpPr/>
            <p:nvPr/>
          </p:nvSpPr>
          <p:spPr>
            <a:xfrm>
              <a:off x="6841227" y="2395318"/>
              <a:ext cx="249522" cy="256073"/>
            </a:xfrm>
            <a:prstGeom prst="rect">
              <a:avLst/>
            </a:prstGeom>
            <a:solidFill>
              <a:srgbClr val="1CABE2">
                <a:alpha val="100000"/>
              </a:srgbClr>
            </a:solidFill>
          </p:spPr>
          <p:txBody>
            <a:bodyPr/>
            <a:lstStyle/>
            <a:p/>
          </p:txBody>
        </p:sp>
        <p:sp>
          <p:nvSpPr>
            <p:cNvPr id="66" name="rc66"/>
            <p:cNvSpPr/>
            <p:nvPr/>
          </p:nvSpPr>
          <p:spPr>
            <a:xfrm>
              <a:off x="7118474" y="2695456"/>
              <a:ext cx="249522" cy="1407240"/>
            </a:xfrm>
            <a:prstGeom prst="rect">
              <a:avLst/>
            </a:prstGeom>
            <a:solidFill>
              <a:srgbClr val="80BD41">
                <a:alpha val="100000"/>
              </a:srgbClr>
            </a:solidFill>
          </p:spPr>
          <p:txBody>
            <a:bodyPr/>
            <a:lstStyle/>
            <a:p/>
          </p:txBody>
        </p:sp>
        <p:sp>
          <p:nvSpPr>
            <p:cNvPr id="67" name="rc67"/>
            <p:cNvSpPr/>
            <p:nvPr/>
          </p:nvSpPr>
          <p:spPr>
            <a:xfrm>
              <a:off x="7118474" y="2386550"/>
              <a:ext cx="249522" cy="308906"/>
            </a:xfrm>
            <a:prstGeom prst="rect">
              <a:avLst/>
            </a:prstGeom>
            <a:solidFill>
              <a:srgbClr val="1CABE2">
                <a:alpha val="100000"/>
              </a:srgbClr>
            </a:solidFill>
          </p:spPr>
          <p:txBody>
            <a:bodyPr/>
            <a:lstStyle/>
            <a:p/>
          </p:txBody>
        </p:sp>
        <p:sp>
          <p:nvSpPr>
            <p:cNvPr id="68" name="rc68"/>
            <p:cNvSpPr/>
            <p:nvPr/>
          </p:nvSpPr>
          <p:spPr>
            <a:xfrm>
              <a:off x="7395722" y="2723784"/>
              <a:ext cx="249522" cy="1378912"/>
            </a:xfrm>
            <a:prstGeom prst="rect">
              <a:avLst/>
            </a:prstGeom>
            <a:solidFill>
              <a:srgbClr val="80BD41">
                <a:alpha val="100000"/>
              </a:srgbClr>
            </a:solidFill>
          </p:spPr>
          <p:txBody>
            <a:bodyPr/>
            <a:lstStyle/>
            <a:p/>
          </p:txBody>
        </p:sp>
        <p:sp>
          <p:nvSpPr>
            <p:cNvPr id="69" name="rc69"/>
            <p:cNvSpPr/>
            <p:nvPr/>
          </p:nvSpPr>
          <p:spPr>
            <a:xfrm>
              <a:off x="7395722" y="2379056"/>
              <a:ext cx="249522" cy="344728"/>
            </a:xfrm>
            <a:prstGeom prst="rect">
              <a:avLst/>
            </a:prstGeom>
            <a:solidFill>
              <a:srgbClr val="1CABE2">
                <a:alpha val="100000"/>
              </a:srgbClr>
            </a:solidFill>
          </p:spPr>
          <p:txBody>
            <a:bodyPr/>
            <a:lstStyle/>
            <a:p/>
          </p:txBody>
        </p:sp>
        <p:sp>
          <p:nvSpPr>
            <p:cNvPr id="70" name="rc70"/>
            <p:cNvSpPr/>
            <p:nvPr/>
          </p:nvSpPr>
          <p:spPr>
            <a:xfrm>
              <a:off x="7672970" y="2820908"/>
              <a:ext cx="249522" cy="1281789"/>
            </a:xfrm>
            <a:prstGeom prst="rect">
              <a:avLst/>
            </a:prstGeom>
            <a:solidFill>
              <a:srgbClr val="80BD41">
                <a:alpha val="100000"/>
              </a:srgbClr>
            </a:solidFill>
          </p:spPr>
          <p:txBody>
            <a:bodyPr/>
            <a:lstStyle/>
            <a:p/>
          </p:txBody>
        </p:sp>
        <p:sp>
          <p:nvSpPr>
            <p:cNvPr id="71" name="rc71"/>
            <p:cNvSpPr/>
            <p:nvPr/>
          </p:nvSpPr>
          <p:spPr>
            <a:xfrm>
              <a:off x="7672970" y="2370513"/>
              <a:ext cx="249522" cy="450394"/>
            </a:xfrm>
            <a:prstGeom prst="rect">
              <a:avLst/>
            </a:prstGeom>
            <a:solidFill>
              <a:srgbClr val="1CABE2">
                <a:alpha val="100000"/>
              </a:srgbClr>
            </a:solidFill>
          </p:spPr>
          <p:txBody>
            <a:bodyPr/>
            <a:lstStyle/>
            <a:p/>
          </p:txBody>
        </p:sp>
        <p:sp>
          <p:nvSpPr>
            <p:cNvPr id="72" name="rc72"/>
            <p:cNvSpPr/>
            <p:nvPr/>
          </p:nvSpPr>
          <p:spPr>
            <a:xfrm>
              <a:off x="7950217" y="2799924"/>
              <a:ext cx="249522" cy="1302772"/>
            </a:xfrm>
            <a:prstGeom prst="rect">
              <a:avLst/>
            </a:prstGeom>
            <a:solidFill>
              <a:srgbClr val="80BD41">
                <a:alpha val="100000"/>
              </a:srgbClr>
            </a:solidFill>
          </p:spPr>
          <p:txBody>
            <a:bodyPr/>
            <a:lstStyle/>
            <a:p/>
          </p:txBody>
        </p:sp>
        <p:sp>
          <p:nvSpPr>
            <p:cNvPr id="73" name="rc73"/>
            <p:cNvSpPr/>
            <p:nvPr/>
          </p:nvSpPr>
          <p:spPr>
            <a:xfrm>
              <a:off x="7950217" y="2365641"/>
              <a:ext cx="249522" cy="434282"/>
            </a:xfrm>
            <a:prstGeom prst="rect">
              <a:avLst/>
            </a:prstGeom>
            <a:solidFill>
              <a:srgbClr val="1CABE2">
                <a:alpha val="100000"/>
              </a:srgbClr>
            </a:solidFill>
          </p:spPr>
          <p:txBody>
            <a:bodyPr/>
            <a:lstStyle/>
            <a:p/>
          </p:txBody>
        </p:sp>
        <p:sp>
          <p:nvSpPr>
            <p:cNvPr id="74" name="pl74"/>
            <p:cNvSpPr/>
            <p:nvPr/>
          </p:nvSpPr>
          <p:spPr>
            <a:xfrm>
              <a:off x="1421035" y="1236556"/>
              <a:ext cx="6653943" cy="723773"/>
            </a:xfrm>
            <a:custGeom>
              <a:avLst/>
              <a:pathLst>
                <a:path w="6653943" h="723773">
                  <a:moveTo>
                    <a:pt x="0" y="28950"/>
                  </a:moveTo>
                  <a:lnTo>
                    <a:pt x="277247" y="28950"/>
                  </a:lnTo>
                  <a:lnTo>
                    <a:pt x="554495" y="28950"/>
                  </a:lnTo>
                  <a:lnTo>
                    <a:pt x="831742" y="57901"/>
                  </a:lnTo>
                  <a:lnTo>
                    <a:pt x="1108990" y="28950"/>
                  </a:lnTo>
                  <a:lnTo>
                    <a:pt x="1386238" y="0"/>
                  </a:lnTo>
                  <a:lnTo>
                    <a:pt x="1663485" y="86852"/>
                  </a:lnTo>
                  <a:lnTo>
                    <a:pt x="1940733" y="144754"/>
                  </a:lnTo>
                  <a:lnTo>
                    <a:pt x="2217981" y="57901"/>
                  </a:lnTo>
                  <a:lnTo>
                    <a:pt x="2495228" y="0"/>
                  </a:lnTo>
                  <a:lnTo>
                    <a:pt x="2772476" y="0"/>
                  </a:lnTo>
                  <a:lnTo>
                    <a:pt x="3049724" y="0"/>
                  </a:lnTo>
                  <a:lnTo>
                    <a:pt x="3326971" y="28950"/>
                  </a:lnTo>
                  <a:lnTo>
                    <a:pt x="3604219" y="0"/>
                  </a:lnTo>
                  <a:lnTo>
                    <a:pt x="3881467" y="0"/>
                  </a:lnTo>
                  <a:lnTo>
                    <a:pt x="4158714" y="0"/>
                  </a:lnTo>
                  <a:lnTo>
                    <a:pt x="4435962" y="28950"/>
                  </a:lnTo>
                  <a:lnTo>
                    <a:pt x="4713210" y="202656"/>
                  </a:lnTo>
                  <a:lnTo>
                    <a:pt x="4990457" y="173705"/>
                  </a:lnTo>
                  <a:lnTo>
                    <a:pt x="5267705" y="289509"/>
                  </a:lnTo>
                  <a:lnTo>
                    <a:pt x="5544953" y="405312"/>
                  </a:lnTo>
                  <a:lnTo>
                    <a:pt x="5822200" y="492165"/>
                  </a:lnTo>
                  <a:lnTo>
                    <a:pt x="6099448" y="550067"/>
                  </a:lnTo>
                  <a:lnTo>
                    <a:pt x="6376696" y="723773"/>
                  </a:lnTo>
                  <a:lnTo>
                    <a:pt x="6653943" y="694822"/>
                  </a:lnTo>
                </a:path>
              </a:pathLst>
            </a:custGeom>
            <a:ln w="27101" cap="flat">
              <a:solidFill>
                <a:srgbClr val="0058AB">
                  <a:alpha val="100000"/>
                </a:srgbClr>
              </a:solidFill>
              <a:prstDash val="solid"/>
              <a:round/>
            </a:ln>
          </p:spPr>
          <p:txBody>
            <a:bodyPr/>
            <a:lstStyle/>
            <a:p/>
          </p:txBody>
        </p:sp>
        <p:sp>
          <p:nvSpPr>
            <p:cNvPr id="75" name="tx75"/>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6" name="tx76"/>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7" name="tx77"/>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8" name="tx78"/>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9" name="tx79"/>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0" name="tx80"/>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81" name="tx81"/>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82" name="tx82"/>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83" name="tx83"/>
            <p:cNvSpPr/>
            <p:nvPr/>
          </p:nvSpPr>
          <p:spPr>
            <a:xfrm>
              <a:off x="7737441" y="107210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84" name="tx84"/>
            <p:cNvSpPr/>
            <p:nvPr/>
          </p:nvSpPr>
          <p:spPr>
            <a:xfrm>
              <a:off x="8014689" y="107178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75</a:t>
              </a:r>
            </a:p>
          </p:txBody>
        </p:sp>
        <p:sp>
          <p:nvSpPr>
            <p:cNvPr id="85" name="tx85"/>
            <p:cNvSpPr/>
            <p:nvPr/>
          </p:nvSpPr>
          <p:spPr>
            <a:xfrm>
              <a:off x="1303481" y="232646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218.9</a:t>
              </a:r>
            </a:p>
          </p:txBody>
        </p:sp>
        <p:sp>
          <p:nvSpPr>
            <p:cNvPr id="86" name="tx86"/>
            <p:cNvSpPr/>
            <p:nvPr/>
          </p:nvSpPr>
          <p:spPr>
            <a:xfrm>
              <a:off x="2689720" y="234355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216.6</a:t>
              </a:r>
            </a:p>
          </p:txBody>
        </p:sp>
        <p:sp>
          <p:nvSpPr>
            <p:cNvPr id="87" name="tx87"/>
            <p:cNvSpPr/>
            <p:nvPr/>
          </p:nvSpPr>
          <p:spPr>
            <a:xfrm>
              <a:off x="4075958" y="234714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216.1</a:t>
              </a:r>
            </a:p>
          </p:txBody>
        </p:sp>
        <p:sp>
          <p:nvSpPr>
            <p:cNvPr id="88" name="tx88"/>
            <p:cNvSpPr/>
            <p:nvPr/>
          </p:nvSpPr>
          <p:spPr>
            <a:xfrm>
              <a:off x="5462196" y="232474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219.1</a:t>
              </a:r>
            </a:p>
          </p:txBody>
        </p:sp>
        <p:sp>
          <p:nvSpPr>
            <p:cNvPr id="89" name="tx89"/>
            <p:cNvSpPr/>
            <p:nvPr/>
          </p:nvSpPr>
          <p:spPr>
            <a:xfrm>
              <a:off x="6571187" y="226718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226.8</a:t>
              </a:r>
            </a:p>
          </p:txBody>
        </p:sp>
        <p:sp>
          <p:nvSpPr>
            <p:cNvPr id="90" name="tx90"/>
            <p:cNvSpPr/>
            <p:nvPr/>
          </p:nvSpPr>
          <p:spPr>
            <a:xfrm>
              <a:off x="6848435" y="225931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227.8</a:t>
              </a:r>
            </a:p>
          </p:txBody>
        </p:sp>
        <p:sp>
          <p:nvSpPr>
            <p:cNvPr id="91" name="tx91"/>
            <p:cNvSpPr/>
            <p:nvPr/>
          </p:nvSpPr>
          <p:spPr>
            <a:xfrm>
              <a:off x="7164859" y="2250624"/>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229</a:t>
              </a:r>
            </a:p>
          </p:txBody>
        </p:sp>
        <p:sp>
          <p:nvSpPr>
            <p:cNvPr id="92" name="tx92"/>
            <p:cNvSpPr/>
            <p:nvPr/>
          </p:nvSpPr>
          <p:spPr>
            <a:xfrm>
              <a:off x="7442107" y="2243084"/>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230</a:t>
              </a:r>
            </a:p>
          </p:txBody>
        </p:sp>
        <p:sp>
          <p:nvSpPr>
            <p:cNvPr id="93" name="tx93"/>
            <p:cNvSpPr/>
            <p:nvPr/>
          </p:nvSpPr>
          <p:spPr>
            <a:xfrm>
              <a:off x="7680178" y="223454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231.1</a:t>
              </a:r>
            </a:p>
          </p:txBody>
        </p:sp>
        <p:sp>
          <p:nvSpPr>
            <p:cNvPr id="94" name="tx94"/>
            <p:cNvSpPr/>
            <p:nvPr/>
          </p:nvSpPr>
          <p:spPr>
            <a:xfrm>
              <a:off x="7957425" y="222966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231.8</a:t>
              </a:r>
            </a:p>
          </p:txBody>
        </p:sp>
        <p:sp>
          <p:nvSpPr>
            <p:cNvPr id="95" name="pl95"/>
            <p:cNvSpPr/>
            <p:nvPr/>
          </p:nvSpPr>
          <p:spPr>
            <a:xfrm>
              <a:off x="1421035"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2807273"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4193511"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5579750"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688740" y="1207605"/>
              <a:ext cx="0" cy="318460"/>
            </a:xfrm>
            <a:custGeom>
              <a:avLst/>
              <a:pathLst>
                <a:path w="0" h="318460">
                  <a:moveTo>
                    <a:pt x="0" y="31846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6965988" y="1207605"/>
              <a:ext cx="0" cy="434263"/>
            </a:xfrm>
            <a:custGeom>
              <a:avLst/>
              <a:pathLst>
                <a:path w="0" h="434263">
                  <a:moveTo>
                    <a:pt x="0" y="434263"/>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243236" y="1207605"/>
              <a:ext cx="0" cy="521116"/>
            </a:xfrm>
            <a:custGeom>
              <a:avLst/>
              <a:pathLst>
                <a:path w="0" h="521116">
                  <a:moveTo>
                    <a:pt x="0" y="521116"/>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520483" y="1207605"/>
              <a:ext cx="0" cy="579018"/>
            </a:xfrm>
            <a:custGeom>
              <a:avLst/>
              <a:pathLst>
                <a:path w="0" h="579018">
                  <a:moveTo>
                    <a:pt x="0" y="579018"/>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797731" y="1207605"/>
              <a:ext cx="0" cy="752723"/>
            </a:xfrm>
            <a:custGeom>
              <a:avLst/>
              <a:pathLst>
                <a:path w="0" h="752723">
                  <a:moveTo>
                    <a:pt x="0" y="752723"/>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8074979" y="1207605"/>
              <a:ext cx="0" cy="723773"/>
            </a:xfrm>
            <a:custGeom>
              <a:avLst/>
              <a:pathLst>
                <a:path w="0" h="723773">
                  <a:moveTo>
                    <a:pt x="0" y="723773"/>
                  </a:moveTo>
                  <a:lnTo>
                    <a:pt x="0" y="0"/>
                  </a:lnTo>
                </a:path>
              </a:pathLst>
            </a:custGeom>
            <a:ln w="13550" cap="flat">
              <a:solidFill>
                <a:srgbClr val="0058AB">
                  <a:alpha val="100000"/>
                </a:srgbClr>
              </a:solidFill>
              <a:prstDash val="dot"/>
              <a:round/>
            </a:ln>
          </p:spPr>
          <p:txBody>
            <a:bodyPr/>
            <a:lstStyle/>
            <a:p/>
          </p:txBody>
        </p:sp>
        <p:sp>
          <p:nvSpPr>
            <p:cNvPr id="105" name="tx105"/>
            <p:cNvSpPr/>
            <p:nvPr/>
          </p:nvSpPr>
          <p:spPr>
            <a:xfrm>
              <a:off x="1303481" y="326390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214.5</a:t>
              </a:r>
            </a:p>
          </p:txBody>
        </p:sp>
        <p:sp>
          <p:nvSpPr>
            <p:cNvPr id="106" name="tx106"/>
            <p:cNvSpPr/>
            <p:nvPr/>
          </p:nvSpPr>
          <p:spPr>
            <a:xfrm>
              <a:off x="1355732" y="2445176"/>
              <a:ext cx="130604"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4.4</a:t>
              </a:r>
            </a:p>
          </p:txBody>
        </p:sp>
        <p:sp>
          <p:nvSpPr>
            <p:cNvPr id="107" name="tx107"/>
            <p:cNvSpPr/>
            <p:nvPr/>
          </p:nvSpPr>
          <p:spPr>
            <a:xfrm>
              <a:off x="2689720" y="3265279"/>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214.4</a:t>
              </a:r>
            </a:p>
          </p:txBody>
        </p:sp>
        <p:sp>
          <p:nvSpPr>
            <p:cNvPr id="108" name="tx108"/>
            <p:cNvSpPr/>
            <p:nvPr/>
          </p:nvSpPr>
          <p:spPr>
            <a:xfrm>
              <a:off x="2741971" y="2453632"/>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a:t>
              </a:r>
            </a:p>
          </p:txBody>
        </p:sp>
        <p:sp>
          <p:nvSpPr>
            <p:cNvPr id="109" name="tx109"/>
            <p:cNvSpPr/>
            <p:nvPr/>
          </p:nvSpPr>
          <p:spPr>
            <a:xfrm>
              <a:off x="4115135" y="3267078"/>
              <a:ext cx="156753"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214</a:t>
              </a:r>
            </a:p>
          </p:txBody>
        </p:sp>
        <p:sp>
          <p:nvSpPr>
            <p:cNvPr id="110" name="tx110"/>
            <p:cNvSpPr/>
            <p:nvPr/>
          </p:nvSpPr>
          <p:spPr>
            <a:xfrm>
              <a:off x="4128209" y="2457266"/>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a:t>
              </a:r>
            </a:p>
          </p:txBody>
        </p:sp>
        <p:sp>
          <p:nvSpPr>
            <p:cNvPr id="111" name="tx111"/>
            <p:cNvSpPr/>
            <p:nvPr/>
          </p:nvSpPr>
          <p:spPr>
            <a:xfrm>
              <a:off x="5462196" y="325484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216.9</a:t>
              </a:r>
            </a:p>
          </p:txBody>
        </p:sp>
        <p:sp>
          <p:nvSpPr>
            <p:cNvPr id="112" name="tx112"/>
            <p:cNvSpPr/>
            <p:nvPr/>
          </p:nvSpPr>
          <p:spPr>
            <a:xfrm>
              <a:off x="5514447" y="2434971"/>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a:t>
              </a:r>
            </a:p>
          </p:txBody>
        </p:sp>
        <p:sp>
          <p:nvSpPr>
            <p:cNvPr id="113" name="tx113"/>
            <p:cNvSpPr/>
            <p:nvPr/>
          </p:nvSpPr>
          <p:spPr>
            <a:xfrm>
              <a:off x="6571187" y="331130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201.8</a:t>
              </a:r>
            </a:p>
          </p:txBody>
        </p:sp>
        <p:sp>
          <p:nvSpPr>
            <p:cNvPr id="114" name="tx114"/>
            <p:cNvSpPr/>
            <p:nvPr/>
          </p:nvSpPr>
          <p:spPr>
            <a:xfrm>
              <a:off x="6636489" y="2461478"/>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a:t>
              </a:r>
            </a:p>
          </p:txBody>
        </p:sp>
        <p:sp>
          <p:nvSpPr>
            <p:cNvPr id="115" name="tx115"/>
            <p:cNvSpPr/>
            <p:nvPr/>
          </p:nvSpPr>
          <p:spPr>
            <a:xfrm>
              <a:off x="6848435" y="334195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193.7</a:t>
              </a:r>
            </a:p>
          </p:txBody>
        </p:sp>
        <p:sp>
          <p:nvSpPr>
            <p:cNvPr id="116" name="tx116"/>
            <p:cNvSpPr/>
            <p:nvPr/>
          </p:nvSpPr>
          <p:spPr>
            <a:xfrm>
              <a:off x="6874560" y="248826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34.2</a:t>
              </a:r>
            </a:p>
          </p:txBody>
        </p:sp>
        <p:sp>
          <p:nvSpPr>
            <p:cNvPr id="117" name="tx117"/>
            <p:cNvSpPr/>
            <p:nvPr/>
          </p:nvSpPr>
          <p:spPr>
            <a:xfrm>
              <a:off x="7125682" y="336402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187.8</a:t>
              </a:r>
            </a:p>
          </p:txBody>
        </p:sp>
        <p:sp>
          <p:nvSpPr>
            <p:cNvPr id="118" name="tx118"/>
            <p:cNvSpPr/>
            <p:nvPr/>
          </p:nvSpPr>
          <p:spPr>
            <a:xfrm>
              <a:off x="7151808" y="2507102"/>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41.2</a:t>
              </a:r>
            </a:p>
          </p:txBody>
        </p:sp>
        <p:sp>
          <p:nvSpPr>
            <p:cNvPr id="119" name="tx119"/>
            <p:cNvSpPr/>
            <p:nvPr/>
          </p:nvSpPr>
          <p:spPr>
            <a:xfrm>
              <a:off x="7442107" y="3378192"/>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184</a:t>
              </a:r>
            </a:p>
          </p:txBody>
        </p:sp>
        <p:sp>
          <p:nvSpPr>
            <p:cNvPr id="120" name="tx120"/>
            <p:cNvSpPr/>
            <p:nvPr/>
          </p:nvSpPr>
          <p:spPr>
            <a:xfrm>
              <a:off x="7468232" y="2516372"/>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46</a:t>
              </a:r>
            </a:p>
          </p:txBody>
        </p:sp>
        <p:sp>
          <p:nvSpPr>
            <p:cNvPr id="121" name="tx121"/>
            <p:cNvSpPr/>
            <p:nvPr/>
          </p:nvSpPr>
          <p:spPr>
            <a:xfrm>
              <a:off x="7719354" y="3427901"/>
              <a:ext cx="156753"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171</a:t>
              </a:r>
            </a:p>
          </p:txBody>
        </p:sp>
        <p:sp>
          <p:nvSpPr>
            <p:cNvPr id="122" name="tx122"/>
            <p:cNvSpPr/>
            <p:nvPr/>
          </p:nvSpPr>
          <p:spPr>
            <a:xfrm>
              <a:off x="7706303" y="256066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60.1</a:t>
              </a:r>
            </a:p>
          </p:txBody>
        </p:sp>
        <p:sp>
          <p:nvSpPr>
            <p:cNvPr id="123" name="tx123"/>
            <p:cNvSpPr/>
            <p:nvPr/>
          </p:nvSpPr>
          <p:spPr>
            <a:xfrm>
              <a:off x="7957425" y="341621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173.8</a:t>
              </a:r>
            </a:p>
          </p:txBody>
        </p:sp>
        <p:sp>
          <p:nvSpPr>
            <p:cNvPr id="124" name="tx124"/>
            <p:cNvSpPr/>
            <p:nvPr/>
          </p:nvSpPr>
          <p:spPr>
            <a:xfrm>
              <a:off x="8022728" y="2547735"/>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58</a:t>
              </a:r>
            </a:p>
          </p:txBody>
        </p:sp>
        <p:sp>
          <p:nvSpPr>
            <p:cNvPr id="125" name="tx125"/>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6" name="tx126"/>
            <p:cNvSpPr/>
            <p:nvPr/>
          </p:nvSpPr>
          <p:spPr>
            <a:xfrm>
              <a:off x="655386" y="330117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7" name="tx127"/>
            <p:cNvSpPr/>
            <p:nvPr/>
          </p:nvSpPr>
          <p:spPr>
            <a:xfrm>
              <a:off x="655386" y="25517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28" name="tx128"/>
            <p:cNvSpPr/>
            <p:nvPr/>
          </p:nvSpPr>
          <p:spPr>
            <a:xfrm>
              <a:off x="655386" y="1802287"/>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29" name="tx129"/>
            <p:cNvSpPr/>
            <p:nvPr/>
          </p:nvSpPr>
          <p:spPr>
            <a:xfrm>
              <a:off x="655386" y="105294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30" name="tx130"/>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1" name="tx131"/>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2" name="tx132"/>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3" name="tx133"/>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4" name="tx134"/>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5" name="tx135"/>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6" name="tx136"/>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7" name="tx137"/>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8" name="tx138"/>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9" name="tx139"/>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0" name="tx140"/>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1" name="tx141"/>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2" name="tx142"/>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3" name="tx143"/>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4" name="tx144"/>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5" name="tx145"/>
            <p:cNvSpPr/>
            <p:nvPr/>
          </p:nvSpPr>
          <p:spPr>
            <a:xfrm rot="-5400000">
              <a:off x="-45028" y="2517221"/>
              <a:ext cx="98594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niños  (miles)</a:t>
              </a:r>
            </a:p>
          </p:txBody>
        </p:sp>
        <p:sp>
          <p:nvSpPr>
            <p:cNvPr id="146" name="tx146"/>
            <p:cNvSpPr/>
            <p:nvPr/>
          </p:nvSpPr>
          <p:spPr>
            <a:xfrm rot="5400000">
              <a:off x="8531731" y="2517221"/>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47" name="pl147"/>
            <p:cNvSpPr/>
            <p:nvPr/>
          </p:nvSpPr>
          <p:spPr>
            <a:xfrm>
              <a:off x="2477349"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8" name="tx148"/>
            <p:cNvSpPr/>
            <p:nvPr/>
          </p:nvSpPr>
          <p:spPr>
            <a:xfrm>
              <a:off x="2744449" y="5058740"/>
              <a:ext cx="986085" cy="102046"/>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cobertura</a:t>
              </a:r>
            </a:p>
          </p:txBody>
        </p:sp>
        <p:sp>
          <p:nvSpPr>
            <p:cNvPr id="149" name="rc149"/>
            <p:cNvSpPr/>
            <p:nvPr/>
          </p:nvSpPr>
          <p:spPr>
            <a:xfrm>
              <a:off x="4017890" y="5010059"/>
              <a:ext cx="201456" cy="201456"/>
            </a:xfrm>
            <a:prstGeom prst="rect">
              <a:avLst/>
            </a:prstGeom>
            <a:solidFill>
              <a:srgbClr val="1CABE2">
                <a:alpha val="100000"/>
              </a:srgbClr>
            </a:solidFill>
          </p:spPr>
          <p:txBody>
            <a:bodyPr/>
            <a:lstStyle/>
            <a:p/>
          </p:txBody>
        </p:sp>
        <p:sp>
          <p:nvSpPr>
            <p:cNvPr id="150" name="rc150"/>
            <p:cNvSpPr/>
            <p:nvPr/>
          </p:nvSpPr>
          <p:spPr>
            <a:xfrm>
              <a:off x="6061519" y="5010059"/>
              <a:ext cx="201456" cy="201456"/>
            </a:xfrm>
            <a:prstGeom prst="rect">
              <a:avLst/>
            </a:prstGeom>
            <a:solidFill>
              <a:srgbClr val="80BD41">
                <a:alpha val="100000"/>
              </a:srgbClr>
            </a:solidFill>
          </p:spPr>
          <p:txBody>
            <a:bodyPr/>
            <a:lstStyle/>
            <a:p/>
          </p:txBody>
        </p:sp>
        <p:sp>
          <p:nvSpPr>
            <p:cNvPr id="151" name="tx151"/>
            <p:cNvSpPr/>
            <p:nvPr/>
          </p:nvSpPr>
          <p:spPr>
            <a:xfrm>
              <a:off x="4297935" y="5029682"/>
              <a:ext cx="168499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Vacunados (dosis cero)</a:t>
              </a:r>
            </a:p>
          </p:txBody>
        </p:sp>
        <p:sp>
          <p:nvSpPr>
            <p:cNvPr id="152" name="tx152"/>
            <p:cNvSpPr/>
            <p:nvPr/>
          </p:nvSpPr>
          <p:spPr>
            <a:xfrm>
              <a:off x="6341564" y="5059150"/>
              <a:ext cx="69904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Vacunados</a:t>
              </a:r>
            </a:p>
          </p:txBody>
        </p:sp>
        <p:sp>
          <p:nvSpPr>
            <p:cNvPr id="153" name="tx153"/>
            <p:cNvSpPr/>
            <p:nvPr/>
          </p:nvSpPr>
          <p:spPr>
            <a:xfrm>
              <a:off x="951100" y="467611"/>
              <a:ext cx="549798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estimada DTP1 y número de niños vacunados y no vacunados,</a:t>
              </a:r>
            </a:p>
          </p:txBody>
        </p:sp>
        <p:sp>
          <p:nvSpPr>
            <p:cNvPr id="154" name="tx154"/>
            <p:cNvSpPr/>
            <p:nvPr/>
          </p:nvSpPr>
          <p:spPr>
            <a:xfrm>
              <a:off x="951100" y="661760"/>
              <a:ext cx="1621720"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Honduras, 2000-2024</a:t>
              </a:r>
            </a:p>
          </p:txBody>
        </p:sp>
        <p:sp>
          <p:nvSpPr>
            <p:cNvPr id="155" name="pl155"/>
            <p:cNvSpPr/>
            <p:nvPr/>
          </p:nvSpPr>
          <p:spPr>
            <a:xfrm>
              <a:off x="2005399"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3423651"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4841902"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8" name="pl158"/>
            <p:cNvSpPr/>
            <p:nvPr/>
          </p:nvSpPr>
          <p:spPr>
            <a:xfrm>
              <a:off x="6260154"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7678405"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1" name="pl161"/>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2" name="pl162"/>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3" name="pl163"/>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2714525"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4132776"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5551028"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6969279"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8387531"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9" name="rc169"/>
            <p:cNvSpPr/>
            <p:nvPr/>
          </p:nvSpPr>
          <p:spPr>
            <a:xfrm>
              <a:off x="1296273" y="5889059"/>
              <a:ext cx="5725481" cy="167191"/>
            </a:xfrm>
            <a:prstGeom prst="rect">
              <a:avLst/>
            </a:prstGeom>
            <a:solidFill>
              <a:srgbClr val="80BD41">
                <a:alpha val="100000"/>
              </a:srgbClr>
            </a:solidFill>
          </p:spPr>
          <p:txBody>
            <a:bodyPr/>
            <a:lstStyle/>
            <a:p/>
          </p:txBody>
        </p:sp>
        <p:sp>
          <p:nvSpPr>
            <p:cNvPr id="170" name="rc170"/>
            <p:cNvSpPr/>
            <p:nvPr/>
          </p:nvSpPr>
          <p:spPr>
            <a:xfrm>
              <a:off x="7021755" y="5889059"/>
              <a:ext cx="707707" cy="167191"/>
            </a:xfrm>
            <a:prstGeom prst="rect">
              <a:avLst/>
            </a:prstGeom>
            <a:solidFill>
              <a:srgbClr val="1CABE2">
                <a:alpha val="100000"/>
              </a:srgbClr>
            </a:solidFill>
          </p:spPr>
          <p:txBody>
            <a:bodyPr/>
            <a:lstStyle/>
            <a:p/>
          </p:txBody>
        </p:sp>
        <p:sp>
          <p:nvSpPr>
            <p:cNvPr id="171" name="rc171"/>
            <p:cNvSpPr/>
            <p:nvPr/>
          </p:nvSpPr>
          <p:spPr>
            <a:xfrm>
              <a:off x="1296273" y="5680069"/>
              <a:ext cx="4851554" cy="167191"/>
            </a:xfrm>
            <a:prstGeom prst="rect">
              <a:avLst/>
            </a:prstGeom>
            <a:solidFill>
              <a:srgbClr val="80BD41">
                <a:alpha val="100000"/>
              </a:srgbClr>
            </a:solidFill>
          </p:spPr>
          <p:txBody>
            <a:bodyPr/>
            <a:lstStyle/>
            <a:p/>
          </p:txBody>
        </p:sp>
        <p:sp>
          <p:nvSpPr>
            <p:cNvPr id="172" name="rc172"/>
            <p:cNvSpPr/>
            <p:nvPr/>
          </p:nvSpPr>
          <p:spPr>
            <a:xfrm>
              <a:off x="6147828" y="5680069"/>
              <a:ext cx="1704738" cy="167191"/>
            </a:xfrm>
            <a:prstGeom prst="rect">
              <a:avLst/>
            </a:prstGeom>
            <a:solidFill>
              <a:srgbClr val="1CABE2">
                <a:alpha val="100000"/>
              </a:srgbClr>
            </a:solidFill>
          </p:spPr>
          <p:txBody>
            <a:bodyPr/>
            <a:lstStyle/>
            <a:p/>
          </p:txBody>
        </p:sp>
        <p:sp>
          <p:nvSpPr>
            <p:cNvPr id="173" name="rc173"/>
            <p:cNvSpPr/>
            <p:nvPr/>
          </p:nvSpPr>
          <p:spPr>
            <a:xfrm>
              <a:off x="1296273" y="5471080"/>
              <a:ext cx="4930976" cy="167191"/>
            </a:xfrm>
            <a:prstGeom prst="rect">
              <a:avLst/>
            </a:prstGeom>
            <a:solidFill>
              <a:srgbClr val="80BD41">
                <a:alpha val="100000"/>
              </a:srgbClr>
            </a:solidFill>
          </p:spPr>
          <p:txBody>
            <a:bodyPr/>
            <a:lstStyle/>
            <a:p/>
          </p:txBody>
        </p:sp>
        <p:sp>
          <p:nvSpPr>
            <p:cNvPr id="174" name="rc174"/>
            <p:cNvSpPr/>
            <p:nvPr/>
          </p:nvSpPr>
          <p:spPr>
            <a:xfrm>
              <a:off x="6227250" y="5471080"/>
              <a:ext cx="1643753" cy="167191"/>
            </a:xfrm>
            <a:prstGeom prst="rect">
              <a:avLst/>
            </a:prstGeom>
            <a:solidFill>
              <a:srgbClr val="1CABE2">
                <a:alpha val="100000"/>
              </a:srgbClr>
            </a:solidFill>
          </p:spPr>
          <p:txBody>
            <a:bodyPr/>
            <a:lstStyle/>
            <a:p/>
          </p:txBody>
        </p:sp>
        <p:sp>
          <p:nvSpPr>
            <p:cNvPr id="175" name="tx175"/>
            <p:cNvSpPr/>
            <p:nvPr/>
          </p:nvSpPr>
          <p:spPr>
            <a:xfrm>
              <a:off x="7906143" y="5929518"/>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226.8</a:t>
              </a:r>
            </a:p>
          </p:txBody>
        </p:sp>
        <p:sp>
          <p:nvSpPr>
            <p:cNvPr id="176" name="tx176"/>
            <p:cNvSpPr/>
            <p:nvPr/>
          </p:nvSpPr>
          <p:spPr>
            <a:xfrm>
              <a:off x="8035700" y="5720472"/>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231.1</a:t>
              </a:r>
            </a:p>
          </p:txBody>
        </p:sp>
        <p:sp>
          <p:nvSpPr>
            <p:cNvPr id="177" name="tx177"/>
            <p:cNvSpPr/>
            <p:nvPr/>
          </p:nvSpPr>
          <p:spPr>
            <a:xfrm>
              <a:off x="8055059" y="5511483"/>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231.8</a:t>
              </a:r>
            </a:p>
          </p:txBody>
        </p:sp>
        <p:sp>
          <p:nvSpPr>
            <p:cNvPr id="178" name="tx178"/>
            <p:cNvSpPr/>
            <p:nvPr/>
          </p:nvSpPr>
          <p:spPr>
            <a:xfrm>
              <a:off x="4023375" y="5932214"/>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201.8</a:t>
              </a:r>
            </a:p>
          </p:txBody>
        </p:sp>
        <p:sp>
          <p:nvSpPr>
            <p:cNvPr id="179" name="tx179"/>
            <p:cNvSpPr/>
            <p:nvPr/>
          </p:nvSpPr>
          <p:spPr>
            <a:xfrm>
              <a:off x="7315319" y="59322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a:t>
              </a:r>
            </a:p>
          </p:txBody>
        </p:sp>
        <p:sp>
          <p:nvSpPr>
            <p:cNvPr id="180" name="tx180"/>
            <p:cNvSpPr/>
            <p:nvPr/>
          </p:nvSpPr>
          <p:spPr>
            <a:xfrm>
              <a:off x="3631616" y="5724548"/>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171</a:t>
              </a:r>
            </a:p>
          </p:txBody>
        </p:sp>
        <p:sp>
          <p:nvSpPr>
            <p:cNvPr id="181" name="tx181"/>
            <p:cNvSpPr/>
            <p:nvPr/>
          </p:nvSpPr>
          <p:spPr>
            <a:xfrm>
              <a:off x="6894703" y="572322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60.1</a:t>
              </a:r>
            </a:p>
          </p:txBody>
        </p:sp>
        <p:sp>
          <p:nvSpPr>
            <p:cNvPr id="182" name="tx182"/>
            <p:cNvSpPr/>
            <p:nvPr/>
          </p:nvSpPr>
          <p:spPr>
            <a:xfrm>
              <a:off x="3626123" y="5514182"/>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173.8</a:t>
              </a:r>
            </a:p>
          </p:txBody>
        </p:sp>
        <p:sp>
          <p:nvSpPr>
            <p:cNvPr id="183" name="tx183"/>
            <p:cNvSpPr/>
            <p:nvPr/>
          </p:nvSpPr>
          <p:spPr>
            <a:xfrm>
              <a:off x="6988837" y="551423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58</a:t>
              </a:r>
            </a:p>
          </p:txBody>
        </p:sp>
        <p:sp>
          <p:nvSpPr>
            <p:cNvPr id="184" name="tx184"/>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5" name="tx185"/>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6" name="tx186"/>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7" name="tx187"/>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8" name="tx188"/>
            <p:cNvSpPr/>
            <p:nvPr/>
          </p:nvSpPr>
          <p:spPr>
            <a:xfrm>
              <a:off x="2636830"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89" name="tx189"/>
            <p:cNvSpPr/>
            <p:nvPr/>
          </p:nvSpPr>
          <p:spPr>
            <a:xfrm>
              <a:off x="4016235"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90" name="tx190"/>
            <p:cNvSpPr/>
            <p:nvPr/>
          </p:nvSpPr>
          <p:spPr>
            <a:xfrm>
              <a:off x="5434486"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91" name="tx191"/>
            <p:cNvSpPr/>
            <p:nvPr/>
          </p:nvSpPr>
          <p:spPr>
            <a:xfrm>
              <a:off x="6852738"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92" name="tx192"/>
            <p:cNvSpPr/>
            <p:nvPr/>
          </p:nvSpPr>
          <p:spPr>
            <a:xfrm>
              <a:off x="8270989"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a:t>
              </a:r>
            </a:p>
          </p:txBody>
        </p:sp>
        <p:sp>
          <p:nvSpPr>
            <p:cNvPr id="193" name="tx193"/>
            <p:cNvSpPr/>
            <p:nvPr/>
          </p:nvSpPr>
          <p:spPr>
            <a:xfrm>
              <a:off x="4255032" y="6293768"/>
              <a:ext cx="98594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niños  (miles)</a:t>
              </a:r>
            </a:p>
          </p:txBody>
        </p:sp>
        <p:sp>
          <p:nvSpPr>
            <p:cNvPr id="194" name="tx194"/>
            <p:cNvSpPr/>
            <p:nvPr/>
          </p:nvSpPr>
          <p:spPr>
            <a:xfrm>
              <a:off x="3948074" y="6506617"/>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grpSp>
      <p:sp>
        <p:nvSpPr>
          <p:cNvPr id="19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La cobertura de DTP1 en 2024 (75%) fue inferior a la de 2019 (89%).
El número de niños vacunados con DTP1 disminuyó un 14% en comparación con 2019.
El número de lactantes supervivientes aumentó aproximadamente un 2% en comparación con 2019.
En 2024, se vacunó a menos niños que en 2019.
En 2024, hubo más lactantes supervivientes (población diana) que en 2019.
Para que aumente la cobertura vacunal, el número de niños vacunados debe aumentar a un ritmo mayor que el de la población.</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Honduras</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Revisión de WUENIC 2024,
Publicado el 15 de julio de 2025</a:t>
            </a:r>
          </a:p>
        </p:txBody>
      </p:sp>
      <p:sp>
        <p:nvSpPr>
          <p:cNvPr id="4" name="body"/>
          <p:cNvSpPr>
            <a:spLocks noGrp="1"/>
          </p:cNvSpPr>
          <p:nvPr>
            <p:ph/>
          </p:nvPr>
        </p:nvSpPr>
        <p:spPr>
          <a:xfrm>
            <a:off x="36576" y="6565392"/>
            <a:ext cx="6190488" cy="265176"/>
          </a:xfrm>
        </p:spPr>
        <p:txBody>
          <a:bodyPr/>
          <a:lstStyle/>
          <a:p>
            <a:pPr algn="ctr"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Traducido con DeepL API Pro</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4219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2984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376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4554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76807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0759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38377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6916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99947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27158"/>
              <a:ext cx="3397293" cy="719835"/>
            </a:xfrm>
            <a:custGeom>
              <a:avLst/>
              <a:pathLst>
                <a:path w="3397293" h="719835">
                  <a:moveTo>
                    <a:pt x="0" y="138429"/>
                  </a:moveTo>
                  <a:lnTo>
                    <a:pt x="141553" y="83057"/>
                  </a:lnTo>
                  <a:lnTo>
                    <a:pt x="283107" y="110743"/>
                  </a:lnTo>
                  <a:lnTo>
                    <a:pt x="424661" y="193801"/>
                  </a:lnTo>
                  <a:lnTo>
                    <a:pt x="566215" y="138429"/>
                  </a:lnTo>
                  <a:lnTo>
                    <a:pt x="707769" y="27685"/>
                  </a:lnTo>
                  <a:lnTo>
                    <a:pt x="849323" y="110743"/>
                  </a:lnTo>
                  <a:lnTo>
                    <a:pt x="990877" y="138429"/>
                  </a:lnTo>
                  <a:lnTo>
                    <a:pt x="1132431" y="166115"/>
                  </a:lnTo>
                  <a:lnTo>
                    <a:pt x="1273984" y="55371"/>
                  </a:lnTo>
                  <a:lnTo>
                    <a:pt x="1415538" y="55371"/>
                  </a:lnTo>
                  <a:lnTo>
                    <a:pt x="1557092" y="55371"/>
                  </a:lnTo>
                  <a:lnTo>
                    <a:pt x="1698646" y="27685"/>
                  </a:lnTo>
                  <a:lnTo>
                    <a:pt x="1840200" y="0"/>
                  </a:lnTo>
                  <a:lnTo>
                    <a:pt x="1981754" y="0"/>
                  </a:lnTo>
                  <a:lnTo>
                    <a:pt x="2123308" y="27685"/>
                  </a:lnTo>
                  <a:lnTo>
                    <a:pt x="2264862" y="110743"/>
                  </a:lnTo>
                  <a:lnTo>
                    <a:pt x="2406416" y="249173"/>
                  </a:lnTo>
                  <a:lnTo>
                    <a:pt x="2547969" y="221487"/>
                  </a:lnTo>
                  <a:lnTo>
                    <a:pt x="2689523" y="304545"/>
                  </a:lnTo>
                  <a:lnTo>
                    <a:pt x="2831077" y="526033"/>
                  </a:lnTo>
                  <a:lnTo>
                    <a:pt x="2972631" y="609091"/>
                  </a:lnTo>
                  <a:lnTo>
                    <a:pt x="3114185" y="581405"/>
                  </a:lnTo>
                  <a:lnTo>
                    <a:pt x="3255739" y="719835"/>
                  </a:lnTo>
                  <a:lnTo>
                    <a:pt x="3397293" y="664463"/>
                  </a:lnTo>
                </a:path>
              </a:pathLst>
            </a:custGeom>
            <a:ln w="27101" cap="flat">
              <a:solidFill>
                <a:srgbClr val="0058AB">
                  <a:alpha val="100000"/>
                </a:srgbClr>
              </a:solidFill>
              <a:prstDash val="solid"/>
              <a:round/>
            </a:ln>
          </p:spPr>
          <p:txBody>
            <a:bodyPr/>
            <a:lstStyle/>
            <a:p/>
          </p:txBody>
        </p:sp>
        <p:sp>
          <p:nvSpPr>
            <p:cNvPr id="22" name="pl22"/>
            <p:cNvSpPr/>
            <p:nvPr/>
          </p:nvSpPr>
          <p:spPr>
            <a:xfrm>
              <a:off x="1120965" y="1387076"/>
              <a:ext cx="3397293" cy="387603"/>
            </a:xfrm>
            <a:custGeom>
              <a:avLst/>
              <a:pathLst>
                <a:path w="3397293" h="387603">
                  <a:moveTo>
                    <a:pt x="0" y="387603"/>
                  </a:moveTo>
                  <a:lnTo>
                    <a:pt x="141553" y="387603"/>
                  </a:lnTo>
                  <a:lnTo>
                    <a:pt x="283107" y="387603"/>
                  </a:lnTo>
                  <a:lnTo>
                    <a:pt x="424661" y="332231"/>
                  </a:lnTo>
                  <a:lnTo>
                    <a:pt x="566215" y="276859"/>
                  </a:lnTo>
                  <a:lnTo>
                    <a:pt x="707769" y="249173"/>
                  </a:lnTo>
                  <a:lnTo>
                    <a:pt x="849323" y="221487"/>
                  </a:lnTo>
                  <a:lnTo>
                    <a:pt x="990877" y="221487"/>
                  </a:lnTo>
                  <a:lnTo>
                    <a:pt x="1132431" y="138429"/>
                  </a:lnTo>
                  <a:lnTo>
                    <a:pt x="1273984" y="83057"/>
                  </a:lnTo>
                  <a:lnTo>
                    <a:pt x="1415538" y="83057"/>
                  </a:lnTo>
                  <a:lnTo>
                    <a:pt x="1557092" y="55371"/>
                  </a:lnTo>
                  <a:lnTo>
                    <a:pt x="1698646" y="55371"/>
                  </a:lnTo>
                  <a:lnTo>
                    <a:pt x="1840200" y="83057"/>
                  </a:lnTo>
                  <a:lnTo>
                    <a:pt x="1981754" y="55371"/>
                  </a:lnTo>
                  <a:lnTo>
                    <a:pt x="2123308" y="27685"/>
                  </a:lnTo>
                  <a:lnTo>
                    <a:pt x="2264862" y="0"/>
                  </a:lnTo>
                  <a:lnTo>
                    <a:pt x="2406416" y="0"/>
                  </a:lnTo>
                  <a:lnTo>
                    <a:pt x="2547969" y="0"/>
                  </a:lnTo>
                  <a:lnTo>
                    <a:pt x="2689523" y="0"/>
                  </a:lnTo>
                  <a:lnTo>
                    <a:pt x="2831077" y="83057"/>
                  </a:lnTo>
                  <a:lnTo>
                    <a:pt x="2972631" y="110743"/>
                  </a:lnTo>
                  <a:lnTo>
                    <a:pt x="3114185" y="27685"/>
                  </a:lnTo>
                  <a:lnTo>
                    <a:pt x="3255739" y="55371"/>
                  </a:lnTo>
                  <a:lnTo>
                    <a:pt x="3397293" y="27685"/>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65588"/>
              <a:ext cx="3397293" cy="526033"/>
            </a:xfrm>
            <a:custGeom>
              <a:avLst/>
              <a:pathLst>
                <a:path w="3397293" h="526033">
                  <a:moveTo>
                    <a:pt x="0" y="83057"/>
                  </a:moveTo>
                  <a:lnTo>
                    <a:pt x="141553" y="110743"/>
                  </a:lnTo>
                  <a:lnTo>
                    <a:pt x="283107" y="83057"/>
                  </a:lnTo>
                  <a:lnTo>
                    <a:pt x="424661" y="55371"/>
                  </a:lnTo>
                  <a:lnTo>
                    <a:pt x="566215" y="27685"/>
                  </a:lnTo>
                  <a:lnTo>
                    <a:pt x="707769" y="0"/>
                  </a:lnTo>
                  <a:lnTo>
                    <a:pt x="849323" y="27685"/>
                  </a:lnTo>
                  <a:lnTo>
                    <a:pt x="990877" y="27685"/>
                  </a:lnTo>
                  <a:lnTo>
                    <a:pt x="1132431" y="55371"/>
                  </a:lnTo>
                  <a:lnTo>
                    <a:pt x="1273984" y="0"/>
                  </a:lnTo>
                  <a:lnTo>
                    <a:pt x="1415538" y="27685"/>
                  </a:lnTo>
                  <a:lnTo>
                    <a:pt x="1557092" y="27685"/>
                  </a:lnTo>
                  <a:lnTo>
                    <a:pt x="1698646" y="27685"/>
                  </a:lnTo>
                  <a:lnTo>
                    <a:pt x="1840200" y="110743"/>
                  </a:lnTo>
                  <a:lnTo>
                    <a:pt x="1981754" y="138429"/>
                  </a:lnTo>
                  <a:lnTo>
                    <a:pt x="2123308" y="110743"/>
                  </a:lnTo>
                  <a:lnTo>
                    <a:pt x="2264862" y="138429"/>
                  </a:lnTo>
                  <a:lnTo>
                    <a:pt x="2406416" y="249173"/>
                  </a:lnTo>
                  <a:lnTo>
                    <a:pt x="2547969" y="221487"/>
                  </a:lnTo>
                  <a:lnTo>
                    <a:pt x="2689523" y="387603"/>
                  </a:lnTo>
                  <a:lnTo>
                    <a:pt x="2831077" y="498347"/>
                  </a:lnTo>
                  <a:lnTo>
                    <a:pt x="2972631" y="526033"/>
                  </a:lnTo>
                  <a:lnTo>
                    <a:pt x="3114185" y="415289"/>
                  </a:lnTo>
                  <a:lnTo>
                    <a:pt x="3255739" y="304545"/>
                  </a:lnTo>
                  <a:lnTo>
                    <a:pt x="3397293" y="332231"/>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27158"/>
              <a:ext cx="3397293" cy="719835"/>
            </a:xfrm>
            <a:custGeom>
              <a:avLst/>
              <a:pathLst>
                <a:path w="3397293" h="719835">
                  <a:moveTo>
                    <a:pt x="0" y="138429"/>
                  </a:moveTo>
                  <a:lnTo>
                    <a:pt x="141553" y="83057"/>
                  </a:lnTo>
                  <a:lnTo>
                    <a:pt x="283107" y="110743"/>
                  </a:lnTo>
                  <a:lnTo>
                    <a:pt x="424661" y="193801"/>
                  </a:lnTo>
                  <a:lnTo>
                    <a:pt x="566215" y="138429"/>
                  </a:lnTo>
                  <a:lnTo>
                    <a:pt x="707769" y="27685"/>
                  </a:lnTo>
                  <a:lnTo>
                    <a:pt x="849323" y="110743"/>
                  </a:lnTo>
                  <a:lnTo>
                    <a:pt x="990877" y="138429"/>
                  </a:lnTo>
                  <a:lnTo>
                    <a:pt x="1132431" y="166115"/>
                  </a:lnTo>
                  <a:lnTo>
                    <a:pt x="1273984" y="55371"/>
                  </a:lnTo>
                  <a:lnTo>
                    <a:pt x="1415538" y="55371"/>
                  </a:lnTo>
                  <a:lnTo>
                    <a:pt x="1557092" y="55371"/>
                  </a:lnTo>
                  <a:lnTo>
                    <a:pt x="1698646" y="27685"/>
                  </a:lnTo>
                  <a:lnTo>
                    <a:pt x="1840200" y="0"/>
                  </a:lnTo>
                  <a:lnTo>
                    <a:pt x="1981754" y="0"/>
                  </a:lnTo>
                  <a:lnTo>
                    <a:pt x="2123308" y="27685"/>
                  </a:lnTo>
                  <a:lnTo>
                    <a:pt x="2264862" y="110743"/>
                  </a:lnTo>
                  <a:lnTo>
                    <a:pt x="2406416" y="249173"/>
                  </a:lnTo>
                  <a:lnTo>
                    <a:pt x="2547969" y="221487"/>
                  </a:lnTo>
                  <a:lnTo>
                    <a:pt x="2689523" y="304545"/>
                  </a:lnTo>
                  <a:lnTo>
                    <a:pt x="2831077" y="526033"/>
                  </a:lnTo>
                  <a:lnTo>
                    <a:pt x="2972631" y="609091"/>
                  </a:lnTo>
                  <a:lnTo>
                    <a:pt x="3114185" y="581405"/>
                  </a:lnTo>
                  <a:lnTo>
                    <a:pt x="3255739" y="719835"/>
                  </a:lnTo>
                  <a:lnTo>
                    <a:pt x="3397293" y="664463"/>
                  </a:lnTo>
                </a:path>
              </a:pathLst>
            </a:custGeom>
            <a:ln w="43362" cap="flat">
              <a:solidFill>
                <a:srgbClr val="000000">
                  <a:alpha val="100000"/>
                </a:srgbClr>
              </a:solidFill>
              <a:prstDash val="solid"/>
              <a:round/>
            </a:ln>
          </p:spPr>
          <p:txBody>
            <a:bodyPr/>
            <a:lstStyle/>
            <a:p/>
          </p:txBody>
        </p:sp>
        <p:sp>
          <p:nvSpPr>
            <p:cNvPr id="25" name="pl25"/>
            <p:cNvSpPr/>
            <p:nvPr/>
          </p:nvSpPr>
          <p:spPr>
            <a:xfrm>
              <a:off x="1120965" y="944100"/>
              <a:ext cx="0" cy="221487"/>
            </a:xfrm>
            <a:custGeom>
              <a:avLst/>
              <a:pathLst>
                <a:path w="0" h="221487">
                  <a:moveTo>
                    <a:pt x="0" y="0"/>
                  </a:moveTo>
                  <a:lnTo>
                    <a:pt x="0" y="221487"/>
                  </a:lnTo>
                </a:path>
              </a:pathLst>
            </a:custGeom>
            <a:ln w="13550" cap="flat">
              <a:solidFill>
                <a:srgbClr val="0058AB">
                  <a:alpha val="100000"/>
                </a:srgbClr>
              </a:solidFill>
              <a:prstDash val="dot"/>
              <a:round/>
            </a:ln>
          </p:spPr>
          <p:txBody>
            <a:bodyPr/>
            <a:lstStyle/>
            <a:p/>
          </p:txBody>
        </p:sp>
        <p:sp>
          <p:nvSpPr>
            <p:cNvPr id="26" name="pl26"/>
            <p:cNvSpPr/>
            <p:nvPr/>
          </p:nvSpPr>
          <p:spPr>
            <a:xfrm>
              <a:off x="1828734" y="944100"/>
              <a:ext cx="0" cy="110743"/>
            </a:xfrm>
            <a:custGeom>
              <a:avLst/>
              <a:pathLst>
                <a:path w="0" h="110743">
                  <a:moveTo>
                    <a:pt x="0" y="0"/>
                  </a:moveTo>
                  <a:lnTo>
                    <a:pt x="0" y="110743"/>
                  </a:lnTo>
                </a:path>
              </a:pathLst>
            </a:custGeom>
            <a:ln w="13550" cap="flat">
              <a:solidFill>
                <a:srgbClr val="0058AB">
                  <a:alpha val="100000"/>
                </a:srgbClr>
              </a:solidFill>
              <a:prstDash val="dot"/>
              <a:round/>
            </a:ln>
          </p:spPr>
          <p:txBody>
            <a:bodyPr/>
            <a:lstStyle/>
            <a:p/>
          </p:txBody>
        </p:sp>
        <p:sp>
          <p:nvSpPr>
            <p:cNvPr id="27" name="pl27"/>
            <p:cNvSpPr/>
            <p:nvPr/>
          </p:nvSpPr>
          <p:spPr>
            <a:xfrm>
              <a:off x="2536504" y="944100"/>
              <a:ext cx="0" cy="138429"/>
            </a:xfrm>
            <a:custGeom>
              <a:avLst/>
              <a:pathLst>
                <a:path w="0" h="138429">
                  <a:moveTo>
                    <a:pt x="0" y="0"/>
                  </a:moveTo>
                  <a:lnTo>
                    <a:pt x="0" y="138429"/>
                  </a:lnTo>
                </a:path>
              </a:pathLst>
            </a:custGeom>
            <a:ln w="13550" cap="flat">
              <a:solidFill>
                <a:srgbClr val="0058AB">
                  <a:alpha val="100000"/>
                </a:srgbClr>
              </a:solidFill>
              <a:prstDash val="dot"/>
              <a:round/>
            </a:ln>
          </p:spPr>
          <p:txBody>
            <a:bodyPr/>
            <a:lstStyle/>
            <a:p/>
          </p:txBody>
        </p:sp>
        <p:sp>
          <p:nvSpPr>
            <p:cNvPr id="28" name="pl28"/>
            <p:cNvSpPr/>
            <p:nvPr/>
          </p:nvSpPr>
          <p:spPr>
            <a:xfrm>
              <a:off x="3244273" y="944100"/>
              <a:ext cx="0" cy="110743"/>
            </a:xfrm>
            <a:custGeom>
              <a:avLst/>
              <a:pathLst>
                <a:path w="0" h="110743">
                  <a:moveTo>
                    <a:pt x="0" y="0"/>
                  </a:moveTo>
                  <a:lnTo>
                    <a:pt x="0" y="110743"/>
                  </a:lnTo>
                </a:path>
              </a:pathLst>
            </a:custGeom>
            <a:ln w="13550" cap="flat">
              <a:solidFill>
                <a:srgbClr val="0058AB">
                  <a:alpha val="100000"/>
                </a:srgbClr>
              </a:solidFill>
              <a:prstDash val="dot"/>
              <a:round/>
            </a:ln>
          </p:spPr>
          <p:txBody>
            <a:bodyPr/>
            <a:lstStyle/>
            <a:p/>
          </p:txBody>
        </p:sp>
        <p:sp>
          <p:nvSpPr>
            <p:cNvPr id="29" name="pl29"/>
            <p:cNvSpPr/>
            <p:nvPr/>
          </p:nvSpPr>
          <p:spPr>
            <a:xfrm>
              <a:off x="3810488" y="944100"/>
              <a:ext cx="0" cy="387603"/>
            </a:xfrm>
            <a:custGeom>
              <a:avLst/>
              <a:pathLst>
                <a:path w="0" h="387603">
                  <a:moveTo>
                    <a:pt x="0" y="0"/>
                  </a:moveTo>
                  <a:lnTo>
                    <a:pt x="0" y="387603"/>
                  </a:lnTo>
                </a:path>
              </a:pathLst>
            </a:custGeom>
            <a:ln w="13550" cap="flat">
              <a:solidFill>
                <a:srgbClr val="0058AB">
                  <a:alpha val="100000"/>
                </a:srgbClr>
              </a:solidFill>
              <a:prstDash val="dot"/>
              <a:round/>
            </a:ln>
          </p:spPr>
          <p:txBody>
            <a:bodyPr/>
            <a:lstStyle/>
            <a:p/>
          </p:txBody>
        </p:sp>
        <p:sp>
          <p:nvSpPr>
            <p:cNvPr id="30" name="pl30"/>
            <p:cNvSpPr/>
            <p:nvPr/>
          </p:nvSpPr>
          <p:spPr>
            <a:xfrm>
              <a:off x="4376704" y="944100"/>
              <a:ext cx="0" cy="802893"/>
            </a:xfrm>
            <a:custGeom>
              <a:avLst/>
              <a:pathLst>
                <a:path w="0" h="802893">
                  <a:moveTo>
                    <a:pt x="0" y="0"/>
                  </a:moveTo>
                  <a:lnTo>
                    <a:pt x="0" y="802893"/>
                  </a:lnTo>
                </a:path>
              </a:pathLst>
            </a:custGeom>
            <a:ln w="13550" cap="flat">
              <a:solidFill>
                <a:srgbClr val="0058AB">
                  <a:alpha val="100000"/>
                </a:srgbClr>
              </a:solidFill>
              <a:prstDash val="dot"/>
              <a:round/>
            </a:ln>
          </p:spPr>
          <p:txBody>
            <a:bodyPr/>
            <a:lstStyle/>
            <a:p/>
          </p:txBody>
        </p:sp>
        <p:sp>
          <p:nvSpPr>
            <p:cNvPr id="31" name="pl31"/>
            <p:cNvSpPr/>
            <p:nvPr/>
          </p:nvSpPr>
          <p:spPr>
            <a:xfrm>
              <a:off x="4518258" y="944100"/>
              <a:ext cx="0" cy="747521"/>
            </a:xfrm>
            <a:custGeom>
              <a:avLst/>
              <a:pathLst>
                <a:path w="0" h="747521">
                  <a:moveTo>
                    <a:pt x="0" y="0"/>
                  </a:moveTo>
                  <a:lnTo>
                    <a:pt x="0" y="747521"/>
                  </a:lnTo>
                </a:path>
              </a:pathLst>
            </a:custGeom>
            <a:ln w="13550" cap="flat">
              <a:solidFill>
                <a:srgbClr val="0058AB">
                  <a:alpha val="100000"/>
                </a:srgbClr>
              </a:solidFill>
              <a:prstDash val="dot"/>
              <a:round/>
            </a:ln>
          </p:spPr>
          <p:txBody>
            <a:bodyPr/>
            <a:lstStyle/>
            <a:p/>
          </p:txBody>
        </p:sp>
        <p:sp>
          <p:nvSpPr>
            <p:cNvPr id="32" name="pl32"/>
            <p:cNvSpPr/>
            <p:nvPr/>
          </p:nvSpPr>
          <p:spPr>
            <a:xfrm>
              <a:off x="1120965" y="1027158"/>
              <a:ext cx="3397293" cy="719835"/>
            </a:xfrm>
            <a:custGeom>
              <a:avLst/>
              <a:pathLst>
                <a:path w="3397293" h="719835">
                  <a:moveTo>
                    <a:pt x="0" y="138429"/>
                  </a:moveTo>
                  <a:lnTo>
                    <a:pt x="141553" y="83057"/>
                  </a:lnTo>
                  <a:lnTo>
                    <a:pt x="283107" y="110743"/>
                  </a:lnTo>
                  <a:lnTo>
                    <a:pt x="424661" y="193801"/>
                  </a:lnTo>
                  <a:lnTo>
                    <a:pt x="566215" y="138429"/>
                  </a:lnTo>
                  <a:lnTo>
                    <a:pt x="707769" y="27685"/>
                  </a:lnTo>
                  <a:lnTo>
                    <a:pt x="849323" y="110743"/>
                  </a:lnTo>
                  <a:lnTo>
                    <a:pt x="990877" y="138429"/>
                  </a:lnTo>
                  <a:lnTo>
                    <a:pt x="1132431" y="166115"/>
                  </a:lnTo>
                  <a:lnTo>
                    <a:pt x="1273984" y="55371"/>
                  </a:lnTo>
                  <a:lnTo>
                    <a:pt x="1415538" y="55371"/>
                  </a:lnTo>
                  <a:lnTo>
                    <a:pt x="1557092" y="55371"/>
                  </a:lnTo>
                  <a:lnTo>
                    <a:pt x="1698646" y="27685"/>
                  </a:lnTo>
                  <a:lnTo>
                    <a:pt x="1840200" y="0"/>
                  </a:lnTo>
                  <a:lnTo>
                    <a:pt x="1981754" y="0"/>
                  </a:lnTo>
                  <a:lnTo>
                    <a:pt x="2123308" y="27685"/>
                  </a:lnTo>
                  <a:lnTo>
                    <a:pt x="2264862" y="110743"/>
                  </a:lnTo>
                  <a:lnTo>
                    <a:pt x="2406416" y="249173"/>
                  </a:lnTo>
                  <a:lnTo>
                    <a:pt x="2547969" y="221487"/>
                  </a:lnTo>
                  <a:lnTo>
                    <a:pt x="2689523" y="304545"/>
                  </a:lnTo>
                  <a:lnTo>
                    <a:pt x="2831077" y="526033"/>
                  </a:lnTo>
                  <a:lnTo>
                    <a:pt x="2972631" y="609091"/>
                  </a:lnTo>
                  <a:lnTo>
                    <a:pt x="3114185" y="581405"/>
                  </a:lnTo>
                  <a:lnTo>
                    <a:pt x="3255739" y="719835"/>
                  </a:lnTo>
                  <a:lnTo>
                    <a:pt x="3397293" y="664463"/>
                  </a:lnTo>
                </a:path>
              </a:pathLst>
            </a:custGeom>
            <a:ln w="27101" cap="flat">
              <a:solidFill>
                <a:srgbClr val="0058AB">
                  <a:alpha val="100000"/>
                </a:srgbClr>
              </a:solidFill>
              <a:prstDash val="solid"/>
              <a:round/>
            </a:ln>
          </p:spPr>
          <p:txBody>
            <a:bodyPr/>
            <a:lstStyle/>
            <a:p/>
          </p:txBody>
        </p:sp>
        <p:sp>
          <p:nvSpPr>
            <p:cNvPr id="33" name="tx33"/>
            <p:cNvSpPr/>
            <p:nvPr/>
          </p:nvSpPr>
          <p:spPr>
            <a:xfrm>
              <a:off x="1060675"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4" name="tx34"/>
            <p:cNvSpPr/>
            <p:nvPr/>
          </p:nvSpPr>
          <p:spPr>
            <a:xfrm>
              <a:off x="1768444"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5" name="tx35"/>
            <p:cNvSpPr/>
            <p:nvPr/>
          </p:nvSpPr>
          <p:spPr>
            <a:xfrm>
              <a:off x="2476214"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6" name="tx36"/>
            <p:cNvSpPr/>
            <p:nvPr/>
          </p:nvSpPr>
          <p:spPr>
            <a:xfrm>
              <a:off x="3183983"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7" name="tx37"/>
            <p:cNvSpPr/>
            <p:nvPr/>
          </p:nvSpPr>
          <p:spPr>
            <a:xfrm>
              <a:off x="3750199"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38" name="tx38"/>
            <p:cNvSpPr/>
            <p:nvPr/>
          </p:nvSpPr>
          <p:spPr>
            <a:xfrm>
              <a:off x="4316414" y="82706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73</a:t>
              </a:r>
            </a:p>
          </p:txBody>
        </p:sp>
        <p:sp>
          <p:nvSpPr>
            <p:cNvPr id="39" name="tx39"/>
            <p:cNvSpPr/>
            <p:nvPr/>
          </p:nvSpPr>
          <p:spPr>
            <a:xfrm>
              <a:off x="4457968" y="82843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75</a:t>
              </a:r>
            </a:p>
          </p:txBody>
        </p:sp>
        <p:sp>
          <p:nvSpPr>
            <p:cNvPr id="40" name="tx40"/>
            <p:cNvSpPr/>
            <p:nvPr/>
          </p:nvSpPr>
          <p:spPr>
            <a:xfrm>
              <a:off x="4602663" y="1374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14573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82</a:t>
              </a:r>
            </a:p>
          </p:txBody>
        </p:sp>
        <p:sp>
          <p:nvSpPr>
            <p:cNvPr id="42" name="tx42"/>
            <p:cNvSpPr/>
            <p:nvPr/>
          </p:nvSpPr>
          <p:spPr>
            <a:xfrm>
              <a:off x="810775" y="371595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2380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3165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4121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4735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08035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9302" y="2249004"/>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55" name="pl55"/>
            <p:cNvSpPr/>
            <p:nvPr/>
          </p:nvSpPr>
          <p:spPr>
            <a:xfrm>
              <a:off x="1647301"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47301"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611666" y="47812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74120" y="4781284"/>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14401" y="4729647"/>
              <a:ext cx="60573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Honduras</a:t>
              </a:r>
            </a:p>
          </p:txBody>
        </p:sp>
        <p:sp>
          <p:nvSpPr>
            <p:cNvPr id="60" name="tx60"/>
            <p:cNvSpPr/>
            <p:nvPr/>
          </p:nvSpPr>
          <p:spPr>
            <a:xfrm>
              <a:off x="2878765" y="4727873"/>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41220" y="4727873"/>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502259" y="482911"/>
              <a:ext cx="2634704" cy="13111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cobertura, Honduras, 2000-2024</a:t>
              </a:r>
            </a:p>
          </p:txBody>
        </p:sp>
        <p:sp>
          <p:nvSpPr>
            <p:cNvPr id="63" name="pl63"/>
            <p:cNvSpPr/>
            <p:nvPr/>
          </p:nvSpPr>
          <p:spPr>
            <a:xfrm>
              <a:off x="5267799" y="376807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02267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27728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53189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78650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39537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64998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19045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115919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43766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14543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853202"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560972"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127187"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69340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834957"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5437664" y="1830051"/>
              <a:ext cx="3397293" cy="1938019"/>
            </a:xfrm>
            <a:custGeom>
              <a:avLst/>
              <a:pathLst>
                <a:path w="3397293" h="1938019">
                  <a:moveTo>
                    <a:pt x="0" y="372696"/>
                  </a:moveTo>
                  <a:lnTo>
                    <a:pt x="141553" y="223617"/>
                  </a:lnTo>
                  <a:lnTo>
                    <a:pt x="283107" y="298156"/>
                  </a:lnTo>
                  <a:lnTo>
                    <a:pt x="424661" y="521774"/>
                  </a:lnTo>
                  <a:lnTo>
                    <a:pt x="566215" y="372696"/>
                  </a:lnTo>
                  <a:lnTo>
                    <a:pt x="707769" y="74539"/>
                  </a:lnTo>
                  <a:lnTo>
                    <a:pt x="849323" y="298156"/>
                  </a:lnTo>
                  <a:lnTo>
                    <a:pt x="990877" y="372696"/>
                  </a:lnTo>
                  <a:lnTo>
                    <a:pt x="1132431" y="447235"/>
                  </a:lnTo>
                  <a:lnTo>
                    <a:pt x="1273984" y="149078"/>
                  </a:lnTo>
                  <a:lnTo>
                    <a:pt x="1415538" y="149078"/>
                  </a:lnTo>
                  <a:lnTo>
                    <a:pt x="1557092" y="149078"/>
                  </a:lnTo>
                  <a:lnTo>
                    <a:pt x="1698646" y="74539"/>
                  </a:lnTo>
                  <a:lnTo>
                    <a:pt x="1840200" y="0"/>
                  </a:lnTo>
                  <a:lnTo>
                    <a:pt x="1981754" y="0"/>
                  </a:lnTo>
                  <a:lnTo>
                    <a:pt x="2123308" y="74539"/>
                  </a:lnTo>
                  <a:lnTo>
                    <a:pt x="2264862" y="298156"/>
                  </a:lnTo>
                  <a:lnTo>
                    <a:pt x="2406416" y="670852"/>
                  </a:lnTo>
                  <a:lnTo>
                    <a:pt x="2547969" y="596313"/>
                  </a:lnTo>
                  <a:lnTo>
                    <a:pt x="2689523" y="819931"/>
                  </a:lnTo>
                  <a:lnTo>
                    <a:pt x="2831077" y="1416245"/>
                  </a:lnTo>
                  <a:lnTo>
                    <a:pt x="2972631" y="1639862"/>
                  </a:lnTo>
                  <a:lnTo>
                    <a:pt x="3114185" y="1565323"/>
                  </a:lnTo>
                  <a:lnTo>
                    <a:pt x="3255739" y="1938019"/>
                  </a:lnTo>
                  <a:lnTo>
                    <a:pt x="3397293" y="1788941"/>
                  </a:lnTo>
                </a:path>
              </a:pathLst>
            </a:custGeom>
            <a:ln w="27101" cap="flat">
              <a:solidFill>
                <a:srgbClr val="0058AB">
                  <a:alpha val="100000"/>
                </a:srgbClr>
              </a:solidFill>
              <a:prstDash val="solid"/>
              <a:round/>
            </a:ln>
          </p:spPr>
          <p:txBody>
            <a:bodyPr/>
            <a:lstStyle/>
            <a:p/>
          </p:txBody>
        </p:sp>
        <p:sp>
          <p:nvSpPr>
            <p:cNvPr id="80" name="pl80"/>
            <p:cNvSpPr/>
            <p:nvPr/>
          </p:nvSpPr>
          <p:spPr>
            <a:xfrm>
              <a:off x="5437664" y="2649983"/>
              <a:ext cx="3397293" cy="1043549"/>
            </a:xfrm>
            <a:custGeom>
              <a:avLst/>
              <a:pathLst>
                <a:path w="3397293" h="1043549">
                  <a:moveTo>
                    <a:pt x="0" y="1043549"/>
                  </a:moveTo>
                  <a:lnTo>
                    <a:pt x="141553" y="1043549"/>
                  </a:lnTo>
                  <a:lnTo>
                    <a:pt x="283107" y="1043549"/>
                  </a:lnTo>
                  <a:lnTo>
                    <a:pt x="424661" y="894470"/>
                  </a:lnTo>
                  <a:lnTo>
                    <a:pt x="566215" y="745392"/>
                  </a:lnTo>
                  <a:lnTo>
                    <a:pt x="707769" y="670852"/>
                  </a:lnTo>
                  <a:lnTo>
                    <a:pt x="849323" y="596313"/>
                  </a:lnTo>
                  <a:lnTo>
                    <a:pt x="990877" y="596313"/>
                  </a:lnTo>
                  <a:lnTo>
                    <a:pt x="1132431" y="372696"/>
                  </a:lnTo>
                  <a:lnTo>
                    <a:pt x="1273984" y="223617"/>
                  </a:lnTo>
                  <a:lnTo>
                    <a:pt x="1415538" y="223617"/>
                  </a:lnTo>
                  <a:lnTo>
                    <a:pt x="1557092" y="149078"/>
                  </a:lnTo>
                  <a:lnTo>
                    <a:pt x="1698646" y="149078"/>
                  </a:lnTo>
                  <a:lnTo>
                    <a:pt x="1840200" y="223617"/>
                  </a:lnTo>
                  <a:lnTo>
                    <a:pt x="1981754" y="149078"/>
                  </a:lnTo>
                  <a:lnTo>
                    <a:pt x="2123308" y="74539"/>
                  </a:lnTo>
                  <a:lnTo>
                    <a:pt x="2264862" y="0"/>
                  </a:lnTo>
                  <a:lnTo>
                    <a:pt x="2406416" y="0"/>
                  </a:lnTo>
                  <a:lnTo>
                    <a:pt x="2547969" y="0"/>
                  </a:lnTo>
                  <a:lnTo>
                    <a:pt x="2689523" y="0"/>
                  </a:lnTo>
                  <a:lnTo>
                    <a:pt x="2831077" y="223617"/>
                  </a:lnTo>
                  <a:lnTo>
                    <a:pt x="2972631" y="298156"/>
                  </a:lnTo>
                  <a:lnTo>
                    <a:pt x="3114185" y="74539"/>
                  </a:lnTo>
                  <a:lnTo>
                    <a:pt x="3255739" y="149078"/>
                  </a:lnTo>
                  <a:lnTo>
                    <a:pt x="3397293" y="74539"/>
                  </a:lnTo>
                </a:path>
              </a:pathLst>
            </a:custGeom>
            <a:ln w="27101" cap="flat">
              <a:solidFill>
                <a:srgbClr val="80BD41">
                  <a:alpha val="100000"/>
                </a:srgbClr>
              </a:solidFill>
              <a:prstDash val="solid"/>
              <a:round/>
            </a:ln>
          </p:spPr>
          <p:txBody>
            <a:bodyPr/>
            <a:lstStyle/>
            <a:p/>
          </p:txBody>
        </p:sp>
        <p:sp>
          <p:nvSpPr>
            <p:cNvPr id="81" name="pl81"/>
            <p:cNvSpPr/>
            <p:nvPr/>
          </p:nvSpPr>
          <p:spPr>
            <a:xfrm>
              <a:off x="5437664" y="1606434"/>
              <a:ext cx="3397293" cy="1416245"/>
            </a:xfrm>
            <a:custGeom>
              <a:avLst/>
              <a:pathLst>
                <a:path w="3397293" h="1416245">
                  <a:moveTo>
                    <a:pt x="0" y="223617"/>
                  </a:moveTo>
                  <a:lnTo>
                    <a:pt x="141553" y="298156"/>
                  </a:lnTo>
                  <a:lnTo>
                    <a:pt x="283107" y="223617"/>
                  </a:lnTo>
                  <a:lnTo>
                    <a:pt x="424661" y="149078"/>
                  </a:lnTo>
                  <a:lnTo>
                    <a:pt x="566215" y="74539"/>
                  </a:lnTo>
                  <a:lnTo>
                    <a:pt x="707769" y="0"/>
                  </a:lnTo>
                  <a:lnTo>
                    <a:pt x="849323" y="74539"/>
                  </a:lnTo>
                  <a:lnTo>
                    <a:pt x="990877" y="74539"/>
                  </a:lnTo>
                  <a:lnTo>
                    <a:pt x="1132431" y="149078"/>
                  </a:lnTo>
                  <a:lnTo>
                    <a:pt x="1273984" y="0"/>
                  </a:lnTo>
                  <a:lnTo>
                    <a:pt x="1415538" y="74539"/>
                  </a:lnTo>
                  <a:lnTo>
                    <a:pt x="1557092" y="74539"/>
                  </a:lnTo>
                  <a:lnTo>
                    <a:pt x="1698646" y="74539"/>
                  </a:lnTo>
                  <a:lnTo>
                    <a:pt x="1840200" y="298156"/>
                  </a:lnTo>
                  <a:lnTo>
                    <a:pt x="1981754" y="372696"/>
                  </a:lnTo>
                  <a:lnTo>
                    <a:pt x="2123308" y="298156"/>
                  </a:lnTo>
                  <a:lnTo>
                    <a:pt x="2264862" y="372696"/>
                  </a:lnTo>
                  <a:lnTo>
                    <a:pt x="2406416" y="670852"/>
                  </a:lnTo>
                  <a:lnTo>
                    <a:pt x="2547969" y="596313"/>
                  </a:lnTo>
                  <a:lnTo>
                    <a:pt x="2689523" y="1043549"/>
                  </a:lnTo>
                  <a:lnTo>
                    <a:pt x="2831077" y="1341705"/>
                  </a:lnTo>
                  <a:lnTo>
                    <a:pt x="2972631" y="1416245"/>
                  </a:lnTo>
                  <a:lnTo>
                    <a:pt x="3114185" y="1118088"/>
                  </a:lnTo>
                  <a:lnTo>
                    <a:pt x="3255739" y="819931"/>
                  </a:lnTo>
                  <a:lnTo>
                    <a:pt x="3397293" y="894470"/>
                  </a:lnTo>
                </a:path>
              </a:pathLst>
            </a:custGeom>
            <a:ln w="27101" cap="flat">
              <a:solidFill>
                <a:srgbClr val="961A49">
                  <a:alpha val="100000"/>
                </a:srgbClr>
              </a:solidFill>
              <a:prstDash val="solid"/>
              <a:round/>
            </a:ln>
          </p:spPr>
          <p:txBody>
            <a:bodyPr/>
            <a:lstStyle/>
            <a:p/>
          </p:txBody>
        </p:sp>
        <p:sp>
          <p:nvSpPr>
            <p:cNvPr id="82" name="pl82"/>
            <p:cNvSpPr/>
            <p:nvPr/>
          </p:nvSpPr>
          <p:spPr>
            <a:xfrm>
              <a:off x="5437664" y="2649983"/>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3" name="pl83"/>
            <p:cNvSpPr/>
            <p:nvPr/>
          </p:nvSpPr>
          <p:spPr>
            <a:xfrm>
              <a:off x="5437664" y="1830051"/>
              <a:ext cx="3397293" cy="1938019"/>
            </a:xfrm>
            <a:custGeom>
              <a:avLst/>
              <a:pathLst>
                <a:path w="3397293" h="1938019">
                  <a:moveTo>
                    <a:pt x="0" y="372696"/>
                  </a:moveTo>
                  <a:lnTo>
                    <a:pt x="141553" y="223617"/>
                  </a:lnTo>
                  <a:lnTo>
                    <a:pt x="283107" y="298156"/>
                  </a:lnTo>
                  <a:lnTo>
                    <a:pt x="424661" y="521774"/>
                  </a:lnTo>
                  <a:lnTo>
                    <a:pt x="566215" y="372696"/>
                  </a:lnTo>
                  <a:lnTo>
                    <a:pt x="707769" y="74539"/>
                  </a:lnTo>
                  <a:lnTo>
                    <a:pt x="849323" y="298156"/>
                  </a:lnTo>
                  <a:lnTo>
                    <a:pt x="990877" y="372696"/>
                  </a:lnTo>
                  <a:lnTo>
                    <a:pt x="1132431" y="447235"/>
                  </a:lnTo>
                  <a:lnTo>
                    <a:pt x="1273984" y="149078"/>
                  </a:lnTo>
                  <a:lnTo>
                    <a:pt x="1415538" y="149078"/>
                  </a:lnTo>
                  <a:lnTo>
                    <a:pt x="1557092" y="149078"/>
                  </a:lnTo>
                  <a:lnTo>
                    <a:pt x="1698646" y="74539"/>
                  </a:lnTo>
                  <a:lnTo>
                    <a:pt x="1840200" y="0"/>
                  </a:lnTo>
                  <a:lnTo>
                    <a:pt x="1981754" y="0"/>
                  </a:lnTo>
                  <a:lnTo>
                    <a:pt x="2123308" y="74539"/>
                  </a:lnTo>
                  <a:lnTo>
                    <a:pt x="2264862" y="298156"/>
                  </a:lnTo>
                  <a:lnTo>
                    <a:pt x="2406416" y="670852"/>
                  </a:lnTo>
                  <a:lnTo>
                    <a:pt x="2547969" y="596313"/>
                  </a:lnTo>
                  <a:lnTo>
                    <a:pt x="2689523" y="819931"/>
                  </a:lnTo>
                  <a:lnTo>
                    <a:pt x="2831077" y="1416245"/>
                  </a:lnTo>
                  <a:lnTo>
                    <a:pt x="2972631" y="1639862"/>
                  </a:lnTo>
                  <a:lnTo>
                    <a:pt x="3114185" y="1565323"/>
                  </a:lnTo>
                  <a:lnTo>
                    <a:pt x="3255739" y="1938019"/>
                  </a:lnTo>
                  <a:lnTo>
                    <a:pt x="3397293" y="1788941"/>
                  </a:lnTo>
                </a:path>
              </a:pathLst>
            </a:custGeom>
            <a:ln w="43362" cap="flat">
              <a:solidFill>
                <a:srgbClr val="000000">
                  <a:alpha val="100000"/>
                </a:srgbClr>
              </a:solidFill>
              <a:prstDash val="solid"/>
              <a:round/>
            </a:ln>
          </p:spPr>
          <p:txBody>
            <a:bodyPr/>
            <a:lstStyle/>
            <a:p/>
          </p:txBody>
        </p:sp>
        <p:sp>
          <p:nvSpPr>
            <p:cNvPr id="84" name="pl84"/>
            <p:cNvSpPr/>
            <p:nvPr/>
          </p:nvSpPr>
          <p:spPr>
            <a:xfrm>
              <a:off x="5437664" y="1785328"/>
              <a:ext cx="0" cy="417419"/>
            </a:xfrm>
            <a:custGeom>
              <a:avLst/>
              <a:pathLst>
                <a:path w="0" h="417419">
                  <a:moveTo>
                    <a:pt x="0" y="417419"/>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145433" y="1785328"/>
              <a:ext cx="0" cy="119262"/>
            </a:xfrm>
            <a:custGeom>
              <a:avLst/>
              <a:pathLst>
                <a:path w="0" h="119262">
                  <a:moveTo>
                    <a:pt x="0" y="119262"/>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853202" y="1785328"/>
              <a:ext cx="0" cy="193801"/>
            </a:xfrm>
            <a:custGeom>
              <a:avLst/>
              <a:pathLst>
                <a:path w="0" h="193801">
                  <a:moveTo>
                    <a:pt x="0" y="193801"/>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7560972" y="1785328"/>
              <a:ext cx="0" cy="119262"/>
            </a:xfrm>
            <a:custGeom>
              <a:avLst/>
              <a:pathLst>
                <a:path w="0" h="119262">
                  <a:moveTo>
                    <a:pt x="0" y="119262"/>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127187" y="1785328"/>
              <a:ext cx="0" cy="864654"/>
            </a:xfrm>
            <a:custGeom>
              <a:avLst/>
              <a:pathLst>
                <a:path w="0" h="864654">
                  <a:moveTo>
                    <a:pt x="0" y="864654"/>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693403" y="1785328"/>
              <a:ext cx="0" cy="1982743"/>
            </a:xfrm>
            <a:custGeom>
              <a:avLst/>
              <a:pathLst>
                <a:path w="0" h="1982743">
                  <a:moveTo>
                    <a:pt x="0" y="1982743"/>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834957" y="1785328"/>
              <a:ext cx="0" cy="1833664"/>
            </a:xfrm>
            <a:custGeom>
              <a:avLst/>
              <a:pathLst>
                <a:path w="0" h="1833664">
                  <a:moveTo>
                    <a:pt x="0" y="1833664"/>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5437664" y="1830051"/>
              <a:ext cx="3397293" cy="1938019"/>
            </a:xfrm>
            <a:custGeom>
              <a:avLst/>
              <a:pathLst>
                <a:path w="3397293" h="1938019">
                  <a:moveTo>
                    <a:pt x="0" y="372696"/>
                  </a:moveTo>
                  <a:lnTo>
                    <a:pt x="141553" y="223617"/>
                  </a:lnTo>
                  <a:lnTo>
                    <a:pt x="283107" y="298156"/>
                  </a:lnTo>
                  <a:lnTo>
                    <a:pt x="424661" y="521774"/>
                  </a:lnTo>
                  <a:lnTo>
                    <a:pt x="566215" y="372696"/>
                  </a:lnTo>
                  <a:lnTo>
                    <a:pt x="707769" y="74539"/>
                  </a:lnTo>
                  <a:lnTo>
                    <a:pt x="849323" y="298156"/>
                  </a:lnTo>
                  <a:lnTo>
                    <a:pt x="990877" y="372696"/>
                  </a:lnTo>
                  <a:lnTo>
                    <a:pt x="1132431" y="447235"/>
                  </a:lnTo>
                  <a:lnTo>
                    <a:pt x="1273984" y="149078"/>
                  </a:lnTo>
                  <a:lnTo>
                    <a:pt x="1415538" y="149078"/>
                  </a:lnTo>
                  <a:lnTo>
                    <a:pt x="1557092" y="149078"/>
                  </a:lnTo>
                  <a:lnTo>
                    <a:pt x="1698646" y="74539"/>
                  </a:lnTo>
                  <a:lnTo>
                    <a:pt x="1840200" y="0"/>
                  </a:lnTo>
                  <a:lnTo>
                    <a:pt x="1981754" y="0"/>
                  </a:lnTo>
                  <a:lnTo>
                    <a:pt x="2123308" y="74539"/>
                  </a:lnTo>
                  <a:lnTo>
                    <a:pt x="2264862" y="298156"/>
                  </a:lnTo>
                  <a:lnTo>
                    <a:pt x="2406416" y="670852"/>
                  </a:lnTo>
                  <a:lnTo>
                    <a:pt x="2547969" y="596313"/>
                  </a:lnTo>
                  <a:lnTo>
                    <a:pt x="2689523" y="819931"/>
                  </a:lnTo>
                  <a:lnTo>
                    <a:pt x="2831077" y="1416245"/>
                  </a:lnTo>
                  <a:lnTo>
                    <a:pt x="2972631" y="1639862"/>
                  </a:lnTo>
                  <a:lnTo>
                    <a:pt x="3114185" y="1565323"/>
                  </a:lnTo>
                  <a:lnTo>
                    <a:pt x="3255739" y="1938019"/>
                  </a:lnTo>
                  <a:lnTo>
                    <a:pt x="3397293" y="1788941"/>
                  </a:lnTo>
                </a:path>
              </a:pathLst>
            </a:custGeom>
            <a:ln w="27101" cap="flat">
              <a:solidFill>
                <a:srgbClr val="0058AB">
                  <a:alpha val="100000"/>
                </a:srgbClr>
              </a:solidFill>
              <a:prstDash val="solid"/>
              <a:round/>
            </a:ln>
          </p:spPr>
          <p:txBody>
            <a:bodyPr/>
            <a:lstStyle/>
            <a:p/>
          </p:txBody>
        </p:sp>
        <p:sp>
          <p:nvSpPr>
            <p:cNvPr id="92" name="tx92"/>
            <p:cNvSpPr/>
            <p:nvPr/>
          </p:nvSpPr>
          <p:spPr>
            <a:xfrm>
              <a:off x="5407519" y="171507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3" name="tx93"/>
            <p:cNvSpPr/>
            <p:nvPr/>
          </p:nvSpPr>
          <p:spPr>
            <a:xfrm>
              <a:off x="6085143" y="17150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10</a:t>
              </a:r>
            </a:p>
          </p:txBody>
        </p:sp>
        <p:sp>
          <p:nvSpPr>
            <p:cNvPr id="94" name="tx94"/>
            <p:cNvSpPr/>
            <p:nvPr/>
          </p:nvSpPr>
          <p:spPr>
            <a:xfrm>
              <a:off x="6823058" y="171507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a:t>
              </a:r>
            </a:p>
          </p:txBody>
        </p:sp>
        <p:sp>
          <p:nvSpPr>
            <p:cNvPr id="95" name="tx95"/>
            <p:cNvSpPr/>
            <p:nvPr/>
          </p:nvSpPr>
          <p:spPr>
            <a:xfrm>
              <a:off x="7500682" y="17150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10</a:t>
              </a:r>
            </a:p>
          </p:txBody>
        </p:sp>
        <p:sp>
          <p:nvSpPr>
            <p:cNvPr id="96" name="tx96"/>
            <p:cNvSpPr/>
            <p:nvPr/>
          </p:nvSpPr>
          <p:spPr>
            <a:xfrm>
              <a:off x="8097042" y="171507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615063" y="1715072"/>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-15</a:t>
              </a:r>
            </a:p>
          </p:txBody>
        </p:sp>
        <p:sp>
          <p:nvSpPr>
            <p:cNvPr id="98" name="tx98"/>
            <p:cNvSpPr/>
            <p:nvPr/>
          </p:nvSpPr>
          <p:spPr>
            <a:xfrm>
              <a:off x="8756617" y="1715019"/>
              <a:ext cx="1566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-13</a:t>
              </a:r>
            </a:p>
          </p:txBody>
        </p:sp>
        <p:sp>
          <p:nvSpPr>
            <p:cNvPr id="99" name="tx99"/>
            <p:cNvSpPr/>
            <p:nvPr/>
          </p:nvSpPr>
          <p:spPr>
            <a:xfrm>
              <a:off x="8902429" y="268540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0" name="tx100"/>
            <p:cNvSpPr/>
            <p:nvPr/>
          </p:nvSpPr>
          <p:spPr>
            <a:xfrm>
              <a:off x="8877160" y="246178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2</a:t>
              </a:r>
            </a:p>
          </p:txBody>
        </p:sp>
        <p:sp>
          <p:nvSpPr>
            <p:cNvPr id="101" name="tx101"/>
            <p:cNvSpPr/>
            <p:nvPr/>
          </p:nvSpPr>
          <p:spPr>
            <a:xfrm>
              <a:off x="5003259" y="3343260"/>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a:off x="5127474" y="259786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3" name="tx103"/>
            <p:cNvSpPr/>
            <p:nvPr/>
          </p:nvSpPr>
          <p:spPr>
            <a:xfrm>
              <a:off x="5049780" y="185247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4" name="tx104"/>
            <p:cNvSpPr/>
            <p:nvPr/>
          </p:nvSpPr>
          <p:spPr>
            <a:xfrm>
              <a:off x="5049780" y="110708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5" name="tx105"/>
            <p:cNvSpPr/>
            <p:nvPr/>
          </p:nvSpPr>
          <p:spPr>
            <a:xfrm rot="-5400000">
              <a:off x="528121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6" name="tx106"/>
            <p:cNvSpPr/>
            <p:nvPr/>
          </p:nvSpPr>
          <p:spPr>
            <a:xfrm rot="-5400000">
              <a:off x="598898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7" name="tx107"/>
            <p:cNvSpPr/>
            <p:nvPr/>
          </p:nvSpPr>
          <p:spPr>
            <a:xfrm rot="-5400000">
              <a:off x="6696756"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8" name="tx108"/>
            <p:cNvSpPr/>
            <p:nvPr/>
          </p:nvSpPr>
          <p:spPr>
            <a:xfrm rot="-5400000">
              <a:off x="7404526"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9" name="tx109"/>
            <p:cNvSpPr/>
            <p:nvPr/>
          </p:nvSpPr>
          <p:spPr>
            <a:xfrm rot="-5400000">
              <a:off x="7970741"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0" name="tx110"/>
            <p:cNvSpPr/>
            <p:nvPr/>
          </p:nvSpPr>
          <p:spPr>
            <a:xfrm rot="-5400000">
              <a:off x="8536923" y="408035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1" name="tx111"/>
            <p:cNvSpPr/>
            <p:nvPr/>
          </p:nvSpPr>
          <p:spPr>
            <a:xfrm rot="-5400000">
              <a:off x="8678510"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2" name="tx112"/>
            <p:cNvSpPr/>
            <p:nvPr/>
          </p:nvSpPr>
          <p:spPr>
            <a:xfrm rot="-5400000">
              <a:off x="4132199" y="2243044"/>
              <a:ext cx="14653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Diferencia (% puntos)</a:t>
              </a:r>
            </a:p>
          </p:txBody>
        </p:sp>
        <p:sp>
          <p:nvSpPr>
            <p:cNvPr id="113" name="pl113"/>
            <p:cNvSpPr/>
            <p:nvPr/>
          </p:nvSpPr>
          <p:spPr>
            <a:xfrm>
              <a:off x="5964000"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5964000"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5" name="pl115"/>
            <p:cNvSpPr/>
            <p:nvPr/>
          </p:nvSpPr>
          <p:spPr>
            <a:xfrm>
              <a:off x="6928365" y="47812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6" name="pl116"/>
            <p:cNvSpPr/>
            <p:nvPr/>
          </p:nvSpPr>
          <p:spPr>
            <a:xfrm>
              <a:off x="7690819" y="4781284"/>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7" name="tx117"/>
            <p:cNvSpPr/>
            <p:nvPr/>
          </p:nvSpPr>
          <p:spPr>
            <a:xfrm>
              <a:off x="6231100" y="4729647"/>
              <a:ext cx="60573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Honduras</a:t>
              </a:r>
            </a:p>
          </p:txBody>
        </p:sp>
        <p:sp>
          <p:nvSpPr>
            <p:cNvPr id="118" name="tx118"/>
            <p:cNvSpPr/>
            <p:nvPr/>
          </p:nvSpPr>
          <p:spPr>
            <a:xfrm>
              <a:off x="7195464" y="4727873"/>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9" name="tx119"/>
            <p:cNvSpPr/>
            <p:nvPr/>
          </p:nvSpPr>
          <p:spPr>
            <a:xfrm>
              <a:off x="7957919" y="4727873"/>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20" name="tx120"/>
            <p:cNvSpPr/>
            <p:nvPr/>
          </p:nvSpPr>
          <p:spPr>
            <a:xfrm>
              <a:off x="5446181" y="472791"/>
              <a:ext cx="3380258" cy="1412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Diferencia de cobertura en comparación con 2019</a:t>
              </a:r>
            </a:p>
          </p:txBody>
        </p:sp>
        <p:sp>
          <p:nvSpPr>
            <p:cNvPr id="121" name="pl121"/>
            <p:cNvSpPr/>
            <p:nvPr/>
          </p:nvSpPr>
          <p:spPr>
            <a:xfrm>
              <a:off x="2490374"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4836767"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7183159"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951100" y="5782924"/>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601234"/>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419545"/>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1317178"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3663570"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6009963"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8356355"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31" name="rc131"/>
            <p:cNvSpPr/>
            <p:nvPr/>
          </p:nvSpPr>
          <p:spPr>
            <a:xfrm>
              <a:off x="1317178" y="5710248"/>
              <a:ext cx="3192853" cy="145351"/>
            </a:xfrm>
            <a:prstGeom prst="rect">
              <a:avLst/>
            </a:prstGeom>
            <a:solidFill>
              <a:srgbClr val="1CABE2">
                <a:alpha val="80000"/>
              </a:srgbClr>
            </a:solidFill>
          </p:spPr>
          <p:txBody>
            <a:bodyPr/>
            <a:lstStyle/>
            <a:p/>
          </p:txBody>
        </p:sp>
        <p:sp>
          <p:nvSpPr>
            <p:cNvPr id="132" name="rc132"/>
            <p:cNvSpPr/>
            <p:nvPr/>
          </p:nvSpPr>
          <p:spPr>
            <a:xfrm>
              <a:off x="1317178" y="5528559"/>
              <a:ext cx="7321564" cy="145351"/>
            </a:xfrm>
            <a:prstGeom prst="rect">
              <a:avLst/>
            </a:prstGeom>
            <a:solidFill>
              <a:srgbClr val="1CABE2">
                <a:alpha val="80000"/>
              </a:srgbClr>
            </a:solidFill>
          </p:spPr>
          <p:txBody>
            <a:bodyPr/>
            <a:lstStyle/>
            <a:p/>
          </p:txBody>
        </p:sp>
        <p:sp>
          <p:nvSpPr>
            <p:cNvPr id="133" name="rc133"/>
            <p:cNvSpPr/>
            <p:nvPr/>
          </p:nvSpPr>
          <p:spPr>
            <a:xfrm>
              <a:off x="1317178" y="5346869"/>
              <a:ext cx="6798319" cy="145351"/>
            </a:xfrm>
            <a:prstGeom prst="rect">
              <a:avLst/>
            </a:prstGeom>
            <a:solidFill>
              <a:srgbClr val="1CABE2">
                <a:alpha val="80000"/>
              </a:srgbClr>
            </a:solidFill>
          </p:spPr>
          <p:txBody>
            <a:bodyPr/>
            <a:lstStyle/>
            <a:p/>
          </p:txBody>
        </p:sp>
        <p:sp>
          <p:nvSpPr>
            <p:cNvPr id="134" name="tx134"/>
            <p:cNvSpPr/>
            <p:nvPr/>
          </p:nvSpPr>
          <p:spPr>
            <a:xfrm>
              <a:off x="8207706" y="5546767"/>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62,000</a:t>
              </a:r>
            </a:p>
          </p:txBody>
        </p:sp>
        <p:sp>
          <p:nvSpPr>
            <p:cNvPr id="135" name="tx135"/>
            <p:cNvSpPr/>
            <p:nvPr/>
          </p:nvSpPr>
          <p:spPr>
            <a:xfrm>
              <a:off x="7684461" y="5365078"/>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58,000</a:t>
              </a:r>
            </a:p>
          </p:txBody>
        </p:sp>
        <p:sp>
          <p:nvSpPr>
            <p:cNvPr id="136" name="tx136"/>
            <p:cNvSpPr/>
            <p:nvPr/>
          </p:nvSpPr>
          <p:spPr>
            <a:xfrm>
              <a:off x="577692" y="57308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7" name="tx137"/>
            <p:cNvSpPr/>
            <p:nvPr/>
          </p:nvSpPr>
          <p:spPr>
            <a:xfrm>
              <a:off x="577692" y="554905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8" name="tx138"/>
            <p:cNvSpPr/>
            <p:nvPr/>
          </p:nvSpPr>
          <p:spPr>
            <a:xfrm>
              <a:off x="577692" y="536743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9" name="tx139"/>
            <p:cNvSpPr/>
            <p:nvPr/>
          </p:nvSpPr>
          <p:spPr>
            <a:xfrm>
              <a:off x="1239484" y="596715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0" name="tx140"/>
            <p:cNvSpPr/>
            <p:nvPr/>
          </p:nvSpPr>
          <p:spPr>
            <a:xfrm>
              <a:off x="3236285" y="5949076"/>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41" name="tx141"/>
            <p:cNvSpPr/>
            <p:nvPr/>
          </p:nvSpPr>
          <p:spPr>
            <a:xfrm>
              <a:off x="5582677" y="5949076"/>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40,000</a:t>
              </a:r>
            </a:p>
          </p:txBody>
        </p:sp>
        <p:sp>
          <p:nvSpPr>
            <p:cNvPr id="142" name="tx142"/>
            <p:cNvSpPr/>
            <p:nvPr/>
          </p:nvSpPr>
          <p:spPr>
            <a:xfrm>
              <a:off x="7929069" y="5949076"/>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60,000</a:t>
              </a:r>
            </a:p>
          </p:txBody>
        </p:sp>
        <p:sp>
          <p:nvSpPr>
            <p:cNvPr id="143" name="tx143"/>
            <p:cNvSpPr/>
            <p:nvPr/>
          </p:nvSpPr>
          <p:spPr>
            <a:xfrm>
              <a:off x="951100" y="5067111"/>
              <a:ext cx="5328865" cy="141758"/>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Número de niños sin vacunar y con vacunación incompleta, 2019, 2023 y 2024</a:t>
              </a:r>
            </a:p>
          </p:txBody>
        </p:sp>
        <p:sp>
          <p:nvSpPr>
            <p:cNvPr id="144" name="tx144"/>
            <p:cNvSpPr/>
            <p:nvPr/>
          </p:nvSpPr>
          <p:spPr>
            <a:xfrm>
              <a:off x="4407982" y="6265216"/>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145" name="tx145"/>
            <p:cNvSpPr/>
            <p:nvPr/>
          </p:nvSpPr>
          <p:spPr>
            <a:xfrm>
              <a:off x="2419549" y="6379586"/>
              <a:ext cx="658527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Diferencia de cobertura en comparación con 2019 - los valores por encima de cero indican una cobertura superior a la de 2019</a:t>
              </a:r>
            </a:p>
          </p:txBody>
        </p:sp>
        <p:sp>
          <p:nvSpPr>
            <p:cNvPr id="146" name="tx146"/>
            <p:cNvSpPr/>
            <p:nvPr/>
          </p:nvSpPr>
          <p:spPr>
            <a:xfrm>
              <a:off x="5264736" y="6498977"/>
              <a:ext cx="374008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y los valores por debajo de cero indican una cobertura inferior a la de 2019.</a:t>
              </a:r>
            </a:p>
          </p:txBody>
        </p:sp>
      </p:grpSp>
      <p:sp>
        <p:nvSpPr>
          <p:cNvPr id="14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En 2024, la cobertura de DTP3 en Honduras (75%) era 10 puntos porcentuales inferior a la media mundial (85%) y 7 puntos porcentuales inferior a la media de todos los países de LACR (82%).
La cobertura nacional de DTP3 era 13 puntos porcentuales inferior a la de 2019 (88%).
Esto equivale a 58.000 niños sin vacunar y con vacunación incompleta en 2024 frente a 27.000 niños sin vacunar y con vacunación incompleta en 2019.</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66863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89872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12881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35889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05359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28368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51376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74385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7394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42344" y="2236599"/>
              <a:ext cx="231165" cy="18169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099195" y="2205803"/>
              <a:ext cx="231165" cy="184779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356046" y="2144210"/>
              <a:ext cx="231165" cy="190938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612896" y="1928634"/>
              <a:ext cx="231165" cy="21249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1869747" y="1897837"/>
              <a:ext cx="231165" cy="215575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126598" y="1836244"/>
              <a:ext cx="231165" cy="221734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383449" y="1743855"/>
              <a:ext cx="231165" cy="23097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640299" y="1743855"/>
              <a:ext cx="231165" cy="2309739"/>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21" name="rc21"/>
            <p:cNvSpPr/>
            <p:nvPr/>
          </p:nvSpPr>
          <p:spPr>
            <a:xfrm>
              <a:off x="2897150" y="1651465"/>
              <a:ext cx="231165" cy="240212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410852" y="1589872"/>
              <a:ext cx="231165" cy="246372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154001" y="1589872"/>
              <a:ext cx="231165" cy="246372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3667702" y="1559076"/>
              <a:ext cx="231165" cy="249451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3924553" y="1374296"/>
              <a:ext cx="231165" cy="267929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4181404" y="1343500"/>
              <a:ext cx="231165" cy="27100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4438255" y="1312703"/>
              <a:ext cx="231165" cy="274089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4695105" y="1281907"/>
              <a:ext cx="231165" cy="277168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4951956" y="1281907"/>
              <a:ext cx="231165" cy="277168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5208807" y="1251110"/>
              <a:ext cx="231165" cy="280248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5465658" y="1220314"/>
              <a:ext cx="231165" cy="28332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5722508" y="1189517"/>
              <a:ext cx="231165" cy="286407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6236210" y="1158721"/>
              <a:ext cx="231165" cy="289487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5979359" y="1158721"/>
              <a:ext cx="231165" cy="289487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6493060" y="1127924"/>
              <a:ext cx="231165" cy="292566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6749911" y="1127924"/>
              <a:ext cx="231165" cy="292566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7006762" y="1066331"/>
              <a:ext cx="231165" cy="298726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7263613" y="1035535"/>
              <a:ext cx="231165" cy="3018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8034165" y="1004738"/>
              <a:ext cx="231165" cy="30488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7777314" y="1004738"/>
              <a:ext cx="231165" cy="30488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1" name="rc41"/>
            <p:cNvSpPr/>
            <p:nvPr/>
          </p:nvSpPr>
          <p:spPr>
            <a:xfrm>
              <a:off x="8291016" y="1004738"/>
              <a:ext cx="231165" cy="30488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2" name="rc42"/>
            <p:cNvSpPr/>
            <p:nvPr/>
          </p:nvSpPr>
          <p:spPr>
            <a:xfrm>
              <a:off x="8804717" y="1004738"/>
              <a:ext cx="231165" cy="30488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3" name="rc43"/>
            <p:cNvSpPr/>
            <p:nvPr/>
          </p:nvSpPr>
          <p:spPr>
            <a:xfrm>
              <a:off x="8547866" y="1004738"/>
              <a:ext cx="231165" cy="30488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4" name="rc44"/>
            <p:cNvSpPr/>
            <p:nvPr/>
          </p:nvSpPr>
          <p:spPr>
            <a:xfrm>
              <a:off x="7520463" y="1004738"/>
              <a:ext cx="231165" cy="30488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5" name="tx45"/>
            <p:cNvSpPr/>
            <p:nvPr/>
          </p:nvSpPr>
          <p:spPr>
            <a:xfrm>
              <a:off x="887589" y="208039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59</a:t>
              </a:r>
            </a:p>
          </p:txBody>
        </p:sp>
        <p:sp>
          <p:nvSpPr>
            <p:cNvPr id="46" name="tx46"/>
            <p:cNvSpPr/>
            <p:nvPr/>
          </p:nvSpPr>
          <p:spPr>
            <a:xfrm>
              <a:off x="1144440" y="204775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60</a:t>
              </a:r>
            </a:p>
          </p:txBody>
        </p:sp>
        <p:sp>
          <p:nvSpPr>
            <p:cNvPr id="47" name="tx47"/>
            <p:cNvSpPr/>
            <p:nvPr/>
          </p:nvSpPr>
          <p:spPr>
            <a:xfrm>
              <a:off x="1401290" y="198246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62</a:t>
              </a:r>
            </a:p>
          </p:txBody>
        </p:sp>
        <p:sp>
          <p:nvSpPr>
            <p:cNvPr id="48" name="tx48"/>
            <p:cNvSpPr/>
            <p:nvPr/>
          </p:nvSpPr>
          <p:spPr>
            <a:xfrm>
              <a:off x="1658141" y="175395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69</a:t>
              </a:r>
            </a:p>
          </p:txBody>
        </p:sp>
        <p:sp>
          <p:nvSpPr>
            <p:cNvPr id="49" name="tx49"/>
            <p:cNvSpPr/>
            <p:nvPr/>
          </p:nvSpPr>
          <p:spPr>
            <a:xfrm>
              <a:off x="1914992" y="172131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70</a:t>
              </a:r>
            </a:p>
          </p:txBody>
        </p:sp>
        <p:sp>
          <p:nvSpPr>
            <p:cNvPr id="50" name="tx50"/>
            <p:cNvSpPr/>
            <p:nvPr/>
          </p:nvSpPr>
          <p:spPr>
            <a:xfrm>
              <a:off x="2171843" y="1657567"/>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72</a:t>
              </a:r>
            </a:p>
          </p:txBody>
        </p:sp>
        <p:sp>
          <p:nvSpPr>
            <p:cNvPr id="51" name="tx51"/>
            <p:cNvSpPr/>
            <p:nvPr/>
          </p:nvSpPr>
          <p:spPr>
            <a:xfrm>
              <a:off x="2428693" y="1559634"/>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75</a:t>
              </a:r>
            </a:p>
          </p:txBody>
        </p:sp>
        <p:sp>
          <p:nvSpPr>
            <p:cNvPr id="52" name="tx52"/>
            <p:cNvSpPr/>
            <p:nvPr/>
          </p:nvSpPr>
          <p:spPr>
            <a:xfrm>
              <a:off x="2685544" y="1559634"/>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75</a:t>
              </a:r>
            </a:p>
          </p:txBody>
        </p:sp>
        <p:sp>
          <p:nvSpPr>
            <p:cNvPr id="53" name="tx53"/>
            <p:cNvSpPr/>
            <p:nvPr/>
          </p:nvSpPr>
          <p:spPr>
            <a:xfrm>
              <a:off x="2942395" y="14601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78</a:t>
              </a:r>
            </a:p>
          </p:txBody>
        </p:sp>
        <p:sp>
          <p:nvSpPr>
            <p:cNvPr id="54" name="tx54"/>
            <p:cNvSpPr/>
            <p:nvPr/>
          </p:nvSpPr>
          <p:spPr>
            <a:xfrm>
              <a:off x="3456096" y="13948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80</a:t>
              </a:r>
            </a:p>
          </p:txBody>
        </p:sp>
        <p:sp>
          <p:nvSpPr>
            <p:cNvPr id="55" name="tx55"/>
            <p:cNvSpPr/>
            <p:nvPr/>
          </p:nvSpPr>
          <p:spPr>
            <a:xfrm>
              <a:off x="3199246" y="13948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80</a:t>
              </a:r>
            </a:p>
          </p:txBody>
        </p:sp>
        <p:sp>
          <p:nvSpPr>
            <p:cNvPr id="56" name="tx56"/>
            <p:cNvSpPr/>
            <p:nvPr/>
          </p:nvSpPr>
          <p:spPr>
            <a:xfrm>
              <a:off x="3712947" y="136222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81</a:t>
              </a:r>
            </a:p>
          </p:txBody>
        </p:sp>
        <p:sp>
          <p:nvSpPr>
            <p:cNvPr id="57" name="tx57"/>
            <p:cNvSpPr/>
            <p:nvPr/>
          </p:nvSpPr>
          <p:spPr>
            <a:xfrm>
              <a:off x="3969798" y="116635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87</a:t>
              </a:r>
            </a:p>
          </p:txBody>
        </p:sp>
        <p:sp>
          <p:nvSpPr>
            <p:cNvPr id="58" name="tx58"/>
            <p:cNvSpPr/>
            <p:nvPr/>
          </p:nvSpPr>
          <p:spPr>
            <a:xfrm>
              <a:off x="4226649" y="113371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88</a:t>
              </a:r>
            </a:p>
          </p:txBody>
        </p:sp>
        <p:sp>
          <p:nvSpPr>
            <p:cNvPr id="59" name="tx59"/>
            <p:cNvSpPr/>
            <p:nvPr/>
          </p:nvSpPr>
          <p:spPr>
            <a:xfrm>
              <a:off x="4483499" y="11010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60" name="tx60"/>
            <p:cNvSpPr/>
            <p:nvPr/>
          </p:nvSpPr>
          <p:spPr>
            <a:xfrm>
              <a:off x="4740350" y="106842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61" name="tx61"/>
            <p:cNvSpPr/>
            <p:nvPr/>
          </p:nvSpPr>
          <p:spPr>
            <a:xfrm>
              <a:off x="4997201" y="106842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62" name="tx62"/>
            <p:cNvSpPr/>
            <p:nvPr/>
          </p:nvSpPr>
          <p:spPr>
            <a:xfrm>
              <a:off x="5254052" y="10357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63" name="tx63"/>
            <p:cNvSpPr/>
            <p:nvPr/>
          </p:nvSpPr>
          <p:spPr>
            <a:xfrm>
              <a:off x="5510902" y="100313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64" name="tx64"/>
            <p:cNvSpPr/>
            <p:nvPr/>
          </p:nvSpPr>
          <p:spPr>
            <a:xfrm>
              <a:off x="5767753" y="97043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65" name="tx65"/>
            <p:cNvSpPr/>
            <p:nvPr/>
          </p:nvSpPr>
          <p:spPr>
            <a:xfrm>
              <a:off x="6281455" y="9378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66" name="tx66"/>
            <p:cNvSpPr/>
            <p:nvPr/>
          </p:nvSpPr>
          <p:spPr>
            <a:xfrm>
              <a:off x="6024604" y="9378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67" name="tx67"/>
            <p:cNvSpPr/>
            <p:nvPr/>
          </p:nvSpPr>
          <p:spPr>
            <a:xfrm>
              <a:off x="6538305" y="90520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68" name="tx68"/>
            <p:cNvSpPr/>
            <p:nvPr/>
          </p:nvSpPr>
          <p:spPr>
            <a:xfrm>
              <a:off x="6795156" y="90520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69" name="tx69"/>
            <p:cNvSpPr/>
            <p:nvPr/>
          </p:nvSpPr>
          <p:spPr>
            <a:xfrm>
              <a:off x="7052007" y="83991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70" name="tx70"/>
            <p:cNvSpPr/>
            <p:nvPr/>
          </p:nvSpPr>
          <p:spPr>
            <a:xfrm>
              <a:off x="7308858" y="80727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71" name="tx71"/>
            <p:cNvSpPr/>
            <p:nvPr/>
          </p:nvSpPr>
          <p:spPr>
            <a:xfrm>
              <a:off x="8079410" y="774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72" name="tx72"/>
            <p:cNvSpPr/>
            <p:nvPr/>
          </p:nvSpPr>
          <p:spPr>
            <a:xfrm>
              <a:off x="7822559" y="774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73" name="tx73"/>
            <p:cNvSpPr/>
            <p:nvPr/>
          </p:nvSpPr>
          <p:spPr>
            <a:xfrm>
              <a:off x="8336261" y="774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74" name="tx74"/>
            <p:cNvSpPr/>
            <p:nvPr/>
          </p:nvSpPr>
          <p:spPr>
            <a:xfrm>
              <a:off x="8849962" y="774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75" name="tx75"/>
            <p:cNvSpPr/>
            <p:nvPr/>
          </p:nvSpPr>
          <p:spPr>
            <a:xfrm>
              <a:off x="8593111" y="774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76" name="tx76"/>
            <p:cNvSpPr/>
            <p:nvPr/>
          </p:nvSpPr>
          <p:spPr>
            <a:xfrm>
              <a:off x="7565708" y="774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77" name="pg77"/>
            <p:cNvSpPr/>
            <p:nvPr/>
          </p:nvSpPr>
          <p:spPr>
            <a:xfrm>
              <a:off x="895261" y="304297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78" name="tx78"/>
            <p:cNvSpPr/>
            <p:nvPr/>
          </p:nvSpPr>
          <p:spPr>
            <a:xfrm>
              <a:off x="927782" y="307386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79" name="pg79"/>
            <p:cNvSpPr/>
            <p:nvPr/>
          </p:nvSpPr>
          <p:spPr>
            <a:xfrm>
              <a:off x="1152111" y="302758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80" name="tx80"/>
            <p:cNvSpPr/>
            <p:nvPr/>
          </p:nvSpPr>
          <p:spPr>
            <a:xfrm>
              <a:off x="1184633" y="3061108"/>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81" name="pg81"/>
            <p:cNvSpPr/>
            <p:nvPr/>
          </p:nvSpPr>
          <p:spPr>
            <a:xfrm>
              <a:off x="1408962" y="299678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82" name="tx82"/>
            <p:cNvSpPr/>
            <p:nvPr/>
          </p:nvSpPr>
          <p:spPr>
            <a:xfrm>
              <a:off x="1441484" y="3027612"/>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83" name="pg83"/>
            <p:cNvSpPr/>
            <p:nvPr/>
          </p:nvSpPr>
          <p:spPr>
            <a:xfrm>
              <a:off x="1922664" y="287359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84" name="tx84"/>
            <p:cNvSpPr/>
            <p:nvPr/>
          </p:nvSpPr>
          <p:spPr>
            <a:xfrm>
              <a:off x="1955185" y="290447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85" name="pg85"/>
            <p:cNvSpPr/>
            <p:nvPr/>
          </p:nvSpPr>
          <p:spPr>
            <a:xfrm>
              <a:off x="2436365" y="279660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86" name="tx86"/>
            <p:cNvSpPr/>
            <p:nvPr/>
          </p:nvSpPr>
          <p:spPr>
            <a:xfrm>
              <a:off x="2468887" y="2829129"/>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87" name="pg87"/>
            <p:cNvSpPr/>
            <p:nvPr/>
          </p:nvSpPr>
          <p:spPr>
            <a:xfrm>
              <a:off x="2950067" y="275041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88" name="tx88"/>
            <p:cNvSpPr/>
            <p:nvPr/>
          </p:nvSpPr>
          <p:spPr>
            <a:xfrm>
              <a:off x="2982588" y="278261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89" name="pg89"/>
            <p:cNvSpPr/>
            <p:nvPr/>
          </p:nvSpPr>
          <p:spPr>
            <a:xfrm>
              <a:off x="3463768" y="271961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0" name="tx90"/>
            <p:cNvSpPr/>
            <p:nvPr/>
          </p:nvSpPr>
          <p:spPr>
            <a:xfrm>
              <a:off x="3496290" y="2751873"/>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91" name="pg91"/>
            <p:cNvSpPr/>
            <p:nvPr/>
          </p:nvSpPr>
          <p:spPr>
            <a:xfrm>
              <a:off x="3690474" y="2704218"/>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2" name="tx92"/>
            <p:cNvSpPr/>
            <p:nvPr/>
          </p:nvSpPr>
          <p:spPr>
            <a:xfrm>
              <a:off x="3722995" y="2735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93" name="pg93"/>
            <p:cNvSpPr/>
            <p:nvPr/>
          </p:nvSpPr>
          <p:spPr>
            <a:xfrm>
              <a:off x="4491171" y="258103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4" name="tx94"/>
            <p:cNvSpPr/>
            <p:nvPr/>
          </p:nvSpPr>
          <p:spPr>
            <a:xfrm>
              <a:off x="4523693" y="261191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95" name="pg95"/>
            <p:cNvSpPr/>
            <p:nvPr/>
          </p:nvSpPr>
          <p:spPr>
            <a:xfrm>
              <a:off x="5261723" y="255023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6" name="tx96"/>
            <p:cNvSpPr/>
            <p:nvPr/>
          </p:nvSpPr>
          <p:spPr>
            <a:xfrm>
              <a:off x="5294245" y="258243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97" name="tx97"/>
            <p:cNvSpPr/>
            <p:nvPr/>
          </p:nvSpPr>
          <p:spPr>
            <a:xfrm>
              <a:off x="663492" y="400147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98" name="tx98"/>
            <p:cNvSpPr/>
            <p:nvPr/>
          </p:nvSpPr>
          <p:spPr>
            <a:xfrm>
              <a:off x="585797" y="323156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99" name="tx99"/>
            <p:cNvSpPr/>
            <p:nvPr/>
          </p:nvSpPr>
          <p:spPr>
            <a:xfrm>
              <a:off x="585797" y="246165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00" name="tx100"/>
            <p:cNvSpPr/>
            <p:nvPr/>
          </p:nvSpPr>
          <p:spPr>
            <a:xfrm>
              <a:off x="585797" y="1693445"/>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01" name="tx101"/>
            <p:cNvSpPr/>
            <p:nvPr/>
          </p:nvSpPr>
          <p:spPr>
            <a:xfrm>
              <a:off x="508103" y="92182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02" name="tx102"/>
            <p:cNvSpPr/>
            <p:nvPr/>
          </p:nvSpPr>
          <p:spPr>
            <a:xfrm rot="-5400000">
              <a:off x="751344" y="4432759"/>
              <a:ext cx="41152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Bolivia</a:t>
              </a:r>
            </a:p>
          </p:txBody>
        </p:sp>
        <p:sp>
          <p:nvSpPr>
            <p:cNvPr id="103" name="tx103"/>
            <p:cNvSpPr/>
            <p:nvPr/>
          </p:nvSpPr>
          <p:spPr>
            <a:xfrm rot="-5400000">
              <a:off x="1070064" y="4370344"/>
              <a:ext cx="28724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Haití</a:t>
              </a:r>
            </a:p>
          </p:txBody>
        </p:sp>
        <p:sp>
          <p:nvSpPr>
            <p:cNvPr id="104" name="tx104"/>
            <p:cNvSpPr/>
            <p:nvPr/>
          </p:nvSpPr>
          <p:spPr>
            <a:xfrm rot="-5400000">
              <a:off x="1140694" y="4557111"/>
              <a:ext cx="66023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Venezuela</a:t>
              </a:r>
            </a:p>
          </p:txBody>
        </p:sp>
        <p:sp>
          <p:nvSpPr>
            <p:cNvPr id="105" name="tx105"/>
            <p:cNvSpPr/>
            <p:nvPr/>
          </p:nvSpPr>
          <p:spPr>
            <a:xfrm rot="-5400000">
              <a:off x="1427831" y="4525051"/>
              <a:ext cx="59788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Suriname</a:t>
              </a:r>
            </a:p>
          </p:txBody>
        </p:sp>
        <p:sp>
          <p:nvSpPr>
            <p:cNvPr id="106" name="tx106"/>
            <p:cNvSpPr/>
            <p:nvPr/>
          </p:nvSpPr>
          <p:spPr>
            <a:xfrm rot="-5400000">
              <a:off x="1724347" y="4487159"/>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Ecuador</a:t>
              </a:r>
            </a:p>
          </p:txBody>
        </p:sp>
        <p:sp>
          <p:nvSpPr>
            <p:cNvPr id="107" name="tx107"/>
            <p:cNvSpPr/>
            <p:nvPr/>
          </p:nvSpPr>
          <p:spPr>
            <a:xfrm rot="-5400000">
              <a:off x="1980925" y="4486886"/>
              <a:ext cx="52032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Panamá</a:t>
              </a:r>
            </a:p>
          </p:txBody>
        </p:sp>
        <p:sp>
          <p:nvSpPr>
            <p:cNvPr id="108" name="tx108"/>
            <p:cNvSpPr/>
            <p:nvPr/>
          </p:nvSpPr>
          <p:spPr>
            <a:xfrm rot="-5400000">
              <a:off x="2185320" y="4512125"/>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Argentina</a:t>
              </a:r>
            </a:p>
          </p:txBody>
        </p:sp>
        <p:sp>
          <p:nvSpPr>
            <p:cNvPr id="109" name="tx109"/>
            <p:cNvSpPr/>
            <p:nvPr/>
          </p:nvSpPr>
          <p:spPr>
            <a:xfrm rot="-5400000">
              <a:off x="2452198" y="4529860"/>
              <a:ext cx="60573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Honduras</a:t>
              </a:r>
            </a:p>
          </p:txBody>
        </p:sp>
        <p:sp>
          <p:nvSpPr>
            <p:cNvPr id="110" name="tx110"/>
            <p:cNvSpPr/>
            <p:nvPr/>
          </p:nvSpPr>
          <p:spPr>
            <a:xfrm rot="-5400000">
              <a:off x="2790393" y="4447971"/>
              <a:ext cx="44249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México</a:t>
              </a:r>
            </a:p>
          </p:txBody>
        </p:sp>
        <p:sp>
          <p:nvSpPr>
            <p:cNvPr id="111" name="tx111"/>
            <p:cNvSpPr/>
            <p:nvPr/>
          </p:nvSpPr>
          <p:spPr>
            <a:xfrm rot="-5400000">
              <a:off x="2955873" y="4512125"/>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Paraguay</a:t>
              </a:r>
            </a:p>
          </p:txBody>
        </p:sp>
        <p:sp>
          <p:nvSpPr>
            <p:cNvPr id="112" name="tx112"/>
            <p:cNvSpPr/>
            <p:nvPr/>
          </p:nvSpPr>
          <p:spPr>
            <a:xfrm rot="-5400000">
              <a:off x="3377798" y="4374267"/>
              <a:ext cx="2950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Perú</a:t>
              </a:r>
            </a:p>
          </p:txBody>
        </p:sp>
        <p:sp>
          <p:nvSpPr>
            <p:cNvPr id="113" name="tx113"/>
            <p:cNvSpPr/>
            <p:nvPr/>
          </p:nvSpPr>
          <p:spPr>
            <a:xfrm rot="-5400000">
              <a:off x="3439901" y="4567787"/>
              <a:ext cx="6833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Guatemala</a:t>
              </a:r>
            </a:p>
          </p:txBody>
        </p:sp>
        <p:sp>
          <p:nvSpPr>
            <p:cNvPr id="114" name="tx114"/>
            <p:cNvSpPr/>
            <p:nvPr/>
          </p:nvSpPr>
          <p:spPr>
            <a:xfrm rot="-5400000">
              <a:off x="3327107" y="4912535"/>
              <a:ext cx="1397750" cy="12830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República Dominicana</a:t>
              </a:r>
            </a:p>
          </p:txBody>
        </p:sp>
        <p:sp>
          <p:nvSpPr>
            <p:cNvPr id="115" name="tx115"/>
            <p:cNvSpPr/>
            <p:nvPr/>
          </p:nvSpPr>
          <p:spPr>
            <a:xfrm rot="-5400000">
              <a:off x="4105922" y="4417241"/>
              <a:ext cx="3804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Belice</a:t>
              </a:r>
            </a:p>
          </p:txBody>
        </p:sp>
        <p:sp>
          <p:nvSpPr>
            <p:cNvPr id="116" name="tx116"/>
            <p:cNvSpPr/>
            <p:nvPr/>
          </p:nvSpPr>
          <p:spPr>
            <a:xfrm rot="-5400000">
              <a:off x="4257077" y="4521163"/>
              <a:ext cx="59010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Colombia</a:t>
              </a:r>
            </a:p>
          </p:txBody>
        </p:sp>
        <p:sp>
          <p:nvSpPr>
            <p:cNvPr id="117" name="tx117"/>
            <p:cNvSpPr/>
            <p:nvPr/>
          </p:nvSpPr>
          <p:spPr>
            <a:xfrm rot="-5400000">
              <a:off x="4514781" y="4522084"/>
              <a:ext cx="5901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Bahamas</a:t>
              </a:r>
            </a:p>
          </p:txBody>
        </p:sp>
        <p:sp>
          <p:nvSpPr>
            <p:cNvPr id="118" name="tx118"/>
            <p:cNvSpPr/>
            <p:nvPr/>
          </p:nvSpPr>
          <p:spPr>
            <a:xfrm rot="-5400000">
              <a:off x="4775588" y="4518128"/>
              <a:ext cx="58226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Dominica</a:t>
              </a:r>
            </a:p>
          </p:txBody>
        </p:sp>
        <p:sp>
          <p:nvSpPr>
            <p:cNvPr id="119" name="tx119"/>
            <p:cNvSpPr/>
            <p:nvPr/>
          </p:nvSpPr>
          <p:spPr>
            <a:xfrm rot="-5400000">
              <a:off x="5148912" y="4401654"/>
              <a:ext cx="34931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Brasil</a:t>
              </a:r>
            </a:p>
          </p:txBody>
        </p:sp>
        <p:sp>
          <p:nvSpPr>
            <p:cNvPr id="120" name="tx120"/>
            <p:cNvSpPr/>
            <p:nvPr/>
          </p:nvSpPr>
          <p:spPr>
            <a:xfrm rot="-5400000">
              <a:off x="5003545" y="4776109"/>
              <a:ext cx="112599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Trinidad y Tobago</a:t>
              </a:r>
            </a:p>
          </p:txBody>
        </p:sp>
        <p:sp>
          <p:nvSpPr>
            <p:cNvPr id="121" name="tx121"/>
            <p:cNvSpPr/>
            <p:nvPr/>
          </p:nvSpPr>
          <p:spPr>
            <a:xfrm rot="-5400000">
              <a:off x="5564557" y="4497937"/>
              <a:ext cx="5436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Granada</a:t>
              </a:r>
            </a:p>
          </p:txBody>
        </p:sp>
        <p:sp>
          <p:nvSpPr>
            <p:cNvPr id="122" name="tx122"/>
            <p:cNvSpPr/>
            <p:nvPr/>
          </p:nvSpPr>
          <p:spPr>
            <a:xfrm rot="-5400000">
              <a:off x="5795112" y="4526006"/>
              <a:ext cx="59802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Barbados</a:t>
              </a:r>
            </a:p>
          </p:txBody>
        </p:sp>
        <p:sp>
          <p:nvSpPr>
            <p:cNvPr id="123" name="tx123"/>
            <p:cNvSpPr/>
            <p:nvPr/>
          </p:nvSpPr>
          <p:spPr>
            <a:xfrm rot="-5400000">
              <a:off x="6073075" y="4477132"/>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Uruguay</a:t>
              </a:r>
            </a:p>
          </p:txBody>
        </p:sp>
        <p:sp>
          <p:nvSpPr>
            <p:cNvPr id="124" name="tx124"/>
            <p:cNvSpPr/>
            <p:nvPr/>
          </p:nvSpPr>
          <p:spPr>
            <a:xfrm rot="-5400000">
              <a:off x="6447763" y="4385283"/>
              <a:ext cx="31834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Chile</a:t>
              </a:r>
            </a:p>
          </p:txBody>
        </p:sp>
        <p:sp>
          <p:nvSpPr>
            <p:cNvPr id="125" name="tx125"/>
            <p:cNvSpPr/>
            <p:nvPr/>
          </p:nvSpPr>
          <p:spPr>
            <a:xfrm rot="-5400000">
              <a:off x="6506592" y="4583305"/>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El Salvador</a:t>
              </a:r>
            </a:p>
          </p:txBody>
        </p:sp>
        <p:sp>
          <p:nvSpPr>
            <p:cNvPr id="126" name="tx126"/>
            <p:cNvSpPr/>
            <p:nvPr/>
          </p:nvSpPr>
          <p:spPr>
            <a:xfrm rot="-5400000">
              <a:off x="6400243" y="4918810"/>
              <a:ext cx="141309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San Cristóbal y Nieves</a:t>
              </a:r>
            </a:p>
          </p:txBody>
        </p:sp>
        <p:sp>
          <p:nvSpPr>
            <p:cNvPr id="127" name="tx127"/>
            <p:cNvSpPr/>
            <p:nvPr/>
          </p:nvSpPr>
          <p:spPr>
            <a:xfrm rot="-5400000">
              <a:off x="7118997" y="4456907"/>
              <a:ext cx="48929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Guyana</a:t>
              </a:r>
            </a:p>
          </p:txBody>
        </p:sp>
        <p:sp>
          <p:nvSpPr>
            <p:cNvPr id="128" name="tx128"/>
            <p:cNvSpPr/>
            <p:nvPr/>
          </p:nvSpPr>
          <p:spPr>
            <a:xfrm rot="-5400000">
              <a:off x="7046619" y="4787841"/>
              <a:ext cx="114945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Antigua y Barbuda</a:t>
              </a:r>
            </a:p>
          </p:txBody>
        </p:sp>
        <p:sp>
          <p:nvSpPr>
            <p:cNvPr id="129" name="tx129"/>
            <p:cNvSpPr/>
            <p:nvPr/>
          </p:nvSpPr>
          <p:spPr>
            <a:xfrm rot="-5400000">
              <a:off x="7549582" y="4567718"/>
              <a:ext cx="6832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Costa Rica</a:t>
              </a:r>
            </a:p>
          </p:txBody>
        </p:sp>
        <p:sp>
          <p:nvSpPr>
            <p:cNvPr id="130" name="tx130"/>
            <p:cNvSpPr/>
            <p:nvPr/>
          </p:nvSpPr>
          <p:spPr>
            <a:xfrm rot="-5400000">
              <a:off x="7981057" y="4393093"/>
              <a:ext cx="33397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Cuba</a:t>
              </a:r>
            </a:p>
          </p:txBody>
        </p:sp>
        <p:sp>
          <p:nvSpPr>
            <p:cNvPr id="131" name="tx131"/>
            <p:cNvSpPr/>
            <p:nvPr/>
          </p:nvSpPr>
          <p:spPr>
            <a:xfrm rot="-5400000">
              <a:off x="8145650" y="4487057"/>
              <a:ext cx="520191"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Jamaica</a:t>
              </a:r>
            </a:p>
          </p:txBody>
        </p:sp>
        <p:sp>
          <p:nvSpPr>
            <p:cNvPr id="132" name="tx132"/>
            <p:cNvSpPr/>
            <p:nvPr/>
          </p:nvSpPr>
          <p:spPr>
            <a:xfrm rot="-5400000">
              <a:off x="7727671" y="5132487"/>
              <a:ext cx="184045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San Vicente y las Granadinas</a:t>
              </a:r>
            </a:p>
          </p:txBody>
        </p:sp>
        <p:sp>
          <p:nvSpPr>
            <p:cNvPr id="133" name="tx133"/>
            <p:cNvSpPr/>
            <p:nvPr/>
          </p:nvSpPr>
          <p:spPr>
            <a:xfrm rot="-5400000">
              <a:off x="8545777" y="4598926"/>
              <a:ext cx="74563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Santa Lucía</a:t>
              </a:r>
            </a:p>
          </p:txBody>
        </p:sp>
        <p:sp>
          <p:nvSpPr>
            <p:cNvPr id="134" name="tx134"/>
            <p:cNvSpPr/>
            <p:nvPr/>
          </p:nvSpPr>
          <p:spPr>
            <a:xfrm rot="-5400000">
              <a:off x="-60286" y="2372148"/>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35" name="tx135"/>
            <p:cNvSpPr/>
            <p:nvPr/>
          </p:nvSpPr>
          <p:spPr>
            <a:xfrm>
              <a:off x="803816" y="398022"/>
              <a:ext cx="795766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DTP3 cobertura y clasificación del número sin vacunar y con vacunación incompleta, por país, LACR, 2024</a:t>
              </a:r>
            </a:p>
          </p:txBody>
        </p:sp>
        <p:sp>
          <p:nvSpPr>
            <p:cNvPr id="136" name="tx136"/>
            <p:cNvSpPr/>
            <p:nvPr/>
          </p:nvSpPr>
          <p:spPr>
            <a:xfrm>
              <a:off x="4477571" y="6334805"/>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137" name="tx137"/>
            <p:cNvSpPr/>
            <p:nvPr/>
          </p:nvSpPr>
          <p:spPr>
            <a:xfrm>
              <a:off x="2296723" y="6447866"/>
              <a:ext cx="677768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Las barras se clasifican por cobertura ascendente. Los números en las burbujas muestran la clasificación superior 10 basada en el</a:t>
              </a:r>
            </a:p>
          </p:txBody>
        </p:sp>
        <p:sp>
          <p:nvSpPr>
            <p:cNvPr id="138" name="tx138"/>
            <p:cNvSpPr/>
            <p:nvPr/>
          </p:nvSpPr>
          <p:spPr>
            <a:xfrm>
              <a:off x="5725867" y="6569494"/>
              <a:ext cx="3348543" cy="10395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número absoluto de hijos sin vacunar y con vacunación incompleta.</a:t>
              </a:r>
            </a:p>
          </p:txBody>
        </p:sp>
      </p:grpSp>
      <p:sp>
        <p:nvSpPr>
          <p:cNvPr id="13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Este gráfico muestra la cobertura de la vacuna DTP3 en los países de LACR, ordenados de menor a mayor cobertura, y la clasificación de los 10 países con mayor número de niños sin vacunar o con vacunación incompleta, según cifras absolutas.
En 2024, Honduras ocupaba el puesto número 7 de 32 países con la cobertura DTP3 más baja (basada en clasificaciones empatadas).
Honduras no estaba entre los 10 países con más niños sin vacunar o subvacunados.
Nota: Los países con cohortes grandes pueden tener un número elevado de niños sin vacunar o con vacunación incompleta a pesar de una alta cobertura vacunal. Es importante tener en cuenta tanto la cobertura como el número absoluto de niños sin vacunar para garantizar que no se pase por alto a los países vulnerables con cohortes de nacimiento pequeñas.</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4325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91638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18951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46265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27981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55295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8260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9921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2511157"/>
              <a:ext cx="249522" cy="1495527"/>
            </a:xfrm>
            <a:prstGeom prst="rect">
              <a:avLst/>
            </a:prstGeom>
            <a:solidFill>
              <a:srgbClr val="80BD41">
                <a:alpha val="100000"/>
              </a:srgbClr>
            </a:solidFill>
          </p:spPr>
          <p:txBody>
            <a:bodyPr/>
            <a:lstStyle/>
            <a:p/>
          </p:txBody>
        </p:sp>
        <p:sp>
          <p:nvSpPr>
            <p:cNvPr id="25" name="rc25"/>
            <p:cNvSpPr/>
            <p:nvPr/>
          </p:nvSpPr>
          <p:spPr>
            <a:xfrm>
              <a:off x="1296273" y="2415719"/>
              <a:ext cx="249522" cy="95437"/>
            </a:xfrm>
            <a:prstGeom prst="rect">
              <a:avLst/>
            </a:prstGeom>
            <a:solidFill>
              <a:srgbClr val="1CABE2">
                <a:alpha val="100000"/>
              </a:srgbClr>
            </a:solidFill>
          </p:spPr>
          <p:txBody>
            <a:bodyPr/>
            <a:lstStyle/>
            <a:p/>
          </p:txBody>
        </p:sp>
        <p:sp>
          <p:nvSpPr>
            <p:cNvPr id="26" name="rc26"/>
            <p:cNvSpPr/>
            <p:nvPr/>
          </p:nvSpPr>
          <p:spPr>
            <a:xfrm>
              <a:off x="1573521" y="2473578"/>
              <a:ext cx="249522" cy="1533106"/>
            </a:xfrm>
            <a:prstGeom prst="rect">
              <a:avLst/>
            </a:prstGeom>
            <a:solidFill>
              <a:srgbClr val="80BD41">
                <a:alpha val="100000"/>
              </a:srgbClr>
            </a:solidFill>
          </p:spPr>
          <p:txBody>
            <a:bodyPr/>
            <a:lstStyle/>
            <a:p/>
          </p:txBody>
        </p:sp>
        <p:sp>
          <p:nvSpPr>
            <p:cNvPr id="27" name="rc27"/>
            <p:cNvSpPr/>
            <p:nvPr/>
          </p:nvSpPr>
          <p:spPr>
            <a:xfrm>
              <a:off x="1573521" y="2409686"/>
              <a:ext cx="249522" cy="63891"/>
            </a:xfrm>
            <a:prstGeom prst="rect">
              <a:avLst/>
            </a:prstGeom>
            <a:solidFill>
              <a:srgbClr val="1CABE2">
                <a:alpha val="100000"/>
              </a:srgbClr>
            </a:solidFill>
          </p:spPr>
          <p:txBody>
            <a:bodyPr/>
            <a:lstStyle/>
            <a:p/>
          </p:txBody>
        </p:sp>
        <p:sp>
          <p:nvSpPr>
            <p:cNvPr id="28" name="rc28"/>
            <p:cNvSpPr/>
            <p:nvPr/>
          </p:nvSpPr>
          <p:spPr>
            <a:xfrm>
              <a:off x="1850769" y="2493421"/>
              <a:ext cx="249522" cy="1513263"/>
            </a:xfrm>
            <a:prstGeom prst="rect">
              <a:avLst/>
            </a:prstGeom>
            <a:solidFill>
              <a:srgbClr val="80BD41">
                <a:alpha val="100000"/>
              </a:srgbClr>
            </a:solidFill>
          </p:spPr>
          <p:txBody>
            <a:bodyPr/>
            <a:lstStyle/>
            <a:p/>
          </p:txBody>
        </p:sp>
        <p:sp>
          <p:nvSpPr>
            <p:cNvPr id="29" name="rc29"/>
            <p:cNvSpPr/>
            <p:nvPr/>
          </p:nvSpPr>
          <p:spPr>
            <a:xfrm>
              <a:off x="1850769" y="2413757"/>
              <a:ext cx="249522" cy="79664"/>
            </a:xfrm>
            <a:prstGeom prst="rect">
              <a:avLst/>
            </a:prstGeom>
            <a:solidFill>
              <a:srgbClr val="1CABE2">
                <a:alpha val="100000"/>
              </a:srgbClr>
            </a:solidFill>
          </p:spPr>
          <p:txBody>
            <a:bodyPr/>
            <a:lstStyle/>
            <a:p/>
          </p:txBody>
        </p:sp>
        <p:sp>
          <p:nvSpPr>
            <p:cNvPr id="30" name="rc30"/>
            <p:cNvSpPr/>
            <p:nvPr/>
          </p:nvSpPr>
          <p:spPr>
            <a:xfrm>
              <a:off x="2128016" y="2549099"/>
              <a:ext cx="249522" cy="1457585"/>
            </a:xfrm>
            <a:prstGeom prst="rect">
              <a:avLst/>
            </a:prstGeom>
            <a:solidFill>
              <a:srgbClr val="80BD41">
                <a:alpha val="100000"/>
              </a:srgbClr>
            </a:solidFill>
          </p:spPr>
          <p:txBody>
            <a:bodyPr/>
            <a:lstStyle/>
            <a:p/>
          </p:txBody>
        </p:sp>
        <p:sp>
          <p:nvSpPr>
            <p:cNvPr id="31" name="rc31"/>
            <p:cNvSpPr/>
            <p:nvPr/>
          </p:nvSpPr>
          <p:spPr>
            <a:xfrm>
              <a:off x="2128016" y="2422334"/>
              <a:ext cx="249522" cy="126765"/>
            </a:xfrm>
            <a:prstGeom prst="rect">
              <a:avLst/>
            </a:prstGeom>
            <a:solidFill>
              <a:srgbClr val="1CABE2">
                <a:alpha val="100000"/>
              </a:srgbClr>
            </a:solidFill>
          </p:spPr>
          <p:txBody>
            <a:bodyPr/>
            <a:lstStyle/>
            <a:p/>
          </p:txBody>
        </p:sp>
        <p:sp>
          <p:nvSpPr>
            <p:cNvPr id="32" name="rc32"/>
            <p:cNvSpPr/>
            <p:nvPr/>
          </p:nvSpPr>
          <p:spPr>
            <a:xfrm>
              <a:off x="2405264" y="2520752"/>
              <a:ext cx="249522" cy="1485933"/>
            </a:xfrm>
            <a:prstGeom prst="rect">
              <a:avLst/>
            </a:prstGeom>
            <a:solidFill>
              <a:srgbClr val="80BD41">
                <a:alpha val="100000"/>
              </a:srgbClr>
            </a:solidFill>
          </p:spPr>
          <p:txBody>
            <a:bodyPr/>
            <a:lstStyle/>
            <a:p/>
          </p:txBody>
        </p:sp>
        <p:sp>
          <p:nvSpPr>
            <p:cNvPr id="33" name="rc33"/>
            <p:cNvSpPr/>
            <p:nvPr/>
          </p:nvSpPr>
          <p:spPr>
            <a:xfrm>
              <a:off x="2405264" y="2425896"/>
              <a:ext cx="249522" cy="94856"/>
            </a:xfrm>
            <a:prstGeom prst="rect">
              <a:avLst/>
            </a:prstGeom>
            <a:solidFill>
              <a:srgbClr val="1CABE2">
                <a:alpha val="100000"/>
              </a:srgbClr>
            </a:solidFill>
          </p:spPr>
          <p:txBody>
            <a:bodyPr/>
            <a:lstStyle/>
            <a:p/>
          </p:txBody>
        </p:sp>
        <p:sp>
          <p:nvSpPr>
            <p:cNvPr id="34" name="rc34"/>
            <p:cNvSpPr/>
            <p:nvPr/>
          </p:nvSpPr>
          <p:spPr>
            <a:xfrm>
              <a:off x="2682512" y="2463765"/>
              <a:ext cx="249522" cy="1542919"/>
            </a:xfrm>
            <a:prstGeom prst="rect">
              <a:avLst/>
            </a:prstGeom>
            <a:solidFill>
              <a:srgbClr val="80BD41">
                <a:alpha val="100000"/>
              </a:srgbClr>
            </a:solidFill>
          </p:spPr>
          <p:txBody>
            <a:bodyPr/>
            <a:lstStyle/>
            <a:p/>
          </p:txBody>
        </p:sp>
        <p:sp>
          <p:nvSpPr>
            <p:cNvPr id="35" name="rc35"/>
            <p:cNvSpPr/>
            <p:nvPr/>
          </p:nvSpPr>
          <p:spPr>
            <a:xfrm>
              <a:off x="2682512" y="2432292"/>
              <a:ext cx="249522" cy="31473"/>
            </a:xfrm>
            <a:prstGeom prst="rect">
              <a:avLst/>
            </a:prstGeom>
            <a:solidFill>
              <a:srgbClr val="1CABE2">
                <a:alpha val="100000"/>
              </a:srgbClr>
            </a:solidFill>
          </p:spPr>
          <p:txBody>
            <a:bodyPr/>
            <a:lstStyle/>
            <a:p/>
          </p:txBody>
        </p:sp>
        <p:sp>
          <p:nvSpPr>
            <p:cNvPr id="36" name="rc36"/>
            <p:cNvSpPr/>
            <p:nvPr/>
          </p:nvSpPr>
          <p:spPr>
            <a:xfrm>
              <a:off x="2959759" y="2519080"/>
              <a:ext cx="249522" cy="1487605"/>
            </a:xfrm>
            <a:prstGeom prst="rect">
              <a:avLst/>
            </a:prstGeom>
            <a:solidFill>
              <a:srgbClr val="80BD41">
                <a:alpha val="100000"/>
              </a:srgbClr>
            </a:solidFill>
          </p:spPr>
          <p:txBody>
            <a:bodyPr/>
            <a:lstStyle/>
            <a:p/>
          </p:txBody>
        </p:sp>
        <p:sp>
          <p:nvSpPr>
            <p:cNvPr id="37" name="rc37"/>
            <p:cNvSpPr/>
            <p:nvPr/>
          </p:nvSpPr>
          <p:spPr>
            <a:xfrm>
              <a:off x="2959759" y="2440796"/>
              <a:ext cx="249522" cy="78283"/>
            </a:xfrm>
            <a:prstGeom prst="rect">
              <a:avLst/>
            </a:prstGeom>
            <a:solidFill>
              <a:srgbClr val="1CABE2">
                <a:alpha val="100000"/>
              </a:srgbClr>
            </a:solidFill>
          </p:spPr>
          <p:txBody>
            <a:bodyPr/>
            <a:lstStyle/>
            <a:p/>
          </p:txBody>
        </p:sp>
        <p:sp>
          <p:nvSpPr>
            <p:cNvPr id="38" name="rc38"/>
            <p:cNvSpPr/>
            <p:nvPr/>
          </p:nvSpPr>
          <p:spPr>
            <a:xfrm>
              <a:off x="3237007" y="2532381"/>
              <a:ext cx="249522" cy="1474303"/>
            </a:xfrm>
            <a:prstGeom prst="rect">
              <a:avLst/>
            </a:prstGeom>
            <a:solidFill>
              <a:srgbClr val="80BD41">
                <a:alpha val="100000"/>
              </a:srgbClr>
            </a:solidFill>
          </p:spPr>
          <p:txBody>
            <a:bodyPr/>
            <a:lstStyle/>
            <a:p/>
          </p:txBody>
        </p:sp>
        <p:sp>
          <p:nvSpPr>
            <p:cNvPr id="39" name="rc39"/>
            <p:cNvSpPr/>
            <p:nvPr/>
          </p:nvSpPr>
          <p:spPr>
            <a:xfrm>
              <a:off x="3237007" y="2438252"/>
              <a:ext cx="249522" cy="94129"/>
            </a:xfrm>
            <a:prstGeom prst="rect">
              <a:avLst/>
            </a:prstGeom>
            <a:solidFill>
              <a:srgbClr val="1CABE2">
                <a:alpha val="100000"/>
              </a:srgbClr>
            </a:solidFill>
          </p:spPr>
          <p:txBody>
            <a:bodyPr/>
            <a:lstStyle/>
            <a:p/>
          </p:txBody>
        </p:sp>
        <p:sp>
          <p:nvSpPr>
            <p:cNvPr id="40" name="rc40"/>
            <p:cNvSpPr/>
            <p:nvPr/>
          </p:nvSpPr>
          <p:spPr>
            <a:xfrm>
              <a:off x="3514255" y="2545174"/>
              <a:ext cx="249522" cy="1461510"/>
            </a:xfrm>
            <a:prstGeom prst="rect">
              <a:avLst/>
            </a:prstGeom>
            <a:solidFill>
              <a:srgbClr val="80BD41">
                <a:alpha val="100000"/>
              </a:srgbClr>
            </a:solidFill>
          </p:spPr>
          <p:txBody>
            <a:bodyPr/>
            <a:lstStyle/>
            <a:p/>
          </p:txBody>
        </p:sp>
        <p:sp>
          <p:nvSpPr>
            <p:cNvPr id="41" name="rc41"/>
            <p:cNvSpPr/>
            <p:nvPr/>
          </p:nvSpPr>
          <p:spPr>
            <a:xfrm>
              <a:off x="3514255" y="2435199"/>
              <a:ext cx="249522" cy="109974"/>
            </a:xfrm>
            <a:prstGeom prst="rect">
              <a:avLst/>
            </a:prstGeom>
            <a:solidFill>
              <a:srgbClr val="1CABE2">
                <a:alpha val="100000"/>
              </a:srgbClr>
            </a:solidFill>
          </p:spPr>
          <p:txBody>
            <a:bodyPr/>
            <a:lstStyle/>
            <a:p/>
          </p:txBody>
        </p:sp>
        <p:sp>
          <p:nvSpPr>
            <p:cNvPr id="42" name="rc42"/>
            <p:cNvSpPr/>
            <p:nvPr/>
          </p:nvSpPr>
          <p:spPr>
            <a:xfrm>
              <a:off x="3791502" y="2479248"/>
              <a:ext cx="249522" cy="1527437"/>
            </a:xfrm>
            <a:prstGeom prst="rect">
              <a:avLst/>
            </a:prstGeom>
            <a:solidFill>
              <a:srgbClr val="80BD41">
                <a:alpha val="100000"/>
              </a:srgbClr>
            </a:solidFill>
          </p:spPr>
          <p:txBody>
            <a:bodyPr/>
            <a:lstStyle/>
            <a:p/>
          </p:txBody>
        </p:sp>
        <p:sp>
          <p:nvSpPr>
            <p:cNvPr id="43" name="rc43"/>
            <p:cNvSpPr/>
            <p:nvPr/>
          </p:nvSpPr>
          <p:spPr>
            <a:xfrm>
              <a:off x="3791502" y="2432001"/>
              <a:ext cx="249522" cy="47246"/>
            </a:xfrm>
            <a:prstGeom prst="rect">
              <a:avLst/>
            </a:prstGeom>
            <a:solidFill>
              <a:srgbClr val="1CABE2">
                <a:alpha val="100000"/>
              </a:srgbClr>
            </a:solidFill>
          </p:spPr>
          <p:txBody>
            <a:bodyPr/>
            <a:lstStyle/>
            <a:p/>
          </p:txBody>
        </p:sp>
        <p:sp>
          <p:nvSpPr>
            <p:cNvPr id="44" name="rc44"/>
            <p:cNvSpPr/>
            <p:nvPr/>
          </p:nvSpPr>
          <p:spPr>
            <a:xfrm>
              <a:off x="4068750" y="2482955"/>
              <a:ext cx="249522" cy="1523730"/>
            </a:xfrm>
            <a:prstGeom prst="rect">
              <a:avLst/>
            </a:prstGeom>
            <a:solidFill>
              <a:srgbClr val="80BD41">
                <a:alpha val="100000"/>
              </a:srgbClr>
            </a:solidFill>
          </p:spPr>
          <p:txBody>
            <a:bodyPr/>
            <a:lstStyle/>
            <a:p/>
          </p:txBody>
        </p:sp>
        <p:sp>
          <p:nvSpPr>
            <p:cNvPr id="45" name="rc45"/>
            <p:cNvSpPr/>
            <p:nvPr/>
          </p:nvSpPr>
          <p:spPr>
            <a:xfrm>
              <a:off x="4068750" y="2435854"/>
              <a:ext cx="249522" cy="47100"/>
            </a:xfrm>
            <a:prstGeom prst="rect">
              <a:avLst/>
            </a:prstGeom>
            <a:solidFill>
              <a:srgbClr val="1CABE2">
                <a:alpha val="100000"/>
              </a:srgbClr>
            </a:solidFill>
          </p:spPr>
          <p:txBody>
            <a:bodyPr/>
            <a:lstStyle/>
            <a:p/>
          </p:txBody>
        </p:sp>
        <p:sp>
          <p:nvSpPr>
            <p:cNvPr id="46" name="rc46"/>
            <p:cNvSpPr/>
            <p:nvPr/>
          </p:nvSpPr>
          <p:spPr>
            <a:xfrm>
              <a:off x="4345998" y="2481792"/>
              <a:ext cx="249522" cy="1524893"/>
            </a:xfrm>
            <a:prstGeom prst="rect">
              <a:avLst/>
            </a:prstGeom>
            <a:solidFill>
              <a:srgbClr val="80BD41">
                <a:alpha val="100000"/>
              </a:srgbClr>
            </a:solidFill>
          </p:spPr>
          <p:txBody>
            <a:bodyPr/>
            <a:lstStyle/>
            <a:p/>
          </p:txBody>
        </p:sp>
        <p:sp>
          <p:nvSpPr>
            <p:cNvPr id="47" name="rc47"/>
            <p:cNvSpPr/>
            <p:nvPr/>
          </p:nvSpPr>
          <p:spPr>
            <a:xfrm>
              <a:off x="4345998" y="2434618"/>
              <a:ext cx="249522" cy="47173"/>
            </a:xfrm>
            <a:prstGeom prst="rect">
              <a:avLst/>
            </a:prstGeom>
            <a:solidFill>
              <a:srgbClr val="1CABE2">
                <a:alpha val="100000"/>
              </a:srgbClr>
            </a:solidFill>
          </p:spPr>
          <p:txBody>
            <a:bodyPr/>
            <a:lstStyle/>
            <a:p/>
          </p:txBody>
        </p:sp>
        <p:sp>
          <p:nvSpPr>
            <p:cNvPr id="48" name="rc48"/>
            <p:cNvSpPr/>
            <p:nvPr/>
          </p:nvSpPr>
          <p:spPr>
            <a:xfrm>
              <a:off x="4623245" y="2462239"/>
              <a:ext cx="249522" cy="1544445"/>
            </a:xfrm>
            <a:prstGeom prst="rect">
              <a:avLst/>
            </a:prstGeom>
            <a:solidFill>
              <a:srgbClr val="80BD41">
                <a:alpha val="100000"/>
              </a:srgbClr>
            </a:solidFill>
          </p:spPr>
          <p:txBody>
            <a:bodyPr/>
            <a:lstStyle/>
            <a:p/>
          </p:txBody>
        </p:sp>
        <p:sp>
          <p:nvSpPr>
            <p:cNvPr id="49" name="rc49"/>
            <p:cNvSpPr/>
            <p:nvPr/>
          </p:nvSpPr>
          <p:spPr>
            <a:xfrm>
              <a:off x="4623245" y="2430693"/>
              <a:ext cx="249522" cy="31546"/>
            </a:xfrm>
            <a:prstGeom prst="rect">
              <a:avLst/>
            </a:prstGeom>
            <a:solidFill>
              <a:srgbClr val="1CABE2">
                <a:alpha val="100000"/>
              </a:srgbClr>
            </a:solidFill>
          </p:spPr>
          <p:txBody>
            <a:bodyPr/>
            <a:lstStyle/>
            <a:p/>
          </p:txBody>
        </p:sp>
        <p:sp>
          <p:nvSpPr>
            <p:cNvPr id="50" name="rc50"/>
            <p:cNvSpPr/>
            <p:nvPr/>
          </p:nvSpPr>
          <p:spPr>
            <a:xfrm>
              <a:off x="4900493" y="2445957"/>
              <a:ext cx="249522" cy="1560727"/>
            </a:xfrm>
            <a:prstGeom prst="rect">
              <a:avLst/>
            </a:prstGeom>
            <a:solidFill>
              <a:srgbClr val="80BD41">
                <a:alpha val="100000"/>
              </a:srgbClr>
            </a:solidFill>
          </p:spPr>
          <p:txBody>
            <a:bodyPr/>
            <a:lstStyle/>
            <a:p/>
          </p:txBody>
        </p:sp>
        <p:sp>
          <p:nvSpPr>
            <p:cNvPr id="51" name="rc51"/>
            <p:cNvSpPr/>
            <p:nvPr/>
          </p:nvSpPr>
          <p:spPr>
            <a:xfrm>
              <a:off x="4900493" y="2430184"/>
              <a:ext cx="249522" cy="15773"/>
            </a:xfrm>
            <a:prstGeom prst="rect">
              <a:avLst/>
            </a:prstGeom>
            <a:solidFill>
              <a:srgbClr val="1CABE2">
                <a:alpha val="100000"/>
              </a:srgbClr>
            </a:solidFill>
          </p:spPr>
          <p:txBody>
            <a:bodyPr/>
            <a:lstStyle/>
            <a:p/>
          </p:txBody>
        </p:sp>
        <p:sp>
          <p:nvSpPr>
            <p:cNvPr id="52" name="rc52"/>
            <p:cNvSpPr/>
            <p:nvPr/>
          </p:nvSpPr>
          <p:spPr>
            <a:xfrm>
              <a:off x="5177741" y="2441087"/>
              <a:ext cx="249522" cy="1565597"/>
            </a:xfrm>
            <a:prstGeom prst="rect">
              <a:avLst/>
            </a:prstGeom>
            <a:solidFill>
              <a:srgbClr val="80BD41">
                <a:alpha val="100000"/>
              </a:srgbClr>
            </a:solidFill>
          </p:spPr>
          <p:txBody>
            <a:bodyPr/>
            <a:lstStyle/>
            <a:p/>
          </p:txBody>
        </p:sp>
        <p:sp>
          <p:nvSpPr>
            <p:cNvPr id="53" name="rc53"/>
            <p:cNvSpPr/>
            <p:nvPr/>
          </p:nvSpPr>
          <p:spPr>
            <a:xfrm>
              <a:off x="5177741" y="2425241"/>
              <a:ext cx="249522" cy="15845"/>
            </a:xfrm>
            <a:prstGeom prst="rect">
              <a:avLst/>
            </a:prstGeom>
            <a:solidFill>
              <a:srgbClr val="1CABE2">
                <a:alpha val="100000"/>
              </a:srgbClr>
            </a:solidFill>
          </p:spPr>
          <p:txBody>
            <a:bodyPr/>
            <a:lstStyle/>
            <a:p/>
          </p:txBody>
        </p:sp>
        <p:sp>
          <p:nvSpPr>
            <p:cNvPr id="54" name="rc54"/>
            <p:cNvSpPr/>
            <p:nvPr/>
          </p:nvSpPr>
          <p:spPr>
            <a:xfrm>
              <a:off x="5454988" y="2445884"/>
              <a:ext cx="249522" cy="1560800"/>
            </a:xfrm>
            <a:prstGeom prst="rect">
              <a:avLst/>
            </a:prstGeom>
            <a:solidFill>
              <a:srgbClr val="80BD41">
                <a:alpha val="100000"/>
              </a:srgbClr>
            </a:solidFill>
          </p:spPr>
          <p:txBody>
            <a:bodyPr/>
            <a:lstStyle/>
            <a:p/>
          </p:txBody>
        </p:sp>
        <p:sp>
          <p:nvSpPr>
            <p:cNvPr id="55" name="rc55"/>
            <p:cNvSpPr/>
            <p:nvPr/>
          </p:nvSpPr>
          <p:spPr>
            <a:xfrm>
              <a:off x="5454988" y="2414048"/>
              <a:ext cx="249522" cy="31836"/>
            </a:xfrm>
            <a:prstGeom prst="rect">
              <a:avLst/>
            </a:prstGeom>
            <a:solidFill>
              <a:srgbClr val="1CABE2">
                <a:alpha val="100000"/>
              </a:srgbClr>
            </a:solidFill>
          </p:spPr>
          <p:txBody>
            <a:bodyPr/>
            <a:lstStyle/>
            <a:p/>
          </p:txBody>
        </p:sp>
        <p:sp>
          <p:nvSpPr>
            <p:cNvPr id="56" name="rc56"/>
            <p:cNvSpPr/>
            <p:nvPr/>
          </p:nvSpPr>
          <p:spPr>
            <a:xfrm>
              <a:off x="5732236" y="2482082"/>
              <a:ext cx="249522" cy="1524602"/>
            </a:xfrm>
            <a:prstGeom prst="rect">
              <a:avLst/>
            </a:prstGeom>
            <a:solidFill>
              <a:srgbClr val="80BD41">
                <a:alpha val="100000"/>
              </a:srgbClr>
            </a:solidFill>
          </p:spPr>
          <p:txBody>
            <a:bodyPr/>
            <a:lstStyle/>
            <a:p/>
          </p:txBody>
        </p:sp>
        <p:sp>
          <p:nvSpPr>
            <p:cNvPr id="57" name="rc57"/>
            <p:cNvSpPr/>
            <p:nvPr/>
          </p:nvSpPr>
          <p:spPr>
            <a:xfrm>
              <a:off x="5732236" y="2401836"/>
              <a:ext cx="249522" cy="80246"/>
            </a:xfrm>
            <a:prstGeom prst="rect">
              <a:avLst/>
            </a:prstGeom>
            <a:solidFill>
              <a:srgbClr val="1CABE2">
                <a:alpha val="100000"/>
              </a:srgbClr>
            </a:solidFill>
          </p:spPr>
          <p:txBody>
            <a:bodyPr/>
            <a:lstStyle/>
            <a:p/>
          </p:txBody>
        </p:sp>
        <p:sp>
          <p:nvSpPr>
            <p:cNvPr id="58" name="rc58"/>
            <p:cNvSpPr/>
            <p:nvPr/>
          </p:nvSpPr>
          <p:spPr>
            <a:xfrm>
              <a:off x="6009484" y="2553170"/>
              <a:ext cx="249522" cy="1453514"/>
            </a:xfrm>
            <a:prstGeom prst="rect">
              <a:avLst/>
            </a:prstGeom>
            <a:solidFill>
              <a:srgbClr val="80BD41">
                <a:alpha val="100000"/>
              </a:srgbClr>
            </a:solidFill>
          </p:spPr>
          <p:txBody>
            <a:bodyPr/>
            <a:lstStyle/>
            <a:p/>
          </p:txBody>
        </p:sp>
        <p:sp>
          <p:nvSpPr>
            <p:cNvPr id="59" name="rc59"/>
            <p:cNvSpPr/>
            <p:nvPr/>
          </p:nvSpPr>
          <p:spPr>
            <a:xfrm>
              <a:off x="6009484" y="2391660"/>
              <a:ext cx="249522" cy="161509"/>
            </a:xfrm>
            <a:prstGeom prst="rect">
              <a:avLst/>
            </a:prstGeom>
            <a:solidFill>
              <a:srgbClr val="1CABE2">
                <a:alpha val="100000"/>
              </a:srgbClr>
            </a:solidFill>
          </p:spPr>
          <p:txBody>
            <a:bodyPr/>
            <a:lstStyle/>
            <a:p/>
          </p:txBody>
        </p:sp>
        <p:sp>
          <p:nvSpPr>
            <p:cNvPr id="60" name="rc60"/>
            <p:cNvSpPr/>
            <p:nvPr/>
          </p:nvSpPr>
          <p:spPr>
            <a:xfrm>
              <a:off x="6286731" y="2516172"/>
              <a:ext cx="249522" cy="1490512"/>
            </a:xfrm>
            <a:prstGeom prst="rect">
              <a:avLst/>
            </a:prstGeom>
            <a:solidFill>
              <a:srgbClr val="80BD41">
                <a:alpha val="100000"/>
              </a:srgbClr>
            </a:solidFill>
          </p:spPr>
          <p:txBody>
            <a:bodyPr/>
            <a:lstStyle/>
            <a:p/>
          </p:txBody>
        </p:sp>
        <p:sp>
          <p:nvSpPr>
            <p:cNvPr id="61" name="rc61"/>
            <p:cNvSpPr/>
            <p:nvPr/>
          </p:nvSpPr>
          <p:spPr>
            <a:xfrm>
              <a:off x="6286731" y="2368764"/>
              <a:ext cx="249522" cy="147408"/>
            </a:xfrm>
            <a:prstGeom prst="rect">
              <a:avLst/>
            </a:prstGeom>
            <a:solidFill>
              <a:srgbClr val="1CABE2">
                <a:alpha val="100000"/>
              </a:srgbClr>
            </a:solidFill>
          </p:spPr>
          <p:txBody>
            <a:bodyPr/>
            <a:lstStyle/>
            <a:p/>
          </p:txBody>
        </p:sp>
        <p:sp>
          <p:nvSpPr>
            <p:cNvPr id="62" name="rc62"/>
            <p:cNvSpPr/>
            <p:nvPr/>
          </p:nvSpPr>
          <p:spPr>
            <a:xfrm>
              <a:off x="6563979" y="2556005"/>
              <a:ext cx="249522" cy="1450680"/>
            </a:xfrm>
            <a:prstGeom prst="rect">
              <a:avLst/>
            </a:prstGeom>
            <a:solidFill>
              <a:srgbClr val="80BD41">
                <a:alpha val="100000"/>
              </a:srgbClr>
            </a:solidFill>
          </p:spPr>
          <p:txBody>
            <a:bodyPr/>
            <a:lstStyle/>
            <a:p/>
          </p:txBody>
        </p:sp>
        <p:sp>
          <p:nvSpPr>
            <p:cNvPr id="63" name="rc63"/>
            <p:cNvSpPr/>
            <p:nvPr/>
          </p:nvSpPr>
          <p:spPr>
            <a:xfrm>
              <a:off x="6563979" y="2358152"/>
              <a:ext cx="249522" cy="197853"/>
            </a:xfrm>
            <a:prstGeom prst="rect">
              <a:avLst/>
            </a:prstGeom>
            <a:solidFill>
              <a:srgbClr val="1CABE2">
                <a:alpha val="100000"/>
              </a:srgbClr>
            </a:solidFill>
          </p:spPr>
          <p:txBody>
            <a:bodyPr/>
            <a:lstStyle/>
            <a:p/>
          </p:txBody>
        </p:sp>
        <p:sp>
          <p:nvSpPr>
            <p:cNvPr id="64" name="rc64"/>
            <p:cNvSpPr/>
            <p:nvPr/>
          </p:nvSpPr>
          <p:spPr>
            <a:xfrm>
              <a:off x="6841227" y="2681825"/>
              <a:ext cx="249522" cy="1324859"/>
            </a:xfrm>
            <a:prstGeom prst="rect">
              <a:avLst/>
            </a:prstGeom>
            <a:solidFill>
              <a:srgbClr val="80BD41">
                <a:alpha val="100000"/>
              </a:srgbClr>
            </a:solidFill>
          </p:spPr>
          <p:txBody>
            <a:bodyPr/>
            <a:lstStyle/>
            <a:p/>
          </p:txBody>
        </p:sp>
        <p:sp>
          <p:nvSpPr>
            <p:cNvPr id="65" name="rc65"/>
            <p:cNvSpPr/>
            <p:nvPr/>
          </p:nvSpPr>
          <p:spPr>
            <a:xfrm>
              <a:off x="6841227" y="2350592"/>
              <a:ext cx="249522" cy="331233"/>
            </a:xfrm>
            <a:prstGeom prst="rect">
              <a:avLst/>
            </a:prstGeom>
            <a:solidFill>
              <a:srgbClr val="1CABE2">
                <a:alpha val="100000"/>
              </a:srgbClr>
            </a:solidFill>
          </p:spPr>
          <p:txBody>
            <a:bodyPr/>
            <a:lstStyle/>
            <a:p/>
          </p:txBody>
        </p:sp>
        <p:sp>
          <p:nvSpPr>
            <p:cNvPr id="66" name="rc66"/>
            <p:cNvSpPr/>
            <p:nvPr/>
          </p:nvSpPr>
          <p:spPr>
            <a:xfrm>
              <a:off x="7118474" y="2725001"/>
              <a:ext cx="249522" cy="1281683"/>
            </a:xfrm>
            <a:prstGeom prst="rect">
              <a:avLst/>
            </a:prstGeom>
            <a:solidFill>
              <a:srgbClr val="80BD41">
                <a:alpha val="100000"/>
              </a:srgbClr>
            </a:solidFill>
          </p:spPr>
          <p:txBody>
            <a:bodyPr/>
            <a:lstStyle/>
            <a:p/>
          </p:txBody>
        </p:sp>
        <p:sp>
          <p:nvSpPr>
            <p:cNvPr id="67" name="rc67"/>
            <p:cNvSpPr/>
            <p:nvPr/>
          </p:nvSpPr>
          <p:spPr>
            <a:xfrm>
              <a:off x="7118474" y="2342160"/>
              <a:ext cx="249522" cy="382840"/>
            </a:xfrm>
            <a:prstGeom prst="rect">
              <a:avLst/>
            </a:prstGeom>
            <a:solidFill>
              <a:srgbClr val="1CABE2">
                <a:alpha val="100000"/>
              </a:srgbClr>
            </a:solidFill>
          </p:spPr>
          <p:txBody>
            <a:bodyPr/>
            <a:lstStyle/>
            <a:p/>
          </p:txBody>
        </p:sp>
        <p:sp>
          <p:nvSpPr>
            <p:cNvPr id="68" name="rc68"/>
            <p:cNvSpPr/>
            <p:nvPr/>
          </p:nvSpPr>
          <p:spPr>
            <a:xfrm>
              <a:off x="7395722" y="2702686"/>
              <a:ext cx="249522" cy="1303998"/>
            </a:xfrm>
            <a:prstGeom prst="rect">
              <a:avLst/>
            </a:prstGeom>
            <a:solidFill>
              <a:srgbClr val="80BD41">
                <a:alpha val="100000"/>
              </a:srgbClr>
            </a:solidFill>
          </p:spPr>
          <p:txBody>
            <a:bodyPr/>
            <a:lstStyle/>
            <a:p/>
          </p:txBody>
        </p:sp>
        <p:sp>
          <p:nvSpPr>
            <p:cNvPr id="69" name="rc69"/>
            <p:cNvSpPr/>
            <p:nvPr/>
          </p:nvSpPr>
          <p:spPr>
            <a:xfrm>
              <a:off x="7395722" y="2334892"/>
              <a:ext cx="249522" cy="367794"/>
            </a:xfrm>
            <a:prstGeom prst="rect">
              <a:avLst/>
            </a:prstGeom>
            <a:solidFill>
              <a:srgbClr val="1CABE2">
                <a:alpha val="100000"/>
              </a:srgbClr>
            </a:solidFill>
          </p:spPr>
          <p:txBody>
            <a:bodyPr/>
            <a:lstStyle/>
            <a:p/>
          </p:txBody>
        </p:sp>
        <p:sp>
          <p:nvSpPr>
            <p:cNvPr id="70" name="rc70"/>
            <p:cNvSpPr/>
            <p:nvPr/>
          </p:nvSpPr>
          <p:spPr>
            <a:xfrm>
              <a:off x="7672970" y="2780243"/>
              <a:ext cx="249522" cy="1226441"/>
            </a:xfrm>
            <a:prstGeom prst="rect">
              <a:avLst/>
            </a:prstGeom>
            <a:solidFill>
              <a:srgbClr val="80BD41">
                <a:alpha val="100000"/>
              </a:srgbClr>
            </a:solidFill>
          </p:spPr>
          <p:txBody>
            <a:bodyPr/>
            <a:lstStyle/>
            <a:p/>
          </p:txBody>
        </p:sp>
        <p:sp>
          <p:nvSpPr>
            <p:cNvPr id="71" name="rc71"/>
            <p:cNvSpPr/>
            <p:nvPr/>
          </p:nvSpPr>
          <p:spPr>
            <a:xfrm>
              <a:off x="7672970" y="2326606"/>
              <a:ext cx="249522" cy="453637"/>
            </a:xfrm>
            <a:prstGeom prst="rect">
              <a:avLst/>
            </a:prstGeom>
            <a:solidFill>
              <a:srgbClr val="1CABE2">
                <a:alpha val="100000"/>
              </a:srgbClr>
            </a:solidFill>
          </p:spPr>
          <p:txBody>
            <a:bodyPr/>
            <a:lstStyle/>
            <a:p/>
          </p:txBody>
        </p:sp>
        <p:sp>
          <p:nvSpPr>
            <p:cNvPr id="72" name="rc72"/>
            <p:cNvSpPr/>
            <p:nvPr/>
          </p:nvSpPr>
          <p:spPr>
            <a:xfrm>
              <a:off x="7950217" y="2743100"/>
              <a:ext cx="249522" cy="1263584"/>
            </a:xfrm>
            <a:prstGeom prst="rect">
              <a:avLst/>
            </a:prstGeom>
            <a:solidFill>
              <a:srgbClr val="80BD41">
                <a:alpha val="100000"/>
              </a:srgbClr>
            </a:solidFill>
          </p:spPr>
          <p:txBody>
            <a:bodyPr/>
            <a:lstStyle/>
            <a:p/>
          </p:txBody>
        </p:sp>
        <p:sp>
          <p:nvSpPr>
            <p:cNvPr id="73" name="rc73"/>
            <p:cNvSpPr/>
            <p:nvPr/>
          </p:nvSpPr>
          <p:spPr>
            <a:xfrm>
              <a:off x="7950217" y="2321881"/>
              <a:ext cx="249522" cy="421219"/>
            </a:xfrm>
            <a:prstGeom prst="rect">
              <a:avLst/>
            </a:prstGeom>
            <a:solidFill>
              <a:srgbClr val="1CABE2">
                <a:alpha val="100000"/>
              </a:srgbClr>
            </a:solidFill>
          </p:spPr>
          <p:txBody>
            <a:bodyPr/>
            <a:lstStyle/>
            <a:p/>
          </p:txBody>
        </p:sp>
        <p:sp>
          <p:nvSpPr>
            <p:cNvPr id="74" name="pl74"/>
            <p:cNvSpPr/>
            <p:nvPr/>
          </p:nvSpPr>
          <p:spPr>
            <a:xfrm>
              <a:off x="1421035" y="1226758"/>
              <a:ext cx="6653943" cy="730081"/>
            </a:xfrm>
            <a:custGeom>
              <a:avLst/>
              <a:pathLst>
                <a:path w="6653943" h="730081">
                  <a:moveTo>
                    <a:pt x="0" y="140400"/>
                  </a:moveTo>
                  <a:lnTo>
                    <a:pt x="277247" y="84240"/>
                  </a:lnTo>
                  <a:lnTo>
                    <a:pt x="554495" y="112320"/>
                  </a:lnTo>
                  <a:lnTo>
                    <a:pt x="831742" y="196560"/>
                  </a:lnTo>
                  <a:lnTo>
                    <a:pt x="1108990" y="140400"/>
                  </a:lnTo>
                  <a:lnTo>
                    <a:pt x="1386238" y="28080"/>
                  </a:lnTo>
                  <a:lnTo>
                    <a:pt x="1663485" y="112320"/>
                  </a:lnTo>
                  <a:lnTo>
                    <a:pt x="1940733" y="140400"/>
                  </a:lnTo>
                  <a:lnTo>
                    <a:pt x="2217981" y="168480"/>
                  </a:lnTo>
                  <a:lnTo>
                    <a:pt x="2495228" y="56160"/>
                  </a:lnTo>
                  <a:lnTo>
                    <a:pt x="2772476" y="56160"/>
                  </a:lnTo>
                  <a:lnTo>
                    <a:pt x="3049724" y="56160"/>
                  </a:lnTo>
                  <a:lnTo>
                    <a:pt x="3326971" y="28080"/>
                  </a:lnTo>
                  <a:lnTo>
                    <a:pt x="3604219" y="0"/>
                  </a:lnTo>
                  <a:lnTo>
                    <a:pt x="3881467" y="0"/>
                  </a:lnTo>
                  <a:lnTo>
                    <a:pt x="4158714" y="28080"/>
                  </a:lnTo>
                  <a:lnTo>
                    <a:pt x="4435962" y="112320"/>
                  </a:lnTo>
                  <a:lnTo>
                    <a:pt x="4713210" y="252720"/>
                  </a:lnTo>
                  <a:lnTo>
                    <a:pt x="4990457" y="224640"/>
                  </a:lnTo>
                  <a:lnTo>
                    <a:pt x="5267705" y="308880"/>
                  </a:lnTo>
                  <a:lnTo>
                    <a:pt x="5544953" y="533521"/>
                  </a:lnTo>
                  <a:lnTo>
                    <a:pt x="5822200" y="617761"/>
                  </a:lnTo>
                  <a:lnTo>
                    <a:pt x="6099448" y="589681"/>
                  </a:lnTo>
                  <a:lnTo>
                    <a:pt x="6376696" y="730081"/>
                  </a:lnTo>
                  <a:lnTo>
                    <a:pt x="6653943" y="673921"/>
                  </a:lnTo>
                </a:path>
              </a:pathLst>
            </a:custGeom>
            <a:ln w="27101" cap="flat">
              <a:solidFill>
                <a:srgbClr val="0058AB">
                  <a:alpha val="100000"/>
                </a:srgbClr>
              </a:solidFill>
              <a:prstDash val="solid"/>
              <a:round/>
            </a:ln>
          </p:spPr>
          <p:txBody>
            <a:bodyPr/>
            <a:lstStyle/>
            <a:p/>
          </p:txBody>
        </p:sp>
        <p:sp>
          <p:nvSpPr>
            <p:cNvPr id="75" name="tx75"/>
            <p:cNvSpPr/>
            <p:nvPr/>
          </p:nvSpPr>
          <p:spPr>
            <a:xfrm>
              <a:off x="1360745"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76" name="tx76"/>
            <p:cNvSpPr/>
            <p:nvPr/>
          </p:nvSpPr>
          <p:spPr>
            <a:xfrm>
              <a:off x="2746983"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7" name="tx77"/>
            <p:cNvSpPr/>
            <p:nvPr/>
          </p:nvSpPr>
          <p:spPr>
            <a:xfrm>
              <a:off x="4133222"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8" name="tx78"/>
            <p:cNvSpPr/>
            <p:nvPr/>
          </p:nvSpPr>
          <p:spPr>
            <a:xfrm>
              <a:off x="5519460"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9" name="tx79"/>
            <p:cNvSpPr/>
            <p:nvPr/>
          </p:nvSpPr>
          <p:spPr>
            <a:xfrm>
              <a:off x="662845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80" name="tx80"/>
            <p:cNvSpPr/>
            <p:nvPr/>
          </p:nvSpPr>
          <p:spPr>
            <a:xfrm>
              <a:off x="6905698"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81" name="tx81"/>
            <p:cNvSpPr/>
            <p:nvPr/>
          </p:nvSpPr>
          <p:spPr>
            <a:xfrm>
              <a:off x="7182946" y="1065925"/>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82" name="tx82"/>
            <p:cNvSpPr/>
            <p:nvPr/>
          </p:nvSpPr>
          <p:spPr>
            <a:xfrm>
              <a:off x="7460194"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83" name="tx83"/>
            <p:cNvSpPr/>
            <p:nvPr/>
          </p:nvSpPr>
          <p:spPr>
            <a:xfrm>
              <a:off x="7737441" y="10632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73</a:t>
              </a:r>
            </a:p>
          </p:txBody>
        </p:sp>
        <p:sp>
          <p:nvSpPr>
            <p:cNvPr id="84" name="tx84"/>
            <p:cNvSpPr/>
            <p:nvPr/>
          </p:nvSpPr>
          <p:spPr>
            <a:xfrm>
              <a:off x="8014689" y="106460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75</a:t>
              </a:r>
            </a:p>
          </p:txBody>
        </p:sp>
        <p:sp>
          <p:nvSpPr>
            <p:cNvPr id="85" name="tx85"/>
            <p:cNvSpPr/>
            <p:nvPr/>
          </p:nvSpPr>
          <p:spPr>
            <a:xfrm>
              <a:off x="1303481" y="227979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218.9</a:t>
              </a:r>
            </a:p>
          </p:txBody>
        </p:sp>
        <p:sp>
          <p:nvSpPr>
            <p:cNvPr id="86" name="tx86"/>
            <p:cNvSpPr/>
            <p:nvPr/>
          </p:nvSpPr>
          <p:spPr>
            <a:xfrm>
              <a:off x="2689720" y="229636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216.6</a:t>
              </a:r>
            </a:p>
          </p:txBody>
        </p:sp>
        <p:sp>
          <p:nvSpPr>
            <p:cNvPr id="87" name="tx87"/>
            <p:cNvSpPr/>
            <p:nvPr/>
          </p:nvSpPr>
          <p:spPr>
            <a:xfrm>
              <a:off x="4075958" y="229985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216.1</a:t>
              </a:r>
            </a:p>
          </p:txBody>
        </p:sp>
        <p:sp>
          <p:nvSpPr>
            <p:cNvPr id="88" name="tx88"/>
            <p:cNvSpPr/>
            <p:nvPr/>
          </p:nvSpPr>
          <p:spPr>
            <a:xfrm>
              <a:off x="5462196" y="227812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219.1</a:t>
              </a:r>
            </a:p>
          </p:txBody>
        </p:sp>
        <p:sp>
          <p:nvSpPr>
            <p:cNvPr id="89" name="tx89"/>
            <p:cNvSpPr/>
            <p:nvPr/>
          </p:nvSpPr>
          <p:spPr>
            <a:xfrm>
              <a:off x="6571187" y="222229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226.8</a:t>
              </a:r>
            </a:p>
          </p:txBody>
        </p:sp>
        <p:sp>
          <p:nvSpPr>
            <p:cNvPr id="90" name="tx90"/>
            <p:cNvSpPr/>
            <p:nvPr/>
          </p:nvSpPr>
          <p:spPr>
            <a:xfrm>
              <a:off x="6848435" y="221466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227.8</a:t>
              </a:r>
            </a:p>
          </p:txBody>
        </p:sp>
        <p:sp>
          <p:nvSpPr>
            <p:cNvPr id="91" name="tx91"/>
            <p:cNvSpPr/>
            <p:nvPr/>
          </p:nvSpPr>
          <p:spPr>
            <a:xfrm>
              <a:off x="7164859" y="2206234"/>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229</a:t>
              </a:r>
            </a:p>
          </p:txBody>
        </p:sp>
        <p:sp>
          <p:nvSpPr>
            <p:cNvPr id="92" name="tx92"/>
            <p:cNvSpPr/>
            <p:nvPr/>
          </p:nvSpPr>
          <p:spPr>
            <a:xfrm>
              <a:off x="7442107" y="2198920"/>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230</a:t>
              </a:r>
            </a:p>
          </p:txBody>
        </p:sp>
        <p:sp>
          <p:nvSpPr>
            <p:cNvPr id="93" name="tx93"/>
            <p:cNvSpPr/>
            <p:nvPr/>
          </p:nvSpPr>
          <p:spPr>
            <a:xfrm>
              <a:off x="7680178" y="219063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231.1</a:t>
              </a:r>
            </a:p>
          </p:txBody>
        </p:sp>
        <p:sp>
          <p:nvSpPr>
            <p:cNvPr id="94" name="tx94"/>
            <p:cNvSpPr/>
            <p:nvPr/>
          </p:nvSpPr>
          <p:spPr>
            <a:xfrm>
              <a:off x="7957425" y="218590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231.8</a:t>
              </a:r>
            </a:p>
          </p:txBody>
        </p:sp>
        <p:sp>
          <p:nvSpPr>
            <p:cNvPr id="95" name="pl95"/>
            <p:cNvSpPr/>
            <p:nvPr/>
          </p:nvSpPr>
          <p:spPr>
            <a:xfrm>
              <a:off x="1421035" y="1198678"/>
              <a:ext cx="0" cy="168480"/>
            </a:xfrm>
            <a:custGeom>
              <a:avLst/>
              <a:pathLst>
                <a:path w="0" h="168480">
                  <a:moveTo>
                    <a:pt x="0" y="168480"/>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2807273" y="1198678"/>
              <a:ext cx="0" cy="56160"/>
            </a:xfrm>
            <a:custGeom>
              <a:avLst/>
              <a:pathLst>
                <a:path w="0" h="56160">
                  <a:moveTo>
                    <a:pt x="0" y="56160"/>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4193511" y="1198678"/>
              <a:ext cx="0" cy="84240"/>
            </a:xfrm>
            <a:custGeom>
              <a:avLst/>
              <a:pathLst>
                <a:path w="0" h="84240">
                  <a:moveTo>
                    <a:pt x="0" y="84240"/>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5579750" y="1198678"/>
              <a:ext cx="0" cy="56160"/>
            </a:xfrm>
            <a:custGeom>
              <a:avLst/>
              <a:pathLst>
                <a:path w="0" h="56160">
                  <a:moveTo>
                    <a:pt x="0" y="5616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688740" y="1198678"/>
              <a:ext cx="0" cy="336960"/>
            </a:xfrm>
            <a:custGeom>
              <a:avLst/>
              <a:pathLst>
                <a:path w="0" h="336960">
                  <a:moveTo>
                    <a:pt x="0" y="33696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6965988" y="1198678"/>
              <a:ext cx="0" cy="561601"/>
            </a:xfrm>
            <a:custGeom>
              <a:avLst/>
              <a:pathLst>
                <a:path w="0" h="561601">
                  <a:moveTo>
                    <a:pt x="0" y="561601"/>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243236" y="1198678"/>
              <a:ext cx="0" cy="645841"/>
            </a:xfrm>
            <a:custGeom>
              <a:avLst/>
              <a:pathLst>
                <a:path w="0" h="645841">
                  <a:moveTo>
                    <a:pt x="0" y="645841"/>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520483" y="1198678"/>
              <a:ext cx="0" cy="617761"/>
            </a:xfrm>
            <a:custGeom>
              <a:avLst/>
              <a:pathLst>
                <a:path w="0" h="617761">
                  <a:moveTo>
                    <a:pt x="0" y="617761"/>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797731" y="1198678"/>
              <a:ext cx="0" cy="758161"/>
            </a:xfrm>
            <a:custGeom>
              <a:avLst/>
              <a:pathLst>
                <a:path w="0" h="758161">
                  <a:moveTo>
                    <a:pt x="0" y="758161"/>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8074979" y="1198678"/>
              <a:ext cx="0" cy="702001"/>
            </a:xfrm>
            <a:custGeom>
              <a:avLst/>
              <a:pathLst>
                <a:path w="0" h="702001">
                  <a:moveTo>
                    <a:pt x="0" y="702001"/>
                  </a:moveTo>
                  <a:lnTo>
                    <a:pt x="0" y="0"/>
                  </a:lnTo>
                </a:path>
              </a:pathLst>
            </a:custGeom>
            <a:ln w="13550" cap="flat">
              <a:solidFill>
                <a:srgbClr val="0058AB">
                  <a:alpha val="100000"/>
                </a:srgbClr>
              </a:solidFill>
              <a:prstDash val="dot"/>
              <a:round/>
            </a:ln>
          </p:spPr>
          <p:txBody>
            <a:bodyPr/>
            <a:lstStyle/>
            <a:p/>
          </p:txBody>
        </p:sp>
        <p:sp>
          <p:nvSpPr>
            <p:cNvPr id="105" name="tx105"/>
            <p:cNvSpPr/>
            <p:nvPr/>
          </p:nvSpPr>
          <p:spPr>
            <a:xfrm>
              <a:off x="1303481" y="322387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205.8</a:t>
              </a:r>
            </a:p>
          </p:txBody>
        </p:sp>
        <p:sp>
          <p:nvSpPr>
            <p:cNvPr id="106" name="tx106"/>
            <p:cNvSpPr/>
            <p:nvPr/>
          </p:nvSpPr>
          <p:spPr>
            <a:xfrm>
              <a:off x="1329607" y="242834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13.1</a:t>
              </a:r>
            </a:p>
          </p:txBody>
        </p:sp>
        <p:sp>
          <p:nvSpPr>
            <p:cNvPr id="107" name="tx107"/>
            <p:cNvSpPr/>
            <p:nvPr/>
          </p:nvSpPr>
          <p:spPr>
            <a:xfrm>
              <a:off x="2689720" y="320013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212.3</a:t>
              </a:r>
            </a:p>
          </p:txBody>
        </p:sp>
        <p:sp>
          <p:nvSpPr>
            <p:cNvPr id="108" name="tx108"/>
            <p:cNvSpPr/>
            <p:nvPr/>
          </p:nvSpPr>
          <p:spPr>
            <a:xfrm>
              <a:off x="2741971" y="2412935"/>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4.3</a:t>
              </a:r>
            </a:p>
          </p:txBody>
        </p:sp>
        <p:sp>
          <p:nvSpPr>
            <p:cNvPr id="109" name="tx109"/>
            <p:cNvSpPr/>
            <p:nvPr/>
          </p:nvSpPr>
          <p:spPr>
            <a:xfrm>
              <a:off x="4075958" y="320977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209.6</a:t>
              </a:r>
            </a:p>
          </p:txBody>
        </p:sp>
        <p:sp>
          <p:nvSpPr>
            <p:cNvPr id="110" name="tx110"/>
            <p:cNvSpPr/>
            <p:nvPr/>
          </p:nvSpPr>
          <p:spPr>
            <a:xfrm>
              <a:off x="4128209" y="242435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6.5</a:t>
              </a:r>
            </a:p>
          </p:txBody>
        </p:sp>
        <p:sp>
          <p:nvSpPr>
            <p:cNvPr id="111" name="tx111"/>
            <p:cNvSpPr/>
            <p:nvPr/>
          </p:nvSpPr>
          <p:spPr>
            <a:xfrm>
              <a:off x="5462196" y="3192383"/>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214.7</a:t>
              </a:r>
            </a:p>
          </p:txBody>
        </p:sp>
        <p:sp>
          <p:nvSpPr>
            <p:cNvPr id="112" name="tx112"/>
            <p:cNvSpPr/>
            <p:nvPr/>
          </p:nvSpPr>
          <p:spPr>
            <a:xfrm>
              <a:off x="5514447" y="2396340"/>
              <a:ext cx="130604"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4.4</a:t>
              </a:r>
            </a:p>
          </p:txBody>
        </p:sp>
        <p:sp>
          <p:nvSpPr>
            <p:cNvPr id="113" name="tx113"/>
            <p:cNvSpPr/>
            <p:nvPr/>
          </p:nvSpPr>
          <p:spPr>
            <a:xfrm>
              <a:off x="6571187" y="324629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199.6</a:t>
              </a:r>
            </a:p>
          </p:txBody>
        </p:sp>
        <p:sp>
          <p:nvSpPr>
            <p:cNvPr id="114" name="tx114"/>
            <p:cNvSpPr/>
            <p:nvPr/>
          </p:nvSpPr>
          <p:spPr>
            <a:xfrm>
              <a:off x="6597312" y="2423177"/>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27.2</a:t>
              </a:r>
            </a:p>
          </p:txBody>
        </p:sp>
        <p:sp>
          <p:nvSpPr>
            <p:cNvPr id="115" name="tx115"/>
            <p:cNvSpPr/>
            <p:nvPr/>
          </p:nvSpPr>
          <p:spPr>
            <a:xfrm>
              <a:off x="6848435" y="330916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182.3</a:t>
              </a:r>
            </a:p>
          </p:txBody>
        </p:sp>
        <p:sp>
          <p:nvSpPr>
            <p:cNvPr id="116" name="tx116"/>
            <p:cNvSpPr/>
            <p:nvPr/>
          </p:nvSpPr>
          <p:spPr>
            <a:xfrm>
              <a:off x="6874560" y="248116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45.6</a:t>
              </a:r>
            </a:p>
          </p:txBody>
        </p:sp>
        <p:sp>
          <p:nvSpPr>
            <p:cNvPr id="117" name="tx117"/>
            <p:cNvSpPr/>
            <p:nvPr/>
          </p:nvSpPr>
          <p:spPr>
            <a:xfrm>
              <a:off x="7125682" y="333074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176.3</a:t>
              </a:r>
            </a:p>
          </p:txBody>
        </p:sp>
        <p:sp>
          <p:nvSpPr>
            <p:cNvPr id="118" name="tx118"/>
            <p:cNvSpPr/>
            <p:nvPr/>
          </p:nvSpPr>
          <p:spPr>
            <a:xfrm>
              <a:off x="7151808" y="249853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52.7</a:t>
              </a:r>
            </a:p>
          </p:txBody>
        </p:sp>
        <p:sp>
          <p:nvSpPr>
            <p:cNvPr id="119" name="tx119"/>
            <p:cNvSpPr/>
            <p:nvPr/>
          </p:nvSpPr>
          <p:spPr>
            <a:xfrm>
              <a:off x="7402930" y="331963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179.4</a:t>
              </a:r>
            </a:p>
          </p:txBody>
        </p:sp>
        <p:sp>
          <p:nvSpPr>
            <p:cNvPr id="120" name="tx120"/>
            <p:cNvSpPr/>
            <p:nvPr/>
          </p:nvSpPr>
          <p:spPr>
            <a:xfrm>
              <a:off x="7429055" y="248374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50.6</a:t>
              </a:r>
            </a:p>
          </p:txBody>
        </p:sp>
        <p:sp>
          <p:nvSpPr>
            <p:cNvPr id="121" name="tx121"/>
            <p:cNvSpPr/>
            <p:nvPr/>
          </p:nvSpPr>
          <p:spPr>
            <a:xfrm>
              <a:off x="7680178" y="335841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168.7</a:t>
              </a:r>
            </a:p>
          </p:txBody>
        </p:sp>
        <p:sp>
          <p:nvSpPr>
            <p:cNvPr id="122" name="tx122"/>
            <p:cNvSpPr/>
            <p:nvPr/>
          </p:nvSpPr>
          <p:spPr>
            <a:xfrm>
              <a:off x="7706303" y="251837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62.4</a:t>
              </a:r>
            </a:p>
          </p:txBody>
        </p:sp>
        <p:sp>
          <p:nvSpPr>
            <p:cNvPr id="123" name="tx123"/>
            <p:cNvSpPr/>
            <p:nvPr/>
          </p:nvSpPr>
          <p:spPr>
            <a:xfrm>
              <a:off x="7957425" y="333979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173.8</a:t>
              </a:r>
            </a:p>
          </p:txBody>
        </p:sp>
        <p:sp>
          <p:nvSpPr>
            <p:cNvPr id="124" name="tx124"/>
            <p:cNvSpPr/>
            <p:nvPr/>
          </p:nvSpPr>
          <p:spPr>
            <a:xfrm>
              <a:off x="8022728" y="2497442"/>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58</a:t>
              </a:r>
            </a:p>
          </p:txBody>
        </p:sp>
        <p:sp>
          <p:nvSpPr>
            <p:cNvPr id="125" name="tx125"/>
            <p:cNvSpPr/>
            <p:nvPr/>
          </p:nvSpPr>
          <p:spPr>
            <a:xfrm>
              <a:off x="810775"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6" name="tx126"/>
            <p:cNvSpPr/>
            <p:nvPr/>
          </p:nvSpPr>
          <p:spPr>
            <a:xfrm>
              <a:off x="655386" y="322770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7" name="tx127"/>
            <p:cNvSpPr/>
            <p:nvPr/>
          </p:nvSpPr>
          <p:spPr>
            <a:xfrm>
              <a:off x="655386" y="250083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28" name="tx128"/>
            <p:cNvSpPr/>
            <p:nvPr/>
          </p:nvSpPr>
          <p:spPr>
            <a:xfrm>
              <a:off x="655386" y="1773902"/>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29" name="tx129"/>
            <p:cNvSpPr/>
            <p:nvPr/>
          </p:nvSpPr>
          <p:spPr>
            <a:xfrm>
              <a:off x="655386" y="104710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30" name="tx130"/>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1" name="tx131"/>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2" name="tx132"/>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3" name="tx133"/>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4" name="tx134"/>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5" name="tx135"/>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6" name="tx136"/>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7" name="tx137"/>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8" name="tx138"/>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9" name="tx139"/>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0" name="tx140"/>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1" name="tx141"/>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2" name="tx142"/>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3" name="tx143"/>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4" name="tx144"/>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5" name="tx145"/>
            <p:cNvSpPr/>
            <p:nvPr/>
          </p:nvSpPr>
          <p:spPr>
            <a:xfrm rot="-5400000">
              <a:off x="-45028" y="2466929"/>
              <a:ext cx="98594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niños  (miles)</a:t>
              </a:r>
            </a:p>
          </p:txBody>
        </p:sp>
        <p:sp>
          <p:nvSpPr>
            <p:cNvPr id="146" name="tx146"/>
            <p:cNvSpPr/>
            <p:nvPr/>
          </p:nvSpPr>
          <p:spPr>
            <a:xfrm rot="5400000">
              <a:off x="8531731" y="2466929"/>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47" name="pl147"/>
            <p:cNvSpPr/>
            <p:nvPr/>
          </p:nvSpPr>
          <p:spPr>
            <a:xfrm>
              <a:off x="2861626"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8" name="tx148"/>
            <p:cNvSpPr/>
            <p:nvPr/>
          </p:nvSpPr>
          <p:spPr>
            <a:xfrm>
              <a:off x="3128726" y="4958020"/>
              <a:ext cx="986085"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cobertura</a:t>
              </a:r>
            </a:p>
          </p:txBody>
        </p:sp>
        <p:sp>
          <p:nvSpPr>
            <p:cNvPr id="149" name="rc149"/>
            <p:cNvSpPr/>
            <p:nvPr/>
          </p:nvSpPr>
          <p:spPr>
            <a:xfrm>
              <a:off x="4402168" y="4909475"/>
              <a:ext cx="201456" cy="201456"/>
            </a:xfrm>
            <a:prstGeom prst="rect">
              <a:avLst/>
            </a:prstGeom>
            <a:solidFill>
              <a:srgbClr val="1CABE2">
                <a:alpha val="100000"/>
              </a:srgbClr>
            </a:solidFill>
          </p:spPr>
          <p:txBody>
            <a:bodyPr/>
            <a:lstStyle/>
            <a:p/>
          </p:txBody>
        </p:sp>
        <p:sp>
          <p:nvSpPr>
            <p:cNvPr id="150" name="rc150"/>
            <p:cNvSpPr/>
            <p:nvPr/>
          </p:nvSpPr>
          <p:spPr>
            <a:xfrm>
              <a:off x="5677242" y="4909475"/>
              <a:ext cx="201456" cy="201456"/>
            </a:xfrm>
            <a:prstGeom prst="rect">
              <a:avLst/>
            </a:prstGeom>
            <a:solidFill>
              <a:srgbClr val="80BD41">
                <a:alpha val="100000"/>
              </a:srgbClr>
            </a:solidFill>
          </p:spPr>
          <p:txBody>
            <a:bodyPr/>
            <a:lstStyle/>
            <a:p/>
          </p:txBody>
        </p:sp>
        <p:sp>
          <p:nvSpPr>
            <p:cNvPr id="151" name="tx151"/>
            <p:cNvSpPr/>
            <p:nvPr/>
          </p:nvSpPr>
          <p:spPr>
            <a:xfrm>
              <a:off x="4682213" y="4958566"/>
              <a:ext cx="91644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Vacunados</a:t>
              </a:r>
            </a:p>
          </p:txBody>
        </p:sp>
        <p:sp>
          <p:nvSpPr>
            <p:cNvPr id="152" name="tx152"/>
            <p:cNvSpPr/>
            <p:nvPr/>
          </p:nvSpPr>
          <p:spPr>
            <a:xfrm>
              <a:off x="5957287" y="4958566"/>
              <a:ext cx="69904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Vacunados</a:t>
              </a:r>
            </a:p>
          </p:txBody>
        </p:sp>
        <p:sp>
          <p:nvSpPr>
            <p:cNvPr id="153" name="tx153"/>
            <p:cNvSpPr/>
            <p:nvPr/>
          </p:nvSpPr>
          <p:spPr>
            <a:xfrm>
              <a:off x="951100" y="467611"/>
              <a:ext cx="549798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estimada DTP3 y número de niños vacunados y no vacunados,</a:t>
              </a:r>
            </a:p>
          </p:txBody>
        </p:sp>
        <p:sp>
          <p:nvSpPr>
            <p:cNvPr id="154" name="tx154"/>
            <p:cNvSpPr/>
            <p:nvPr/>
          </p:nvSpPr>
          <p:spPr>
            <a:xfrm>
              <a:off x="951100" y="661760"/>
              <a:ext cx="1621720"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Honduras, 2000-2024</a:t>
              </a:r>
            </a:p>
          </p:txBody>
        </p:sp>
        <p:sp>
          <p:nvSpPr>
            <p:cNvPr id="155" name="pl155"/>
            <p:cNvSpPr/>
            <p:nvPr/>
          </p:nvSpPr>
          <p:spPr>
            <a:xfrm>
              <a:off x="2005399"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3423651"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4841902"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8" name="pl158"/>
            <p:cNvSpPr/>
            <p:nvPr/>
          </p:nvSpPr>
          <p:spPr>
            <a:xfrm>
              <a:off x="6260154"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7678405"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1" name="pl161"/>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2" name="pl162"/>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3" name="pl163"/>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2714525"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4132776"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5551028"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6969279"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8387531"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9" name="rc169"/>
            <p:cNvSpPr/>
            <p:nvPr/>
          </p:nvSpPr>
          <p:spPr>
            <a:xfrm>
              <a:off x="1296273" y="5774644"/>
              <a:ext cx="5661092" cy="162162"/>
            </a:xfrm>
            <a:prstGeom prst="rect">
              <a:avLst/>
            </a:prstGeom>
            <a:solidFill>
              <a:srgbClr val="80BD41">
                <a:alpha val="100000"/>
              </a:srgbClr>
            </a:solidFill>
          </p:spPr>
          <p:txBody>
            <a:bodyPr/>
            <a:lstStyle/>
            <a:p/>
          </p:txBody>
        </p:sp>
        <p:sp>
          <p:nvSpPr>
            <p:cNvPr id="170" name="rc170"/>
            <p:cNvSpPr/>
            <p:nvPr/>
          </p:nvSpPr>
          <p:spPr>
            <a:xfrm>
              <a:off x="6957366" y="5774644"/>
              <a:ext cx="772096" cy="162162"/>
            </a:xfrm>
            <a:prstGeom prst="rect">
              <a:avLst/>
            </a:prstGeom>
            <a:solidFill>
              <a:srgbClr val="1CABE2">
                <a:alpha val="100000"/>
              </a:srgbClr>
            </a:solidFill>
          </p:spPr>
          <p:txBody>
            <a:bodyPr/>
            <a:lstStyle/>
            <a:p/>
          </p:txBody>
        </p:sp>
        <p:sp>
          <p:nvSpPr>
            <p:cNvPr id="171" name="rc171"/>
            <p:cNvSpPr/>
            <p:nvPr/>
          </p:nvSpPr>
          <p:spPr>
            <a:xfrm>
              <a:off x="1296273" y="5571941"/>
              <a:ext cx="4786031" cy="162162"/>
            </a:xfrm>
            <a:prstGeom prst="rect">
              <a:avLst/>
            </a:prstGeom>
            <a:solidFill>
              <a:srgbClr val="80BD41">
                <a:alpha val="100000"/>
              </a:srgbClr>
            </a:solidFill>
          </p:spPr>
          <p:txBody>
            <a:bodyPr/>
            <a:lstStyle/>
            <a:p/>
          </p:txBody>
        </p:sp>
        <p:sp>
          <p:nvSpPr>
            <p:cNvPr id="172" name="rc172"/>
            <p:cNvSpPr/>
            <p:nvPr/>
          </p:nvSpPr>
          <p:spPr>
            <a:xfrm>
              <a:off x="6082305" y="5571941"/>
              <a:ext cx="1770261" cy="162162"/>
            </a:xfrm>
            <a:prstGeom prst="rect">
              <a:avLst/>
            </a:prstGeom>
            <a:solidFill>
              <a:srgbClr val="1CABE2">
                <a:alpha val="100000"/>
              </a:srgbClr>
            </a:solidFill>
          </p:spPr>
          <p:txBody>
            <a:bodyPr/>
            <a:lstStyle/>
            <a:p/>
          </p:txBody>
        </p:sp>
        <p:sp>
          <p:nvSpPr>
            <p:cNvPr id="173" name="rc173"/>
            <p:cNvSpPr/>
            <p:nvPr/>
          </p:nvSpPr>
          <p:spPr>
            <a:xfrm>
              <a:off x="1296273" y="5369238"/>
              <a:ext cx="4930976" cy="162162"/>
            </a:xfrm>
            <a:prstGeom prst="rect">
              <a:avLst/>
            </a:prstGeom>
            <a:solidFill>
              <a:srgbClr val="80BD41">
                <a:alpha val="100000"/>
              </a:srgbClr>
            </a:solidFill>
          </p:spPr>
          <p:txBody>
            <a:bodyPr/>
            <a:lstStyle/>
            <a:p/>
          </p:txBody>
        </p:sp>
        <p:sp>
          <p:nvSpPr>
            <p:cNvPr id="174" name="rc174"/>
            <p:cNvSpPr/>
            <p:nvPr/>
          </p:nvSpPr>
          <p:spPr>
            <a:xfrm>
              <a:off x="6227250" y="5369238"/>
              <a:ext cx="1643753" cy="162162"/>
            </a:xfrm>
            <a:prstGeom prst="rect">
              <a:avLst/>
            </a:prstGeom>
            <a:solidFill>
              <a:srgbClr val="1CABE2">
                <a:alpha val="100000"/>
              </a:srgbClr>
            </a:solidFill>
          </p:spPr>
          <p:txBody>
            <a:bodyPr/>
            <a:lstStyle/>
            <a:p/>
          </p:txBody>
        </p:sp>
        <p:sp>
          <p:nvSpPr>
            <p:cNvPr id="175" name="tx175"/>
            <p:cNvSpPr/>
            <p:nvPr/>
          </p:nvSpPr>
          <p:spPr>
            <a:xfrm>
              <a:off x="7906143" y="581258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226.8</a:t>
              </a:r>
            </a:p>
          </p:txBody>
        </p:sp>
        <p:sp>
          <p:nvSpPr>
            <p:cNvPr id="176" name="tx176"/>
            <p:cNvSpPr/>
            <p:nvPr/>
          </p:nvSpPr>
          <p:spPr>
            <a:xfrm>
              <a:off x="8035700" y="5609830"/>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231.1</a:t>
              </a:r>
            </a:p>
          </p:txBody>
        </p:sp>
        <p:sp>
          <p:nvSpPr>
            <p:cNvPr id="177" name="tx177"/>
            <p:cNvSpPr/>
            <p:nvPr/>
          </p:nvSpPr>
          <p:spPr>
            <a:xfrm>
              <a:off x="8055059" y="5407127"/>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231.8</a:t>
              </a:r>
            </a:p>
          </p:txBody>
        </p:sp>
        <p:sp>
          <p:nvSpPr>
            <p:cNvPr id="178" name="tx178"/>
            <p:cNvSpPr/>
            <p:nvPr/>
          </p:nvSpPr>
          <p:spPr>
            <a:xfrm>
              <a:off x="3991181" y="5815285"/>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199.6</a:t>
              </a:r>
            </a:p>
          </p:txBody>
        </p:sp>
        <p:sp>
          <p:nvSpPr>
            <p:cNvPr id="179" name="tx179"/>
            <p:cNvSpPr/>
            <p:nvPr/>
          </p:nvSpPr>
          <p:spPr>
            <a:xfrm>
              <a:off x="7237920" y="5816609"/>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27.2</a:t>
              </a:r>
            </a:p>
          </p:txBody>
        </p:sp>
        <p:sp>
          <p:nvSpPr>
            <p:cNvPr id="180" name="tx180"/>
            <p:cNvSpPr/>
            <p:nvPr/>
          </p:nvSpPr>
          <p:spPr>
            <a:xfrm>
              <a:off x="3553651" y="5612582"/>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168.7</a:t>
              </a:r>
            </a:p>
          </p:txBody>
        </p:sp>
        <p:sp>
          <p:nvSpPr>
            <p:cNvPr id="181" name="tx181"/>
            <p:cNvSpPr/>
            <p:nvPr/>
          </p:nvSpPr>
          <p:spPr>
            <a:xfrm>
              <a:off x="6861942" y="561258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62.4</a:t>
              </a:r>
            </a:p>
          </p:txBody>
        </p:sp>
        <p:sp>
          <p:nvSpPr>
            <p:cNvPr id="182" name="tx182"/>
            <p:cNvSpPr/>
            <p:nvPr/>
          </p:nvSpPr>
          <p:spPr>
            <a:xfrm>
              <a:off x="3626123" y="5409827"/>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173.8</a:t>
              </a:r>
            </a:p>
          </p:txBody>
        </p:sp>
        <p:sp>
          <p:nvSpPr>
            <p:cNvPr id="183" name="tx183"/>
            <p:cNvSpPr/>
            <p:nvPr/>
          </p:nvSpPr>
          <p:spPr>
            <a:xfrm>
              <a:off x="6988837" y="54098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58</a:t>
              </a:r>
            </a:p>
          </p:txBody>
        </p:sp>
        <p:sp>
          <p:nvSpPr>
            <p:cNvPr id="184" name="tx184"/>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5" name="tx185"/>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6" name="tx186"/>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7" name="tx187"/>
            <p:cNvSpPr/>
            <p:nvPr/>
          </p:nvSpPr>
          <p:spPr>
            <a:xfrm>
              <a:off x="1257426" y="603786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8" name="tx188"/>
            <p:cNvSpPr/>
            <p:nvPr/>
          </p:nvSpPr>
          <p:spPr>
            <a:xfrm>
              <a:off x="2636830" y="603786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89" name="tx189"/>
            <p:cNvSpPr/>
            <p:nvPr/>
          </p:nvSpPr>
          <p:spPr>
            <a:xfrm>
              <a:off x="4016235"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90" name="tx190"/>
            <p:cNvSpPr/>
            <p:nvPr/>
          </p:nvSpPr>
          <p:spPr>
            <a:xfrm>
              <a:off x="5434486"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91" name="tx191"/>
            <p:cNvSpPr/>
            <p:nvPr/>
          </p:nvSpPr>
          <p:spPr>
            <a:xfrm>
              <a:off x="6852738"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92" name="tx192"/>
            <p:cNvSpPr/>
            <p:nvPr/>
          </p:nvSpPr>
          <p:spPr>
            <a:xfrm>
              <a:off x="8270989"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a:t>
              </a:r>
            </a:p>
          </p:txBody>
        </p:sp>
        <p:sp>
          <p:nvSpPr>
            <p:cNvPr id="193" name="tx193"/>
            <p:cNvSpPr/>
            <p:nvPr/>
          </p:nvSpPr>
          <p:spPr>
            <a:xfrm>
              <a:off x="4255032" y="6173067"/>
              <a:ext cx="98594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niños  (miles)</a:t>
              </a:r>
            </a:p>
          </p:txBody>
        </p:sp>
        <p:sp>
          <p:nvSpPr>
            <p:cNvPr id="194" name="tx194"/>
            <p:cNvSpPr/>
            <p:nvPr/>
          </p:nvSpPr>
          <p:spPr>
            <a:xfrm>
              <a:off x="3948074" y="6385917"/>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195" name="tx195"/>
            <p:cNvSpPr/>
            <p:nvPr/>
          </p:nvSpPr>
          <p:spPr>
            <a:xfrm>
              <a:off x="4923027" y="6498977"/>
              <a:ext cx="362188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No vacunados incluye a los niños con dosis cero e infravacunados.</a:t>
              </a:r>
            </a:p>
          </p:txBody>
        </p:sp>
      </p:grpSp>
      <p:sp>
        <p:nvSpPr>
          <p:cNvPr id="19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La cobertura de DTP3 en 2024 (75%) fue inferior a la de 2019 (88%).
El número de niños vacunados con DTP3 disminuyó un 13% en comparación con 2019.
El número de lactantes supervivientes aumentó aproximadamente un 2% en comparación con 2019.
En 2024, se vacunó a menos niños que en 2019.
En 2024, hubo más lactantes supervivientes (población diana) que en 2019.
Para que aumente la cobertura vacunal, el número de niños vacunados debe aumentar a un ritmo mayor que el de la población.</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696613"/>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3076471"/>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2456328"/>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1836185"/>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9" name="pl9"/>
            <p:cNvSpPr/>
            <p:nvPr/>
          </p:nvSpPr>
          <p:spPr>
            <a:xfrm>
              <a:off x="966584" y="1216042"/>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10" name="pl10"/>
            <p:cNvSpPr/>
            <p:nvPr/>
          </p:nvSpPr>
          <p:spPr>
            <a:xfrm>
              <a:off x="966584" y="4006685"/>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966584" y="3386542"/>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 name="pl12"/>
            <p:cNvSpPr/>
            <p:nvPr/>
          </p:nvSpPr>
          <p:spPr>
            <a:xfrm>
              <a:off x="966584" y="276639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 name="pl13"/>
            <p:cNvSpPr/>
            <p:nvPr/>
          </p:nvSpPr>
          <p:spPr>
            <a:xfrm>
              <a:off x="966584" y="2146256"/>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4" name="pl14"/>
            <p:cNvSpPr/>
            <p:nvPr/>
          </p:nvSpPr>
          <p:spPr>
            <a:xfrm>
              <a:off x="966584" y="1526114"/>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 name="pl15"/>
            <p:cNvSpPr/>
            <p:nvPr/>
          </p:nvSpPr>
          <p:spPr>
            <a:xfrm>
              <a:off x="143556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8189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202384"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58579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69252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96920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4589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22572"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79925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75937"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311054" y="3898085"/>
              <a:ext cx="249014" cy="108599"/>
            </a:xfrm>
            <a:prstGeom prst="rect">
              <a:avLst/>
            </a:prstGeom>
            <a:solidFill>
              <a:srgbClr val="E2231A">
                <a:alpha val="100000"/>
              </a:srgbClr>
            </a:solidFill>
          </p:spPr>
          <p:txBody>
            <a:bodyPr/>
            <a:lstStyle/>
            <a:p/>
          </p:txBody>
        </p:sp>
        <p:sp>
          <p:nvSpPr>
            <p:cNvPr id="26" name="rc26"/>
            <p:cNvSpPr/>
            <p:nvPr/>
          </p:nvSpPr>
          <p:spPr>
            <a:xfrm>
              <a:off x="1587736" y="3952187"/>
              <a:ext cx="249014" cy="54498"/>
            </a:xfrm>
            <a:prstGeom prst="rect">
              <a:avLst/>
            </a:prstGeom>
            <a:solidFill>
              <a:srgbClr val="E2231A">
                <a:alpha val="100000"/>
              </a:srgbClr>
            </a:solidFill>
          </p:spPr>
          <p:txBody>
            <a:bodyPr/>
            <a:lstStyle/>
            <a:p/>
          </p:txBody>
        </p:sp>
        <p:sp>
          <p:nvSpPr>
            <p:cNvPr id="27" name="rc27"/>
            <p:cNvSpPr/>
            <p:nvPr/>
          </p:nvSpPr>
          <p:spPr>
            <a:xfrm>
              <a:off x="1864419" y="3843612"/>
              <a:ext cx="249014" cy="163072"/>
            </a:xfrm>
            <a:prstGeom prst="rect">
              <a:avLst/>
            </a:prstGeom>
            <a:solidFill>
              <a:srgbClr val="E2231A">
                <a:alpha val="100000"/>
              </a:srgbClr>
            </a:solidFill>
          </p:spPr>
          <p:txBody>
            <a:bodyPr/>
            <a:lstStyle/>
            <a:p/>
          </p:txBody>
        </p:sp>
        <p:sp>
          <p:nvSpPr>
            <p:cNvPr id="28" name="rc28"/>
            <p:cNvSpPr/>
            <p:nvPr/>
          </p:nvSpPr>
          <p:spPr>
            <a:xfrm>
              <a:off x="2141101" y="3736352"/>
              <a:ext cx="249014" cy="270332"/>
            </a:xfrm>
            <a:prstGeom prst="rect">
              <a:avLst/>
            </a:prstGeom>
            <a:solidFill>
              <a:srgbClr val="E2231A">
                <a:alpha val="100000"/>
              </a:srgbClr>
            </a:solidFill>
          </p:spPr>
          <p:txBody>
            <a:bodyPr/>
            <a:lstStyle/>
            <a:p/>
          </p:txBody>
        </p:sp>
        <p:sp>
          <p:nvSpPr>
            <p:cNvPr id="29" name="rc29"/>
            <p:cNvSpPr/>
            <p:nvPr/>
          </p:nvSpPr>
          <p:spPr>
            <a:xfrm>
              <a:off x="2417783" y="3575115"/>
              <a:ext cx="249014" cy="431569"/>
            </a:xfrm>
            <a:prstGeom prst="rect">
              <a:avLst/>
            </a:prstGeom>
            <a:solidFill>
              <a:srgbClr val="E2231A">
                <a:alpha val="100000"/>
              </a:srgbClr>
            </a:solidFill>
          </p:spPr>
          <p:txBody>
            <a:bodyPr/>
            <a:lstStyle/>
            <a:p/>
          </p:txBody>
        </p:sp>
        <p:sp>
          <p:nvSpPr>
            <p:cNvPr id="30" name="rc30"/>
            <p:cNvSpPr/>
            <p:nvPr/>
          </p:nvSpPr>
          <p:spPr>
            <a:xfrm>
              <a:off x="2694466" y="3791768"/>
              <a:ext cx="249014" cy="214916"/>
            </a:xfrm>
            <a:prstGeom prst="rect">
              <a:avLst/>
            </a:prstGeom>
            <a:solidFill>
              <a:srgbClr val="E2231A">
                <a:alpha val="100000"/>
              </a:srgbClr>
            </a:solidFill>
          </p:spPr>
          <p:txBody>
            <a:bodyPr/>
            <a:lstStyle/>
            <a:p/>
          </p:txBody>
        </p:sp>
        <p:sp>
          <p:nvSpPr>
            <p:cNvPr id="31" name="rc31"/>
            <p:cNvSpPr/>
            <p:nvPr/>
          </p:nvSpPr>
          <p:spPr>
            <a:xfrm>
              <a:off x="2971148" y="3739478"/>
              <a:ext cx="249014" cy="267207"/>
            </a:xfrm>
            <a:prstGeom prst="rect">
              <a:avLst/>
            </a:prstGeom>
            <a:solidFill>
              <a:srgbClr val="E2231A">
                <a:alpha val="100000"/>
              </a:srgbClr>
            </a:solidFill>
          </p:spPr>
          <p:txBody>
            <a:bodyPr/>
            <a:lstStyle/>
            <a:p/>
          </p:txBody>
        </p:sp>
        <p:sp>
          <p:nvSpPr>
            <p:cNvPr id="32" name="rc32"/>
            <p:cNvSpPr/>
            <p:nvPr/>
          </p:nvSpPr>
          <p:spPr>
            <a:xfrm>
              <a:off x="3247830" y="3685550"/>
              <a:ext cx="249014" cy="321134"/>
            </a:xfrm>
            <a:prstGeom prst="rect">
              <a:avLst/>
            </a:prstGeom>
            <a:solidFill>
              <a:srgbClr val="E2231A">
                <a:alpha val="100000"/>
              </a:srgbClr>
            </a:solidFill>
          </p:spPr>
          <p:txBody>
            <a:bodyPr/>
            <a:lstStyle/>
            <a:p/>
          </p:txBody>
        </p:sp>
        <p:sp>
          <p:nvSpPr>
            <p:cNvPr id="33" name="rc33"/>
            <p:cNvSpPr/>
            <p:nvPr/>
          </p:nvSpPr>
          <p:spPr>
            <a:xfrm>
              <a:off x="3524513" y="3631275"/>
              <a:ext cx="249014" cy="375409"/>
            </a:xfrm>
            <a:prstGeom prst="rect">
              <a:avLst/>
            </a:prstGeom>
            <a:solidFill>
              <a:srgbClr val="E2231A">
                <a:alpha val="100000"/>
              </a:srgbClr>
            </a:solidFill>
          </p:spPr>
          <p:txBody>
            <a:bodyPr/>
            <a:lstStyle/>
            <a:p/>
          </p:txBody>
        </p:sp>
        <p:sp>
          <p:nvSpPr>
            <p:cNvPr id="34" name="rc34"/>
            <p:cNvSpPr/>
            <p:nvPr/>
          </p:nvSpPr>
          <p:spPr>
            <a:xfrm>
              <a:off x="3801195" y="3899202"/>
              <a:ext cx="249014" cy="107483"/>
            </a:xfrm>
            <a:prstGeom prst="rect">
              <a:avLst/>
            </a:prstGeom>
            <a:solidFill>
              <a:srgbClr val="E2231A">
                <a:alpha val="100000"/>
              </a:srgbClr>
            </a:solidFill>
          </p:spPr>
          <p:txBody>
            <a:bodyPr/>
            <a:lstStyle/>
            <a:p/>
          </p:txBody>
        </p:sp>
        <p:sp>
          <p:nvSpPr>
            <p:cNvPr id="35" name="rc35"/>
            <p:cNvSpPr/>
            <p:nvPr/>
          </p:nvSpPr>
          <p:spPr>
            <a:xfrm>
              <a:off x="4077877" y="3899475"/>
              <a:ext cx="249014" cy="107210"/>
            </a:xfrm>
            <a:prstGeom prst="rect">
              <a:avLst/>
            </a:prstGeom>
            <a:solidFill>
              <a:srgbClr val="E2231A">
                <a:alpha val="100000"/>
              </a:srgbClr>
            </a:solidFill>
          </p:spPr>
          <p:txBody>
            <a:bodyPr/>
            <a:lstStyle/>
            <a:p/>
          </p:txBody>
        </p:sp>
        <p:sp>
          <p:nvSpPr>
            <p:cNvPr id="36" name="rc36"/>
            <p:cNvSpPr/>
            <p:nvPr/>
          </p:nvSpPr>
          <p:spPr>
            <a:xfrm>
              <a:off x="4354560" y="3845745"/>
              <a:ext cx="249014" cy="160939"/>
            </a:xfrm>
            <a:prstGeom prst="rect">
              <a:avLst/>
            </a:prstGeom>
            <a:solidFill>
              <a:srgbClr val="E2231A">
                <a:alpha val="100000"/>
              </a:srgbClr>
            </a:solidFill>
          </p:spPr>
          <p:txBody>
            <a:bodyPr/>
            <a:lstStyle/>
            <a:p/>
          </p:txBody>
        </p:sp>
        <p:sp>
          <p:nvSpPr>
            <p:cNvPr id="37" name="rc37"/>
            <p:cNvSpPr/>
            <p:nvPr/>
          </p:nvSpPr>
          <p:spPr>
            <a:xfrm>
              <a:off x="4631242" y="3845324"/>
              <a:ext cx="249014" cy="161361"/>
            </a:xfrm>
            <a:prstGeom prst="rect">
              <a:avLst/>
            </a:prstGeom>
            <a:solidFill>
              <a:srgbClr val="E2231A">
                <a:alpha val="100000"/>
              </a:srgbClr>
            </a:solidFill>
          </p:spPr>
          <p:txBody>
            <a:bodyPr/>
            <a:lstStyle/>
            <a:p/>
          </p:txBody>
        </p:sp>
        <p:sp>
          <p:nvSpPr>
            <p:cNvPr id="38" name="rc38"/>
            <p:cNvSpPr/>
            <p:nvPr/>
          </p:nvSpPr>
          <p:spPr>
            <a:xfrm>
              <a:off x="4907924" y="3845274"/>
              <a:ext cx="249014" cy="161410"/>
            </a:xfrm>
            <a:prstGeom prst="rect">
              <a:avLst/>
            </a:prstGeom>
            <a:solidFill>
              <a:srgbClr val="E2231A">
                <a:alpha val="100000"/>
              </a:srgbClr>
            </a:solidFill>
          </p:spPr>
          <p:txBody>
            <a:bodyPr/>
            <a:lstStyle/>
            <a:p/>
          </p:txBody>
        </p:sp>
        <p:sp>
          <p:nvSpPr>
            <p:cNvPr id="39" name="rc39"/>
            <p:cNvSpPr/>
            <p:nvPr/>
          </p:nvSpPr>
          <p:spPr>
            <a:xfrm>
              <a:off x="5184607" y="3844778"/>
              <a:ext cx="249014" cy="161906"/>
            </a:xfrm>
            <a:prstGeom prst="rect">
              <a:avLst/>
            </a:prstGeom>
            <a:solidFill>
              <a:srgbClr val="E2231A">
                <a:alpha val="100000"/>
              </a:srgbClr>
            </a:solidFill>
          </p:spPr>
          <p:txBody>
            <a:bodyPr/>
            <a:lstStyle/>
            <a:p/>
          </p:txBody>
        </p:sp>
        <p:sp>
          <p:nvSpPr>
            <p:cNvPr id="40" name="rc40"/>
            <p:cNvSpPr/>
            <p:nvPr/>
          </p:nvSpPr>
          <p:spPr>
            <a:xfrm>
              <a:off x="5461289" y="3897986"/>
              <a:ext cx="249014" cy="108698"/>
            </a:xfrm>
            <a:prstGeom prst="rect">
              <a:avLst/>
            </a:prstGeom>
            <a:solidFill>
              <a:srgbClr val="E2231A">
                <a:alpha val="100000"/>
              </a:srgbClr>
            </a:solidFill>
          </p:spPr>
          <p:txBody>
            <a:bodyPr/>
            <a:lstStyle/>
            <a:p/>
          </p:txBody>
        </p:sp>
        <p:sp>
          <p:nvSpPr>
            <p:cNvPr id="41" name="rc41"/>
            <p:cNvSpPr/>
            <p:nvPr/>
          </p:nvSpPr>
          <p:spPr>
            <a:xfrm>
              <a:off x="5737971" y="3897143"/>
              <a:ext cx="249014" cy="109542"/>
            </a:xfrm>
            <a:prstGeom prst="rect">
              <a:avLst/>
            </a:prstGeom>
            <a:solidFill>
              <a:srgbClr val="E2231A">
                <a:alpha val="100000"/>
              </a:srgbClr>
            </a:solidFill>
          </p:spPr>
          <p:txBody>
            <a:bodyPr/>
            <a:lstStyle/>
            <a:p/>
          </p:txBody>
        </p:sp>
        <p:sp>
          <p:nvSpPr>
            <p:cNvPr id="42" name="rc42"/>
            <p:cNvSpPr/>
            <p:nvPr/>
          </p:nvSpPr>
          <p:spPr>
            <a:xfrm>
              <a:off x="6014654" y="3896448"/>
              <a:ext cx="249014" cy="110236"/>
            </a:xfrm>
            <a:prstGeom prst="rect">
              <a:avLst/>
            </a:prstGeom>
            <a:solidFill>
              <a:srgbClr val="E2231A">
                <a:alpha val="100000"/>
              </a:srgbClr>
            </a:solidFill>
          </p:spPr>
          <p:txBody>
            <a:bodyPr/>
            <a:lstStyle/>
            <a:p/>
          </p:txBody>
        </p:sp>
        <p:sp>
          <p:nvSpPr>
            <p:cNvPr id="43" name="rc43"/>
            <p:cNvSpPr/>
            <p:nvPr/>
          </p:nvSpPr>
          <p:spPr>
            <a:xfrm>
              <a:off x="6291336" y="3503625"/>
              <a:ext cx="249014" cy="503059"/>
            </a:xfrm>
            <a:prstGeom prst="rect">
              <a:avLst/>
            </a:prstGeom>
            <a:solidFill>
              <a:srgbClr val="E2231A">
                <a:alpha val="100000"/>
              </a:srgbClr>
            </a:solidFill>
          </p:spPr>
          <p:txBody>
            <a:bodyPr/>
            <a:lstStyle/>
            <a:p/>
          </p:txBody>
        </p:sp>
        <p:sp>
          <p:nvSpPr>
            <p:cNvPr id="44" name="rc44"/>
            <p:cNvSpPr/>
            <p:nvPr/>
          </p:nvSpPr>
          <p:spPr>
            <a:xfrm>
              <a:off x="6568018" y="3387857"/>
              <a:ext cx="249014" cy="618828"/>
            </a:xfrm>
            <a:prstGeom prst="rect">
              <a:avLst/>
            </a:prstGeom>
            <a:solidFill>
              <a:srgbClr val="E2231A">
                <a:alpha val="100000"/>
              </a:srgbClr>
            </a:solidFill>
          </p:spPr>
          <p:txBody>
            <a:bodyPr/>
            <a:lstStyle/>
            <a:p/>
          </p:txBody>
        </p:sp>
        <p:sp>
          <p:nvSpPr>
            <p:cNvPr id="45" name="rc45"/>
            <p:cNvSpPr/>
            <p:nvPr/>
          </p:nvSpPr>
          <p:spPr>
            <a:xfrm>
              <a:off x="6844701" y="2989403"/>
              <a:ext cx="249014" cy="1017282"/>
            </a:xfrm>
            <a:prstGeom prst="rect">
              <a:avLst/>
            </a:prstGeom>
            <a:solidFill>
              <a:srgbClr val="E2231A">
                <a:alpha val="100000"/>
              </a:srgbClr>
            </a:solidFill>
          </p:spPr>
          <p:txBody>
            <a:bodyPr/>
            <a:lstStyle/>
            <a:p/>
          </p:txBody>
        </p:sp>
        <p:sp>
          <p:nvSpPr>
            <p:cNvPr id="46" name="rc46"/>
            <p:cNvSpPr/>
            <p:nvPr/>
          </p:nvSpPr>
          <p:spPr>
            <a:xfrm>
              <a:off x="7121383" y="2927388"/>
              <a:ext cx="249014" cy="1079296"/>
            </a:xfrm>
            <a:prstGeom prst="rect">
              <a:avLst/>
            </a:prstGeom>
            <a:solidFill>
              <a:srgbClr val="E2231A">
                <a:alpha val="100000"/>
              </a:srgbClr>
            </a:solidFill>
          </p:spPr>
          <p:txBody>
            <a:bodyPr/>
            <a:lstStyle/>
            <a:p/>
          </p:txBody>
        </p:sp>
        <p:sp>
          <p:nvSpPr>
            <p:cNvPr id="47" name="rc47"/>
            <p:cNvSpPr/>
            <p:nvPr/>
          </p:nvSpPr>
          <p:spPr>
            <a:xfrm>
              <a:off x="7398065" y="2694487"/>
              <a:ext cx="249014" cy="1312197"/>
            </a:xfrm>
            <a:prstGeom prst="rect">
              <a:avLst/>
            </a:prstGeom>
            <a:solidFill>
              <a:srgbClr val="E2231A">
                <a:alpha val="100000"/>
              </a:srgbClr>
            </a:solidFill>
          </p:spPr>
          <p:txBody>
            <a:bodyPr/>
            <a:lstStyle/>
            <a:p/>
          </p:txBody>
        </p:sp>
        <p:sp>
          <p:nvSpPr>
            <p:cNvPr id="48" name="rc48"/>
            <p:cNvSpPr/>
            <p:nvPr/>
          </p:nvSpPr>
          <p:spPr>
            <a:xfrm>
              <a:off x="7674748" y="2687964"/>
              <a:ext cx="249014" cy="1318721"/>
            </a:xfrm>
            <a:prstGeom prst="rect">
              <a:avLst/>
            </a:prstGeom>
            <a:solidFill>
              <a:srgbClr val="E2231A">
                <a:alpha val="100000"/>
              </a:srgbClr>
            </a:solidFill>
          </p:spPr>
          <p:txBody>
            <a:bodyPr/>
            <a:lstStyle/>
            <a:p/>
          </p:txBody>
        </p:sp>
        <p:sp>
          <p:nvSpPr>
            <p:cNvPr id="49" name="rc49"/>
            <p:cNvSpPr/>
            <p:nvPr/>
          </p:nvSpPr>
          <p:spPr>
            <a:xfrm>
              <a:off x="7951430" y="2799242"/>
              <a:ext cx="249014" cy="1207442"/>
            </a:xfrm>
            <a:prstGeom prst="rect">
              <a:avLst/>
            </a:prstGeom>
            <a:solidFill>
              <a:srgbClr val="E2231A">
                <a:alpha val="100000"/>
              </a:srgbClr>
            </a:solidFill>
          </p:spPr>
          <p:txBody>
            <a:bodyPr/>
            <a:lstStyle/>
            <a:p/>
          </p:txBody>
        </p:sp>
        <p:sp>
          <p:nvSpPr>
            <p:cNvPr id="50" name="rc50"/>
            <p:cNvSpPr/>
            <p:nvPr/>
          </p:nvSpPr>
          <p:spPr>
            <a:xfrm>
              <a:off x="6568018" y="3186261"/>
              <a:ext cx="249014" cy="201596"/>
            </a:xfrm>
            <a:prstGeom prst="rect">
              <a:avLst/>
            </a:prstGeom>
            <a:solidFill>
              <a:srgbClr val="B3B3B3">
                <a:alpha val="100000"/>
              </a:srgbClr>
            </a:solidFill>
          </p:spPr>
          <p:txBody>
            <a:bodyPr/>
            <a:lstStyle/>
            <a:p/>
          </p:txBody>
        </p:sp>
        <p:sp>
          <p:nvSpPr>
            <p:cNvPr id="51" name="rc51"/>
            <p:cNvSpPr/>
            <p:nvPr/>
          </p:nvSpPr>
          <p:spPr>
            <a:xfrm>
              <a:off x="6844701" y="2846174"/>
              <a:ext cx="249014" cy="143228"/>
            </a:xfrm>
            <a:prstGeom prst="rect">
              <a:avLst/>
            </a:prstGeom>
            <a:solidFill>
              <a:srgbClr val="B3B3B3">
                <a:alpha val="100000"/>
              </a:srgbClr>
            </a:solidFill>
          </p:spPr>
          <p:txBody>
            <a:bodyPr/>
            <a:lstStyle/>
            <a:p/>
          </p:txBody>
        </p:sp>
        <p:sp>
          <p:nvSpPr>
            <p:cNvPr id="52" name="rc52"/>
            <p:cNvSpPr/>
            <p:nvPr/>
          </p:nvSpPr>
          <p:spPr>
            <a:xfrm>
              <a:off x="7121383" y="2610669"/>
              <a:ext cx="249014" cy="316719"/>
            </a:xfrm>
            <a:prstGeom prst="rect">
              <a:avLst/>
            </a:prstGeom>
            <a:solidFill>
              <a:srgbClr val="B3B3B3">
                <a:alpha val="100000"/>
              </a:srgbClr>
            </a:solidFill>
          </p:spPr>
          <p:txBody>
            <a:bodyPr/>
            <a:lstStyle/>
            <a:p/>
          </p:txBody>
        </p:sp>
        <p:sp>
          <p:nvSpPr>
            <p:cNvPr id="53" name="rc53"/>
            <p:cNvSpPr/>
            <p:nvPr/>
          </p:nvSpPr>
          <p:spPr>
            <a:xfrm>
              <a:off x="7398065" y="2321881"/>
              <a:ext cx="249014" cy="372606"/>
            </a:xfrm>
            <a:prstGeom prst="rect">
              <a:avLst/>
            </a:prstGeom>
            <a:solidFill>
              <a:srgbClr val="B3B3B3">
                <a:alpha val="100000"/>
              </a:srgbClr>
            </a:solidFill>
          </p:spPr>
          <p:txBody>
            <a:bodyPr/>
            <a:lstStyle/>
            <a:p/>
          </p:txBody>
        </p:sp>
        <p:sp>
          <p:nvSpPr>
            <p:cNvPr id="54" name="rc54"/>
            <p:cNvSpPr/>
            <p:nvPr/>
          </p:nvSpPr>
          <p:spPr>
            <a:xfrm>
              <a:off x="7674748" y="2539179"/>
              <a:ext cx="249014" cy="148784"/>
            </a:xfrm>
            <a:prstGeom prst="rect">
              <a:avLst/>
            </a:prstGeom>
            <a:solidFill>
              <a:srgbClr val="B3B3B3">
                <a:alpha val="100000"/>
              </a:srgbClr>
            </a:solidFill>
          </p:spPr>
          <p:txBody>
            <a:bodyPr/>
            <a:lstStyle/>
            <a:p/>
          </p:txBody>
        </p:sp>
        <p:sp>
          <p:nvSpPr>
            <p:cNvPr id="55" name="rc55"/>
            <p:cNvSpPr/>
            <p:nvPr/>
          </p:nvSpPr>
          <p:spPr>
            <a:xfrm>
              <a:off x="7951430" y="2702301"/>
              <a:ext cx="249014" cy="96940"/>
            </a:xfrm>
            <a:prstGeom prst="rect">
              <a:avLst/>
            </a:prstGeom>
            <a:solidFill>
              <a:srgbClr val="B3B3B3">
                <a:alpha val="100000"/>
              </a:srgbClr>
            </a:solidFill>
          </p:spPr>
          <p:txBody>
            <a:bodyPr/>
            <a:lstStyle/>
            <a:p/>
          </p:txBody>
        </p:sp>
        <p:sp>
          <p:nvSpPr>
            <p:cNvPr id="56" name="pl56"/>
            <p:cNvSpPr/>
            <p:nvPr/>
          </p:nvSpPr>
          <p:spPr>
            <a:xfrm>
              <a:off x="1435561" y="1226758"/>
              <a:ext cx="6640376" cy="617761"/>
            </a:xfrm>
            <a:custGeom>
              <a:avLst/>
              <a:pathLst>
                <a:path w="6640376" h="617761">
                  <a:moveTo>
                    <a:pt x="0" y="28080"/>
                  </a:moveTo>
                  <a:lnTo>
                    <a:pt x="276682" y="0"/>
                  </a:lnTo>
                  <a:lnTo>
                    <a:pt x="553364" y="56160"/>
                  </a:lnTo>
                  <a:lnTo>
                    <a:pt x="830047" y="112320"/>
                  </a:lnTo>
                  <a:lnTo>
                    <a:pt x="1106729" y="196560"/>
                  </a:lnTo>
                  <a:lnTo>
                    <a:pt x="1383411" y="84240"/>
                  </a:lnTo>
                  <a:lnTo>
                    <a:pt x="1660094" y="112320"/>
                  </a:lnTo>
                  <a:lnTo>
                    <a:pt x="1936776" y="140400"/>
                  </a:lnTo>
                  <a:lnTo>
                    <a:pt x="2213458" y="168480"/>
                  </a:lnTo>
                  <a:lnTo>
                    <a:pt x="2490141" y="28080"/>
                  </a:lnTo>
                  <a:lnTo>
                    <a:pt x="2766823" y="28080"/>
                  </a:lnTo>
                  <a:lnTo>
                    <a:pt x="3043505" y="56160"/>
                  </a:lnTo>
                  <a:lnTo>
                    <a:pt x="3320188" y="56160"/>
                  </a:lnTo>
                  <a:lnTo>
                    <a:pt x="3596870" y="56160"/>
                  </a:lnTo>
                  <a:lnTo>
                    <a:pt x="3873552" y="56160"/>
                  </a:lnTo>
                  <a:lnTo>
                    <a:pt x="4150235" y="28080"/>
                  </a:lnTo>
                  <a:lnTo>
                    <a:pt x="4426917" y="28080"/>
                  </a:lnTo>
                  <a:lnTo>
                    <a:pt x="4703599" y="28080"/>
                  </a:lnTo>
                  <a:lnTo>
                    <a:pt x="4980282" y="224640"/>
                  </a:lnTo>
                  <a:lnTo>
                    <a:pt x="5256964" y="280800"/>
                  </a:lnTo>
                  <a:lnTo>
                    <a:pt x="5533646" y="477361"/>
                  </a:lnTo>
                  <a:lnTo>
                    <a:pt x="5810329" y="505441"/>
                  </a:lnTo>
                  <a:lnTo>
                    <a:pt x="6087011" y="617761"/>
                  </a:lnTo>
                  <a:lnTo>
                    <a:pt x="6363693" y="617761"/>
                  </a:lnTo>
                  <a:lnTo>
                    <a:pt x="6640376" y="561601"/>
                  </a:lnTo>
                </a:path>
              </a:pathLst>
            </a:custGeom>
            <a:ln w="27101" cap="flat">
              <a:solidFill>
                <a:srgbClr val="0058AB">
                  <a:alpha val="100000"/>
                </a:srgbClr>
              </a:solidFill>
              <a:prstDash val="solid"/>
              <a:round/>
            </a:ln>
          </p:spPr>
          <p:txBody>
            <a:bodyPr/>
            <a:lstStyle/>
            <a:p/>
          </p:txBody>
        </p:sp>
        <p:sp>
          <p:nvSpPr>
            <p:cNvPr id="57" name="pl57"/>
            <p:cNvSpPr/>
            <p:nvPr/>
          </p:nvSpPr>
          <p:spPr>
            <a:xfrm>
              <a:off x="6415843" y="1367159"/>
              <a:ext cx="1660094" cy="673921"/>
            </a:xfrm>
            <a:custGeom>
              <a:avLst/>
              <a:pathLst>
                <a:path w="1660094" h="673921">
                  <a:moveTo>
                    <a:pt x="0" y="0"/>
                  </a:moveTo>
                  <a:lnTo>
                    <a:pt x="276682" y="252720"/>
                  </a:lnTo>
                  <a:lnTo>
                    <a:pt x="553364" y="421200"/>
                  </a:lnTo>
                  <a:lnTo>
                    <a:pt x="830047" y="533521"/>
                  </a:lnTo>
                  <a:lnTo>
                    <a:pt x="1106729" y="673921"/>
                  </a:lnTo>
                  <a:lnTo>
                    <a:pt x="1383411" y="561601"/>
                  </a:lnTo>
                  <a:lnTo>
                    <a:pt x="1660094" y="477361"/>
                  </a:lnTo>
                </a:path>
              </a:pathLst>
            </a:custGeom>
            <a:ln w="27101" cap="flat">
              <a:solidFill>
                <a:srgbClr val="333333">
                  <a:alpha val="100000"/>
                </a:srgbClr>
              </a:solidFill>
              <a:prstDash val="solid"/>
              <a:round/>
            </a:ln>
          </p:spPr>
          <p:txBody>
            <a:bodyPr/>
            <a:lstStyle/>
            <a:p/>
          </p:txBody>
        </p:sp>
        <p:sp>
          <p:nvSpPr>
            <p:cNvPr id="58" name="tx58"/>
            <p:cNvSpPr/>
            <p:nvPr/>
          </p:nvSpPr>
          <p:spPr>
            <a:xfrm>
              <a:off x="6622187" y="13245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89</a:t>
              </a:r>
            </a:p>
          </p:txBody>
        </p:sp>
        <p:sp>
          <p:nvSpPr>
            <p:cNvPr id="59" name="tx59"/>
            <p:cNvSpPr/>
            <p:nvPr/>
          </p:nvSpPr>
          <p:spPr>
            <a:xfrm>
              <a:off x="6898870" y="152114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82</a:t>
              </a:r>
            </a:p>
          </p:txBody>
        </p:sp>
        <p:sp>
          <p:nvSpPr>
            <p:cNvPr id="60" name="tx60"/>
            <p:cNvSpPr/>
            <p:nvPr/>
          </p:nvSpPr>
          <p:spPr>
            <a:xfrm>
              <a:off x="7175552" y="154922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81</a:t>
              </a:r>
            </a:p>
          </p:txBody>
        </p:sp>
        <p:sp>
          <p:nvSpPr>
            <p:cNvPr id="61" name="tx61"/>
            <p:cNvSpPr/>
            <p:nvPr/>
          </p:nvSpPr>
          <p:spPr>
            <a:xfrm>
              <a:off x="7452234" y="1664630"/>
              <a:ext cx="140675" cy="89358"/>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77</a:t>
              </a:r>
            </a:p>
          </p:txBody>
        </p:sp>
        <p:sp>
          <p:nvSpPr>
            <p:cNvPr id="62" name="tx62"/>
            <p:cNvSpPr/>
            <p:nvPr/>
          </p:nvSpPr>
          <p:spPr>
            <a:xfrm>
              <a:off x="7728917" y="1664630"/>
              <a:ext cx="140675" cy="89358"/>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77</a:t>
              </a:r>
            </a:p>
          </p:txBody>
        </p:sp>
        <p:sp>
          <p:nvSpPr>
            <p:cNvPr id="63" name="tx63"/>
            <p:cNvSpPr/>
            <p:nvPr/>
          </p:nvSpPr>
          <p:spPr>
            <a:xfrm>
              <a:off x="8005599" y="160538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79</a:t>
              </a:r>
            </a:p>
          </p:txBody>
        </p:sp>
        <p:sp>
          <p:nvSpPr>
            <p:cNvPr id="64" name="tx64"/>
            <p:cNvSpPr/>
            <p:nvPr/>
          </p:nvSpPr>
          <p:spPr>
            <a:xfrm>
              <a:off x="6622187" y="168133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85</a:t>
              </a:r>
            </a:p>
          </p:txBody>
        </p:sp>
        <p:sp>
          <p:nvSpPr>
            <p:cNvPr id="65" name="tx65"/>
            <p:cNvSpPr/>
            <p:nvPr/>
          </p:nvSpPr>
          <p:spPr>
            <a:xfrm>
              <a:off x="6898870" y="184981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79</a:t>
              </a:r>
            </a:p>
          </p:txBody>
        </p:sp>
        <p:sp>
          <p:nvSpPr>
            <p:cNvPr id="66" name="tx66"/>
            <p:cNvSpPr/>
            <p:nvPr/>
          </p:nvSpPr>
          <p:spPr>
            <a:xfrm>
              <a:off x="7175552" y="1963682"/>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75</a:t>
              </a:r>
            </a:p>
          </p:txBody>
        </p:sp>
        <p:sp>
          <p:nvSpPr>
            <p:cNvPr id="67" name="tx67"/>
            <p:cNvSpPr/>
            <p:nvPr/>
          </p:nvSpPr>
          <p:spPr>
            <a:xfrm>
              <a:off x="7452234" y="210253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70</a:t>
              </a:r>
            </a:p>
          </p:txBody>
        </p:sp>
        <p:sp>
          <p:nvSpPr>
            <p:cNvPr id="68" name="tx68"/>
            <p:cNvSpPr/>
            <p:nvPr/>
          </p:nvSpPr>
          <p:spPr>
            <a:xfrm>
              <a:off x="7728917" y="1992132"/>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74</a:t>
              </a:r>
            </a:p>
          </p:txBody>
        </p:sp>
        <p:sp>
          <p:nvSpPr>
            <p:cNvPr id="69" name="tx69"/>
            <p:cNvSpPr/>
            <p:nvPr/>
          </p:nvSpPr>
          <p:spPr>
            <a:xfrm>
              <a:off x="8005599" y="1909065"/>
              <a:ext cx="140675" cy="89358"/>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77</a:t>
              </a:r>
            </a:p>
          </p:txBody>
        </p:sp>
        <p:sp>
          <p:nvSpPr>
            <p:cNvPr id="70" name="tx70"/>
            <p:cNvSpPr/>
            <p:nvPr/>
          </p:nvSpPr>
          <p:spPr>
            <a:xfrm>
              <a:off x="1360212" y="3913586"/>
              <a:ext cx="150697"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4.4</a:t>
              </a:r>
            </a:p>
          </p:txBody>
        </p:sp>
        <p:sp>
          <p:nvSpPr>
            <p:cNvPr id="71" name="tx71"/>
            <p:cNvSpPr/>
            <p:nvPr/>
          </p:nvSpPr>
          <p:spPr>
            <a:xfrm>
              <a:off x="2743624" y="385878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8.7</a:t>
              </a:r>
            </a:p>
          </p:txBody>
        </p:sp>
        <p:sp>
          <p:nvSpPr>
            <p:cNvPr id="72" name="tx72"/>
            <p:cNvSpPr/>
            <p:nvPr/>
          </p:nvSpPr>
          <p:spPr>
            <a:xfrm>
              <a:off x="4127035" y="3912587"/>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4.3</a:t>
              </a:r>
            </a:p>
          </p:txBody>
        </p:sp>
        <p:sp>
          <p:nvSpPr>
            <p:cNvPr id="73" name="tx73"/>
            <p:cNvSpPr/>
            <p:nvPr/>
          </p:nvSpPr>
          <p:spPr>
            <a:xfrm>
              <a:off x="5510447" y="3913536"/>
              <a:ext cx="150697"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4.4</a:t>
              </a:r>
            </a:p>
          </p:txBody>
        </p:sp>
        <p:sp>
          <p:nvSpPr>
            <p:cNvPr id="74" name="tx74"/>
            <p:cNvSpPr/>
            <p:nvPr/>
          </p:nvSpPr>
          <p:spPr>
            <a:xfrm>
              <a:off x="6587032" y="3656831"/>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24.9</a:t>
              </a:r>
            </a:p>
          </p:txBody>
        </p:sp>
        <p:sp>
          <p:nvSpPr>
            <p:cNvPr id="75" name="tx75"/>
            <p:cNvSpPr/>
            <p:nvPr/>
          </p:nvSpPr>
          <p:spPr>
            <a:xfrm>
              <a:off x="6908918" y="345892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a:t>
              </a:r>
            </a:p>
          </p:txBody>
        </p:sp>
        <p:sp>
          <p:nvSpPr>
            <p:cNvPr id="76" name="tx76"/>
            <p:cNvSpPr/>
            <p:nvPr/>
          </p:nvSpPr>
          <p:spPr>
            <a:xfrm>
              <a:off x="7140396" y="3426543"/>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43.5</a:t>
              </a:r>
            </a:p>
          </p:txBody>
        </p:sp>
        <p:sp>
          <p:nvSpPr>
            <p:cNvPr id="77" name="tx77"/>
            <p:cNvSpPr/>
            <p:nvPr/>
          </p:nvSpPr>
          <p:spPr>
            <a:xfrm>
              <a:off x="7417079" y="3310146"/>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52.9</a:t>
              </a:r>
            </a:p>
          </p:txBody>
        </p:sp>
        <p:sp>
          <p:nvSpPr>
            <p:cNvPr id="78" name="tx78"/>
            <p:cNvSpPr/>
            <p:nvPr/>
          </p:nvSpPr>
          <p:spPr>
            <a:xfrm>
              <a:off x="7693761" y="3306831"/>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53.2</a:t>
              </a:r>
            </a:p>
          </p:txBody>
        </p:sp>
        <p:sp>
          <p:nvSpPr>
            <p:cNvPr id="79" name="tx79"/>
            <p:cNvSpPr/>
            <p:nvPr/>
          </p:nvSpPr>
          <p:spPr>
            <a:xfrm>
              <a:off x="7970443" y="336252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48.7</a:t>
              </a:r>
            </a:p>
          </p:txBody>
        </p:sp>
        <p:sp>
          <p:nvSpPr>
            <p:cNvPr id="80" name="tx80"/>
            <p:cNvSpPr/>
            <p:nvPr/>
          </p:nvSpPr>
          <p:spPr>
            <a:xfrm>
              <a:off x="6617176" y="324661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8.1</a:t>
              </a:r>
            </a:p>
          </p:txBody>
        </p:sp>
        <p:sp>
          <p:nvSpPr>
            <p:cNvPr id="81" name="tx81"/>
            <p:cNvSpPr/>
            <p:nvPr/>
          </p:nvSpPr>
          <p:spPr>
            <a:xfrm>
              <a:off x="6893859" y="287734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5.8</a:t>
              </a:r>
            </a:p>
          </p:txBody>
        </p:sp>
        <p:sp>
          <p:nvSpPr>
            <p:cNvPr id="82" name="tx82"/>
            <p:cNvSpPr/>
            <p:nvPr/>
          </p:nvSpPr>
          <p:spPr>
            <a:xfrm>
              <a:off x="7140396" y="272858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12.8</a:t>
              </a:r>
            </a:p>
          </p:txBody>
        </p:sp>
        <p:sp>
          <p:nvSpPr>
            <p:cNvPr id="83" name="tx83"/>
            <p:cNvSpPr/>
            <p:nvPr/>
          </p:nvSpPr>
          <p:spPr>
            <a:xfrm>
              <a:off x="7462283" y="2467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a:t>
              </a:r>
            </a:p>
          </p:txBody>
        </p:sp>
        <p:sp>
          <p:nvSpPr>
            <p:cNvPr id="84" name="tx84"/>
            <p:cNvSpPr/>
            <p:nvPr/>
          </p:nvSpPr>
          <p:spPr>
            <a:xfrm>
              <a:off x="7769110" y="257313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a:t>
              </a:r>
            </a:p>
          </p:txBody>
        </p:sp>
        <p:sp>
          <p:nvSpPr>
            <p:cNvPr id="85" name="tx85"/>
            <p:cNvSpPr/>
            <p:nvPr/>
          </p:nvSpPr>
          <p:spPr>
            <a:xfrm>
              <a:off x="8000588" y="2710279"/>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3.9</a:t>
              </a:r>
            </a:p>
          </p:txBody>
        </p:sp>
        <p:sp>
          <p:nvSpPr>
            <p:cNvPr id="86" name="tx86"/>
            <p:cNvSpPr/>
            <p:nvPr/>
          </p:nvSpPr>
          <p:spPr>
            <a:xfrm>
              <a:off x="6597581" y="3079978"/>
              <a:ext cx="189888"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33.1</a:t>
              </a:r>
            </a:p>
          </p:txBody>
        </p:sp>
        <p:sp>
          <p:nvSpPr>
            <p:cNvPr id="87" name="tx87"/>
            <p:cNvSpPr/>
            <p:nvPr/>
          </p:nvSpPr>
          <p:spPr>
            <a:xfrm>
              <a:off x="6874263" y="2739940"/>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46.8</a:t>
              </a:r>
            </a:p>
          </p:txBody>
        </p:sp>
        <p:sp>
          <p:nvSpPr>
            <p:cNvPr id="88" name="tx88"/>
            <p:cNvSpPr/>
            <p:nvPr/>
          </p:nvSpPr>
          <p:spPr>
            <a:xfrm>
              <a:off x="7150946" y="2504387"/>
              <a:ext cx="189888"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56.3</a:t>
              </a:r>
            </a:p>
          </p:txBody>
        </p:sp>
        <p:sp>
          <p:nvSpPr>
            <p:cNvPr id="89" name="tx89"/>
            <p:cNvSpPr/>
            <p:nvPr/>
          </p:nvSpPr>
          <p:spPr>
            <a:xfrm>
              <a:off x="7427628" y="2215646"/>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67.9</a:t>
              </a:r>
            </a:p>
          </p:txBody>
        </p:sp>
        <p:sp>
          <p:nvSpPr>
            <p:cNvPr id="90" name="tx90"/>
            <p:cNvSpPr/>
            <p:nvPr/>
          </p:nvSpPr>
          <p:spPr>
            <a:xfrm>
              <a:off x="7704310" y="2432944"/>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59.2</a:t>
              </a:r>
            </a:p>
          </p:txBody>
        </p:sp>
        <p:sp>
          <p:nvSpPr>
            <p:cNvPr id="91" name="tx91"/>
            <p:cNvSpPr/>
            <p:nvPr/>
          </p:nvSpPr>
          <p:spPr>
            <a:xfrm>
              <a:off x="7980993" y="2596067"/>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52.6</a:t>
              </a:r>
            </a:p>
          </p:txBody>
        </p:sp>
        <p:sp>
          <p:nvSpPr>
            <p:cNvPr id="92" name="tx92"/>
            <p:cNvSpPr/>
            <p:nvPr/>
          </p:nvSpPr>
          <p:spPr>
            <a:xfrm>
              <a:off x="733081" y="395457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93" name="tx93"/>
            <p:cNvSpPr/>
            <p:nvPr/>
          </p:nvSpPr>
          <p:spPr>
            <a:xfrm>
              <a:off x="655386" y="3334427"/>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25K</a:t>
              </a:r>
            </a:p>
          </p:txBody>
        </p:sp>
        <p:sp>
          <p:nvSpPr>
            <p:cNvPr id="94" name="tx94"/>
            <p:cNvSpPr/>
            <p:nvPr/>
          </p:nvSpPr>
          <p:spPr>
            <a:xfrm>
              <a:off x="655386" y="2714285"/>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95" name="tx95"/>
            <p:cNvSpPr/>
            <p:nvPr/>
          </p:nvSpPr>
          <p:spPr>
            <a:xfrm>
              <a:off x="655386" y="2094551"/>
              <a:ext cx="248567"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75K</a:t>
              </a:r>
            </a:p>
          </p:txBody>
        </p:sp>
        <p:sp>
          <p:nvSpPr>
            <p:cNvPr id="96" name="tx96"/>
            <p:cNvSpPr/>
            <p:nvPr/>
          </p:nvSpPr>
          <p:spPr>
            <a:xfrm>
              <a:off x="577692" y="1473999"/>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97" name="tx97"/>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98" name="tx98"/>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99" name="tx99"/>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00" name="tx100"/>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01" name="tx101"/>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02" name="tx102"/>
            <p:cNvSpPr/>
            <p:nvPr/>
          </p:nvSpPr>
          <p:spPr>
            <a:xfrm rot="-5400000">
              <a:off x="127911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3" name="tx103"/>
            <p:cNvSpPr/>
            <p:nvPr/>
          </p:nvSpPr>
          <p:spPr>
            <a:xfrm rot="-5400000">
              <a:off x="2662526"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4" name="tx104"/>
            <p:cNvSpPr/>
            <p:nvPr/>
          </p:nvSpPr>
          <p:spPr>
            <a:xfrm rot="-5400000">
              <a:off x="4045938"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5" name="tx105"/>
            <p:cNvSpPr/>
            <p:nvPr/>
          </p:nvSpPr>
          <p:spPr>
            <a:xfrm rot="-5400000">
              <a:off x="5429350"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6" name="tx106"/>
            <p:cNvSpPr/>
            <p:nvPr/>
          </p:nvSpPr>
          <p:spPr>
            <a:xfrm rot="-5400000">
              <a:off x="653607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7" name="tx107"/>
            <p:cNvSpPr/>
            <p:nvPr/>
          </p:nvSpPr>
          <p:spPr>
            <a:xfrm rot="-5400000">
              <a:off x="6812761"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8" name="tx108"/>
            <p:cNvSpPr/>
            <p:nvPr/>
          </p:nvSpPr>
          <p:spPr>
            <a:xfrm rot="-5400000">
              <a:off x="708944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9" name="tx109"/>
            <p:cNvSpPr/>
            <p:nvPr/>
          </p:nvSpPr>
          <p:spPr>
            <a:xfrm rot="-5400000">
              <a:off x="7366126"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10" name="tx110"/>
            <p:cNvSpPr/>
            <p:nvPr/>
          </p:nvSpPr>
          <p:spPr>
            <a:xfrm rot="-5400000">
              <a:off x="7642774"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1" name="tx111"/>
            <p:cNvSpPr/>
            <p:nvPr/>
          </p:nvSpPr>
          <p:spPr>
            <a:xfrm rot="-5400000">
              <a:off x="7919491"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2" name="tx112"/>
            <p:cNvSpPr/>
            <p:nvPr/>
          </p:nvSpPr>
          <p:spPr>
            <a:xfrm rot="-5400000">
              <a:off x="-810002" y="2466929"/>
              <a:ext cx="2515896"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No vacunados y subvacunados (miles)</a:t>
              </a:r>
            </a:p>
          </p:txBody>
        </p:sp>
        <p:sp>
          <p:nvSpPr>
            <p:cNvPr id="113" name="tx113"/>
            <p:cNvSpPr/>
            <p:nvPr/>
          </p:nvSpPr>
          <p:spPr>
            <a:xfrm rot="5400000">
              <a:off x="8357106" y="2466929"/>
              <a:ext cx="12265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MCV (%)</a:t>
              </a:r>
            </a:p>
          </p:txBody>
        </p:sp>
        <p:sp>
          <p:nvSpPr>
            <p:cNvPr id="114" name="pl114"/>
            <p:cNvSpPr/>
            <p:nvPr/>
          </p:nvSpPr>
          <p:spPr>
            <a:xfrm>
              <a:off x="2997180"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5" name="pl115"/>
            <p:cNvSpPr/>
            <p:nvPr/>
          </p:nvSpPr>
          <p:spPr>
            <a:xfrm>
              <a:off x="3743946" y="5010203"/>
              <a:ext cx="175564" cy="0"/>
            </a:xfrm>
            <a:custGeom>
              <a:avLst/>
              <a:pathLst>
                <a:path w="175564" h="0">
                  <a:moveTo>
                    <a:pt x="0" y="0"/>
                  </a:moveTo>
                  <a:lnTo>
                    <a:pt x="175564" y="0"/>
                  </a:lnTo>
                </a:path>
              </a:pathLst>
            </a:custGeom>
            <a:ln w="27101" cap="flat">
              <a:solidFill>
                <a:srgbClr val="333333">
                  <a:alpha val="100000"/>
                </a:srgbClr>
              </a:solidFill>
              <a:prstDash val="solid"/>
              <a:round/>
            </a:ln>
          </p:spPr>
          <p:txBody>
            <a:bodyPr/>
            <a:lstStyle/>
            <a:p/>
          </p:txBody>
        </p:sp>
        <p:sp>
          <p:nvSpPr>
            <p:cNvPr id="116" name="tx116"/>
            <p:cNvSpPr/>
            <p:nvPr/>
          </p:nvSpPr>
          <p:spPr>
            <a:xfrm>
              <a:off x="3264280"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17" name="tx117"/>
            <p:cNvSpPr/>
            <p:nvPr/>
          </p:nvSpPr>
          <p:spPr>
            <a:xfrm>
              <a:off x="4011045"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18" name="rc118"/>
            <p:cNvSpPr/>
            <p:nvPr/>
          </p:nvSpPr>
          <p:spPr>
            <a:xfrm>
              <a:off x="4686533" y="4909475"/>
              <a:ext cx="201456" cy="201456"/>
            </a:xfrm>
            <a:prstGeom prst="rect">
              <a:avLst/>
            </a:prstGeom>
            <a:solidFill>
              <a:srgbClr val="E2231A">
                <a:alpha val="100000"/>
              </a:srgbClr>
            </a:solidFill>
          </p:spPr>
          <p:txBody>
            <a:bodyPr/>
            <a:lstStyle/>
            <a:p/>
          </p:txBody>
        </p:sp>
        <p:sp>
          <p:nvSpPr>
            <p:cNvPr id="119" name="rc119"/>
            <p:cNvSpPr/>
            <p:nvPr/>
          </p:nvSpPr>
          <p:spPr>
            <a:xfrm>
              <a:off x="5650692" y="4909475"/>
              <a:ext cx="201456" cy="201456"/>
            </a:xfrm>
            <a:prstGeom prst="rect">
              <a:avLst/>
            </a:prstGeom>
            <a:solidFill>
              <a:srgbClr val="B3B3B3">
                <a:alpha val="100000"/>
              </a:srgbClr>
            </a:solidFill>
          </p:spPr>
          <p:txBody>
            <a:bodyPr/>
            <a:lstStyle/>
            <a:p/>
          </p:txBody>
        </p:sp>
        <p:sp>
          <p:nvSpPr>
            <p:cNvPr id="120" name="tx120"/>
            <p:cNvSpPr/>
            <p:nvPr/>
          </p:nvSpPr>
          <p:spPr>
            <a:xfrm>
              <a:off x="4966578"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21" name="tx121"/>
            <p:cNvSpPr/>
            <p:nvPr/>
          </p:nvSpPr>
          <p:spPr>
            <a:xfrm>
              <a:off x="5930737"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22" name="tx122"/>
            <p:cNvSpPr/>
            <p:nvPr/>
          </p:nvSpPr>
          <p:spPr>
            <a:xfrm>
              <a:off x="966584" y="467611"/>
              <a:ext cx="609438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estimada y número de niños no vacunados y subvacunados para MCV,</a:t>
              </a:r>
            </a:p>
          </p:txBody>
        </p:sp>
        <p:sp>
          <p:nvSpPr>
            <p:cNvPr id="123" name="tx123"/>
            <p:cNvSpPr/>
            <p:nvPr/>
          </p:nvSpPr>
          <p:spPr>
            <a:xfrm>
              <a:off x="966584" y="661760"/>
              <a:ext cx="1621720"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Honduras, 2000-2024</a:t>
              </a:r>
            </a:p>
          </p:txBody>
        </p:sp>
        <p:sp>
          <p:nvSpPr>
            <p:cNvPr id="124" name="pl124"/>
            <p:cNvSpPr/>
            <p:nvPr/>
          </p:nvSpPr>
          <p:spPr>
            <a:xfrm>
              <a:off x="2475589"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4804659"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7133730"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966584" y="5855726"/>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8" name="pl128"/>
            <p:cNvSpPr/>
            <p:nvPr/>
          </p:nvSpPr>
          <p:spPr>
            <a:xfrm>
              <a:off x="966584" y="565302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9" name="pl129"/>
            <p:cNvSpPr/>
            <p:nvPr/>
          </p:nvSpPr>
          <p:spPr>
            <a:xfrm>
              <a:off x="966584" y="545032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0" name="pl130"/>
            <p:cNvSpPr/>
            <p:nvPr/>
          </p:nvSpPr>
          <p:spPr>
            <a:xfrm>
              <a:off x="1311054"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3640124"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5969195"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8298265"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4" name="rc134"/>
            <p:cNvSpPr/>
            <p:nvPr/>
          </p:nvSpPr>
          <p:spPr>
            <a:xfrm>
              <a:off x="1311054" y="5774644"/>
              <a:ext cx="2905165" cy="162162"/>
            </a:xfrm>
            <a:prstGeom prst="rect">
              <a:avLst/>
            </a:prstGeom>
            <a:solidFill>
              <a:srgbClr val="E2231A">
                <a:alpha val="100000"/>
              </a:srgbClr>
            </a:solidFill>
          </p:spPr>
          <p:txBody>
            <a:bodyPr/>
            <a:lstStyle/>
            <a:p/>
          </p:txBody>
        </p:sp>
        <p:sp>
          <p:nvSpPr>
            <p:cNvPr id="135" name="rc135"/>
            <p:cNvSpPr/>
            <p:nvPr/>
          </p:nvSpPr>
          <p:spPr>
            <a:xfrm>
              <a:off x="1311054" y="5571941"/>
              <a:ext cx="6190901" cy="162162"/>
            </a:xfrm>
            <a:prstGeom prst="rect">
              <a:avLst/>
            </a:prstGeom>
            <a:solidFill>
              <a:srgbClr val="E2231A">
                <a:alpha val="100000"/>
              </a:srgbClr>
            </a:solidFill>
          </p:spPr>
          <p:txBody>
            <a:bodyPr/>
            <a:lstStyle/>
            <a:p/>
          </p:txBody>
        </p:sp>
        <p:sp>
          <p:nvSpPr>
            <p:cNvPr id="136" name="rc136"/>
            <p:cNvSpPr/>
            <p:nvPr/>
          </p:nvSpPr>
          <p:spPr>
            <a:xfrm>
              <a:off x="1311054" y="5369238"/>
              <a:ext cx="5668491" cy="162162"/>
            </a:xfrm>
            <a:prstGeom prst="rect">
              <a:avLst/>
            </a:prstGeom>
            <a:solidFill>
              <a:srgbClr val="E2231A">
                <a:alpha val="100000"/>
              </a:srgbClr>
            </a:solidFill>
          </p:spPr>
          <p:txBody>
            <a:bodyPr/>
            <a:lstStyle/>
            <a:p/>
          </p:txBody>
        </p:sp>
        <p:sp>
          <p:nvSpPr>
            <p:cNvPr id="137" name="rc137"/>
            <p:cNvSpPr/>
            <p:nvPr/>
          </p:nvSpPr>
          <p:spPr>
            <a:xfrm>
              <a:off x="4216220" y="5774644"/>
              <a:ext cx="946417" cy="162162"/>
            </a:xfrm>
            <a:prstGeom prst="rect">
              <a:avLst/>
            </a:prstGeom>
            <a:solidFill>
              <a:srgbClr val="B3B3B3">
                <a:alpha val="100000"/>
              </a:srgbClr>
            </a:solidFill>
          </p:spPr>
          <p:txBody>
            <a:bodyPr/>
            <a:lstStyle/>
            <a:p/>
          </p:txBody>
        </p:sp>
        <p:sp>
          <p:nvSpPr>
            <p:cNvPr id="138" name="rc138"/>
            <p:cNvSpPr/>
            <p:nvPr/>
          </p:nvSpPr>
          <p:spPr>
            <a:xfrm>
              <a:off x="7501956" y="5571941"/>
              <a:ext cx="698488" cy="162162"/>
            </a:xfrm>
            <a:prstGeom prst="rect">
              <a:avLst/>
            </a:prstGeom>
            <a:solidFill>
              <a:srgbClr val="B3B3B3">
                <a:alpha val="100000"/>
              </a:srgbClr>
            </a:solidFill>
          </p:spPr>
          <p:txBody>
            <a:bodyPr/>
            <a:lstStyle/>
            <a:p/>
          </p:txBody>
        </p:sp>
        <p:sp>
          <p:nvSpPr>
            <p:cNvPr id="139" name="rc139"/>
            <p:cNvSpPr/>
            <p:nvPr/>
          </p:nvSpPr>
          <p:spPr>
            <a:xfrm>
              <a:off x="6979545" y="5369238"/>
              <a:ext cx="455100" cy="162162"/>
            </a:xfrm>
            <a:prstGeom prst="rect">
              <a:avLst/>
            </a:prstGeom>
            <a:solidFill>
              <a:srgbClr val="B3B3B3">
                <a:alpha val="100000"/>
              </a:srgbClr>
            </a:solidFill>
          </p:spPr>
          <p:txBody>
            <a:bodyPr/>
            <a:lstStyle/>
            <a:p/>
          </p:txBody>
        </p:sp>
        <p:sp>
          <p:nvSpPr>
            <p:cNvPr id="140" name="tx140"/>
            <p:cNvSpPr/>
            <p:nvPr/>
          </p:nvSpPr>
          <p:spPr>
            <a:xfrm>
              <a:off x="5275164" y="5812533"/>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33.1</a:t>
              </a:r>
            </a:p>
          </p:txBody>
        </p:sp>
        <p:sp>
          <p:nvSpPr>
            <p:cNvPr id="141" name="tx141"/>
            <p:cNvSpPr/>
            <p:nvPr/>
          </p:nvSpPr>
          <p:spPr>
            <a:xfrm>
              <a:off x="8312971" y="560988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59.2</a:t>
              </a:r>
            </a:p>
          </p:txBody>
        </p:sp>
        <p:sp>
          <p:nvSpPr>
            <p:cNvPr id="142" name="tx142"/>
            <p:cNvSpPr/>
            <p:nvPr/>
          </p:nvSpPr>
          <p:spPr>
            <a:xfrm>
              <a:off x="7547172" y="540718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52.6</a:t>
              </a:r>
            </a:p>
          </p:txBody>
        </p:sp>
        <p:sp>
          <p:nvSpPr>
            <p:cNvPr id="143" name="tx143"/>
            <p:cNvSpPr/>
            <p:nvPr/>
          </p:nvSpPr>
          <p:spPr>
            <a:xfrm>
              <a:off x="2651110" y="581258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24.9</a:t>
              </a:r>
            </a:p>
          </p:txBody>
        </p:sp>
        <p:sp>
          <p:nvSpPr>
            <p:cNvPr id="144" name="tx144"/>
            <p:cNvSpPr/>
            <p:nvPr/>
          </p:nvSpPr>
          <p:spPr>
            <a:xfrm>
              <a:off x="4293978" y="560983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53.2</a:t>
              </a:r>
            </a:p>
          </p:txBody>
        </p:sp>
        <p:sp>
          <p:nvSpPr>
            <p:cNvPr id="145" name="tx145"/>
            <p:cNvSpPr/>
            <p:nvPr/>
          </p:nvSpPr>
          <p:spPr>
            <a:xfrm>
              <a:off x="4032773" y="540718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48.7</a:t>
              </a:r>
            </a:p>
          </p:txBody>
        </p:sp>
        <p:sp>
          <p:nvSpPr>
            <p:cNvPr id="146" name="tx146"/>
            <p:cNvSpPr/>
            <p:nvPr/>
          </p:nvSpPr>
          <p:spPr>
            <a:xfrm>
              <a:off x="4609056" y="5812589"/>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8.1</a:t>
              </a:r>
            </a:p>
          </p:txBody>
        </p:sp>
        <p:sp>
          <p:nvSpPr>
            <p:cNvPr id="147" name="tx147"/>
            <p:cNvSpPr/>
            <p:nvPr/>
          </p:nvSpPr>
          <p:spPr>
            <a:xfrm>
              <a:off x="7819045" y="5609886"/>
              <a:ext cx="64309"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6</a:t>
              </a:r>
            </a:p>
          </p:txBody>
        </p:sp>
        <p:sp>
          <p:nvSpPr>
            <p:cNvPr id="148" name="tx148"/>
            <p:cNvSpPr/>
            <p:nvPr/>
          </p:nvSpPr>
          <p:spPr>
            <a:xfrm>
              <a:off x="7126723" y="5407127"/>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3.9</a:t>
              </a:r>
            </a:p>
          </p:txBody>
        </p:sp>
        <p:sp>
          <p:nvSpPr>
            <p:cNvPr id="149" name="tx149"/>
            <p:cNvSpPr/>
            <p:nvPr/>
          </p:nvSpPr>
          <p:spPr>
            <a:xfrm>
              <a:off x="593176"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0" name="tx150"/>
            <p:cNvSpPr/>
            <p:nvPr/>
          </p:nvSpPr>
          <p:spPr>
            <a:xfrm>
              <a:off x="593176"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1" name="tx151"/>
            <p:cNvSpPr/>
            <p:nvPr/>
          </p:nvSpPr>
          <p:spPr>
            <a:xfrm>
              <a:off x="593176"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2" name="tx152"/>
            <p:cNvSpPr/>
            <p:nvPr/>
          </p:nvSpPr>
          <p:spPr>
            <a:xfrm>
              <a:off x="1225617" y="603786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53" name="tx153"/>
            <p:cNvSpPr/>
            <p:nvPr/>
          </p:nvSpPr>
          <p:spPr>
            <a:xfrm>
              <a:off x="3515840" y="6037863"/>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54" name="tx154"/>
            <p:cNvSpPr/>
            <p:nvPr/>
          </p:nvSpPr>
          <p:spPr>
            <a:xfrm>
              <a:off x="5844911" y="6037863"/>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40K</a:t>
              </a:r>
            </a:p>
          </p:txBody>
        </p:sp>
        <p:sp>
          <p:nvSpPr>
            <p:cNvPr id="155" name="tx155"/>
            <p:cNvSpPr/>
            <p:nvPr/>
          </p:nvSpPr>
          <p:spPr>
            <a:xfrm>
              <a:off x="8173981" y="6037863"/>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60K</a:t>
              </a:r>
            </a:p>
          </p:txBody>
        </p:sp>
        <p:sp>
          <p:nvSpPr>
            <p:cNvPr id="156" name="tx156"/>
            <p:cNvSpPr/>
            <p:nvPr/>
          </p:nvSpPr>
          <p:spPr>
            <a:xfrm>
              <a:off x="3497801" y="6173067"/>
              <a:ext cx="2515896"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No vacunados y subvacunados (miles)</a:t>
              </a:r>
            </a:p>
          </p:txBody>
        </p:sp>
        <p:sp>
          <p:nvSpPr>
            <p:cNvPr id="157" name="tx157"/>
            <p:cNvSpPr/>
            <p:nvPr/>
          </p:nvSpPr>
          <p:spPr>
            <a:xfrm>
              <a:off x="3948074" y="6385917"/>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158" name="tx158"/>
            <p:cNvSpPr/>
            <p:nvPr/>
          </p:nvSpPr>
          <p:spPr>
            <a:xfrm>
              <a:off x="4581526" y="6499905"/>
              <a:ext cx="3963387" cy="10395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Las líneas muestran la cobertura vacunal y las barras el número de niños.</a:t>
              </a:r>
            </a:p>
          </p:txBody>
        </p:sp>
      </p:grpSp>
      <p:sp>
        <p:nvSpPr>
          <p:cNvPr id="15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El sarampión, debido a su alta transmisibilidad, actúa como un «canario en la mina de carbón», poniendo rápidamente de manifiesto cualquier brecha en la inmunidad de la población. Por lo tanto, la cobertura de la vacuna contra el sarampión (MCV) se utiliza a menudo como indicador de la protección.
El porcentaje de niños que reciben la MCV1 -por lo general a los 9 o 12 meses, dependiendo del calendario nacional de vacunación- aumentó al 79%. Esta cifra es inferior a la de 2019, donde la cobertura fue del 89 %.
49.000 niños no recibieron la primera dosis sistemática de la vacuna contra el sarampión.
La MCV2 se administra normalmente a niños de entre 18 meses y cinco años. La cobertura de MCV2 aumentó al 77% en 2024.</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4219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2984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376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4554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76807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0759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38377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6916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99947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27158"/>
              <a:ext cx="3397293" cy="609091"/>
            </a:xfrm>
            <a:custGeom>
              <a:avLst/>
              <a:pathLst>
                <a:path w="3397293" h="609091">
                  <a:moveTo>
                    <a:pt x="0" y="27685"/>
                  </a:moveTo>
                  <a:lnTo>
                    <a:pt x="141553" y="0"/>
                  </a:lnTo>
                  <a:lnTo>
                    <a:pt x="283107" y="55371"/>
                  </a:lnTo>
                  <a:lnTo>
                    <a:pt x="424661" y="110743"/>
                  </a:lnTo>
                  <a:lnTo>
                    <a:pt x="566215" y="193801"/>
                  </a:lnTo>
                  <a:lnTo>
                    <a:pt x="707769" y="83057"/>
                  </a:lnTo>
                  <a:lnTo>
                    <a:pt x="849323" y="110743"/>
                  </a:lnTo>
                  <a:lnTo>
                    <a:pt x="990877" y="138429"/>
                  </a:lnTo>
                  <a:lnTo>
                    <a:pt x="1132431" y="166115"/>
                  </a:lnTo>
                  <a:lnTo>
                    <a:pt x="1273984" y="27685"/>
                  </a:lnTo>
                  <a:lnTo>
                    <a:pt x="1415538" y="27685"/>
                  </a:lnTo>
                  <a:lnTo>
                    <a:pt x="1557092" y="55371"/>
                  </a:lnTo>
                  <a:lnTo>
                    <a:pt x="1698646" y="55371"/>
                  </a:lnTo>
                  <a:lnTo>
                    <a:pt x="1840200" y="55371"/>
                  </a:lnTo>
                  <a:lnTo>
                    <a:pt x="1981754" y="55371"/>
                  </a:lnTo>
                  <a:lnTo>
                    <a:pt x="2123308" y="27685"/>
                  </a:lnTo>
                  <a:lnTo>
                    <a:pt x="2264862" y="27685"/>
                  </a:lnTo>
                  <a:lnTo>
                    <a:pt x="2406416" y="27685"/>
                  </a:lnTo>
                  <a:lnTo>
                    <a:pt x="2547969" y="221487"/>
                  </a:lnTo>
                  <a:lnTo>
                    <a:pt x="2689523" y="276859"/>
                  </a:lnTo>
                  <a:lnTo>
                    <a:pt x="2831077" y="470661"/>
                  </a:lnTo>
                  <a:lnTo>
                    <a:pt x="2972631" y="498347"/>
                  </a:lnTo>
                  <a:lnTo>
                    <a:pt x="3114185" y="609091"/>
                  </a:lnTo>
                  <a:lnTo>
                    <a:pt x="3255739" y="609091"/>
                  </a:lnTo>
                  <a:lnTo>
                    <a:pt x="3397293" y="553719"/>
                  </a:lnTo>
                </a:path>
              </a:pathLst>
            </a:custGeom>
            <a:ln w="27101" cap="flat">
              <a:solidFill>
                <a:srgbClr val="0058AB">
                  <a:alpha val="100000"/>
                </a:srgbClr>
              </a:solidFill>
              <a:prstDash val="solid"/>
              <a:round/>
            </a:ln>
          </p:spPr>
          <p:txBody>
            <a:bodyPr/>
            <a:lstStyle/>
            <a:p/>
          </p:txBody>
        </p:sp>
        <p:sp>
          <p:nvSpPr>
            <p:cNvPr id="22" name="pl22"/>
            <p:cNvSpPr/>
            <p:nvPr/>
          </p:nvSpPr>
          <p:spPr>
            <a:xfrm>
              <a:off x="1120965" y="1387076"/>
              <a:ext cx="3397293" cy="415289"/>
            </a:xfrm>
            <a:custGeom>
              <a:avLst/>
              <a:pathLst>
                <a:path w="3397293" h="415289">
                  <a:moveTo>
                    <a:pt x="0" y="415289"/>
                  </a:moveTo>
                  <a:lnTo>
                    <a:pt x="141553" y="387603"/>
                  </a:lnTo>
                  <a:lnTo>
                    <a:pt x="283107" y="387603"/>
                  </a:lnTo>
                  <a:lnTo>
                    <a:pt x="424661" y="359917"/>
                  </a:lnTo>
                  <a:lnTo>
                    <a:pt x="566215" y="304545"/>
                  </a:lnTo>
                  <a:lnTo>
                    <a:pt x="707769" y="249173"/>
                  </a:lnTo>
                  <a:lnTo>
                    <a:pt x="849323" y="193801"/>
                  </a:lnTo>
                  <a:lnTo>
                    <a:pt x="990877" y="193801"/>
                  </a:lnTo>
                  <a:lnTo>
                    <a:pt x="1132431" y="138429"/>
                  </a:lnTo>
                  <a:lnTo>
                    <a:pt x="1273984" y="83057"/>
                  </a:lnTo>
                  <a:lnTo>
                    <a:pt x="1415538" y="55371"/>
                  </a:lnTo>
                  <a:lnTo>
                    <a:pt x="1557092" y="55371"/>
                  </a:lnTo>
                  <a:lnTo>
                    <a:pt x="1698646" y="55371"/>
                  </a:lnTo>
                  <a:lnTo>
                    <a:pt x="1840200" y="55371"/>
                  </a:lnTo>
                  <a:lnTo>
                    <a:pt x="1981754" y="55371"/>
                  </a:lnTo>
                  <a:lnTo>
                    <a:pt x="2123308" y="55371"/>
                  </a:lnTo>
                  <a:lnTo>
                    <a:pt x="2264862" y="27685"/>
                  </a:lnTo>
                  <a:lnTo>
                    <a:pt x="2406416" y="27685"/>
                  </a:lnTo>
                  <a:lnTo>
                    <a:pt x="2547969" y="0"/>
                  </a:lnTo>
                  <a:lnTo>
                    <a:pt x="2689523" y="0"/>
                  </a:lnTo>
                  <a:lnTo>
                    <a:pt x="2831077" y="83057"/>
                  </a:lnTo>
                  <a:lnTo>
                    <a:pt x="2972631" y="138429"/>
                  </a:lnTo>
                  <a:lnTo>
                    <a:pt x="3114185" y="83057"/>
                  </a:lnTo>
                  <a:lnTo>
                    <a:pt x="3255739" y="83057"/>
                  </a:lnTo>
                  <a:lnTo>
                    <a:pt x="3397293" y="553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37902"/>
              <a:ext cx="3397293" cy="387603"/>
            </a:xfrm>
            <a:custGeom>
              <a:avLst/>
              <a:pathLst>
                <a:path w="3397293" h="387603">
                  <a:moveTo>
                    <a:pt x="0" y="55371"/>
                  </a:moveTo>
                  <a:lnTo>
                    <a:pt x="141553" y="0"/>
                  </a:lnTo>
                  <a:lnTo>
                    <a:pt x="283107" y="55371"/>
                  </a:lnTo>
                  <a:lnTo>
                    <a:pt x="424661" y="27685"/>
                  </a:lnTo>
                  <a:lnTo>
                    <a:pt x="566215" y="55371"/>
                  </a:lnTo>
                  <a:lnTo>
                    <a:pt x="707769" y="83057"/>
                  </a:lnTo>
                  <a:lnTo>
                    <a:pt x="849323" y="27685"/>
                  </a:lnTo>
                  <a:lnTo>
                    <a:pt x="990877" y="27685"/>
                  </a:lnTo>
                  <a:lnTo>
                    <a:pt x="1132431" y="0"/>
                  </a:lnTo>
                  <a:lnTo>
                    <a:pt x="1273984" y="27685"/>
                  </a:lnTo>
                  <a:lnTo>
                    <a:pt x="1415538" y="55371"/>
                  </a:lnTo>
                  <a:lnTo>
                    <a:pt x="1557092" y="27685"/>
                  </a:lnTo>
                  <a:lnTo>
                    <a:pt x="1698646" y="0"/>
                  </a:lnTo>
                  <a:lnTo>
                    <a:pt x="1840200" y="83057"/>
                  </a:lnTo>
                  <a:lnTo>
                    <a:pt x="1981754" y="55371"/>
                  </a:lnTo>
                  <a:lnTo>
                    <a:pt x="2123308" y="55371"/>
                  </a:lnTo>
                  <a:lnTo>
                    <a:pt x="2264862" y="55371"/>
                  </a:lnTo>
                  <a:lnTo>
                    <a:pt x="2406416" y="249173"/>
                  </a:lnTo>
                  <a:lnTo>
                    <a:pt x="2547969" y="110743"/>
                  </a:lnTo>
                  <a:lnTo>
                    <a:pt x="2689523" y="249173"/>
                  </a:lnTo>
                  <a:lnTo>
                    <a:pt x="2831077" y="304545"/>
                  </a:lnTo>
                  <a:lnTo>
                    <a:pt x="2972631" y="332231"/>
                  </a:lnTo>
                  <a:lnTo>
                    <a:pt x="3114185" y="387603"/>
                  </a:lnTo>
                  <a:lnTo>
                    <a:pt x="3255739" y="332231"/>
                  </a:lnTo>
                  <a:lnTo>
                    <a:pt x="3397293" y="249173"/>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27158"/>
              <a:ext cx="3397293" cy="609091"/>
            </a:xfrm>
            <a:custGeom>
              <a:avLst/>
              <a:pathLst>
                <a:path w="3397293" h="609091">
                  <a:moveTo>
                    <a:pt x="0" y="27685"/>
                  </a:moveTo>
                  <a:lnTo>
                    <a:pt x="141553" y="0"/>
                  </a:lnTo>
                  <a:lnTo>
                    <a:pt x="283107" y="55371"/>
                  </a:lnTo>
                  <a:lnTo>
                    <a:pt x="424661" y="110743"/>
                  </a:lnTo>
                  <a:lnTo>
                    <a:pt x="566215" y="193801"/>
                  </a:lnTo>
                  <a:lnTo>
                    <a:pt x="707769" y="83057"/>
                  </a:lnTo>
                  <a:lnTo>
                    <a:pt x="849323" y="110743"/>
                  </a:lnTo>
                  <a:lnTo>
                    <a:pt x="990877" y="138429"/>
                  </a:lnTo>
                  <a:lnTo>
                    <a:pt x="1132431" y="166115"/>
                  </a:lnTo>
                  <a:lnTo>
                    <a:pt x="1273984" y="27685"/>
                  </a:lnTo>
                  <a:lnTo>
                    <a:pt x="1415538" y="27685"/>
                  </a:lnTo>
                  <a:lnTo>
                    <a:pt x="1557092" y="55371"/>
                  </a:lnTo>
                  <a:lnTo>
                    <a:pt x="1698646" y="55371"/>
                  </a:lnTo>
                  <a:lnTo>
                    <a:pt x="1840200" y="55371"/>
                  </a:lnTo>
                  <a:lnTo>
                    <a:pt x="1981754" y="55371"/>
                  </a:lnTo>
                  <a:lnTo>
                    <a:pt x="2123308" y="27685"/>
                  </a:lnTo>
                  <a:lnTo>
                    <a:pt x="2264862" y="27685"/>
                  </a:lnTo>
                  <a:lnTo>
                    <a:pt x="2406416" y="27685"/>
                  </a:lnTo>
                  <a:lnTo>
                    <a:pt x="2547969" y="221487"/>
                  </a:lnTo>
                  <a:lnTo>
                    <a:pt x="2689523" y="276859"/>
                  </a:lnTo>
                  <a:lnTo>
                    <a:pt x="2831077" y="470661"/>
                  </a:lnTo>
                  <a:lnTo>
                    <a:pt x="2972631" y="498347"/>
                  </a:lnTo>
                  <a:lnTo>
                    <a:pt x="3114185" y="609091"/>
                  </a:lnTo>
                  <a:lnTo>
                    <a:pt x="3255739" y="609091"/>
                  </a:lnTo>
                  <a:lnTo>
                    <a:pt x="3397293" y="553719"/>
                  </a:lnTo>
                </a:path>
              </a:pathLst>
            </a:custGeom>
            <a:ln w="43362" cap="flat">
              <a:solidFill>
                <a:srgbClr val="000000">
                  <a:alpha val="100000"/>
                </a:srgbClr>
              </a:solidFill>
              <a:prstDash val="solid"/>
              <a:round/>
            </a:ln>
          </p:spPr>
          <p:txBody>
            <a:bodyPr/>
            <a:lstStyle/>
            <a:p/>
          </p:txBody>
        </p:sp>
        <p:sp>
          <p:nvSpPr>
            <p:cNvPr id="25" name="pl25"/>
            <p:cNvSpPr/>
            <p:nvPr/>
          </p:nvSpPr>
          <p:spPr>
            <a:xfrm>
              <a:off x="1120965" y="944100"/>
              <a:ext cx="0" cy="110743"/>
            </a:xfrm>
            <a:custGeom>
              <a:avLst/>
              <a:pathLst>
                <a:path w="0" h="110743">
                  <a:moveTo>
                    <a:pt x="0" y="0"/>
                  </a:moveTo>
                  <a:lnTo>
                    <a:pt x="0" y="110743"/>
                  </a:lnTo>
                </a:path>
              </a:pathLst>
            </a:custGeom>
            <a:ln w="13550" cap="flat">
              <a:solidFill>
                <a:srgbClr val="0058AB">
                  <a:alpha val="100000"/>
                </a:srgbClr>
              </a:solidFill>
              <a:prstDash val="dot"/>
              <a:round/>
            </a:ln>
          </p:spPr>
          <p:txBody>
            <a:bodyPr/>
            <a:lstStyle/>
            <a:p/>
          </p:txBody>
        </p:sp>
        <p:sp>
          <p:nvSpPr>
            <p:cNvPr id="26" name="pl26"/>
            <p:cNvSpPr/>
            <p:nvPr/>
          </p:nvSpPr>
          <p:spPr>
            <a:xfrm>
              <a:off x="1828734" y="944100"/>
              <a:ext cx="0" cy="166115"/>
            </a:xfrm>
            <a:custGeom>
              <a:avLst/>
              <a:pathLst>
                <a:path w="0" h="166115">
                  <a:moveTo>
                    <a:pt x="0" y="0"/>
                  </a:moveTo>
                  <a:lnTo>
                    <a:pt x="0" y="166115"/>
                  </a:lnTo>
                </a:path>
              </a:pathLst>
            </a:custGeom>
            <a:ln w="13550" cap="flat">
              <a:solidFill>
                <a:srgbClr val="0058AB">
                  <a:alpha val="100000"/>
                </a:srgbClr>
              </a:solidFill>
              <a:prstDash val="dot"/>
              <a:round/>
            </a:ln>
          </p:spPr>
          <p:txBody>
            <a:bodyPr/>
            <a:lstStyle/>
            <a:p/>
          </p:txBody>
        </p:sp>
        <p:sp>
          <p:nvSpPr>
            <p:cNvPr id="27" name="pl27"/>
            <p:cNvSpPr/>
            <p:nvPr/>
          </p:nvSpPr>
          <p:spPr>
            <a:xfrm>
              <a:off x="2536504" y="944100"/>
              <a:ext cx="0" cy="110743"/>
            </a:xfrm>
            <a:custGeom>
              <a:avLst/>
              <a:pathLst>
                <a:path w="0" h="110743">
                  <a:moveTo>
                    <a:pt x="0" y="0"/>
                  </a:moveTo>
                  <a:lnTo>
                    <a:pt x="0" y="110743"/>
                  </a:lnTo>
                </a:path>
              </a:pathLst>
            </a:custGeom>
            <a:ln w="13550" cap="flat">
              <a:solidFill>
                <a:srgbClr val="0058AB">
                  <a:alpha val="100000"/>
                </a:srgbClr>
              </a:solidFill>
              <a:prstDash val="dot"/>
              <a:round/>
            </a:ln>
          </p:spPr>
          <p:txBody>
            <a:bodyPr/>
            <a:lstStyle/>
            <a:p/>
          </p:txBody>
        </p:sp>
        <p:sp>
          <p:nvSpPr>
            <p:cNvPr id="28" name="pl28"/>
            <p:cNvSpPr/>
            <p:nvPr/>
          </p:nvSpPr>
          <p:spPr>
            <a:xfrm>
              <a:off x="3244273" y="944100"/>
              <a:ext cx="0" cy="110743"/>
            </a:xfrm>
            <a:custGeom>
              <a:avLst/>
              <a:pathLst>
                <a:path w="0" h="110743">
                  <a:moveTo>
                    <a:pt x="0" y="0"/>
                  </a:moveTo>
                  <a:lnTo>
                    <a:pt x="0" y="110743"/>
                  </a:lnTo>
                </a:path>
              </a:pathLst>
            </a:custGeom>
            <a:ln w="13550" cap="flat">
              <a:solidFill>
                <a:srgbClr val="0058AB">
                  <a:alpha val="100000"/>
                </a:srgbClr>
              </a:solidFill>
              <a:prstDash val="dot"/>
              <a:round/>
            </a:ln>
          </p:spPr>
          <p:txBody>
            <a:bodyPr/>
            <a:lstStyle/>
            <a:p/>
          </p:txBody>
        </p:sp>
        <p:sp>
          <p:nvSpPr>
            <p:cNvPr id="29" name="pl29"/>
            <p:cNvSpPr/>
            <p:nvPr/>
          </p:nvSpPr>
          <p:spPr>
            <a:xfrm>
              <a:off x="3810488" y="944100"/>
              <a:ext cx="0" cy="359917"/>
            </a:xfrm>
            <a:custGeom>
              <a:avLst/>
              <a:pathLst>
                <a:path w="0" h="359917">
                  <a:moveTo>
                    <a:pt x="0" y="0"/>
                  </a:moveTo>
                  <a:lnTo>
                    <a:pt x="0" y="359917"/>
                  </a:lnTo>
                </a:path>
              </a:pathLst>
            </a:custGeom>
            <a:ln w="13550" cap="flat">
              <a:solidFill>
                <a:srgbClr val="0058AB">
                  <a:alpha val="100000"/>
                </a:srgbClr>
              </a:solidFill>
              <a:prstDash val="dot"/>
              <a:round/>
            </a:ln>
          </p:spPr>
          <p:txBody>
            <a:bodyPr/>
            <a:lstStyle/>
            <a:p/>
          </p:txBody>
        </p:sp>
        <p:sp>
          <p:nvSpPr>
            <p:cNvPr id="30" name="pl30"/>
            <p:cNvSpPr/>
            <p:nvPr/>
          </p:nvSpPr>
          <p:spPr>
            <a:xfrm>
              <a:off x="4376704" y="944100"/>
              <a:ext cx="0" cy="692149"/>
            </a:xfrm>
            <a:custGeom>
              <a:avLst/>
              <a:pathLst>
                <a:path w="0" h="692149">
                  <a:moveTo>
                    <a:pt x="0" y="0"/>
                  </a:moveTo>
                  <a:lnTo>
                    <a:pt x="0" y="692149"/>
                  </a:lnTo>
                </a:path>
              </a:pathLst>
            </a:custGeom>
            <a:ln w="13550" cap="flat">
              <a:solidFill>
                <a:srgbClr val="0058AB">
                  <a:alpha val="100000"/>
                </a:srgbClr>
              </a:solidFill>
              <a:prstDash val="dot"/>
              <a:round/>
            </a:ln>
          </p:spPr>
          <p:txBody>
            <a:bodyPr/>
            <a:lstStyle/>
            <a:p/>
          </p:txBody>
        </p:sp>
        <p:sp>
          <p:nvSpPr>
            <p:cNvPr id="31" name="pl31"/>
            <p:cNvSpPr/>
            <p:nvPr/>
          </p:nvSpPr>
          <p:spPr>
            <a:xfrm>
              <a:off x="4518258" y="944100"/>
              <a:ext cx="0" cy="636777"/>
            </a:xfrm>
            <a:custGeom>
              <a:avLst/>
              <a:pathLst>
                <a:path w="0" h="636777">
                  <a:moveTo>
                    <a:pt x="0" y="0"/>
                  </a:moveTo>
                  <a:lnTo>
                    <a:pt x="0" y="636777"/>
                  </a:lnTo>
                </a:path>
              </a:pathLst>
            </a:custGeom>
            <a:ln w="13550" cap="flat">
              <a:solidFill>
                <a:srgbClr val="0058AB">
                  <a:alpha val="100000"/>
                </a:srgbClr>
              </a:solidFill>
              <a:prstDash val="dot"/>
              <a:round/>
            </a:ln>
          </p:spPr>
          <p:txBody>
            <a:bodyPr/>
            <a:lstStyle/>
            <a:p/>
          </p:txBody>
        </p:sp>
        <p:sp>
          <p:nvSpPr>
            <p:cNvPr id="32" name="pl32"/>
            <p:cNvSpPr/>
            <p:nvPr/>
          </p:nvSpPr>
          <p:spPr>
            <a:xfrm>
              <a:off x="1120965" y="1027158"/>
              <a:ext cx="3397293" cy="609091"/>
            </a:xfrm>
            <a:custGeom>
              <a:avLst/>
              <a:pathLst>
                <a:path w="3397293" h="609091">
                  <a:moveTo>
                    <a:pt x="0" y="27685"/>
                  </a:moveTo>
                  <a:lnTo>
                    <a:pt x="141553" y="0"/>
                  </a:lnTo>
                  <a:lnTo>
                    <a:pt x="283107" y="55371"/>
                  </a:lnTo>
                  <a:lnTo>
                    <a:pt x="424661" y="110743"/>
                  </a:lnTo>
                  <a:lnTo>
                    <a:pt x="566215" y="193801"/>
                  </a:lnTo>
                  <a:lnTo>
                    <a:pt x="707769" y="83057"/>
                  </a:lnTo>
                  <a:lnTo>
                    <a:pt x="849323" y="110743"/>
                  </a:lnTo>
                  <a:lnTo>
                    <a:pt x="990877" y="138429"/>
                  </a:lnTo>
                  <a:lnTo>
                    <a:pt x="1132431" y="166115"/>
                  </a:lnTo>
                  <a:lnTo>
                    <a:pt x="1273984" y="27685"/>
                  </a:lnTo>
                  <a:lnTo>
                    <a:pt x="1415538" y="27685"/>
                  </a:lnTo>
                  <a:lnTo>
                    <a:pt x="1557092" y="55371"/>
                  </a:lnTo>
                  <a:lnTo>
                    <a:pt x="1698646" y="55371"/>
                  </a:lnTo>
                  <a:lnTo>
                    <a:pt x="1840200" y="55371"/>
                  </a:lnTo>
                  <a:lnTo>
                    <a:pt x="1981754" y="55371"/>
                  </a:lnTo>
                  <a:lnTo>
                    <a:pt x="2123308" y="27685"/>
                  </a:lnTo>
                  <a:lnTo>
                    <a:pt x="2264862" y="27685"/>
                  </a:lnTo>
                  <a:lnTo>
                    <a:pt x="2406416" y="27685"/>
                  </a:lnTo>
                  <a:lnTo>
                    <a:pt x="2547969" y="221487"/>
                  </a:lnTo>
                  <a:lnTo>
                    <a:pt x="2689523" y="276859"/>
                  </a:lnTo>
                  <a:lnTo>
                    <a:pt x="2831077" y="470661"/>
                  </a:lnTo>
                  <a:lnTo>
                    <a:pt x="2972631" y="498347"/>
                  </a:lnTo>
                  <a:lnTo>
                    <a:pt x="3114185" y="609091"/>
                  </a:lnTo>
                  <a:lnTo>
                    <a:pt x="3255739" y="609091"/>
                  </a:lnTo>
                  <a:lnTo>
                    <a:pt x="3397293" y="553719"/>
                  </a:lnTo>
                </a:path>
              </a:pathLst>
            </a:custGeom>
            <a:ln w="27101" cap="flat">
              <a:solidFill>
                <a:srgbClr val="0058AB">
                  <a:alpha val="100000"/>
                </a:srgbClr>
              </a:solidFill>
              <a:prstDash val="solid"/>
              <a:round/>
            </a:ln>
          </p:spPr>
          <p:txBody>
            <a:bodyPr/>
            <a:lstStyle/>
            <a:p/>
          </p:txBody>
        </p:sp>
        <p:sp>
          <p:nvSpPr>
            <p:cNvPr id="33" name="tx33"/>
            <p:cNvSpPr/>
            <p:nvPr/>
          </p:nvSpPr>
          <p:spPr>
            <a:xfrm>
              <a:off x="1060675"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4" name="tx34"/>
            <p:cNvSpPr/>
            <p:nvPr/>
          </p:nvSpPr>
          <p:spPr>
            <a:xfrm>
              <a:off x="1768444"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5" name="tx35"/>
            <p:cNvSpPr/>
            <p:nvPr/>
          </p:nvSpPr>
          <p:spPr>
            <a:xfrm>
              <a:off x="2476214"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6" name="tx36"/>
            <p:cNvSpPr/>
            <p:nvPr/>
          </p:nvSpPr>
          <p:spPr>
            <a:xfrm>
              <a:off x="3183983"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7" name="tx37"/>
            <p:cNvSpPr/>
            <p:nvPr/>
          </p:nvSpPr>
          <p:spPr>
            <a:xfrm>
              <a:off x="3750199"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38" name="tx38"/>
            <p:cNvSpPr/>
            <p:nvPr/>
          </p:nvSpPr>
          <p:spPr>
            <a:xfrm>
              <a:off x="4316414" y="829761"/>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39" name="tx39"/>
            <p:cNvSpPr/>
            <p:nvPr/>
          </p:nvSpPr>
          <p:spPr>
            <a:xfrm>
              <a:off x="4457968"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40" name="tx40"/>
            <p:cNvSpPr/>
            <p:nvPr/>
          </p:nvSpPr>
          <p:spPr>
            <a:xfrm>
              <a:off x="4602663" y="1402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134663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86</a:t>
              </a:r>
            </a:p>
          </p:txBody>
        </p:sp>
        <p:sp>
          <p:nvSpPr>
            <p:cNvPr id="42" name="tx42"/>
            <p:cNvSpPr/>
            <p:nvPr/>
          </p:nvSpPr>
          <p:spPr>
            <a:xfrm>
              <a:off x="810775" y="371595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2380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3165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4121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4735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08035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9302" y="2249004"/>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55" name="pl55"/>
            <p:cNvSpPr/>
            <p:nvPr/>
          </p:nvSpPr>
          <p:spPr>
            <a:xfrm>
              <a:off x="1647301"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47301"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611666" y="47812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74120" y="4781284"/>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14401" y="4729647"/>
              <a:ext cx="60573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Honduras</a:t>
              </a:r>
            </a:p>
          </p:txBody>
        </p:sp>
        <p:sp>
          <p:nvSpPr>
            <p:cNvPr id="60" name="tx60"/>
            <p:cNvSpPr/>
            <p:nvPr/>
          </p:nvSpPr>
          <p:spPr>
            <a:xfrm>
              <a:off x="2878765" y="4727873"/>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41220" y="4727873"/>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485330" y="481497"/>
              <a:ext cx="2668562"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cobertura, Honduras, 2000-2024</a:t>
              </a:r>
            </a:p>
          </p:txBody>
        </p:sp>
        <p:sp>
          <p:nvSpPr>
            <p:cNvPr id="63" name="pl63"/>
            <p:cNvSpPr/>
            <p:nvPr/>
          </p:nvSpPr>
          <p:spPr>
            <a:xfrm>
              <a:off x="5267799" y="376807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93749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10691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2763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35278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52220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16916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86104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43766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14543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853202"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7560972"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127187"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69340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834957"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5437664" y="1691621"/>
              <a:ext cx="3397293" cy="1827275"/>
            </a:xfrm>
            <a:custGeom>
              <a:avLst/>
              <a:pathLst>
                <a:path w="3397293" h="1827275">
                  <a:moveTo>
                    <a:pt x="0" y="83057"/>
                  </a:moveTo>
                  <a:lnTo>
                    <a:pt x="141553" y="0"/>
                  </a:lnTo>
                  <a:lnTo>
                    <a:pt x="283107" y="166115"/>
                  </a:lnTo>
                  <a:lnTo>
                    <a:pt x="424661" y="332231"/>
                  </a:lnTo>
                  <a:lnTo>
                    <a:pt x="566215" y="581405"/>
                  </a:lnTo>
                  <a:lnTo>
                    <a:pt x="707769" y="249173"/>
                  </a:lnTo>
                  <a:lnTo>
                    <a:pt x="849323" y="332231"/>
                  </a:lnTo>
                  <a:lnTo>
                    <a:pt x="990877" y="415289"/>
                  </a:lnTo>
                  <a:lnTo>
                    <a:pt x="1132431" y="498347"/>
                  </a:lnTo>
                  <a:lnTo>
                    <a:pt x="1273984" y="83057"/>
                  </a:lnTo>
                  <a:lnTo>
                    <a:pt x="1415538" y="83057"/>
                  </a:lnTo>
                  <a:lnTo>
                    <a:pt x="1557092" y="166115"/>
                  </a:lnTo>
                  <a:lnTo>
                    <a:pt x="1698646" y="166115"/>
                  </a:lnTo>
                  <a:lnTo>
                    <a:pt x="1840200" y="166115"/>
                  </a:lnTo>
                  <a:lnTo>
                    <a:pt x="1981754" y="166115"/>
                  </a:lnTo>
                  <a:lnTo>
                    <a:pt x="2123308" y="83057"/>
                  </a:lnTo>
                  <a:lnTo>
                    <a:pt x="2264862" y="83057"/>
                  </a:lnTo>
                  <a:lnTo>
                    <a:pt x="2406416" y="83057"/>
                  </a:lnTo>
                  <a:lnTo>
                    <a:pt x="2547969" y="664463"/>
                  </a:lnTo>
                  <a:lnTo>
                    <a:pt x="2689523" y="830579"/>
                  </a:lnTo>
                  <a:lnTo>
                    <a:pt x="2831077" y="1411985"/>
                  </a:lnTo>
                  <a:lnTo>
                    <a:pt x="2972631" y="1495043"/>
                  </a:lnTo>
                  <a:lnTo>
                    <a:pt x="3114185" y="1827275"/>
                  </a:lnTo>
                  <a:lnTo>
                    <a:pt x="3255739" y="1827275"/>
                  </a:lnTo>
                  <a:lnTo>
                    <a:pt x="3397293" y="1661159"/>
                  </a:lnTo>
                </a:path>
              </a:pathLst>
            </a:custGeom>
            <a:ln w="27101" cap="flat">
              <a:solidFill>
                <a:srgbClr val="0058AB">
                  <a:alpha val="100000"/>
                </a:srgbClr>
              </a:solidFill>
              <a:prstDash val="solid"/>
              <a:round/>
            </a:ln>
          </p:spPr>
          <p:txBody>
            <a:bodyPr/>
            <a:lstStyle/>
            <a:p/>
          </p:txBody>
        </p:sp>
        <p:sp>
          <p:nvSpPr>
            <p:cNvPr id="79" name="pl79"/>
            <p:cNvSpPr/>
            <p:nvPr/>
          </p:nvSpPr>
          <p:spPr>
            <a:xfrm>
              <a:off x="5437664" y="2522201"/>
              <a:ext cx="3397293" cy="1245869"/>
            </a:xfrm>
            <a:custGeom>
              <a:avLst/>
              <a:pathLst>
                <a:path w="3397293" h="1245869">
                  <a:moveTo>
                    <a:pt x="0" y="1245869"/>
                  </a:moveTo>
                  <a:lnTo>
                    <a:pt x="141553" y="1162811"/>
                  </a:lnTo>
                  <a:lnTo>
                    <a:pt x="283107" y="1162811"/>
                  </a:lnTo>
                  <a:lnTo>
                    <a:pt x="424661" y="1079753"/>
                  </a:lnTo>
                  <a:lnTo>
                    <a:pt x="566215" y="913637"/>
                  </a:lnTo>
                  <a:lnTo>
                    <a:pt x="707769" y="747521"/>
                  </a:lnTo>
                  <a:lnTo>
                    <a:pt x="849323" y="581405"/>
                  </a:lnTo>
                  <a:lnTo>
                    <a:pt x="990877" y="581405"/>
                  </a:lnTo>
                  <a:lnTo>
                    <a:pt x="1132431" y="415289"/>
                  </a:lnTo>
                  <a:lnTo>
                    <a:pt x="1273984" y="249173"/>
                  </a:lnTo>
                  <a:lnTo>
                    <a:pt x="1415538" y="166115"/>
                  </a:lnTo>
                  <a:lnTo>
                    <a:pt x="1557092" y="166115"/>
                  </a:lnTo>
                  <a:lnTo>
                    <a:pt x="1698646" y="166115"/>
                  </a:lnTo>
                  <a:lnTo>
                    <a:pt x="1840200" y="166115"/>
                  </a:lnTo>
                  <a:lnTo>
                    <a:pt x="1981754" y="166115"/>
                  </a:lnTo>
                  <a:lnTo>
                    <a:pt x="2123308" y="166115"/>
                  </a:lnTo>
                  <a:lnTo>
                    <a:pt x="2264862" y="83057"/>
                  </a:lnTo>
                  <a:lnTo>
                    <a:pt x="2406416" y="83057"/>
                  </a:lnTo>
                  <a:lnTo>
                    <a:pt x="2547969" y="0"/>
                  </a:lnTo>
                  <a:lnTo>
                    <a:pt x="2689523" y="0"/>
                  </a:lnTo>
                  <a:lnTo>
                    <a:pt x="2831077" y="249173"/>
                  </a:lnTo>
                  <a:lnTo>
                    <a:pt x="2972631" y="415289"/>
                  </a:lnTo>
                  <a:lnTo>
                    <a:pt x="3114185" y="249173"/>
                  </a:lnTo>
                  <a:lnTo>
                    <a:pt x="3255739" y="249173"/>
                  </a:lnTo>
                  <a:lnTo>
                    <a:pt x="3397293" y="166115"/>
                  </a:lnTo>
                </a:path>
              </a:pathLst>
            </a:custGeom>
            <a:ln w="27101" cap="flat">
              <a:solidFill>
                <a:srgbClr val="80BD41">
                  <a:alpha val="100000"/>
                </a:srgbClr>
              </a:solidFill>
              <a:prstDash val="solid"/>
              <a:round/>
            </a:ln>
          </p:spPr>
          <p:txBody>
            <a:bodyPr/>
            <a:lstStyle/>
            <a:p/>
          </p:txBody>
        </p:sp>
        <p:sp>
          <p:nvSpPr>
            <p:cNvPr id="80" name="pl80"/>
            <p:cNvSpPr/>
            <p:nvPr/>
          </p:nvSpPr>
          <p:spPr>
            <a:xfrm>
              <a:off x="5437664" y="1774679"/>
              <a:ext cx="3397293" cy="1162811"/>
            </a:xfrm>
            <a:custGeom>
              <a:avLst/>
              <a:pathLst>
                <a:path w="3397293" h="1162811">
                  <a:moveTo>
                    <a:pt x="0" y="166115"/>
                  </a:moveTo>
                  <a:lnTo>
                    <a:pt x="141553" y="0"/>
                  </a:lnTo>
                  <a:lnTo>
                    <a:pt x="283107" y="166115"/>
                  </a:lnTo>
                  <a:lnTo>
                    <a:pt x="424661" y="83057"/>
                  </a:lnTo>
                  <a:lnTo>
                    <a:pt x="566215" y="166115"/>
                  </a:lnTo>
                  <a:lnTo>
                    <a:pt x="707769" y="249173"/>
                  </a:lnTo>
                  <a:lnTo>
                    <a:pt x="849323" y="83057"/>
                  </a:lnTo>
                  <a:lnTo>
                    <a:pt x="990877" y="83057"/>
                  </a:lnTo>
                  <a:lnTo>
                    <a:pt x="1132431" y="0"/>
                  </a:lnTo>
                  <a:lnTo>
                    <a:pt x="1273984" y="83057"/>
                  </a:lnTo>
                  <a:lnTo>
                    <a:pt x="1415538" y="166115"/>
                  </a:lnTo>
                  <a:lnTo>
                    <a:pt x="1557092" y="83057"/>
                  </a:lnTo>
                  <a:lnTo>
                    <a:pt x="1698646" y="0"/>
                  </a:lnTo>
                  <a:lnTo>
                    <a:pt x="1840200" y="249173"/>
                  </a:lnTo>
                  <a:lnTo>
                    <a:pt x="1981754" y="166115"/>
                  </a:lnTo>
                  <a:lnTo>
                    <a:pt x="2123308" y="166115"/>
                  </a:lnTo>
                  <a:lnTo>
                    <a:pt x="2264862" y="166115"/>
                  </a:lnTo>
                  <a:lnTo>
                    <a:pt x="2406416" y="747521"/>
                  </a:lnTo>
                  <a:lnTo>
                    <a:pt x="2547969" y="332231"/>
                  </a:lnTo>
                  <a:lnTo>
                    <a:pt x="2689523" y="747521"/>
                  </a:lnTo>
                  <a:lnTo>
                    <a:pt x="2831077" y="913637"/>
                  </a:lnTo>
                  <a:lnTo>
                    <a:pt x="2972631" y="996695"/>
                  </a:lnTo>
                  <a:lnTo>
                    <a:pt x="3114185" y="1162811"/>
                  </a:lnTo>
                  <a:lnTo>
                    <a:pt x="3255739" y="996695"/>
                  </a:lnTo>
                  <a:lnTo>
                    <a:pt x="3397293" y="747521"/>
                  </a:lnTo>
                </a:path>
              </a:pathLst>
            </a:custGeom>
            <a:ln w="27101" cap="flat">
              <a:solidFill>
                <a:srgbClr val="961A49">
                  <a:alpha val="100000"/>
                </a:srgbClr>
              </a:solidFill>
              <a:prstDash val="solid"/>
              <a:round/>
            </a:ln>
          </p:spPr>
          <p:txBody>
            <a:bodyPr/>
            <a:lstStyle/>
            <a:p/>
          </p:txBody>
        </p:sp>
        <p:sp>
          <p:nvSpPr>
            <p:cNvPr id="81" name="pl81"/>
            <p:cNvSpPr/>
            <p:nvPr/>
          </p:nvSpPr>
          <p:spPr>
            <a:xfrm>
              <a:off x="5437664" y="2522201"/>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2" name="pl82"/>
            <p:cNvSpPr/>
            <p:nvPr/>
          </p:nvSpPr>
          <p:spPr>
            <a:xfrm>
              <a:off x="5437664" y="1691621"/>
              <a:ext cx="3397293" cy="1827275"/>
            </a:xfrm>
            <a:custGeom>
              <a:avLst/>
              <a:pathLst>
                <a:path w="3397293" h="1827275">
                  <a:moveTo>
                    <a:pt x="0" y="83057"/>
                  </a:moveTo>
                  <a:lnTo>
                    <a:pt x="141553" y="0"/>
                  </a:lnTo>
                  <a:lnTo>
                    <a:pt x="283107" y="166115"/>
                  </a:lnTo>
                  <a:lnTo>
                    <a:pt x="424661" y="332231"/>
                  </a:lnTo>
                  <a:lnTo>
                    <a:pt x="566215" y="581405"/>
                  </a:lnTo>
                  <a:lnTo>
                    <a:pt x="707769" y="249173"/>
                  </a:lnTo>
                  <a:lnTo>
                    <a:pt x="849323" y="332231"/>
                  </a:lnTo>
                  <a:lnTo>
                    <a:pt x="990877" y="415289"/>
                  </a:lnTo>
                  <a:lnTo>
                    <a:pt x="1132431" y="498347"/>
                  </a:lnTo>
                  <a:lnTo>
                    <a:pt x="1273984" y="83057"/>
                  </a:lnTo>
                  <a:lnTo>
                    <a:pt x="1415538" y="83057"/>
                  </a:lnTo>
                  <a:lnTo>
                    <a:pt x="1557092" y="166115"/>
                  </a:lnTo>
                  <a:lnTo>
                    <a:pt x="1698646" y="166115"/>
                  </a:lnTo>
                  <a:lnTo>
                    <a:pt x="1840200" y="166115"/>
                  </a:lnTo>
                  <a:lnTo>
                    <a:pt x="1981754" y="166115"/>
                  </a:lnTo>
                  <a:lnTo>
                    <a:pt x="2123308" y="83057"/>
                  </a:lnTo>
                  <a:lnTo>
                    <a:pt x="2264862" y="83057"/>
                  </a:lnTo>
                  <a:lnTo>
                    <a:pt x="2406416" y="83057"/>
                  </a:lnTo>
                  <a:lnTo>
                    <a:pt x="2547969" y="664463"/>
                  </a:lnTo>
                  <a:lnTo>
                    <a:pt x="2689523" y="830579"/>
                  </a:lnTo>
                  <a:lnTo>
                    <a:pt x="2831077" y="1411985"/>
                  </a:lnTo>
                  <a:lnTo>
                    <a:pt x="2972631" y="1495043"/>
                  </a:lnTo>
                  <a:lnTo>
                    <a:pt x="3114185" y="1827275"/>
                  </a:lnTo>
                  <a:lnTo>
                    <a:pt x="3255739" y="1827275"/>
                  </a:lnTo>
                  <a:lnTo>
                    <a:pt x="3397293" y="1661159"/>
                  </a:lnTo>
                </a:path>
              </a:pathLst>
            </a:custGeom>
            <a:ln w="43362" cap="flat">
              <a:solidFill>
                <a:srgbClr val="000000">
                  <a:alpha val="100000"/>
                </a:srgbClr>
              </a:solidFill>
              <a:prstDash val="solid"/>
              <a:round/>
            </a:ln>
          </p:spPr>
          <p:txBody>
            <a:bodyPr/>
            <a:lstStyle/>
            <a:p/>
          </p:txBody>
        </p:sp>
        <p:sp>
          <p:nvSpPr>
            <p:cNvPr id="83" name="pl83"/>
            <p:cNvSpPr/>
            <p:nvPr/>
          </p:nvSpPr>
          <p:spPr>
            <a:xfrm>
              <a:off x="5437664" y="1558729"/>
              <a:ext cx="0" cy="215950"/>
            </a:xfrm>
            <a:custGeom>
              <a:avLst/>
              <a:pathLst>
                <a:path w="0" h="215950">
                  <a:moveTo>
                    <a:pt x="0" y="215950"/>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145433" y="1558729"/>
              <a:ext cx="0" cy="382066"/>
            </a:xfrm>
            <a:custGeom>
              <a:avLst/>
              <a:pathLst>
                <a:path w="0" h="382066">
                  <a:moveTo>
                    <a:pt x="0" y="382066"/>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853202" y="1558729"/>
              <a:ext cx="0" cy="215950"/>
            </a:xfrm>
            <a:custGeom>
              <a:avLst/>
              <a:pathLst>
                <a:path w="0" h="215950">
                  <a:moveTo>
                    <a:pt x="0" y="215950"/>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7560972" y="1558729"/>
              <a:ext cx="0" cy="215950"/>
            </a:xfrm>
            <a:custGeom>
              <a:avLst/>
              <a:pathLst>
                <a:path w="0" h="215950">
                  <a:moveTo>
                    <a:pt x="0" y="215950"/>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127187" y="1558729"/>
              <a:ext cx="0" cy="963472"/>
            </a:xfrm>
            <a:custGeom>
              <a:avLst/>
              <a:pathLst>
                <a:path w="0" h="963472">
                  <a:moveTo>
                    <a:pt x="0" y="963472"/>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693403" y="1558729"/>
              <a:ext cx="0" cy="1960168"/>
            </a:xfrm>
            <a:custGeom>
              <a:avLst/>
              <a:pathLst>
                <a:path w="0" h="1960168">
                  <a:moveTo>
                    <a:pt x="0" y="1960168"/>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834957" y="1558729"/>
              <a:ext cx="0" cy="1794052"/>
            </a:xfrm>
            <a:custGeom>
              <a:avLst/>
              <a:pathLst>
                <a:path w="0" h="1794052">
                  <a:moveTo>
                    <a:pt x="0" y="1794052"/>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5437664" y="1691621"/>
              <a:ext cx="3397293" cy="1827275"/>
            </a:xfrm>
            <a:custGeom>
              <a:avLst/>
              <a:pathLst>
                <a:path w="3397293" h="1827275">
                  <a:moveTo>
                    <a:pt x="0" y="83057"/>
                  </a:moveTo>
                  <a:lnTo>
                    <a:pt x="141553" y="0"/>
                  </a:lnTo>
                  <a:lnTo>
                    <a:pt x="283107" y="166115"/>
                  </a:lnTo>
                  <a:lnTo>
                    <a:pt x="424661" y="332231"/>
                  </a:lnTo>
                  <a:lnTo>
                    <a:pt x="566215" y="581405"/>
                  </a:lnTo>
                  <a:lnTo>
                    <a:pt x="707769" y="249173"/>
                  </a:lnTo>
                  <a:lnTo>
                    <a:pt x="849323" y="332231"/>
                  </a:lnTo>
                  <a:lnTo>
                    <a:pt x="990877" y="415289"/>
                  </a:lnTo>
                  <a:lnTo>
                    <a:pt x="1132431" y="498347"/>
                  </a:lnTo>
                  <a:lnTo>
                    <a:pt x="1273984" y="83057"/>
                  </a:lnTo>
                  <a:lnTo>
                    <a:pt x="1415538" y="83057"/>
                  </a:lnTo>
                  <a:lnTo>
                    <a:pt x="1557092" y="166115"/>
                  </a:lnTo>
                  <a:lnTo>
                    <a:pt x="1698646" y="166115"/>
                  </a:lnTo>
                  <a:lnTo>
                    <a:pt x="1840200" y="166115"/>
                  </a:lnTo>
                  <a:lnTo>
                    <a:pt x="1981754" y="166115"/>
                  </a:lnTo>
                  <a:lnTo>
                    <a:pt x="2123308" y="83057"/>
                  </a:lnTo>
                  <a:lnTo>
                    <a:pt x="2264862" y="83057"/>
                  </a:lnTo>
                  <a:lnTo>
                    <a:pt x="2406416" y="83057"/>
                  </a:lnTo>
                  <a:lnTo>
                    <a:pt x="2547969" y="664463"/>
                  </a:lnTo>
                  <a:lnTo>
                    <a:pt x="2689523" y="830579"/>
                  </a:lnTo>
                  <a:lnTo>
                    <a:pt x="2831077" y="1411985"/>
                  </a:lnTo>
                  <a:lnTo>
                    <a:pt x="2972631" y="1495043"/>
                  </a:lnTo>
                  <a:lnTo>
                    <a:pt x="3114185" y="1827275"/>
                  </a:lnTo>
                  <a:lnTo>
                    <a:pt x="3255739" y="1827275"/>
                  </a:lnTo>
                  <a:lnTo>
                    <a:pt x="3397293" y="1661159"/>
                  </a:lnTo>
                </a:path>
              </a:pathLst>
            </a:custGeom>
            <a:ln w="27101" cap="flat">
              <a:solidFill>
                <a:srgbClr val="0058AB">
                  <a:alpha val="100000"/>
                </a:srgbClr>
              </a:solidFill>
              <a:prstDash val="solid"/>
              <a:round/>
            </a:ln>
          </p:spPr>
          <p:txBody>
            <a:bodyPr/>
            <a:lstStyle/>
            <a:p/>
          </p:txBody>
        </p:sp>
        <p:sp>
          <p:nvSpPr>
            <p:cNvPr id="91" name="tx91"/>
            <p:cNvSpPr/>
            <p:nvPr/>
          </p:nvSpPr>
          <p:spPr>
            <a:xfrm>
              <a:off x="5407519" y="148506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a:t>
              </a:r>
            </a:p>
          </p:txBody>
        </p:sp>
        <p:sp>
          <p:nvSpPr>
            <p:cNvPr id="92" name="tx92"/>
            <p:cNvSpPr/>
            <p:nvPr/>
          </p:nvSpPr>
          <p:spPr>
            <a:xfrm>
              <a:off x="6115288" y="1487712"/>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3" name="tx93"/>
            <p:cNvSpPr/>
            <p:nvPr/>
          </p:nvSpPr>
          <p:spPr>
            <a:xfrm>
              <a:off x="6823058" y="148506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a:t>
              </a:r>
            </a:p>
          </p:txBody>
        </p:sp>
        <p:sp>
          <p:nvSpPr>
            <p:cNvPr id="94" name="tx94"/>
            <p:cNvSpPr/>
            <p:nvPr/>
          </p:nvSpPr>
          <p:spPr>
            <a:xfrm>
              <a:off x="7530827" y="148506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a:t>
              </a:r>
            </a:p>
          </p:txBody>
        </p:sp>
        <p:sp>
          <p:nvSpPr>
            <p:cNvPr id="95" name="tx95"/>
            <p:cNvSpPr/>
            <p:nvPr/>
          </p:nvSpPr>
          <p:spPr>
            <a:xfrm>
              <a:off x="8097042" y="148506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615063" y="1486389"/>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-12</a:t>
              </a:r>
            </a:p>
          </p:txBody>
        </p:sp>
        <p:sp>
          <p:nvSpPr>
            <p:cNvPr id="97" name="tx97"/>
            <p:cNvSpPr/>
            <p:nvPr/>
          </p:nvSpPr>
          <p:spPr>
            <a:xfrm>
              <a:off x="8756617" y="1485065"/>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-10</a:t>
              </a:r>
            </a:p>
          </p:txBody>
        </p:sp>
        <p:sp>
          <p:nvSpPr>
            <p:cNvPr id="98" name="tx98"/>
            <p:cNvSpPr/>
            <p:nvPr/>
          </p:nvSpPr>
          <p:spPr>
            <a:xfrm>
              <a:off x="8902429" y="2649200"/>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99" name="tx99"/>
            <p:cNvSpPr/>
            <p:nvPr/>
          </p:nvSpPr>
          <p:spPr>
            <a:xfrm>
              <a:off x="8877160" y="248176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100" name="tx100"/>
            <p:cNvSpPr/>
            <p:nvPr/>
          </p:nvSpPr>
          <p:spPr>
            <a:xfrm>
              <a:off x="5003259" y="3300667"/>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1" name="tx101"/>
            <p:cNvSpPr/>
            <p:nvPr/>
          </p:nvSpPr>
          <p:spPr>
            <a:xfrm>
              <a:off x="5127474" y="247008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2" name="tx102"/>
            <p:cNvSpPr/>
            <p:nvPr/>
          </p:nvSpPr>
          <p:spPr>
            <a:xfrm>
              <a:off x="5049780" y="163950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3" name="tx103"/>
            <p:cNvSpPr/>
            <p:nvPr/>
          </p:nvSpPr>
          <p:spPr>
            <a:xfrm>
              <a:off x="5049780" y="80892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4" name="tx104"/>
            <p:cNvSpPr/>
            <p:nvPr/>
          </p:nvSpPr>
          <p:spPr>
            <a:xfrm rot="-5400000">
              <a:off x="528121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5" name="tx105"/>
            <p:cNvSpPr/>
            <p:nvPr/>
          </p:nvSpPr>
          <p:spPr>
            <a:xfrm rot="-5400000">
              <a:off x="598898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6" name="tx106"/>
            <p:cNvSpPr/>
            <p:nvPr/>
          </p:nvSpPr>
          <p:spPr>
            <a:xfrm rot="-5400000">
              <a:off x="6696756"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7" name="tx107"/>
            <p:cNvSpPr/>
            <p:nvPr/>
          </p:nvSpPr>
          <p:spPr>
            <a:xfrm rot="-5400000">
              <a:off x="7404526"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8" name="tx108"/>
            <p:cNvSpPr/>
            <p:nvPr/>
          </p:nvSpPr>
          <p:spPr>
            <a:xfrm rot="-5400000">
              <a:off x="7970741"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9" name="tx109"/>
            <p:cNvSpPr/>
            <p:nvPr/>
          </p:nvSpPr>
          <p:spPr>
            <a:xfrm rot="-5400000">
              <a:off x="8536923" y="408035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0" name="tx110"/>
            <p:cNvSpPr/>
            <p:nvPr/>
          </p:nvSpPr>
          <p:spPr>
            <a:xfrm rot="-5400000">
              <a:off x="8678510"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1" name="tx111"/>
            <p:cNvSpPr/>
            <p:nvPr/>
          </p:nvSpPr>
          <p:spPr>
            <a:xfrm rot="-5400000">
              <a:off x="4132199" y="2243044"/>
              <a:ext cx="14653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Diferencia (% puntos)</a:t>
              </a:r>
            </a:p>
          </p:txBody>
        </p:sp>
        <p:sp>
          <p:nvSpPr>
            <p:cNvPr id="112" name="pl112"/>
            <p:cNvSpPr/>
            <p:nvPr/>
          </p:nvSpPr>
          <p:spPr>
            <a:xfrm>
              <a:off x="5964000"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5964000"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6928365" y="47812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5" name="pl115"/>
            <p:cNvSpPr/>
            <p:nvPr/>
          </p:nvSpPr>
          <p:spPr>
            <a:xfrm>
              <a:off x="7690819" y="4781284"/>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6" name="tx116"/>
            <p:cNvSpPr/>
            <p:nvPr/>
          </p:nvSpPr>
          <p:spPr>
            <a:xfrm>
              <a:off x="6231100" y="4729647"/>
              <a:ext cx="60573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Honduras</a:t>
              </a:r>
            </a:p>
          </p:txBody>
        </p:sp>
        <p:sp>
          <p:nvSpPr>
            <p:cNvPr id="117" name="tx117"/>
            <p:cNvSpPr/>
            <p:nvPr/>
          </p:nvSpPr>
          <p:spPr>
            <a:xfrm>
              <a:off x="7195464" y="4727873"/>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8" name="tx118"/>
            <p:cNvSpPr/>
            <p:nvPr/>
          </p:nvSpPr>
          <p:spPr>
            <a:xfrm>
              <a:off x="7957919" y="4727873"/>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19" name="tx119"/>
            <p:cNvSpPr/>
            <p:nvPr/>
          </p:nvSpPr>
          <p:spPr>
            <a:xfrm>
              <a:off x="5446181" y="472791"/>
              <a:ext cx="3380258" cy="1412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Diferencia de cobertura en comparación con 2019</a:t>
              </a:r>
            </a:p>
          </p:txBody>
        </p:sp>
        <p:sp>
          <p:nvSpPr>
            <p:cNvPr id="120" name="pl120"/>
            <p:cNvSpPr/>
            <p:nvPr/>
          </p:nvSpPr>
          <p:spPr>
            <a:xfrm>
              <a:off x="2694396"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5448831"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8203267"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951100" y="5782924"/>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951100" y="5601234"/>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419545"/>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1317178"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4071614"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6826049"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29" name="rc129"/>
            <p:cNvSpPr/>
            <p:nvPr/>
          </p:nvSpPr>
          <p:spPr>
            <a:xfrm>
              <a:off x="1317178" y="5710248"/>
              <a:ext cx="3435745" cy="145351"/>
            </a:xfrm>
            <a:prstGeom prst="rect">
              <a:avLst/>
            </a:prstGeom>
            <a:solidFill>
              <a:srgbClr val="E2231A">
                <a:alpha val="80000"/>
              </a:srgbClr>
            </a:solidFill>
          </p:spPr>
          <p:txBody>
            <a:bodyPr/>
            <a:lstStyle/>
            <a:p/>
          </p:txBody>
        </p:sp>
        <p:sp>
          <p:nvSpPr>
            <p:cNvPr id="130" name="rc130"/>
            <p:cNvSpPr/>
            <p:nvPr/>
          </p:nvSpPr>
          <p:spPr>
            <a:xfrm>
              <a:off x="1317178" y="5528559"/>
              <a:ext cx="7321564" cy="145351"/>
            </a:xfrm>
            <a:prstGeom prst="rect">
              <a:avLst/>
            </a:prstGeom>
            <a:solidFill>
              <a:srgbClr val="E2231A">
                <a:alpha val="80000"/>
              </a:srgbClr>
            </a:solidFill>
          </p:spPr>
          <p:txBody>
            <a:bodyPr/>
            <a:lstStyle/>
            <a:p/>
          </p:txBody>
        </p:sp>
        <p:sp>
          <p:nvSpPr>
            <p:cNvPr id="131" name="rc131"/>
            <p:cNvSpPr/>
            <p:nvPr/>
          </p:nvSpPr>
          <p:spPr>
            <a:xfrm>
              <a:off x="1317178" y="5346869"/>
              <a:ext cx="6703745" cy="145351"/>
            </a:xfrm>
            <a:prstGeom prst="rect">
              <a:avLst/>
            </a:prstGeom>
            <a:solidFill>
              <a:srgbClr val="E2231A">
                <a:alpha val="80000"/>
              </a:srgbClr>
            </a:solidFill>
          </p:spPr>
          <p:txBody>
            <a:bodyPr/>
            <a:lstStyle/>
            <a:p/>
          </p:txBody>
        </p:sp>
        <p:sp>
          <p:nvSpPr>
            <p:cNvPr id="132" name="tx132"/>
            <p:cNvSpPr/>
            <p:nvPr/>
          </p:nvSpPr>
          <p:spPr>
            <a:xfrm>
              <a:off x="8207706" y="5546767"/>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53,000</a:t>
              </a:r>
            </a:p>
          </p:txBody>
        </p:sp>
        <p:sp>
          <p:nvSpPr>
            <p:cNvPr id="133" name="tx133"/>
            <p:cNvSpPr/>
            <p:nvPr/>
          </p:nvSpPr>
          <p:spPr>
            <a:xfrm>
              <a:off x="577692" y="57308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4" name="tx134"/>
            <p:cNvSpPr/>
            <p:nvPr/>
          </p:nvSpPr>
          <p:spPr>
            <a:xfrm>
              <a:off x="577692" y="554905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5" name="tx135"/>
            <p:cNvSpPr/>
            <p:nvPr/>
          </p:nvSpPr>
          <p:spPr>
            <a:xfrm>
              <a:off x="577692" y="536743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6" name="tx136"/>
            <p:cNvSpPr/>
            <p:nvPr/>
          </p:nvSpPr>
          <p:spPr>
            <a:xfrm>
              <a:off x="1239484" y="596715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3644328" y="5949076"/>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38" name="tx138"/>
            <p:cNvSpPr/>
            <p:nvPr/>
          </p:nvSpPr>
          <p:spPr>
            <a:xfrm>
              <a:off x="6398764" y="5949076"/>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40,000</a:t>
              </a:r>
            </a:p>
          </p:txBody>
        </p:sp>
        <p:sp>
          <p:nvSpPr>
            <p:cNvPr id="139" name="tx139"/>
            <p:cNvSpPr/>
            <p:nvPr/>
          </p:nvSpPr>
          <p:spPr>
            <a:xfrm>
              <a:off x="951100" y="5067111"/>
              <a:ext cx="4871293" cy="141758"/>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Número de niños sin protección contra el sarampión, 2019, 2023 y 2024</a:t>
              </a:r>
            </a:p>
          </p:txBody>
        </p:sp>
        <p:sp>
          <p:nvSpPr>
            <p:cNvPr id="140" name="tx140"/>
            <p:cNvSpPr/>
            <p:nvPr/>
          </p:nvSpPr>
          <p:spPr>
            <a:xfrm>
              <a:off x="4407982" y="6265216"/>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141" name="tx141"/>
            <p:cNvSpPr/>
            <p:nvPr/>
          </p:nvSpPr>
          <p:spPr>
            <a:xfrm>
              <a:off x="2419549" y="6379586"/>
              <a:ext cx="658527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Diferencia de cobertura en comparación con 2019 - los valores por encima de cero indican una cobertura superior a la de 2019</a:t>
              </a:r>
            </a:p>
          </p:txBody>
        </p:sp>
        <p:sp>
          <p:nvSpPr>
            <p:cNvPr id="142" name="tx142"/>
            <p:cNvSpPr/>
            <p:nvPr/>
          </p:nvSpPr>
          <p:spPr>
            <a:xfrm>
              <a:off x="5264736" y="6498977"/>
              <a:ext cx="374008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y los valores por debajo de cero indican una cobertura inferior a la de 2019.</a:t>
              </a:r>
            </a:p>
          </p:txBody>
        </p:sp>
      </p:grpSp>
      <p:sp>
        <p:nvSpPr>
          <p:cNvPr id="14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En 2024, la cobertura de MCV1 en Honduras (79%) era 5 puntos porcentuales inferior a la media mundial (84%) y 7 puntos porcentuales inferior a la media de todos los países de LACR (86%).
La cobertura nacional de MCV1 fue 10 puntos porcentuales inferior a la de 2019 (89%).
Esto equivale a 49.000 niños sin vacunar en 2024 frente a 25.000 niños sin vacunar en 2019.</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66863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89872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12881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35889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05359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28368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51376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74385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7394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42344" y="1990227"/>
              <a:ext cx="231165" cy="206336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099195" y="1867041"/>
              <a:ext cx="231165" cy="218655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356046" y="1805448"/>
              <a:ext cx="231165" cy="224814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612896" y="1774651"/>
              <a:ext cx="231165" cy="227894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1869747" y="1682262"/>
              <a:ext cx="231165" cy="237133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126598" y="1620669"/>
              <a:ext cx="231165" cy="2432925"/>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19" name="rc19"/>
            <p:cNvSpPr/>
            <p:nvPr/>
          </p:nvSpPr>
          <p:spPr>
            <a:xfrm>
              <a:off x="2640299" y="1589872"/>
              <a:ext cx="231165" cy="246372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383449" y="1589872"/>
              <a:ext cx="231165" cy="246372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2897150" y="1528279"/>
              <a:ext cx="231165" cy="252531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410852" y="1497483"/>
              <a:ext cx="231165" cy="255611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154001" y="1497483"/>
              <a:ext cx="231165" cy="255611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3667702" y="1466686"/>
              <a:ext cx="231165" cy="258690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3924553" y="1405093"/>
              <a:ext cx="231165" cy="264850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4181404" y="1343500"/>
              <a:ext cx="231165" cy="27100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4438255" y="1312703"/>
              <a:ext cx="231165" cy="274089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4695105" y="1312703"/>
              <a:ext cx="231165" cy="274089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4951956" y="1281907"/>
              <a:ext cx="231165" cy="277168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5208807" y="1281907"/>
              <a:ext cx="231165" cy="277168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5465658" y="1189517"/>
              <a:ext cx="231165" cy="286407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5979359" y="1189517"/>
              <a:ext cx="231165" cy="286407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5722508" y="1189517"/>
              <a:ext cx="231165" cy="286407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6493060" y="1189517"/>
              <a:ext cx="231165" cy="286407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6236210" y="1189517"/>
              <a:ext cx="231165" cy="286407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6749911" y="1158721"/>
              <a:ext cx="231165" cy="289487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7006762" y="1127924"/>
              <a:ext cx="231165" cy="292566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7263613" y="1097128"/>
              <a:ext cx="231165" cy="295646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7520463" y="1097128"/>
              <a:ext cx="231165" cy="295646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8034165" y="1066331"/>
              <a:ext cx="231165" cy="298726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1" name="rc41"/>
            <p:cNvSpPr/>
            <p:nvPr/>
          </p:nvSpPr>
          <p:spPr>
            <a:xfrm>
              <a:off x="7777314" y="1066331"/>
              <a:ext cx="231165" cy="298726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2" name="rc42"/>
            <p:cNvSpPr/>
            <p:nvPr/>
          </p:nvSpPr>
          <p:spPr>
            <a:xfrm>
              <a:off x="8291016" y="1004738"/>
              <a:ext cx="231165" cy="30488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3" name="rc43"/>
            <p:cNvSpPr/>
            <p:nvPr/>
          </p:nvSpPr>
          <p:spPr>
            <a:xfrm>
              <a:off x="8547866" y="1004738"/>
              <a:ext cx="231165" cy="30488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4" name="rc44"/>
            <p:cNvSpPr/>
            <p:nvPr/>
          </p:nvSpPr>
          <p:spPr>
            <a:xfrm>
              <a:off x="8804717" y="1004738"/>
              <a:ext cx="231165" cy="30488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5" name="tx45"/>
            <p:cNvSpPr/>
            <p:nvPr/>
          </p:nvSpPr>
          <p:spPr>
            <a:xfrm>
              <a:off x="887589" y="18192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67</a:t>
              </a:r>
            </a:p>
          </p:txBody>
        </p:sp>
        <p:sp>
          <p:nvSpPr>
            <p:cNvPr id="46" name="tx46"/>
            <p:cNvSpPr/>
            <p:nvPr/>
          </p:nvSpPr>
          <p:spPr>
            <a:xfrm>
              <a:off x="1144440" y="1690211"/>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71</a:t>
              </a:r>
            </a:p>
          </p:txBody>
        </p:sp>
        <p:sp>
          <p:nvSpPr>
            <p:cNvPr id="47" name="tx47"/>
            <p:cNvSpPr/>
            <p:nvPr/>
          </p:nvSpPr>
          <p:spPr>
            <a:xfrm>
              <a:off x="1401290" y="1623317"/>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73</a:t>
              </a:r>
            </a:p>
          </p:txBody>
        </p:sp>
        <p:sp>
          <p:nvSpPr>
            <p:cNvPr id="48" name="tx48"/>
            <p:cNvSpPr/>
            <p:nvPr/>
          </p:nvSpPr>
          <p:spPr>
            <a:xfrm>
              <a:off x="1658141" y="1592649"/>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74</a:t>
              </a:r>
            </a:p>
          </p:txBody>
        </p:sp>
        <p:sp>
          <p:nvSpPr>
            <p:cNvPr id="49" name="tx49"/>
            <p:cNvSpPr/>
            <p:nvPr/>
          </p:nvSpPr>
          <p:spPr>
            <a:xfrm>
              <a:off x="1914992" y="1495889"/>
              <a:ext cx="140675" cy="89358"/>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77</a:t>
              </a:r>
            </a:p>
          </p:txBody>
        </p:sp>
        <p:sp>
          <p:nvSpPr>
            <p:cNvPr id="50" name="tx50"/>
            <p:cNvSpPr/>
            <p:nvPr/>
          </p:nvSpPr>
          <p:spPr>
            <a:xfrm>
              <a:off x="2171843" y="142751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79</a:t>
              </a:r>
            </a:p>
          </p:txBody>
        </p:sp>
        <p:sp>
          <p:nvSpPr>
            <p:cNvPr id="51" name="tx51"/>
            <p:cNvSpPr/>
            <p:nvPr/>
          </p:nvSpPr>
          <p:spPr>
            <a:xfrm>
              <a:off x="2685544" y="13948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80</a:t>
              </a:r>
            </a:p>
          </p:txBody>
        </p:sp>
        <p:sp>
          <p:nvSpPr>
            <p:cNvPr id="52" name="tx52"/>
            <p:cNvSpPr/>
            <p:nvPr/>
          </p:nvSpPr>
          <p:spPr>
            <a:xfrm>
              <a:off x="2428693" y="13948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80</a:t>
              </a:r>
            </a:p>
          </p:txBody>
        </p:sp>
        <p:sp>
          <p:nvSpPr>
            <p:cNvPr id="53" name="tx53"/>
            <p:cNvSpPr/>
            <p:nvPr/>
          </p:nvSpPr>
          <p:spPr>
            <a:xfrm>
              <a:off x="2942395" y="13295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82</a:t>
              </a:r>
            </a:p>
          </p:txBody>
        </p:sp>
        <p:sp>
          <p:nvSpPr>
            <p:cNvPr id="54" name="tx54"/>
            <p:cNvSpPr/>
            <p:nvPr/>
          </p:nvSpPr>
          <p:spPr>
            <a:xfrm>
              <a:off x="3456096" y="129687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83</a:t>
              </a:r>
            </a:p>
          </p:txBody>
        </p:sp>
        <p:sp>
          <p:nvSpPr>
            <p:cNvPr id="55" name="tx55"/>
            <p:cNvSpPr/>
            <p:nvPr/>
          </p:nvSpPr>
          <p:spPr>
            <a:xfrm>
              <a:off x="3199246" y="129687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83</a:t>
              </a:r>
            </a:p>
          </p:txBody>
        </p:sp>
        <p:sp>
          <p:nvSpPr>
            <p:cNvPr id="56" name="tx56"/>
            <p:cNvSpPr/>
            <p:nvPr/>
          </p:nvSpPr>
          <p:spPr>
            <a:xfrm>
              <a:off x="3712947" y="126429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84</a:t>
              </a:r>
            </a:p>
          </p:txBody>
        </p:sp>
        <p:sp>
          <p:nvSpPr>
            <p:cNvPr id="57" name="tx57"/>
            <p:cNvSpPr/>
            <p:nvPr/>
          </p:nvSpPr>
          <p:spPr>
            <a:xfrm>
              <a:off x="3969798" y="119900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86</a:t>
              </a:r>
            </a:p>
          </p:txBody>
        </p:sp>
        <p:sp>
          <p:nvSpPr>
            <p:cNvPr id="58" name="tx58"/>
            <p:cNvSpPr/>
            <p:nvPr/>
          </p:nvSpPr>
          <p:spPr>
            <a:xfrm>
              <a:off x="4226649" y="113371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88</a:t>
              </a:r>
            </a:p>
          </p:txBody>
        </p:sp>
        <p:sp>
          <p:nvSpPr>
            <p:cNvPr id="59" name="tx59"/>
            <p:cNvSpPr/>
            <p:nvPr/>
          </p:nvSpPr>
          <p:spPr>
            <a:xfrm>
              <a:off x="4483499" y="11010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60" name="tx60"/>
            <p:cNvSpPr/>
            <p:nvPr/>
          </p:nvSpPr>
          <p:spPr>
            <a:xfrm>
              <a:off x="4740350" y="11010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61" name="tx61"/>
            <p:cNvSpPr/>
            <p:nvPr/>
          </p:nvSpPr>
          <p:spPr>
            <a:xfrm>
              <a:off x="4997201" y="106842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62" name="tx62"/>
            <p:cNvSpPr/>
            <p:nvPr/>
          </p:nvSpPr>
          <p:spPr>
            <a:xfrm>
              <a:off x="5254052" y="106842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63" name="tx63"/>
            <p:cNvSpPr/>
            <p:nvPr/>
          </p:nvSpPr>
          <p:spPr>
            <a:xfrm>
              <a:off x="5510902" y="97043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64" name="tx64"/>
            <p:cNvSpPr/>
            <p:nvPr/>
          </p:nvSpPr>
          <p:spPr>
            <a:xfrm>
              <a:off x="6024604" y="97043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65" name="tx65"/>
            <p:cNvSpPr/>
            <p:nvPr/>
          </p:nvSpPr>
          <p:spPr>
            <a:xfrm>
              <a:off x="5767753" y="97043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66" name="tx66"/>
            <p:cNvSpPr/>
            <p:nvPr/>
          </p:nvSpPr>
          <p:spPr>
            <a:xfrm>
              <a:off x="6538305" y="97043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67" name="tx67"/>
            <p:cNvSpPr/>
            <p:nvPr/>
          </p:nvSpPr>
          <p:spPr>
            <a:xfrm>
              <a:off x="6281455" y="97043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68" name="tx68"/>
            <p:cNvSpPr/>
            <p:nvPr/>
          </p:nvSpPr>
          <p:spPr>
            <a:xfrm>
              <a:off x="6795156" y="9378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69" name="tx69"/>
            <p:cNvSpPr/>
            <p:nvPr/>
          </p:nvSpPr>
          <p:spPr>
            <a:xfrm>
              <a:off x="7052007" y="90520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70" name="tx70"/>
            <p:cNvSpPr/>
            <p:nvPr/>
          </p:nvSpPr>
          <p:spPr>
            <a:xfrm>
              <a:off x="7308858" y="87256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71" name="tx71"/>
            <p:cNvSpPr/>
            <p:nvPr/>
          </p:nvSpPr>
          <p:spPr>
            <a:xfrm>
              <a:off x="7565708" y="87256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72" name="tx72"/>
            <p:cNvSpPr/>
            <p:nvPr/>
          </p:nvSpPr>
          <p:spPr>
            <a:xfrm>
              <a:off x="8079410" y="83991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73" name="tx73"/>
            <p:cNvSpPr/>
            <p:nvPr/>
          </p:nvSpPr>
          <p:spPr>
            <a:xfrm>
              <a:off x="7822559" y="83991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74" name="tx74"/>
            <p:cNvSpPr/>
            <p:nvPr/>
          </p:nvSpPr>
          <p:spPr>
            <a:xfrm>
              <a:off x="8336261" y="774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75" name="tx75"/>
            <p:cNvSpPr/>
            <p:nvPr/>
          </p:nvSpPr>
          <p:spPr>
            <a:xfrm>
              <a:off x="8593111" y="774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76" name="tx76"/>
            <p:cNvSpPr/>
            <p:nvPr/>
          </p:nvSpPr>
          <p:spPr>
            <a:xfrm>
              <a:off x="8849962" y="774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77" name="pg77"/>
            <p:cNvSpPr/>
            <p:nvPr/>
          </p:nvSpPr>
          <p:spPr>
            <a:xfrm>
              <a:off x="895261" y="291979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78" name="tx78"/>
            <p:cNvSpPr/>
            <p:nvPr/>
          </p:nvSpPr>
          <p:spPr>
            <a:xfrm>
              <a:off x="927782" y="2952050"/>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79" name="pg79"/>
            <p:cNvSpPr/>
            <p:nvPr/>
          </p:nvSpPr>
          <p:spPr>
            <a:xfrm>
              <a:off x="1152111" y="285820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80" name="tx80"/>
            <p:cNvSpPr/>
            <p:nvPr/>
          </p:nvSpPr>
          <p:spPr>
            <a:xfrm>
              <a:off x="1184633" y="2889028"/>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81" name="pg81"/>
            <p:cNvSpPr/>
            <p:nvPr/>
          </p:nvSpPr>
          <p:spPr>
            <a:xfrm>
              <a:off x="1665813" y="281200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82" name="tx82"/>
            <p:cNvSpPr/>
            <p:nvPr/>
          </p:nvSpPr>
          <p:spPr>
            <a:xfrm>
              <a:off x="1698334" y="284288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83" name="pg83"/>
            <p:cNvSpPr/>
            <p:nvPr/>
          </p:nvSpPr>
          <p:spPr>
            <a:xfrm>
              <a:off x="1922664" y="276581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84" name="tx84"/>
            <p:cNvSpPr/>
            <p:nvPr/>
          </p:nvSpPr>
          <p:spPr>
            <a:xfrm>
              <a:off x="1955185" y="279669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85" name="pg85"/>
            <p:cNvSpPr/>
            <p:nvPr/>
          </p:nvSpPr>
          <p:spPr>
            <a:xfrm>
              <a:off x="2179514" y="273501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86" name="tx86"/>
            <p:cNvSpPr/>
            <p:nvPr/>
          </p:nvSpPr>
          <p:spPr>
            <a:xfrm>
              <a:off x="2212036" y="276589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87" name="pg87"/>
            <p:cNvSpPr/>
            <p:nvPr/>
          </p:nvSpPr>
          <p:spPr>
            <a:xfrm>
              <a:off x="2693216" y="271961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88" name="tx88"/>
            <p:cNvSpPr/>
            <p:nvPr/>
          </p:nvSpPr>
          <p:spPr>
            <a:xfrm>
              <a:off x="2725737" y="275182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89" name="pg89"/>
            <p:cNvSpPr/>
            <p:nvPr/>
          </p:nvSpPr>
          <p:spPr>
            <a:xfrm>
              <a:off x="2950067" y="268881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0" name="tx90"/>
            <p:cNvSpPr/>
            <p:nvPr/>
          </p:nvSpPr>
          <p:spPr>
            <a:xfrm>
              <a:off x="2982588" y="2721341"/>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91" name="pg91"/>
            <p:cNvSpPr/>
            <p:nvPr/>
          </p:nvSpPr>
          <p:spPr>
            <a:xfrm>
              <a:off x="4491171" y="258103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2" name="tx92"/>
            <p:cNvSpPr/>
            <p:nvPr/>
          </p:nvSpPr>
          <p:spPr>
            <a:xfrm>
              <a:off x="4523693" y="2614559"/>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93" name="pg93"/>
            <p:cNvSpPr/>
            <p:nvPr/>
          </p:nvSpPr>
          <p:spPr>
            <a:xfrm>
              <a:off x="5518574" y="251943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4" name="tx94"/>
            <p:cNvSpPr/>
            <p:nvPr/>
          </p:nvSpPr>
          <p:spPr>
            <a:xfrm>
              <a:off x="5551095" y="2551642"/>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95" name="pg95"/>
            <p:cNvSpPr/>
            <p:nvPr/>
          </p:nvSpPr>
          <p:spPr>
            <a:xfrm>
              <a:off x="6002131" y="2519438"/>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6" name="tx96"/>
            <p:cNvSpPr/>
            <p:nvPr/>
          </p:nvSpPr>
          <p:spPr>
            <a:xfrm>
              <a:off x="6034652" y="25503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97" name="tx97"/>
            <p:cNvSpPr/>
            <p:nvPr/>
          </p:nvSpPr>
          <p:spPr>
            <a:xfrm>
              <a:off x="663492" y="400147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98" name="tx98"/>
            <p:cNvSpPr/>
            <p:nvPr/>
          </p:nvSpPr>
          <p:spPr>
            <a:xfrm>
              <a:off x="585797" y="323156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99" name="tx99"/>
            <p:cNvSpPr/>
            <p:nvPr/>
          </p:nvSpPr>
          <p:spPr>
            <a:xfrm>
              <a:off x="585797" y="246165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00" name="tx100"/>
            <p:cNvSpPr/>
            <p:nvPr/>
          </p:nvSpPr>
          <p:spPr>
            <a:xfrm>
              <a:off x="585797" y="1693445"/>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01" name="tx101"/>
            <p:cNvSpPr/>
            <p:nvPr/>
          </p:nvSpPr>
          <p:spPr>
            <a:xfrm>
              <a:off x="508103" y="92182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02" name="tx102"/>
            <p:cNvSpPr/>
            <p:nvPr/>
          </p:nvSpPr>
          <p:spPr>
            <a:xfrm rot="-5400000">
              <a:off x="751344" y="4432759"/>
              <a:ext cx="41152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Bolivia</a:t>
              </a:r>
            </a:p>
          </p:txBody>
        </p:sp>
        <p:sp>
          <p:nvSpPr>
            <p:cNvPr id="103" name="tx103"/>
            <p:cNvSpPr/>
            <p:nvPr/>
          </p:nvSpPr>
          <p:spPr>
            <a:xfrm rot="-5400000">
              <a:off x="883843" y="4557111"/>
              <a:ext cx="66023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Venezuela</a:t>
              </a:r>
            </a:p>
          </p:txBody>
        </p:sp>
        <p:sp>
          <p:nvSpPr>
            <p:cNvPr id="104" name="tx104"/>
            <p:cNvSpPr/>
            <p:nvPr/>
          </p:nvSpPr>
          <p:spPr>
            <a:xfrm rot="-5400000">
              <a:off x="1170980" y="4525051"/>
              <a:ext cx="59788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Suriname</a:t>
              </a:r>
            </a:p>
          </p:txBody>
        </p:sp>
        <p:sp>
          <p:nvSpPr>
            <p:cNvPr id="105" name="tx105"/>
            <p:cNvSpPr/>
            <p:nvPr/>
          </p:nvSpPr>
          <p:spPr>
            <a:xfrm rot="-5400000">
              <a:off x="1467497" y="4487159"/>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Ecuador</a:t>
              </a:r>
            </a:p>
          </p:txBody>
        </p:sp>
        <p:sp>
          <p:nvSpPr>
            <p:cNvPr id="106" name="tx106"/>
            <p:cNvSpPr/>
            <p:nvPr/>
          </p:nvSpPr>
          <p:spPr>
            <a:xfrm rot="-5400000">
              <a:off x="1840616" y="4370344"/>
              <a:ext cx="28724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Haití</a:t>
              </a:r>
            </a:p>
          </p:txBody>
        </p:sp>
        <p:sp>
          <p:nvSpPr>
            <p:cNvPr id="107" name="tx107"/>
            <p:cNvSpPr/>
            <p:nvPr/>
          </p:nvSpPr>
          <p:spPr>
            <a:xfrm rot="-5400000">
              <a:off x="1938497" y="4529860"/>
              <a:ext cx="60573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Honduras</a:t>
              </a:r>
            </a:p>
          </p:txBody>
        </p:sp>
        <p:sp>
          <p:nvSpPr>
            <p:cNvPr id="108" name="tx108"/>
            <p:cNvSpPr/>
            <p:nvPr/>
          </p:nvSpPr>
          <p:spPr>
            <a:xfrm rot="-5400000">
              <a:off x="2207080" y="4518128"/>
              <a:ext cx="58226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Dominica</a:t>
              </a:r>
            </a:p>
          </p:txBody>
        </p:sp>
        <p:sp>
          <p:nvSpPr>
            <p:cNvPr id="109" name="tx109"/>
            <p:cNvSpPr/>
            <p:nvPr/>
          </p:nvSpPr>
          <p:spPr>
            <a:xfrm rot="-5400000">
              <a:off x="2533542" y="4447971"/>
              <a:ext cx="44249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México</a:t>
              </a:r>
            </a:p>
          </p:txBody>
        </p:sp>
        <p:sp>
          <p:nvSpPr>
            <p:cNvPr id="110" name="tx110"/>
            <p:cNvSpPr/>
            <p:nvPr/>
          </p:nvSpPr>
          <p:spPr>
            <a:xfrm rot="-5400000">
              <a:off x="2699022" y="4512125"/>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Argentina</a:t>
              </a:r>
            </a:p>
          </p:txBody>
        </p:sp>
        <p:sp>
          <p:nvSpPr>
            <p:cNvPr id="111" name="tx111"/>
            <p:cNvSpPr/>
            <p:nvPr/>
          </p:nvSpPr>
          <p:spPr>
            <a:xfrm rot="-5400000">
              <a:off x="2996050" y="4497937"/>
              <a:ext cx="5436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Granada</a:t>
              </a:r>
            </a:p>
          </p:txBody>
        </p:sp>
        <p:sp>
          <p:nvSpPr>
            <p:cNvPr id="112" name="tx112"/>
            <p:cNvSpPr/>
            <p:nvPr/>
          </p:nvSpPr>
          <p:spPr>
            <a:xfrm rot="-5400000">
              <a:off x="3151912" y="4598926"/>
              <a:ext cx="74563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Santa Lucía</a:t>
              </a:r>
            </a:p>
          </p:txBody>
        </p:sp>
        <p:sp>
          <p:nvSpPr>
            <p:cNvPr id="113" name="tx113"/>
            <p:cNvSpPr/>
            <p:nvPr/>
          </p:nvSpPr>
          <p:spPr>
            <a:xfrm rot="-5400000">
              <a:off x="3592221" y="4417241"/>
              <a:ext cx="3804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Belice</a:t>
              </a:r>
            </a:p>
          </p:txBody>
        </p:sp>
        <p:sp>
          <p:nvSpPr>
            <p:cNvPr id="114" name="tx114"/>
            <p:cNvSpPr/>
            <p:nvPr/>
          </p:nvSpPr>
          <p:spPr>
            <a:xfrm rot="-5400000">
              <a:off x="3744228" y="4522084"/>
              <a:ext cx="5901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Bahamas</a:t>
              </a:r>
            </a:p>
          </p:txBody>
        </p:sp>
        <p:sp>
          <p:nvSpPr>
            <p:cNvPr id="115" name="tx115"/>
            <p:cNvSpPr/>
            <p:nvPr/>
          </p:nvSpPr>
          <p:spPr>
            <a:xfrm rot="-5400000">
              <a:off x="3997157" y="4526006"/>
              <a:ext cx="59802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Barbados</a:t>
              </a:r>
            </a:p>
          </p:txBody>
        </p:sp>
        <p:sp>
          <p:nvSpPr>
            <p:cNvPr id="116" name="tx116"/>
            <p:cNvSpPr/>
            <p:nvPr/>
          </p:nvSpPr>
          <p:spPr>
            <a:xfrm rot="-5400000">
              <a:off x="4405201" y="4374267"/>
              <a:ext cx="2950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Perú</a:t>
              </a:r>
            </a:p>
          </p:txBody>
        </p:sp>
        <p:sp>
          <p:nvSpPr>
            <p:cNvPr id="117" name="tx117"/>
            <p:cNvSpPr/>
            <p:nvPr/>
          </p:nvSpPr>
          <p:spPr>
            <a:xfrm rot="-5400000">
              <a:off x="4097659" y="4912535"/>
              <a:ext cx="1397750" cy="12830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República Dominicana</a:t>
              </a:r>
            </a:p>
          </p:txBody>
        </p:sp>
        <p:sp>
          <p:nvSpPr>
            <p:cNvPr id="118" name="tx118"/>
            <p:cNvSpPr/>
            <p:nvPr/>
          </p:nvSpPr>
          <p:spPr>
            <a:xfrm rot="-5400000">
              <a:off x="4724155" y="4567787"/>
              <a:ext cx="6833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Guatemala</a:t>
              </a:r>
            </a:p>
          </p:txBody>
        </p:sp>
        <p:sp>
          <p:nvSpPr>
            <p:cNvPr id="119" name="tx119"/>
            <p:cNvSpPr/>
            <p:nvPr/>
          </p:nvSpPr>
          <p:spPr>
            <a:xfrm rot="-5400000">
              <a:off x="5010679" y="4512125"/>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Paraguay</a:t>
              </a:r>
            </a:p>
          </p:txBody>
        </p:sp>
        <p:sp>
          <p:nvSpPr>
            <p:cNvPr id="120" name="tx120"/>
            <p:cNvSpPr/>
            <p:nvPr/>
          </p:nvSpPr>
          <p:spPr>
            <a:xfrm rot="-5400000">
              <a:off x="5405763" y="4401654"/>
              <a:ext cx="34931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Brasil</a:t>
              </a:r>
            </a:p>
          </p:txBody>
        </p:sp>
        <p:sp>
          <p:nvSpPr>
            <p:cNvPr id="121" name="tx121"/>
            <p:cNvSpPr/>
            <p:nvPr/>
          </p:nvSpPr>
          <p:spPr>
            <a:xfrm rot="-5400000">
              <a:off x="5677211" y="4385283"/>
              <a:ext cx="31834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Chile</a:t>
              </a:r>
            </a:p>
          </p:txBody>
        </p:sp>
        <p:sp>
          <p:nvSpPr>
            <p:cNvPr id="122" name="tx122"/>
            <p:cNvSpPr/>
            <p:nvPr/>
          </p:nvSpPr>
          <p:spPr>
            <a:xfrm rot="-5400000">
              <a:off x="5798182" y="4521163"/>
              <a:ext cx="59010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Colombia</a:t>
              </a:r>
            </a:p>
          </p:txBody>
        </p:sp>
        <p:sp>
          <p:nvSpPr>
            <p:cNvPr id="123" name="tx123"/>
            <p:cNvSpPr/>
            <p:nvPr/>
          </p:nvSpPr>
          <p:spPr>
            <a:xfrm rot="-5400000">
              <a:off x="6008477" y="4567718"/>
              <a:ext cx="6832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Costa Rica</a:t>
              </a:r>
            </a:p>
          </p:txBody>
        </p:sp>
        <p:sp>
          <p:nvSpPr>
            <p:cNvPr id="124" name="tx124"/>
            <p:cNvSpPr/>
            <p:nvPr/>
          </p:nvSpPr>
          <p:spPr>
            <a:xfrm rot="-5400000">
              <a:off x="6347388" y="4486886"/>
              <a:ext cx="52032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Panamá</a:t>
              </a:r>
            </a:p>
          </p:txBody>
        </p:sp>
        <p:sp>
          <p:nvSpPr>
            <p:cNvPr id="125" name="tx125"/>
            <p:cNvSpPr/>
            <p:nvPr/>
          </p:nvSpPr>
          <p:spPr>
            <a:xfrm rot="-5400000">
              <a:off x="6604546" y="4487057"/>
              <a:ext cx="520191"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Jamaica</a:t>
              </a:r>
            </a:p>
          </p:txBody>
        </p:sp>
        <p:sp>
          <p:nvSpPr>
            <p:cNvPr id="126" name="tx126"/>
            <p:cNvSpPr/>
            <p:nvPr/>
          </p:nvSpPr>
          <p:spPr>
            <a:xfrm rot="-5400000">
              <a:off x="6400243" y="4918810"/>
              <a:ext cx="141309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San Cristóbal y Nieves</a:t>
              </a:r>
            </a:p>
          </p:txBody>
        </p:sp>
        <p:sp>
          <p:nvSpPr>
            <p:cNvPr id="127" name="tx127"/>
            <p:cNvSpPr/>
            <p:nvPr/>
          </p:nvSpPr>
          <p:spPr>
            <a:xfrm rot="-5400000">
              <a:off x="7020293" y="4583305"/>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El Salvador</a:t>
              </a:r>
            </a:p>
          </p:txBody>
        </p:sp>
        <p:sp>
          <p:nvSpPr>
            <p:cNvPr id="128" name="tx128"/>
            <p:cNvSpPr/>
            <p:nvPr/>
          </p:nvSpPr>
          <p:spPr>
            <a:xfrm rot="-5400000">
              <a:off x="7058351" y="4776109"/>
              <a:ext cx="112599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Trinidad y Tobago</a:t>
              </a:r>
            </a:p>
          </p:txBody>
        </p:sp>
        <p:sp>
          <p:nvSpPr>
            <p:cNvPr id="129" name="tx129"/>
            <p:cNvSpPr/>
            <p:nvPr/>
          </p:nvSpPr>
          <p:spPr>
            <a:xfrm rot="-5400000">
              <a:off x="7303469" y="4787841"/>
              <a:ext cx="114945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Antigua y Barbuda</a:t>
              </a:r>
            </a:p>
          </p:txBody>
        </p:sp>
        <p:sp>
          <p:nvSpPr>
            <p:cNvPr id="130" name="tx130"/>
            <p:cNvSpPr/>
            <p:nvPr/>
          </p:nvSpPr>
          <p:spPr>
            <a:xfrm rot="-5400000">
              <a:off x="7871030" y="4477132"/>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Uruguay</a:t>
              </a:r>
            </a:p>
          </p:txBody>
        </p:sp>
        <p:sp>
          <p:nvSpPr>
            <p:cNvPr id="131" name="tx131"/>
            <p:cNvSpPr/>
            <p:nvPr/>
          </p:nvSpPr>
          <p:spPr>
            <a:xfrm rot="-5400000">
              <a:off x="8237908" y="4393093"/>
              <a:ext cx="33397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Cuba</a:t>
              </a:r>
            </a:p>
          </p:txBody>
        </p:sp>
        <p:sp>
          <p:nvSpPr>
            <p:cNvPr id="132" name="tx132"/>
            <p:cNvSpPr/>
            <p:nvPr/>
          </p:nvSpPr>
          <p:spPr>
            <a:xfrm rot="-5400000">
              <a:off x="8403251" y="4456907"/>
              <a:ext cx="48929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Guyana</a:t>
              </a:r>
            </a:p>
          </p:txBody>
        </p:sp>
        <p:sp>
          <p:nvSpPr>
            <p:cNvPr id="133" name="tx133"/>
            <p:cNvSpPr/>
            <p:nvPr/>
          </p:nvSpPr>
          <p:spPr>
            <a:xfrm rot="-5400000">
              <a:off x="7984521" y="5132487"/>
              <a:ext cx="184045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San Vicente y las Granadinas</a:t>
              </a:r>
            </a:p>
          </p:txBody>
        </p:sp>
        <p:sp>
          <p:nvSpPr>
            <p:cNvPr id="134" name="tx134"/>
            <p:cNvSpPr/>
            <p:nvPr/>
          </p:nvSpPr>
          <p:spPr>
            <a:xfrm rot="-5400000">
              <a:off x="-60286" y="2372148"/>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35" name="tx135"/>
            <p:cNvSpPr/>
            <p:nvPr/>
          </p:nvSpPr>
          <p:spPr>
            <a:xfrm>
              <a:off x="803816" y="398022"/>
              <a:ext cx="579569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MCV1 cobertura y clasificación del número sin vacunar, por país, LACR, 2024</a:t>
              </a:r>
            </a:p>
          </p:txBody>
        </p:sp>
        <p:sp>
          <p:nvSpPr>
            <p:cNvPr id="136" name="tx136"/>
            <p:cNvSpPr/>
            <p:nvPr/>
          </p:nvSpPr>
          <p:spPr>
            <a:xfrm>
              <a:off x="4477571" y="6334805"/>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137" name="tx137"/>
            <p:cNvSpPr/>
            <p:nvPr/>
          </p:nvSpPr>
          <p:spPr>
            <a:xfrm>
              <a:off x="2296723" y="6447866"/>
              <a:ext cx="677768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Las barras se clasifican por cobertura ascendente. Los números en las burbujas muestran la clasificación superior 10 basada en el</a:t>
              </a:r>
            </a:p>
          </p:txBody>
        </p:sp>
        <p:sp>
          <p:nvSpPr>
            <p:cNvPr id="138" name="tx138"/>
            <p:cNvSpPr/>
            <p:nvPr/>
          </p:nvSpPr>
          <p:spPr>
            <a:xfrm>
              <a:off x="7192008" y="6569494"/>
              <a:ext cx="1882402" cy="10395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número absoluto de hijos sin vacunar.</a:t>
              </a:r>
            </a:p>
          </p:txBody>
        </p:sp>
      </p:grpSp>
      <p:sp>
        <p:nvSpPr>
          <p:cNvPr id="13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Este gráfico muestra la cobertura de la MCV1 en los países de LACR, ordenados de menor a mayor cobertura, y la clasificación de los 10 países con más niños sin vacunar, según las cifras absolutas.
En 2024, Honduras ocupaba el puesto número 6 de 32 países con la cobertura MCV1 más baja (basada en clasificaciones empatadas).
Honduras estaba entre los 10 países con más niños sin vacunar (puesto=9).
Nota: Los países con cohortes grandes pueden tener un número elevado de niños sin vacunar a pesar de la alta cobertura vacunal. Es importante tener en cuenta tanto la cobertura como el número absoluto de niños sin vacunar para garantizar que no se pase por alto a los países vulnerables con cohortes de nacimiento pequeñas.</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2799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97858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22917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47976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35328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60387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85447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10506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2495214"/>
              <a:ext cx="249522" cy="1607482"/>
            </a:xfrm>
            <a:prstGeom prst="rect">
              <a:avLst/>
            </a:prstGeom>
            <a:solidFill>
              <a:srgbClr val="80BD41">
                <a:alpha val="100000"/>
              </a:srgbClr>
            </a:solidFill>
          </p:spPr>
          <p:txBody>
            <a:bodyPr/>
            <a:lstStyle/>
            <a:p/>
          </p:txBody>
        </p:sp>
        <p:sp>
          <p:nvSpPr>
            <p:cNvPr id="25" name="rc25"/>
            <p:cNvSpPr/>
            <p:nvPr/>
          </p:nvSpPr>
          <p:spPr>
            <a:xfrm>
              <a:off x="1296273" y="2462390"/>
              <a:ext cx="249522" cy="32824"/>
            </a:xfrm>
            <a:prstGeom prst="rect">
              <a:avLst/>
            </a:prstGeom>
            <a:solidFill>
              <a:srgbClr val="E2231A">
                <a:alpha val="100000"/>
              </a:srgbClr>
            </a:solidFill>
          </p:spPr>
          <p:txBody>
            <a:bodyPr/>
            <a:lstStyle/>
            <a:p/>
          </p:txBody>
        </p:sp>
        <p:sp>
          <p:nvSpPr>
            <p:cNvPr id="26" name="rc26"/>
            <p:cNvSpPr/>
            <p:nvPr/>
          </p:nvSpPr>
          <p:spPr>
            <a:xfrm>
              <a:off x="1573521" y="2472657"/>
              <a:ext cx="249522" cy="1630039"/>
            </a:xfrm>
            <a:prstGeom prst="rect">
              <a:avLst/>
            </a:prstGeom>
            <a:solidFill>
              <a:srgbClr val="80BD41">
                <a:alpha val="100000"/>
              </a:srgbClr>
            </a:solidFill>
          </p:spPr>
          <p:txBody>
            <a:bodyPr/>
            <a:lstStyle/>
            <a:p/>
          </p:txBody>
        </p:sp>
        <p:sp>
          <p:nvSpPr>
            <p:cNvPr id="27" name="rc27"/>
            <p:cNvSpPr/>
            <p:nvPr/>
          </p:nvSpPr>
          <p:spPr>
            <a:xfrm>
              <a:off x="1573521" y="2456170"/>
              <a:ext cx="249522" cy="16486"/>
            </a:xfrm>
            <a:prstGeom prst="rect">
              <a:avLst/>
            </a:prstGeom>
            <a:solidFill>
              <a:srgbClr val="E2231A">
                <a:alpha val="100000"/>
              </a:srgbClr>
            </a:solidFill>
          </p:spPr>
          <p:txBody>
            <a:bodyPr/>
            <a:lstStyle/>
            <a:p/>
          </p:txBody>
        </p:sp>
        <p:sp>
          <p:nvSpPr>
            <p:cNvPr id="28" name="rc28"/>
            <p:cNvSpPr/>
            <p:nvPr/>
          </p:nvSpPr>
          <p:spPr>
            <a:xfrm>
              <a:off x="1850769" y="2509603"/>
              <a:ext cx="249522" cy="1593093"/>
            </a:xfrm>
            <a:prstGeom prst="rect">
              <a:avLst/>
            </a:prstGeom>
            <a:solidFill>
              <a:srgbClr val="80BD41">
                <a:alpha val="100000"/>
              </a:srgbClr>
            </a:solidFill>
          </p:spPr>
          <p:txBody>
            <a:bodyPr/>
            <a:lstStyle/>
            <a:p/>
          </p:txBody>
        </p:sp>
        <p:sp>
          <p:nvSpPr>
            <p:cNvPr id="29" name="rc29"/>
            <p:cNvSpPr/>
            <p:nvPr/>
          </p:nvSpPr>
          <p:spPr>
            <a:xfrm>
              <a:off x="1850769" y="2460367"/>
              <a:ext cx="249522" cy="49236"/>
            </a:xfrm>
            <a:prstGeom prst="rect">
              <a:avLst/>
            </a:prstGeom>
            <a:solidFill>
              <a:srgbClr val="E2231A">
                <a:alpha val="100000"/>
              </a:srgbClr>
            </a:solidFill>
          </p:spPr>
          <p:txBody>
            <a:bodyPr/>
            <a:lstStyle/>
            <a:p/>
          </p:txBody>
        </p:sp>
        <p:sp>
          <p:nvSpPr>
            <p:cNvPr id="30" name="rc30"/>
            <p:cNvSpPr/>
            <p:nvPr/>
          </p:nvSpPr>
          <p:spPr>
            <a:xfrm>
              <a:off x="2128016" y="2550895"/>
              <a:ext cx="249522" cy="1551801"/>
            </a:xfrm>
            <a:prstGeom prst="rect">
              <a:avLst/>
            </a:prstGeom>
            <a:solidFill>
              <a:srgbClr val="80BD41">
                <a:alpha val="100000"/>
              </a:srgbClr>
            </a:solidFill>
          </p:spPr>
          <p:txBody>
            <a:bodyPr/>
            <a:lstStyle/>
            <a:p/>
          </p:txBody>
        </p:sp>
        <p:sp>
          <p:nvSpPr>
            <p:cNvPr id="31" name="rc31"/>
            <p:cNvSpPr/>
            <p:nvPr/>
          </p:nvSpPr>
          <p:spPr>
            <a:xfrm>
              <a:off x="2128016" y="2469210"/>
              <a:ext cx="249522" cy="81685"/>
            </a:xfrm>
            <a:prstGeom prst="rect">
              <a:avLst/>
            </a:prstGeom>
            <a:solidFill>
              <a:srgbClr val="E2231A">
                <a:alpha val="100000"/>
              </a:srgbClr>
            </a:solidFill>
          </p:spPr>
          <p:txBody>
            <a:bodyPr/>
            <a:lstStyle/>
            <a:p/>
          </p:txBody>
        </p:sp>
        <p:sp>
          <p:nvSpPr>
            <p:cNvPr id="32" name="rc32"/>
            <p:cNvSpPr/>
            <p:nvPr/>
          </p:nvSpPr>
          <p:spPr>
            <a:xfrm>
              <a:off x="2405264" y="2603354"/>
              <a:ext cx="249522" cy="1499342"/>
            </a:xfrm>
            <a:prstGeom prst="rect">
              <a:avLst/>
            </a:prstGeom>
            <a:solidFill>
              <a:srgbClr val="80BD41">
                <a:alpha val="100000"/>
              </a:srgbClr>
            </a:solidFill>
          </p:spPr>
          <p:txBody>
            <a:bodyPr/>
            <a:lstStyle/>
            <a:p/>
          </p:txBody>
        </p:sp>
        <p:sp>
          <p:nvSpPr>
            <p:cNvPr id="33" name="rc33"/>
            <p:cNvSpPr/>
            <p:nvPr/>
          </p:nvSpPr>
          <p:spPr>
            <a:xfrm>
              <a:off x="2405264" y="2472957"/>
              <a:ext cx="249522" cy="130397"/>
            </a:xfrm>
            <a:prstGeom prst="rect">
              <a:avLst/>
            </a:prstGeom>
            <a:solidFill>
              <a:srgbClr val="E2231A">
                <a:alpha val="100000"/>
              </a:srgbClr>
            </a:solidFill>
          </p:spPr>
          <p:txBody>
            <a:bodyPr/>
            <a:lstStyle/>
            <a:p/>
          </p:txBody>
        </p:sp>
        <p:sp>
          <p:nvSpPr>
            <p:cNvPr id="34" name="rc34"/>
            <p:cNvSpPr/>
            <p:nvPr/>
          </p:nvSpPr>
          <p:spPr>
            <a:xfrm>
              <a:off x="2682512" y="2544376"/>
              <a:ext cx="249522" cy="1558321"/>
            </a:xfrm>
            <a:prstGeom prst="rect">
              <a:avLst/>
            </a:prstGeom>
            <a:solidFill>
              <a:srgbClr val="80BD41">
                <a:alpha val="100000"/>
              </a:srgbClr>
            </a:solidFill>
          </p:spPr>
          <p:txBody>
            <a:bodyPr/>
            <a:lstStyle/>
            <a:p/>
          </p:txBody>
        </p:sp>
        <p:sp>
          <p:nvSpPr>
            <p:cNvPr id="35" name="rc35"/>
            <p:cNvSpPr/>
            <p:nvPr/>
          </p:nvSpPr>
          <p:spPr>
            <a:xfrm>
              <a:off x="2682512" y="2479477"/>
              <a:ext cx="249522" cy="64898"/>
            </a:xfrm>
            <a:prstGeom prst="rect">
              <a:avLst/>
            </a:prstGeom>
            <a:solidFill>
              <a:srgbClr val="E2231A">
                <a:alpha val="100000"/>
              </a:srgbClr>
            </a:solidFill>
          </p:spPr>
          <p:txBody>
            <a:bodyPr/>
            <a:lstStyle/>
            <a:p/>
          </p:txBody>
        </p:sp>
        <p:sp>
          <p:nvSpPr>
            <p:cNvPr id="36" name="rc36"/>
            <p:cNvSpPr/>
            <p:nvPr/>
          </p:nvSpPr>
          <p:spPr>
            <a:xfrm>
              <a:off x="2959759" y="2568956"/>
              <a:ext cx="249522" cy="1533740"/>
            </a:xfrm>
            <a:prstGeom prst="rect">
              <a:avLst/>
            </a:prstGeom>
            <a:solidFill>
              <a:srgbClr val="80BD41">
                <a:alpha val="100000"/>
              </a:srgbClr>
            </a:solidFill>
          </p:spPr>
          <p:txBody>
            <a:bodyPr/>
            <a:lstStyle/>
            <a:p/>
          </p:txBody>
        </p:sp>
        <p:sp>
          <p:nvSpPr>
            <p:cNvPr id="37" name="rc37"/>
            <p:cNvSpPr/>
            <p:nvPr/>
          </p:nvSpPr>
          <p:spPr>
            <a:xfrm>
              <a:off x="2959759" y="2488245"/>
              <a:ext cx="249522" cy="80711"/>
            </a:xfrm>
            <a:prstGeom prst="rect">
              <a:avLst/>
            </a:prstGeom>
            <a:solidFill>
              <a:srgbClr val="E2231A">
                <a:alpha val="100000"/>
              </a:srgbClr>
            </a:solidFill>
          </p:spPr>
          <p:txBody>
            <a:bodyPr/>
            <a:lstStyle/>
            <a:p/>
          </p:txBody>
        </p:sp>
        <p:sp>
          <p:nvSpPr>
            <p:cNvPr id="38" name="rc38"/>
            <p:cNvSpPr/>
            <p:nvPr/>
          </p:nvSpPr>
          <p:spPr>
            <a:xfrm>
              <a:off x="3237007" y="2582670"/>
              <a:ext cx="249522" cy="1520026"/>
            </a:xfrm>
            <a:prstGeom prst="rect">
              <a:avLst/>
            </a:prstGeom>
            <a:solidFill>
              <a:srgbClr val="80BD41">
                <a:alpha val="100000"/>
              </a:srgbClr>
            </a:solidFill>
          </p:spPr>
          <p:txBody>
            <a:bodyPr/>
            <a:lstStyle/>
            <a:p/>
          </p:txBody>
        </p:sp>
        <p:sp>
          <p:nvSpPr>
            <p:cNvPr id="39" name="rc39"/>
            <p:cNvSpPr/>
            <p:nvPr/>
          </p:nvSpPr>
          <p:spPr>
            <a:xfrm>
              <a:off x="3237007" y="2485622"/>
              <a:ext cx="249522" cy="97048"/>
            </a:xfrm>
            <a:prstGeom prst="rect">
              <a:avLst/>
            </a:prstGeom>
            <a:solidFill>
              <a:srgbClr val="E2231A">
                <a:alpha val="100000"/>
              </a:srgbClr>
            </a:solidFill>
          </p:spPr>
          <p:txBody>
            <a:bodyPr/>
            <a:lstStyle/>
            <a:p/>
          </p:txBody>
        </p:sp>
        <p:sp>
          <p:nvSpPr>
            <p:cNvPr id="40" name="rc40"/>
            <p:cNvSpPr/>
            <p:nvPr/>
          </p:nvSpPr>
          <p:spPr>
            <a:xfrm>
              <a:off x="3514255" y="2595860"/>
              <a:ext cx="249522" cy="1506836"/>
            </a:xfrm>
            <a:prstGeom prst="rect">
              <a:avLst/>
            </a:prstGeom>
            <a:solidFill>
              <a:srgbClr val="80BD41">
                <a:alpha val="100000"/>
              </a:srgbClr>
            </a:solidFill>
          </p:spPr>
          <p:txBody>
            <a:bodyPr/>
            <a:lstStyle/>
            <a:p/>
          </p:txBody>
        </p:sp>
        <p:sp>
          <p:nvSpPr>
            <p:cNvPr id="41" name="rc41"/>
            <p:cNvSpPr/>
            <p:nvPr/>
          </p:nvSpPr>
          <p:spPr>
            <a:xfrm>
              <a:off x="3514255" y="2482474"/>
              <a:ext cx="249522" cy="113385"/>
            </a:xfrm>
            <a:prstGeom prst="rect">
              <a:avLst/>
            </a:prstGeom>
            <a:solidFill>
              <a:srgbClr val="E2231A">
                <a:alpha val="100000"/>
              </a:srgbClr>
            </a:solidFill>
          </p:spPr>
          <p:txBody>
            <a:bodyPr/>
            <a:lstStyle/>
            <a:p/>
          </p:txBody>
        </p:sp>
        <p:sp>
          <p:nvSpPr>
            <p:cNvPr id="42" name="rc42"/>
            <p:cNvSpPr/>
            <p:nvPr/>
          </p:nvSpPr>
          <p:spPr>
            <a:xfrm>
              <a:off x="3791502" y="2511701"/>
              <a:ext cx="249522" cy="1590995"/>
            </a:xfrm>
            <a:prstGeom prst="rect">
              <a:avLst/>
            </a:prstGeom>
            <a:solidFill>
              <a:srgbClr val="80BD41">
                <a:alpha val="100000"/>
              </a:srgbClr>
            </a:solidFill>
          </p:spPr>
          <p:txBody>
            <a:bodyPr/>
            <a:lstStyle/>
            <a:p/>
          </p:txBody>
        </p:sp>
        <p:sp>
          <p:nvSpPr>
            <p:cNvPr id="43" name="rc43"/>
            <p:cNvSpPr/>
            <p:nvPr/>
          </p:nvSpPr>
          <p:spPr>
            <a:xfrm>
              <a:off x="3791502" y="2479252"/>
              <a:ext cx="249522" cy="32449"/>
            </a:xfrm>
            <a:prstGeom prst="rect">
              <a:avLst/>
            </a:prstGeom>
            <a:solidFill>
              <a:srgbClr val="E2231A">
                <a:alpha val="100000"/>
              </a:srgbClr>
            </a:solidFill>
          </p:spPr>
          <p:txBody>
            <a:bodyPr/>
            <a:lstStyle/>
            <a:p/>
          </p:txBody>
        </p:sp>
        <p:sp>
          <p:nvSpPr>
            <p:cNvPr id="44" name="rc44"/>
            <p:cNvSpPr/>
            <p:nvPr/>
          </p:nvSpPr>
          <p:spPr>
            <a:xfrm>
              <a:off x="4068750" y="2515523"/>
              <a:ext cx="249522" cy="1587173"/>
            </a:xfrm>
            <a:prstGeom prst="rect">
              <a:avLst/>
            </a:prstGeom>
            <a:solidFill>
              <a:srgbClr val="80BD41">
                <a:alpha val="100000"/>
              </a:srgbClr>
            </a:solidFill>
          </p:spPr>
          <p:txBody>
            <a:bodyPr/>
            <a:lstStyle/>
            <a:p/>
          </p:txBody>
        </p:sp>
        <p:sp>
          <p:nvSpPr>
            <p:cNvPr id="45" name="rc45"/>
            <p:cNvSpPr/>
            <p:nvPr/>
          </p:nvSpPr>
          <p:spPr>
            <a:xfrm>
              <a:off x="4068750" y="2483149"/>
              <a:ext cx="249522" cy="32374"/>
            </a:xfrm>
            <a:prstGeom prst="rect">
              <a:avLst/>
            </a:prstGeom>
            <a:solidFill>
              <a:srgbClr val="E2231A">
                <a:alpha val="100000"/>
              </a:srgbClr>
            </a:solidFill>
          </p:spPr>
          <p:txBody>
            <a:bodyPr/>
            <a:lstStyle/>
            <a:p/>
          </p:txBody>
        </p:sp>
        <p:sp>
          <p:nvSpPr>
            <p:cNvPr id="46" name="rc46"/>
            <p:cNvSpPr/>
            <p:nvPr/>
          </p:nvSpPr>
          <p:spPr>
            <a:xfrm>
              <a:off x="4345998" y="2530511"/>
              <a:ext cx="249522" cy="1572185"/>
            </a:xfrm>
            <a:prstGeom prst="rect">
              <a:avLst/>
            </a:prstGeom>
            <a:solidFill>
              <a:srgbClr val="80BD41">
                <a:alpha val="100000"/>
              </a:srgbClr>
            </a:solidFill>
          </p:spPr>
          <p:txBody>
            <a:bodyPr/>
            <a:lstStyle/>
            <a:p/>
          </p:txBody>
        </p:sp>
        <p:sp>
          <p:nvSpPr>
            <p:cNvPr id="47" name="rc47"/>
            <p:cNvSpPr/>
            <p:nvPr/>
          </p:nvSpPr>
          <p:spPr>
            <a:xfrm>
              <a:off x="4345998" y="2481875"/>
              <a:ext cx="249522" cy="48636"/>
            </a:xfrm>
            <a:prstGeom prst="rect">
              <a:avLst/>
            </a:prstGeom>
            <a:solidFill>
              <a:srgbClr val="E2231A">
                <a:alpha val="100000"/>
              </a:srgbClr>
            </a:solidFill>
          </p:spPr>
          <p:txBody>
            <a:bodyPr/>
            <a:lstStyle/>
            <a:p/>
          </p:txBody>
        </p:sp>
        <p:sp>
          <p:nvSpPr>
            <p:cNvPr id="48" name="rc48"/>
            <p:cNvSpPr/>
            <p:nvPr/>
          </p:nvSpPr>
          <p:spPr>
            <a:xfrm>
              <a:off x="4623245" y="2526615"/>
              <a:ext cx="249522" cy="1576082"/>
            </a:xfrm>
            <a:prstGeom prst="rect">
              <a:avLst/>
            </a:prstGeom>
            <a:solidFill>
              <a:srgbClr val="80BD41">
                <a:alpha val="100000"/>
              </a:srgbClr>
            </a:solidFill>
          </p:spPr>
          <p:txBody>
            <a:bodyPr/>
            <a:lstStyle/>
            <a:p/>
          </p:txBody>
        </p:sp>
        <p:sp>
          <p:nvSpPr>
            <p:cNvPr id="49" name="rc49"/>
            <p:cNvSpPr/>
            <p:nvPr/>
          </p:nvSpPr>
          <p:spPr>
            <a:xfrm>
              <a:off x="4623245" y="2477903"/>
              <a:ext cx="249522" cy="48711"/>
            </a:xfrm>
            <a:prstGeom prst="rect">
              <a:avLst/>
            </a:prstGeom>
            <a:solidFill>
              <a:srgbClr val="E2231A">
                <a:alpha val="100000"/>
              </a:srgbClr>
            </a:solidFill>
          </p:spPr>
          <p:txBody>
            <a:bodyPr/>
            <a:lstStyle/>
            <a:p/>
          </p:txBody>
        </p:sp>
        <p:sp>
          <p:nvSpPr>
            <p:cNvPr id="50" name="rc50"/>
            <p:cNvSpPr/>
            <p:nvPr/>
          </p:nvSpPr>
          <p:spPr>
            <a:xfrm>
              <a:off x="4900493" y="2526015"/>
              <a:ext cx="249522" cy="1576681"/>
            </a:xfrm>
            <a:prstGeom prst="rect">
              <a:avLst/>
            </a:prstGeom>
            <a:solidFill>
              <a:srgbClr val="80BD41">
                <a:alpha val="100000"/>
              </a:srgbClr>
            </a:solidFill>
          </p:spPr>
          <p:txBody>
            <a:bodyPr/>
            <a:lstStyle/>
            <a:p/>
          </p:txBody>
        </p:sp>
        <p:sp>
          <p:nvSpPr>
            <p:cNvPr id="51" name="rc51"/>
            <p:cNvSpPr/>
            <p:nvPr/>
          </p:nvSpPr>
          <p:spPr>
            <a:xfrm>
              <a:off x="4900493" y="2477228"/>
              <a:ext cx="249522" cy="48786"/>
            </a:xfrm>
            <a:prstGeom prst="rect">
              <a:avLst/>
            </a:prstGeom>
            <a:solidFill>
              <a:srgbClr val="E2231A">
                <a:alpha val="100000"/>
              </a:srgbClr>
            </a:solidFill>
          </p:spPr>
          <p:txBody>
            <a:bodyPr/>
            <a:lstStyle/>
            <a:p/>
          </p:txBody>
        </p:sp>
        <p:sp>
          <p:nvSpPr>
            <p:cNvPr id="52" name="rc52"/>
            <p:cNvSpPr/>
            <p:nvPr/>
          </p:nvSpPr>
          <p:spPr>
            <a:xfrm>
              <a:off x="5177741" y="2521144"/>
              <a:ext cx="249522" cy="1581552"/>
            </a:xfrm>
            <a:prstGeom prst="rect">
              <a:avLst/>
            </a:prstGeom>
            <a:solidFill>
              <a:srgbClr val="80BD41">
                <a:alpha val="100000"/>
              </a:srgbClr>
            </a:solidFill>
          </p:spPr>
          <p:txBody>
            <a:bodyPr/>
            <a:lstStyle/>
            <a:p/>
          </p:txBody>
        </p:sp>
        <p:sp>
          <p:nvSpPr>
            <p:cNvPr id="53" name="rc53"/>
            <p:cNvSpPr/>
            <p:nvPr/>
          </p:nvSpPr>
          <p:spPr>
            <a:xfrm>
              <a:off x="5177741" y="2472207"/>
              <a:ext cx="249522" cy="48936"/>
            </a:xfrm>
            <a:prstGeom prst="rect">
              <a:avLst/>
            </a:prstGeom>
            <a:solidFill>
              <a:srgbClr val="E2231A">
                <a:alpha val="100000"/>
              </a:srgbClr>
            </a:solidFill>
          </p:spPr>
          <p:txBody>
            <a:bodyPr/>
            <a:lstStyle/>
            <a:p/>
          </p:txBody>
        </p:sp>
        <p:sp>
          <p:nvSpPr>
            <p:cNvPr id="54" name="rc54"/>
            <p:cNvSpPr/>
            <p:nvPr/>
          </p:nvSpPr>
          <p:spPr>
            <a:xfrm>
              <a:off x="5454988" y="2493491"/>
              <a:ext cx="249522" cy="1609206"/>
            </a:xfrm>
            <a:prstGeom prst="rect">
              <a:avLst/>
            </a:prstGeom>
            <a:solidFill>
              <a:srgbClr val="80BD41">
                <a:alpha val="100000"/>
              </a:srgbClr>
            </a:solidFill>
          </p:spPr>
          <p:txBody>
            <a:bodyPr/>
            <a:lstStyle/>
            <a:p/>
          </p:txBody>
        </p:sp>
        <p:sp>
          <p:nvSpPr>
            <p:cNvPr id="55" name="rc55"/>
            <p:cNvSpPr/>
            <p:nvPr/>
          </p:nvSpPr>
          <p:spPr>
            <a:xfrm>
              <a:off x="5454988" y="2460667"/>
              <a:ext cx="249522" cy="32824"/>
            </a:xfrm>
            <a:prstGeom prst="rect">
              <a:avLst/>
            </a:prstGeom>
            <a:solidFill>
              <a:srgbClr val="E2231A">
                <a:alpha val="100000"/>
              </a:srgbClr>
            </a:solidFill>
          </p:spPr>
          <p:txBody>
            <a:bodyPr/>
            <a:lstStyle/>
            <a:p/>
          </p:txBody>
        </p:sp>
        <p:sp>
          <p:nvSpPr>
            <p:cNvPr id="56" name="rc56"/>
            <p:cNvSpPr/>
            <p:nvPr/>
          </p:nvSpPr>
          <p:spPr>
            <a:xfrm>
              <a:off x="5732236" y="2481200"/>
              <a:ext cx="249522" cy="1621496"/>
            </a:xfrm>
            <a:prstGeom prst="rect">
              <a:avLst/>
            </a:prstGeom>
            <a:solidFill>
              <a:srgbClr val="80BD41">
                <a:alpha val="100000"/>
              </a:srgbClr>
            </a:solidFill>
          </p:spPr>
          <p:txBody>
            <a:bodyPr/>
            <a:lstStyle/>
            <a:p/>
          </p:txBody>
        </p:sp>
        <p:sp>
          <p:nvSpPr>
            <p:cNvPr id="57" name="rc57"/>
            <p:cNvSpPr/>
            <p:nvPr/>
          </p:nvSpPr>
          <p:spPr>
            <a:xfrm>
              <a:off x="5732236" y="2448076"/>
              <a:ext cx="249522" cy="33123"/>
            </a:xfrm>
            <a:prstGeom prst="rect">
              <a:avLst/>
            </a:prstGeom>
            <a:solidFill>
              <a:srgbClr val="E2231A">
                <a:alpha val="100000"/>
              </a:srgbClr>
            </a:solidFill>
          </p:spPr>
          <p:txBody>
            <a:bodyPr/>
            <a:lstStyle/>
            <a:p/>
          </p:txBody>
        </p:sp>
        <p:sp>
          <p:nvSpPr>
            <p:cNvPr id="58" name="rc58"/>
            <p:cNvSpPr/>
            <p:nvPr/>
          </p:nvSpPr>
          <p:spPr>
            <a:xfrm>
              <a:off x="6009484" y="2470859"/>
              <a:ext cx="249522" cy="1631838"/>
            </a:xfrm>
            <a:prstGeom prst="rect">
              <a:avLst/>
            </a:prstGeom>
            <a:solidFill>
              <a:srgbClr val="80BD41">
                <a:alpha val="100000"/>
              </a:srgbClr>
            </a:solidFill>
          </p:spPr>
          <p:txBody>
            <a:bodyPr/>
            <a:lstStyle/>
            <a:p/>
          </p:txBody>
        </p:sp>
        <p:sp>
          <p:nvSpPr>
            <p:cNvPr id="59" name="rc59"/>
            <p:cNvSpPr/>
            <p:nvPr/>
          </p:nvSpPr>
          <p:spPr>
            <a:xfrm>
              <a:off x="6009484" y="2437585"/>
              <a:ext cx="249522" cy="33273"/>
            </a:xfrm>
            <a:prstGeom prst="rect">
              <a:avLst/>
            </a:prstGeom>
            <a:solidFill>
              <a:srgbClr val="E2231A">
                <a:alpha val="100000"/>
              </a:srgbClr>
            </a:solidFill>
          </p:spPr>
          <p:txBody>
            <a:bodyPr/>
            <a:lstStyle/>
            <a:p/>
          </p:txBody>
        </p:sp>
        <p:sp>
          <p:nvSpPr>
            <p:cNvPr id="60" name="rc60"/>
            <p:cNvSpPr/>
            <p:nvPr/>
          </p:nvSpPr>
          <p:spPr>
            <a:xfrm>
              <a:off x="6286731" y="2565959"/>
              <a:ext cx="249522" cy="1536738"/>
            </a:xfrm>
            <a:prstGeom prst="rect">
              <a:avLst/>
            </a:prstGeom>
            <a:solidFill>
              <a:srgbClr val="80BD41">
                <a:alpha val="100000"/>
              </a:srgbClr>
            </a:solidFill>
          </p:spPr>
          <p:txBody>
            <a:bodyPr/>
            <a:lstStyle/>
            <a:p/>
          </p:txBody>
        </p:sp>
        <p:sp>
          <p:nvSpPr>
            <p:cNvPr id="61" name="rc61"/>
            <p:cNvSpPr/>
            <p:nvPr/>
          </p:nvSpPr>
          <p:spPr>
            <a:xfrm>
              <a:off x="6286731" y="2413978"/>
              <a:ext cx="249522" cy="151980"/>
            </a:xfrm>
            <a:prstGeom prst="rect">
              <a:avLst/>
            </a:prstGeom>
            <a:solidFill>
              <a:srgbClr val="E2231A">
                <a:alpha val="100000"/>
              </a:srgbClr>
            </a:solidFill>
          </p:spPr>
          <p:txBody>
            <a:bodyPr/>
            <a:lstStyle/>
            <a:p/>
          </p:txBody>
        </p:sp>
        <p:sp>
          <p:nvSpPr>
            <p:cNvPr id="62" name="rc62"/>
            <p:cNvSpPr/>
            <p:nvPr/>
          </p:nvSpPr>
          <p:spPr>
            <a:xfrm>
              <a:off x="6563979" y="2590015"/>
              <a:ext cx="249522" cy="1512682"/>
            </a:xfrm>
            <a:prstGeom prst="rect">
              <a:avLst/>
            </a:prstGeom>
            <a:solidFill>
              <a:srgbClr val="80BD41">
                <a:alpha val="100000"/>
              </a:srgbClr>
            </a:solidFill>
          </p:spPr>
          <p:txBody>
            <a:bodyPr/>
            <a:lstStyle/>
            <a:p/>
          </p:txBody>
        </p:sp>
        <p:sp>
          <p:nvSpPr>
            <p:cNvPr id="63" name="rc63"/>
            <p:cNvSpPr/>
            <p:nvPr/>
          </p:nvSpPr>
          <p:spPr>
            <a:xfrm>
              <a:off x="6563979" y="2403037"/>
              <a:ext cx="249522" cy="186977"/>
            </a:xfrm>
            <a:prstGeom prst="rect">
              <a:avLst/>
            </a:prstGeom>
            <a:solidFill>
              <a:srgbClr val="E2231A">
                <a:alpha val="100000"/>
              </a:srgbClr>
            </a:solidFill>
          </p:spPr>
          <p:txBody>
            <a:bodyPr/>
            <a:lstStyle/>
            <a:p/>
          </p:txBody>
        </p:sp>
        <p:sp>
          <p:nvSpPr>
            <p:cNvPr id="64" name="rc64"/>
            <p:cNvSpPr/>
            <p:nvPr/>
          </p:nvSpPr>
          <p:spPr>
            <a:xfrm>
              <a:off x="6841227" y="2702651"/>
              <a:ext cx="249522" cy="1400046"/>
            </a:xfrm>
            <a:prstGeom prst="rect">
              <a:avLst/>
            </a:prstGeom>
            <a:solidFill>
              <a:srgbClr val="80BD41">
                <a:alpha val="100000"/>
              </a:srgbClr>
            </a:solidFill>
          </p:spPr>
          <p:txBody>
            <a:bodyPr/>
            <a:lstStyle/>
            <a:p/>
          </p:txBody>
        </p:sp>
        <p:sp>
          <p:nvSpPr>
            <p:cNvPr id="65" name="rc65"/>
            <p:cNvSpPr/>
            <p:nvPr/>
          </p:nvSpPr>
          <p:spPr>
            <a:xfrm>
              <a:off x="6841227" y="2395318"/>
              <a:ext cx="249522" cy="307332"/>
            </a:xfrm>
            <a:prstGeom prst="rect">
              <a:avLst/>
            </a:prstGeom>
            <a:solidFill>
              <a:srgbClr val="E2231A">
                <a:alpha val="100000"/>
              </a:srgbClr>
            </a:solidFill>
          </p:spPr>
          <p:txBody>
            <a:bodyPr/>
            <a:lstStyle/>
            <a:p/>
          </p:txBody>
        </p:sp>
        <p:sp>
          <p:nvSpPr>
            <p:cNvPr id="66" name="rc66"/>
            <p:cNvSpPr/>
            <p:nvPr/>
          </p:nvSpPr>
          <p:spPr>
            <a:xfrm>
              <a:off x="7118474" y="2712618"/>
              <a:ext cx="249522" cy="1390078"/>
            </a:xfrm>
            <a:prstGeom prst="rect">
              <a:avLst/>
            </a:prstGeom>
            <a:solidFill>
              <a:srgbClr val="80BD41">
                <a:alpha val="100000"/>
              </a:srgbClr>
            </a:solidFill>
          </p:spPr>
          <p:txBody>
            <a:bodyPr/>
            <a:lstStyle/>
            <a:p/>
          </p:txBody>
        </p:sp>
        <p:sp>
          <p:nvSpPr>
            <p:cNvPr id="67" name="rc67"/>
            <p:cNvSpPr/>
            <p:nvPr/>
          </p:nvSpPr>
          <p:spPr>
            <a:xfrm>
              <a:off x="7118474" y="2386550"/>
              <a:ext cx="249522" cy="326067"/>
            </a:xfrm>
            <a:prstGeom prst="rect">
              <a:avLst/>
            </a:prstGeom>
            <a:solidFill>
              <a:srgbClr val="E2231A">
                <a:alpha val="100000"/>
              </a:srgbClr>
            </a:solidFill>
          </p:spPr>
          <p:txBody>
            <a:bodyPr/>
            <a:lstStyle/>
            <a:p/>
          </p:txBody>
        </p:sp>
        <p:sp>
          <p:nvSpPr>
            <p:cNvPr id="68" name="rc68"/>
            <p:cNvSpPr/>
            <p:nvPr/>
          </p:nvSpPr>
          <p:spPr>
            <a:xfrm>
              <a:off x="7395722" y="2775493"/>
              <a:ext cx="249522" cy="1327203"/>
            </a:xfrm>
            <a:prstGeom prst="rect">
              <a:avLst/>
            </a:prstGeom>
            <a:solidFill>
              <a:srgbClr val="80BD41">
                <a:alpha val="100000"/>
              </a:srgbClr>
            </a:solidFill>
          </p:spPr>
          <p:txBody>
            <a:bodyPr/>
            <a:lstStyle/>
            <a:p/>
          </p:txBody>
        </p:sp>
        <p:sp>
          <p:nvSpPr>
            <p:cNvPr id="69" name="rc69"/>
            <p:cNvSpPr/>
            <p:nvPr/>
          </p:nvSpPr>
          <p:spPr>
            <a:xfrm>
              <a:off x="7395722" y="2379056"/>
              <a:ext cx="249522" cy="396437"/>
            </a:xfrm>
            <a:prstGeom prst="rect">
              <a:avLst/>
            </a:prstGeom>
            <a:solidFill>
              <a:srgbClr val="E2231A">
                <a:alpha val="100000"/>
              </a:srgbClr>
            </a:solidFill>
          </p:spPr>
          <p:txBody>
            <a:bodyPr/>
            <a:lstStyle/>
            <a:p/>
          </p:txBody>
        </p:sp>
        <p:sp>
          <p:nvSpPr>
            <p:cNvPr id="70" name="rc70"/>
            <p:cNvSpPr/>
            <p:nvPr/>
          </p:nvSpPr>
          <p:spPr>
            <a:xfrm>
              <a:off x="7672970" y="2768899"/>
              <a:ext cx="249522" cy="1333798"/>
            </a:xfrm>
            <a:prstGeom prst="rect">
              <a:avLst/>
            </a:prstGeom>
            <a:solidFill>
              <a:srgbClr val="80BD41">
                <a:alpha val="100000"/>
              </a:srgbClr>
            </a:solidFill>
          </p:spPr>
          <p:txBody>
            <a:bodyPr/>
            <a:lstStyle/>
            <a:p/>
          </p:txBody>
        </p:sp>
        <p:sp>
          <p:nvSpPr>
            <p:cNvPr id="71" name="rc71"/>
            <p:cNvSpPr/>
            <p:nvPr/>
          </p:nvSpPr>
          <p:spPr>
            <a:xfrm>
              <a:off x="7672970" y="2370513"/>
              <a:ext cx="249522" cy="398385"/>
            </a:xfrm>
            <a:prstGeom prst="rect">
              <a:avLst/>
            </a:prstGeom>
            <a:solidFill>
              <a:srgbClr val="E2231A">
                <a:alpha val="100000"/>
              </a:srgbClr>
            </a:solidFill>
          </p:spPr>
          <p:txBody>
            <a:bodyPr/>
            <a:lstStyle/>
            <a:p/>
          </p:txBody>
        </p:sp>
        <p:sp>
          <p:nvSpPr>
            <p:cNvPr id="72" name="rc72"/>
            <p:cNvSpPr/>
            <p:nvPr/>
          </p:nvSpPr>
          <p:spPr>
            <a:xfrm>
              <a:off x="7950217" y="2730454"/>
              <a:ext cx="249522" cy="1372242"/>
            </a:xfrm>
            <a:prstGeom prst="rect">
              <a:avLst/>
            </a:prstGeom>
            <a:solidFill>
              <a:srgbClr val="80BD41">
                <a:alpha val="100000"/>
              </a:srgbClr>
            </a:solidFill>
          </p:spPr>
          <p:txBody>
            <a:bodyPr/>
            <a:lstStyle/>
            <a:p/>
          </p:txBody>
        </p:sp>
        <p:sp>
          <p:nvSpPr>
            <p:cNvPr id="73" name="rc73"/>
            <p:cNvSpPr/>
            <p:nvPr/>
          </p:nvSpPr>
          <p:spPr>
            <a:xfrm>
              <a:off x="7950217" y="2365641"/>
              <a:ext cx="249522" cy="364812"/>
            </a:xfrm>
            <a:prstGeom prst="rect">
              <a:avLst/>
            </a:prstGeom>
            <a:solidFill>
              <a:srgbClr val="E2231A">
                <a:alpha val="100000"/>
              </a:srgbClr>
            </a:solidFill>
          </p:spPr>
          <p:txBody>
            <a:bodyPr/>
            <a:lstStyle/>
            <a:p/>
          </p:txBody>
        </p:sp>
        <p:sp>
          <p:nvSpPr>
            <p:cNvPr id="74" name="pl74"/>
            <p:cNvSpPr/>
            <p:nvPr/>
          </p:nvSpPr>
          <p:spPr>
            <a:xfrm>
              <a:off x="1421035" y="1236556"/>
              <a:ext cx="6653943" cy="636920"/>
            </a:xfrm>
            <a:custGeom>
              <a:avLst/>
              <a:pathLst>
                <a:path w="6653943" h="636920">
                  <a:moveTo>
                    <a:pt x="0" y="28950"/>
                  </a:moveTo>
                  <a:lnTo>
                    <a:pt x="277247" y="0"/>
                  </a:lnTo>
                  <a:lnTo>
                    <a:pt x="554495" y="57901"/>
                  </a:lnTo>
                  <a:lnTo>
                    <a:pt x="831742" y="115803"/>
                  </a:lnTo>
                  <a:lnTo>
                    <a:pt x="1108990" y="202656"/>
                  </a:lnTo>
                  <a:lnTo>
                    <a:pt x="1386238" y="86852"/>
                  </a:lnTo>
                  <a:lnTo>
                    <a:pt x="1663485" y="115803"/>
                  </a:lnTo>
                  <a:lnTo>
                    <a:pt x="1940733" y="144754"/>
                  </a:lnTo>
                  <a:lnTo>
                    <a:pt x="2217981" y="173705"/>
                  </a:lnTo>
                  <a:lnTo>
                    <a:pt x="2495228" y="28950"/>
                  </a:lnTo>
                  <a:lnTo>
                    <a:pt x="2772476" y="28950"/>
                  </a:lnTo>
                  <a:lnTo>
                    <a:pt x="3049724" y="57901"/>
                  </a:lnTo>
                  <a:lnTo>
                    <a:pt x="3326971" y="57901"/>
                  </a:lnTo>
                  <a:lnTo>
                    <a:pt x="3604219" y="57901"/>
                  </a:lnTo>
                  <a:lnTo>
                    <a:pt x="3881467" y="57901"/>
                  </a:lnTo>
                  <a:lnTo>
                    <a:pt x="4158714" y="28950"/>
                  </a:lnTo>
                  <a:lnTo>
                    <a:pt x="4435962" y="28950"/>
                  </a:lnTo>
                  <a:lnTo>
                    <a:pt x="4713210" y="28950"/>
                  </a:lnTo>
                  <a:lnTo>
                    <a:pt x="4990457" y="231607"/>
                  </a:lnTo>
                  <a:lnTo>
                    <a:pt x="5267705" y="289509"/>
                  </a:lnTo>
                  <a:lnTo>
                    <a:pt x="5544953" y="492165"/>
                  </a:lnTo>
                  <a:lnTo>
                    <a:pt x="5822200" y="521116"/>
                  </a:lnTo>
                  <a:lnTo>
                    <a:pt x="6099448" y="636920"/>
                  </a:lnTo>
                  <a:lnTo>
                    <a:pt x="6376696" y="636920"/>
                  </a:lnTo>
                  <a:lnTo>
                    <a:pt x="6653943" y="579018"/>
                  </a:lnTo>
                </a:path>
              </a:pathLst>
            </a:custGeom>
            <a:ln w="27101" cap="flat">
              <a:solidFill>
                <a:srgbClr val="0058AB">
                  <a:alpha val="100000"/>
                </a:srgbClr>
              </a:solidFill>
              <a:prstDash val="solid"/>
              <a:round/>
            </a:ln>
          </p:spPr>
          <p:txBody>
            <a:bodyPr/>
            <a:lstStyle/>
            <a:p/>
          </p:txBody>
        </p:sp>
        <p:sp>
          <p:nvSpPr>
            <p:cNvPr id="75" name="tx75"/>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6" name="tx76"/>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7" name="tx77"/>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8" name="tx78"/>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9" name="tx79"/>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0" name="tx80"/>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81" name="tx81"/>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82" name="tx82"/>
            <p:cNvSpPr/>
            <p:nvPr/>
          </p:nvSpPr>
          <p:spPr>
            <a:xfrm>
              <a:off x="7460194" y="1073110"/>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83" name="tx83"/>
            <p:cNvSpPr/>
            <p:nvPr/>
          </p:nvSpPr>
          <p:spPr>
            <a:xfrm>
              <a:off x="7737441" y="1073110"/>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84" name="tx84"/>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85" name="tx85"/>
            <p:cNvSpPr/>
            <p:nvPr/>
          </p:nvSpPr>
          <p:spPr>
            <a:xfrm>
              <a:off x="1303481" y="232646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218.9</a:t>
              </a:r>
            </a:p>
          </p:txBody>
        </p:sp>
        <p:sp>
          <p:nvSpPr>
            <p:cNvPr id="86" name="tx86"/>
            <p:cNvSpPr/>
            <p:nvPr/>
          </p:nvSpPr>
          <p:spPr>
            <a:xfrm>
              <a:off x="2689720" y="234355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216.6</a:t>
              </a:r>
            </a:p>
          </p:txBody>
        </p:sp>
        <p:sp>
          <p:nvSpPr>
            <p:cNvPr id="87" name="tx87"/>
            <p:cNvSpPr/>
            <p:nvPr/>
          </p:nvSpPr>
          <p:spPr>
            <a:xfrm>
              <a:off x="4075958" y="234714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216.1</a:t>
              </a:r>
            </a:p>
          </p:txBody>
        </p:sp>
        <p:sp>
          <p:nvSpPr>
            <p:cNvPr id="88" name="tx88"/>
            <p:cNvSpPr/>
            <p:nvPr/>
          </p:nvSpPr>
          <p:spPr>
            <a:xfrm>
              <a:off x="5462196" y="232474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219.1</a:t>
              </a:r>
            </a:p>
          </p:txBody>
        </p:sp>
        <p:sp>
          <p:nvSpPr>
            <p:cNvPr id="89" name="tx89"/>
            <p:cNvSpPr/>
            <p:nvPr/>
          </p:nvSpPr>
          <p:spPr>
            <a:xfrm>
              <a:off x="6571187" y="226718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226.8</a:t>
              </a:r>
            </a:p>
          </p:txBody>
        </p:sp>
        <p:sp>
          <p:nvSpPr>
            <p:cNvPr id="90" name="tx90"/>
            <p:cNvSpPr/>
            <p:nvPr/>
          </p:nvSpPr>
          <p:spPr>
            <a:xfrm>
              <a:off x="6848435" y="225931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227.8</a:t>
              </a:r>
            </a:p>
          </p:txBody>
        </p:sp>
        <p:sp>
          <p:nvSpPr>
            <p:cNvPr id="91" name="tx91"/>
            <p:cNvSpPr/>
            <p:nvPr/>
          </p:nvSpPr>
          <p:spPr>
            <a:xfrm>
              <a:off x="7164859" y="2250624"/>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229</a:t>
              </a:r>
            </a:p>
          </p:txBody>
        </p:sp>
        <p:sp>
          <p:nvSpPr>
            <p:cNvPr id="92" name="tx92"/>
            <p:cNvSpPr/>
            <p:nvPr/>
          </p:nvSpPr>
          <p:spPr>
            <a:xfrm>
              <a:off x="7442107" y="2243084"/>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230</a:t>
              </a:r>
            </a:p>
          </p:txBody>
        </p:sp>
        <p:sp>
          <p:nvSpPr>
            <p:cNvPr id="93" name="tx93"/>
            <p:cNvSpPr/>
            <p:nvPr/>
          </p:nvSpPr>
          <p:spPr>
            <a:xfrm>
              <a:off x="7680178" y="223454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231.1</a:t>
              </a:r>
            </a:p>
          </p:txBody>
        </p:sp>
        <p:sp>
          <p:nvSpPr>
            <p:cNvPr id="94" name="tx94"/>
            <p:cNvSpPr/>
            <p:nvPr/>
          </p:nvSpPr>
          <p:spPr>
            <a:xfrm>
              <a:off x="7957425" y="222966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231.8</a:t>
              </a:r>
            </a:p>
          </p:txBody>
        </p:sp>
        <p:sp>
          <p:nvSpPr>
            <p:cNvPr id="95" name="pl95"/>
            <p:cNvSpPr/>
            <p:nvPr/>
          </p:nvSpPr>
          <p:spPr>
            <a:xfrm>
              <a:off x="1421035"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2807273" y="1207605"/>
              <a:ext cx="0" cy="115803"/>
            </a:xfrm>
            <a:custGeom>
              <a:avLst/>
              <a:pathLst>
                <a:path w="0" h="115803">
                  <a:moveTo>
                    <a:pt x="0" y="115803"/>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4193511"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5579750"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688740" y="1207605"/>
              <a:ext cx="0" cy="318460"/>
            </a:xfrm>
            <a:custGeom>
              <a:avLst/>
              <a:pathLst>
                <a:path w="0" h="318460">
                  <a:moveTo>
                    <a:pt x="0" y="31846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6965988" y="1207605"/>
              <a:ext cx="0" cy="521116"/>
            </a:xfrm>
            <a:custGeom>
              <a:avLst/>
              <a:pathLst>
                <a:path w="0" h="521116">
                  <a:moveTo>
                    <a:pt x="0" y="521116"/>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243236" y="1207605"/>
              <a:ext cx="0" cy="550067"/>
            </a:xfrm>
            <a:custGeom>
              <a:avLst/>
              <a:pathLst>
                <a:path w="0" h="550067">
                  <a:moveTo>
                    <a:pt x="0" y="550067"/>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520483" y="1207605"/>
              <a:ext cx="0" cy="665871"/>
            </a:xfrm>
            <a:custGeom>
              <a:avLst/>
              <a:pathLst>
                <a:path w="0" h="665871">
                  <a:moveTo>
                    <a:pt x="0" y="665871"/>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797731" y="1207605"/>
              <a:ext cx="0" cy="665871"/>
            </a:xfrm>
            <a:custGeom>
              <a:avLst/>
              <a:pathLst>
                <a:path w="0" h="665871">
                  <a:moveTo>
                    <a:pt x="0" y="665871"/>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8074979" y="1207605"/>
              <a:ext cx="0" cy="607969"/>
            </a:xfrm>
            <a:custGeom>
              <a:avLst/>
              <a:pathLst>
                <a:path w="0" h="607969">
                  <a:moveTo>
                    <a:pt x="0" y="607969"/>
                  </a:moveTo>
                  <a:lnTo>
                    <a:pt x="0" y="0"/>
                  </a:lnTo>
                </a:path>
              </a:pathLst>
            </a:custGeom>
            <a:ln w="13550" cap="flat">
              <a:solidFill>
                <a:srgbClr val="0058AB">
                  <a:alpha val="100000"/>
                </a:srgbClr>
              </a:solidFill>
              <a:prstDash val="dot"/>
              <a:round/>
            </a:ln>
          </p:spPr>
          <p:txBody>
            <a:bodyPr/>
            <a:lstStyle/>
            <a:p/>
          </p:txBody>
        </p:sp>
        <p:sp>
          <p:nvSpPr>
            <p:cNvPr id="105" name="tx105"/>
            <p:cNvSpPr/>
            <p:nvPr/>
          </p:nvSpPr>
          <p:spPr>
            <a:xfrm>
              <a:off x="1303481" y="326390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214.5</a:t>
              </a:r>
            </a:p>
          </p:txBody>
        </p:sp>
        <p:sp>
          <p:nvSpPr>
            <p:cNvPr id="106" name="tx106"/>
            <p:cNvSpPr/>
            <p:nvPr/>
          </p:nvSpPr>
          <p:spPr>
            <a:xfrm>
              <a:off x="1355732" y="2445176"/>
              <a:ext cx="130604"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4.4</a:t>
              </a:r>
            </a:p>
          </p:txBody>
        </p:sp>
        <p:sp>
          <p:nvSpPr>
            <p:cNvPr id="107" name="tx107"/>
            <p:cNvSpPr/>
            <p:nvPr/>
          </p:nvSpPr>
          <p:spPr>
            <a:xfrm>
              <a:off x="2689720" y="328848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207.9</a:t>
              </a:r>
            </a:p>
          </p:txBody>
        </p:sp>
        <p:sp>
          <p:nvSpPr>
            <p:cNvPr id="108" name="tx108"/>
            <p:cNvSpPr/>
            <p:nvPr/>
          </p:nvSpPr>
          <p:spPr>
            <a:xfrm>
              <a:off x="2741971" y="2476878"/>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8.7</a:t>
              </a:r>
            </a:p>
          </p:txBody>
        </p:sp>
        <p:sp>
          <p:nvSpPr>
            <p:cNvPr id="109" name="tx109"/>
            <p:cNvSpPr/>
            <p:nvPr/>
          </p:nvSpPr>
          <p:spPr>
            <a:xfrm>
              <a:off x="4075958" y="327406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211.8</a:t>
              </a:r>
            </a:p>
          </p:txBody>
        </p:sp>
        <p:sp>
          <p:nvSpPr>
            <p:cNvPr id="110" name="tx110"/>
            <p:cNvSpPr/>
            <p:nvPr/>
          </p:nvSpPr>
          <p:spPr>
            <a:xfrm>
              <a:off x="4128209" y="2464242"/>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4.3</a:t>
              </a:r>
            </a:p>
          </p:txBody>
        </p:sp>
        <p:sp>
          <p:nvSpPr>
            <p:cNvPr id="111" name="tx111"/>
            <p:cNvSpPr/>
            <p:nvPr/>
          </p:nvSpPr>
          <p:spPr>
            <a:xfrm>
              <a:off x="5462196" y="3264192"/>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214.7</a:t>
              </a:r>
            </a:p>
          </p:txBody>
        </p:sp>
        <p:sp>
          <p:nvSpPr>
            <p:cNvPr id="112" name="tx112"/>
            <p:cNvSpPr/>
            <p:nvPr/>
          </p:nvSpPr>
          <p:spPr>
            <a:xfrm>
              <a:off x="5514447" y="2443453"/>
              <a:ext cx="130604"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4.4</a:t>
              </a:r>
            </a:p>
          </p:txBody>
        </p:sp>
        <p:sp>
          <p:nvSpPr>
            <p:cNvPr id="113" name="tx113"/>
            <p:cNvSpPr/>
            <p:nvPr/>
          </p:nvSpPr>
          <p:spPr>
            <a:xfrm>
              <a:off x="6571187" y="331130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201.8</a:t>
              </a:r>
            </a:p>
          </p:txBody>
        </p:sp>
        <p:sp>
          <p:nvSpPr>
            <p:cNvPr id="114" name="tx114"/>
            <p:cNvSpPr/>
            <p:nvPr/>
          </p:nvSpPr>
          <p:spPr>
            <a:xfrm>
              <a:off x="6636489" y="2461478"/>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a:t>
              </a:r>
            </a:p>
          </p:txBody>
        </p:sp>
        <p:sp>
          <p:nvSpPr>
            <p:cNvPr id="115" name="tx115"/>
            <p:cNvSpPr/>
            <p:nvPr/>
          </p:nvSpPr>
          <p:spPr>
            <a:xfrm>
              <a:off x="6848435" y="336762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186.8</a:t>
              </a:r>
            </a:p>
          </p:txBody>
        </p:sp>
        <p:sp>
          <p:nvSpPr>
            <p:cNvPr id="116" name="tx116"/>
            <p:cNvSpPr/>
            <p:nvPr/>
          </p:nvSpPr>
          <p:spPr>
            <a:xfrm>
              <a:off x="6913737" y="2515083"/>
              <a:ext cx="104502"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a:t>
              </a:r>
            </a:p>
          </p:txBody>
        </p:sp>
        <p:sp>
          <p:nvSpPr>
            <p:cNvPr id="117" name="tx117"/>
            <p:cNvSpPr/>
            <p:nvPr/>
          </p:nvSpPr>
          <p:spPr>
            <a:xfrm>
              <a:off x="7125682" y="337260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185.5</a:t>
              </a:r>
            </a:p>
          </p:txBody>
        </p:sp>
        <p:sp>
          <p:nvSpPr>
            <p:cNvPr id="118" name="tx118"/>
            <p:cNvSpPr/>
            <p:nvPr/>
          </p:nvSpPr>
          <p:spPr>
            <a:xfrm>
              <a:off x="7151808" y="251449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43.5</a:t>
              </a:r>
            </a:p>
          </p:txBody>
        </p:sp>
        <p:sp>
          <p:nvSpPr>
            <p:cNvPr id="119" name="tx119"/>
            <p:cNvSpPr/>
            <p:nvPr/>
          </p:nvSpPr>
          <p:spPr>
            <a:xfrm>
              <a:off x="7402930" y="3405194"/>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177.1</a:t>
              </a:r>
            </a:p>
          </p:txBody>
        </p:sp>
        <p:sp>
          <p:nvSpPr>
            <p:cNvPr id="120" name="tx120"/>
            <p:cNvSpPr/>
            <p:nvPr/>
          </p:nvSpPr>
          <p:spPr>
            <a:xfrm>
              <a:off x="7429055" y="254222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52.9</a:t>
              </a:r>
            </a:p>
          </p:txBody>
        </p:sp>
        <p:sp>
          <p:nvSpPr>
            <p:cNvPr id="121" name="tx121"/>
            <p:cNvSpPr/>
            <p:nvPr/>
          </p:nvSpPr>
          <p:spPr>
            <a:xfrm>
              <a:off x="7719354" y="3400750"/>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178</a:t>
              </a:r>
            </a:p>
          </p:txBody>
        </p:sp>
        <p:sp>
          <p:nvSpPr>
            <p:cNvPr id="122" name="tx122"/>
            <p:cNvSpPr/>
            <p:nvPr/>
          </p:nvSpPr>
          <p:spPr>
            <a:xfrm>
              <a:off x="7706303" y="253461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53.2</a:t>
              </a:r>
            </a:p>
          </p:txBody>
        </p:sp>
        <p:sp>
          <p:nvSpPr>
            <p:cNvPr id="123" name="tx123"/>
            <p:cNvSpPr/>
            <p:nvPr/>
          </p:nvSpPr>
          <p:spPr>
            <a:xfrm>
              <a:off x="7957425" y="338148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183.1</a:t>
              </a:r>
            </a:p>
          </p:txBody>
        </p:sp>
        <p:sp>
          <p:nvSpPr>
            <p:cNvPr id="124" name="tx124"/>
            <p:cNvSpPr/>
            <p:nvPr/>
          </p:nvSpPr>
          <p:spPr>
            <a:xfrm>
              <a:off x="7983551" y="251300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48.7</a:t>
              </a:r>
            </a:p>
          </p:txBody>
        </p:sp>
        <p:sp>
          <p:nvSpPr>
            <p:cNvPr id="125" name="tx125"/>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6" name="tx126"/>
            <p:cNvSpPr/>
            <p:nvPr/>
          </p:nvSpPr>
          <p:spPr>
            <a:xfrm>
              <a:off x="655386" y="330117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7" name="tx127"/>
            <p:cNvSpPr/>
            <p:nvPr/>
          </p:nvSpPr>
          <p:spPr>
            <a:xfrm>
              <a:off x="655386" y="25517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28" name="tx128"/>
            <p:cNvSpPr/>
            <p:nvPr/>
          </p:nvSpPr>
          <p:spPr>
            <a:xfrm>
              <a:off x="655386" y="1802287"/>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29" name="tx129"/>
            <p:cNvSpPr/>
            <p:nvPr/>
          </p:nvSpPr>
          <p:spPr>
            <a:xfrm>
              <a:off x="655386" y="105294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30" name="tx130"/>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1" name="tx131"/>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2" name="tx132"/>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3" name="tx133"/>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4" name="tx134"/>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5" name="tx135"/>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6" name="tx136"/>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7" name="tx137"/>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8" name="tx138"/>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9" name="tx139"/>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0" name="tx140"/>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1" name="tx141"/>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2" name="tx142"/>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3" name="tx143"/>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4" name="tx144"/>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5" name="tx145"/>
            <p:cNvSpPr/>
            <p:nvPr/>
          </p:nvSpPr>
          <p:spPr>
            <a:xfrm rot="-5400000">
              <a:off x="-45028" y="2517221"/>
              <a:ext cx="98594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niños  (miles)</a:t>
              </a:r>
            </a:p>
          </p:txBody>
        </p:sp>
        <p:sp>
          <p:nvSpPr>
            <p:cNvPr id="146" name="tx146"/>
            <p:cNvSpPr/>
            <p:nvPr/>
          </p:nvSpPr>
          <p:spPr>
            <a:xfrm rot="5400000">
              <a:off x="8531731" y="2517221"/>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47" name="pl147"/>
            <p:cNvSpPr/>
            <p:nvPr/>
          </p:nvSpPr>
          <p:spPr>
            <a:xfrm>
              <a:off x="2846108"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8" name="tx148"/>
            <p:cNvSpPr/>
            <p:nvPr/>
          </p:nvSpPr>
          <p:spPr>
            <a:xfrm>
              <a:off x="3113207" y="5057376"/>
              <a:ext cx="101712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cobertura</a:t>
              </a:r>
            </a:p>
          </p:txBody>
        </p:sp>
        <p:sp>
          <p:nvSpPr>
            <p:cNvPr id="149" name="rc149"/>
            <p:cNvSpPr/>
            <p:nvPr/>
          </p:nvSpPr>
          <p:spPr>
            <a:xfrm>
              <a:off x="4417686" y="5010059"/>
              <a:ext cx="201456" cy="201456"/>
            </a:xfrm>
            <a:prstGeom prst="rect">
              <a:avLst/>
            </a:prstGeom>
            <a:solidFill>
              <a:srgbClr val="E2231A">
                <a:alpha val="100000"/>
              </a:srgbClr>
            </a:solidFill>
          </p:spPr>
          <p:txBody>
            <a:bodyPr/>
            <a:lstStyle/>
            <a:p/>
          </p:txBody>
        </p:sp>
        <p:sp>
          <p:nvSpPr>
            <p:cNvPr id="150" name="rc150"/>
            <p:cNvSpPr/>
            <p:nvPr/>
          </p:nvSpPr>
          <p:spPr>
            <a:xfrm>
              <a:off x="5692760" y="5010059"/>
              <a:ext cx="201456" cy="201456"/>
            </a:xfrm>
            <a:prstGeom prst="rect">
              <a:avLst/>
            </a:prstGeom>
            <a:solidFill>
              <a:srgbClr val="80BD41">
                <a:alpha val="100000"/>
              </a:srgbClr>
            </a:solidFill>
          </p:spPr>
          <p:txBody>
            <a:bodyPr/>
            <a:lstStyle/>
            <a:p/>
          </p:txBody>
        </p:sp>
        <p:sp>
          <p:nvSpPr>
            <p:cNvPr id="151" name="tx151"/>
            <p:cNvSpPr/>
            <p:nvPr/>
          </p:nvSpPr>
          <p:spPr>
            <a:xfrm>
              <a:off x="4697731" y="5059150"/>
              <a:ext cx="91644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Vacunados</a:t>
              </a:r>
            </a:p>
          </p:txBody>
        </p:sp>
        <p:sp>
          <p:nvSpPr>
            <p:cNvPr id="152" name="tx152"/>
            <p:cNvSpPr/>
            <p:nvPr/>
          </p:nvSpPr>
          <p:spPr>
            <a:xfrm>
              <a:off x="5972805" y="5059150"/>
              <a:ext cx="69904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Vacunados</a:t>
              </a:r>
            </a:p>
          </p:txBody>
        </p:sp>
        <p:sp>
          <p:nvSpPr>
            <p:cNvPr id="153" name="tx153"/>
            <p:cNvSpPr/>
            <p:nvPr/>
          </p:nvSpPr>
          <p:spPr>
            <a:xfrm>
              <a:off x="951100" y="467611"/>
              <a:ext cx="553523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estimada MCV1 y número de niños vacunados y no vacunados,</a:t>
              </a:r>
            </a:p>
          </p:txBody>
        </p:sp>
        <p:sp>
          <p:nvSpPr>
            <p:cNvPr id="154" name="tx154"/>
            <p:cNvSpPr/>
            <p:nvPr/>
          </p:nvSpPr>
          <p:spPr>
            <a:xfrm>
              <a:off x="951100" y="661760"/>
              <a:ext cx="1621720"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Honduras, 2000-2024</a:t>
              </a:r>
            </a:p>
          </p:txBody>
        </p:sp>
        <p:sp>
          <p:nvSpPr>
            <p:cNvPr id="155" name="pl155"/>
            <p:cNvSpPr/>
            <p:nvPr/>
          </p:nvSpPr>
          <p:spPr>
            <a:xfrm>
              <a:off x="2005399"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3423651"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4841902"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8" name="pl158"/>
            <p:cNvSpPr/>
            <p:nvPr/>
          </p:nvSpPr>
          <p:spPr>
            <a:xfrm>
              <a:off x="6260154"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7678405"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1" name="pl161"/>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2" name="pl162"/>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3" name="pl163"/>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2714525"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4132776"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5551028"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6969279"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8387531"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9" name="rc169"/>
            <p:cNvSpPr/>
            <p:nvPr/>
          </p:nvSpPr>
          <p:spPr>
            <a:xfrm>
              <a:off x="1296273" y="5889059"/>
              <a:ext cx="5725481" cy="167191"/>
            </a:xfrm>
            <a:prstGeom prst="rect">
              <a:avLst/>
            </a:prstGeom>
            <a:solidFill>
              <a:srgbClr val="80BD41">
                <a:alpha val="100000"/>
              </a:srgbClr>
            </a:solidFill>
          </p:spPr>
          <p:txBody>
            <a:bodyPr/>
            <a:lstStyle/>
            <a:p/>
          </p:txBody>
        </p:sp>
        <p:sp>
          <p:nvSpPr>
            <p:cNvPr id="170" name="rc170"/>
            <p:cNvSpPr/>
            <p:nvPr/>
          </p:nvSpPr>
          <p:spPr>
            <a:xfrm>
              <a:off x="7021755" y="5889059"/>
              <a:ext cx="707707" cy="167191"/>
            </a:xfrm>
            <a:prstGeom prst="rect">
              <a:avLst/>
            </a:prstGeom>
            <a:solidFill>
              <a:srgbClr val="E2231A">
                <a:alpha val="100000"/>
              </a:srgbClr>
            </a:solidFill>
          </p:spPr>
          <p:txBody>
            <a:bodyPr/>
            <a:lstStyle/>
            <a:p/>
          </p:txBody>
        </p:sp>
        <p:sp>
          <p:nvSpPr>
            <p:cNvPr id="171" name="rc171"/>
            <p:cNvSpPr/>
            <p:nvPr/>
          </p:nvSpPr>
          <p:spPr>
            <a:xfrm>
              <a:off x="1296273" y="5680069"/>
              <a:ext cx="5048407" cy="167191"/>
            </a:xfrm>
            <a:prstGeom prst="rect">
              <a:avLst/>
            </a:prstGeom>
            <a:solidFill>
              <a:srgbClr val="80BD41">
                <a:alpha val="100000"/>
              </a:srgbClr>
            </a:solidFill>
          </p:spPr>
          <p:txBody>
            <a:bodyPr/>
            <a:lstStyle/>
            <a:p/>
          </p:txBody>
        </p:sp>
        <p:sp>
          <p:nvSpPr>
            <p:cNvPr id="172" name="rc172"/>
            <p:cNvSpPr/>
            <p:nvPr/>
          </p:nvSpPr>
          <p:spPr>
            <a:xfrm>
              <a:off x="6344681" y="5680069"/>
              <a:ext cx="1507884" cy="167191"/>
            </a:xfrm>
            <a:prstGeom prst="rect">
              <a:avLst/>
            </a:prstGeom>
            <a:solidFill>
              <a:srgbClr val="E2231A">
                <a:alpha val="100000"/>
              </a:srgbClr>
            </a:solidFill>
          </p:spPr>
          <p:txBody>
            <a:bodyPr/>
            <a:lstStyle/>
            <a:p/>
          </p:txBody>
        </p:sp>
        <p:sp>
          <p:nvSpPr>
            <p:cNvPr id="173" name="rc173"/>
            <p:cNvSpPr/>
            <p:nvPr/>
          </p:nvSpPr>
          <p:spPr>
            <a:xfrm>
              <a:off x="1296273" y="5471080"/>
              <a:ext cx="5193920" cy="167191"/>
            </a:xfrm>
            <a:prstGeom prst="rect">
              <a:avLst/>
            </a:prstGeom>
            <a:solidFill>
              <a:srgbClr val="80BD41">
                <a:alpha val="100000"/>
              </a:srgbClr>
            </a:solidFill>
          </p:spPr>
          <p:txBody>
            <a:bodyPr/>
            <a:lstStyle/>
            <a:p/>
          </p:txBody>
        </p:sp>
        <p:sp>
          <p:nvSpPr>
            <p:cNvPr id="174" name="rc174"/>
            <p:cNvSpPr/>
            <p:nvPr/>
          </p:nvSpPr>
          <p:spPr>
            <a:xfrm>
              <a:off x="6490194" y="5471080"/>
              <a:ext cx="1380809" cy="167191"/>
            </a:xfrm>
            <a:prstGeom prst="rect">
              <a:avLst/>
            </a:prstGeom>
            <a:solidFill>
              <a:srgbClr val="E2231A">
                <a:alpha val="100000"/>
              </a:srgbClr>
            </a:solidFill>
          </p:spPr>
          <p:txBody>
            <a:bodyPr/>
            <a:lstStyle/>
            <a:p/>
          </p:txBody>
        </p:sp>
        <p:sp>
          <p:nvSpPr>
            <p:cNvPr id="175" name="tx175"/>
            <p:cNvSpPr/>
            <p:nvPr/>
          </p:nvSpPr>
          <p:spPr>
            <a:xfrm>
              <a:off x="7906143" y="5929518"/>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226.8</a:t>
              </a:r>
            </a:p>
          </p:txBody>
        </p:sp>
        <p:sp>
          <p:nvSpPr>
            <p:cNvPr id="176" name="tx176"/>
            <p:cNvSpPr/>
            <p:nvPr/>
          </p:nvSpPr>
          <p:spPr>
            <a:xfrm>
              <a:off x="8035700" y="5720472"/>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231.1</a:t>
              </a:r>
            </a:p>
          </p:txBody>
        </p:sp>
        <p:sp>
          <p:nvSpPr>
            <p:cNvPr id="177" name="tx177"/>
            <p:cNvSpPr/>
            <p:nvPr/>
          </p:nvSpPr>
          <p:spPr>
            <a:xfrm>
              <a:off x="8055059" y="5511483"/>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231.8</a:t>
              </a:r>
            </a:p>
          </p:txBody>
        </p:sp>
        <p:sp>
          <p:nvSpPr>
            <p:cNvPr id="178" name="tx178"/>
            <p:cNvSpPr/>
            <p:nvPr/>
          </p:nvSpPr>
          <p:spPr>
            <a:xfrm>
              <a:off x="4023375" y="5932214"/>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201.8</a:t>
              </a:r>
            </a:p>
          </p:txBody>
        </p:sp>
        <p:sp>
          <p:nvSpPr>
            <p:cNvPr id="179" name="tx179"/>
            <p:cNvSpPr/>
            <p:nvPr/>
          </p:nvSpPr>
          <p:spPr>
            <a:xfrm>
              <a:off x="7315319" y="59322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a:t>
              </a:r>
            </a:p>
          </p:txBody>
        </p:sp>
        <p:sp>
          <p:nvSpPr>
            <p:cNvPr id="180" name="tx180"/>
            <p:cNvSpPr/>
            <p:nvPr/>
          </p:nvSpPr>
          <p:spPr>
            <a:xfrm>
              <a:off x="3730043" y="5723225"/>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178</a:t>
              </a:r>
            </a:p>
          </p:txBody>
        </p:sp>
        <p:sp>
          <p:nvSpPr>
            <p:cNvPr id="181" name="tx181"/>
            <p:cNvSpPr/>
            <p:nvPr/>
          </p:nvSpPr>
          <p:spPr>
            <a:xfrm>
              <a:off x="6993130" y="572317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53.2</a:t>
              </a:r>
            </a:p>
          </p:txBody>
        </p:sp>
        <p:sp>
          <p:nvSpPr>
            <p:cNvPr id="182" name="tx182"/>
            <p:cNvSpPr/>
            <p:nvPr/>
          </p:nvSpPr>
          <p:spPr>
            <a:xfrm>
              <a:off x="3757595" y="5514182"/>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183.1</a:t>
              </a:r>
            </a:p>
          </p:txBody>
        </p:sp>
        <p:sp>
          <p:nvSpPr>
            <p:cNvPr id="183" name="tx183"/>
            <p:cNvSpPr/>
            <p:nvPr/>
          </p:nvSpPr>
          <p:spPr>
            <a:xfrm>
              <a:off x="7075105" y="551423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48.7</a:t>
              </a:r>
            </a:p>
          </p:txBody>
        </p:sp>
        <p:sp>
          <p:nvSpPr>
            <p:cNvPr id="184" name="tx184"/>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5" name="tx185"/>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6" name="tx186"/>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7" name="tx187"/>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8" name="tx188"/>
            <p:cNvSpPr/>
            <p:nvPr/>
          </p:nvSpPr>
          <p:spPr>
            <a:xfrm>
              <a:off x="2636830"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89" name="tx189"/>
            <p:cNvSpPr/>
            <p:nvPr/>
          </p:nvSpPr>
          <p:spPr>
            <a:xfrm>
              <a:off x="4016235"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90" name="tx190"/>
            <p:cNvSpPr/>
            <p:nvPr/>
          </p:nvSpPr>
          <p:spPr>
            <a:xfrm>
              <a:off x="5434486"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91" name="tx191"/>
            <p:cNvSpPr/>
            <p:nvPr/>
          </p:nvSpPr>
          <p:spPr>
            <a:xfrm>
              <a:off x="6852738"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92" name="tx192"/>
            <p:cNvSpPr/>
            <p:nvPr/>
          </p:nvSpPr>
          <p:spPr>
            <a:xfrm>
              <a:off x="8270989"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a:t>
              </a:r>
            </a:p>
          </p:txBody>
        </p:sp>
        <p:sp>
          <p:nvSpPr>
            <p:cNvPr id="193" name="tx193"/>
            <p:cNvSpPr/>
            <p:nvPr/>
          </p:nvSpPr>
          <p:spPr>
            <a:xfrm>
              <a:off x="4255032" y="6293768"/>
              <a:ext cx="98594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niños  (miles)</a:t>
              </a:r>
            </a:p>
          </p:txBody>
        </p:sp>
        <p:sp>
          <p:nvSpPr>
            <p:cNvPr id="194" name="tx194"/>
            <p:cNvSpPr/>
            <p:nvPr/>
          </p:nvSpPr>
          <p:spPr>
            <a:xfrm>
              <a:off x="3948074" y="6506617"/>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grpSp>
      <p:sp>
        <p:nvSpPr>
          <p:cNvPr id="19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La cobertura de MCV1 en 2024 (79%) fue inferior a la de 2019 (89%).
El número de niños vacunados con MCV1 disminuyó un 9% en comparación con 2019.
El número de lactantes supervivientes aumentó aproximadamente un 2% en comparación con 2019.
En 2024, se vacunó a menos niños que en 2019.
En 2024, hubo más lactantes supervivientes (población diana) que en 2019.
Para que aumente la cobertura vacunal, el número de niños vacunados debe aumentar a un ritmo mayor que el de la población.</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Vacunación infantil:
Tablas adicionales</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79535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3271722"/>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1748086"/>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403353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9" name="pl9"/>
            <p:cNvSpPr/>
            <p:nvPr/>
          </p:nvSpPr>
          <p:spPr>
            <a:xfrm>
              <a:off x="767459" y="250990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0" name="pl10"/>
            <p:cNvSpPr/>
            <p:nvPr/>
          </p:nvSpPr>
          <p:spPr>
            <a:xfrm>
              <a:off x="767459" y="986268"/>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94346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67681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410173"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3143527"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730211"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31689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46356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943464" y="3119358"/>
              <a:ext cx="3520101" cy="914181"/>
            </a:xfrm>
            <a:custGeom>
              <a:avLst/>
              <a:pathLst>
                <a:path w="3520101" h="914181">
                  <a:moveTo>
                    <a:pt x="0" y="304727"/>
                  </a:moveTo>
                  <a:lnTo>
                    <a:pt x="146670" y="609454"/>
                  </a:lnTo>
                  <a:lnTo>
                    <a:pt x="293341" y="457090"/>
                  </a:lnTo>
                  <a:lnTo>
                    <a:pt x="440012" y="152363"/>
                  </a:lnTo>
                  <a:lnTo>
                    <a:pt x="586683" y="304727"/>
                  </a:lnTo>
                  <a:lnTo>
                    <a:pt x="733354" y="761817"/>
                  </a:lnTo>
                  <a:lnTo>
                    <a:pt x="880025" y="761817"/>
                  </a:lnTo>
                  <a:lnTo>
                    <a:pt x="1026696" y="914181"/>
                  </a:lnTo>
                  <a:lnTo>
                    <a:pt x="1173367" y="304727"/>
                  </a:lnTo>
                  <a:lnTo>
                    <a:pt x="1320038" y="609454"/>
                  </a:lnTo>
                  <a:lnTo>
                    <a:pt x="1466709" y="609454"/>
                  </a:lnTo>
                  <a:lnTo>
                    <a:pt x="1613379" y="609454"/>
                  </a:lnTo>
                  <a:lnTo>
                    <a:pt x="1760050" y="914181"/>
                  </a:lnTo>
                  <a:lnTo>
                    <a:pt x="1906721" y="914181"/>
                  </a:lnTo>
                  <a:lnTo>
                    <a:pt x="2053392" y="914181"/>
                  </a:lnTo>
                  <a:lnTo>
                    <a:pt x="2200063" y="761817"/>
                  </a:lnTo>
                  <a:lnTo>
                    <a:pt x="2346734" y="457090"/>
                  </a:lnTo>
                  <a:lnTo>
                    <a:pt x="2493405" y="609454"/>
                  </a:lnTo>
                  <a:lnTo>
                    <a:pt x="2640076" y="609454"/>
                  </a:lnTo>
                  <a:lnTo>
                    <a:pt x="2786747" y="761817"/>
                  </a:lnTo>
                  <a:lnTo>
                    <a:pt x="2933418" y="0"/>
                  </a:lnTo>
                  <a:lnTo>
                    <a:pt x="3080089" y="0"/>
                  </a:lnTo>
                  <a:lnTo>
                    <a:pt x="3226759" y="457090"/>
                  </a:lnTo>
                  <a:lnTo>
                    <a:pt x="3373430" y="761817"/>
                  </a:lnTo>
                  <a:lnTo>
                    <a:pt x="3520101" y="914181"/>
                  </a:lnTo>
                </a:path>
              </a:pathLst>
            </a:custGeom>
            <a:ln w="27101" cap="flat">
              <a:solidFill>
                <a:srgbClr val="0058AB">
                  <a:alpha val="80000"/>
                </a:srgbClr>
              </a:solidFill>
              <a:prstDash val="solid"/>
              <a:round/>
            </a:ln>
          </p:spPr>
          <p:txBody>
            <a:bodyPr/>
            <a:lstStyle/>
            <a:p/>
          </p:txBody>
        </p:sp>
        <p:sp>
          <p:nvSpPr>
            <p:cNvPr id="19" name="pl19"/>
            <p:cNvSpPr/>
            <p:nvPr/>
          </p:nvSpPr>
          <p:spPr>
            <a:xfrm>
              <a:off x="943464" y="2052813"/>
              <a:ext cx="3520101" cy="1218908"/>
            </a:xfrm>
            <a:custGeom>
              <a:avLst/>
              <a:pathLst>
                <a:path w="3520101" h="1218908">
                  <a:moveTo>
                    <a:pt x="0" y="0"/>
                  </a:moveTo>
                  <a:lnTo>
                    <a:pt x="146670" y="152363"/>
                  </a:lnTo>
                  <a:lnTo>
                    <a:pt x="293341" y="0"/>
                  </a:lnTo>
                  <a:lnTo>
                    <a:pt x="440012" y="304727"/>
                  </a:lnTo>
                  <a:lnTo>
                    <a:pt x="586683" y="457090"/>
                  </a:lnTo>
                  <a:lnTo>
                    <a:pt x="733354" y="304727"/>
                  </a:lnTo>
                  <a:lnTo>
                    <a:pt x="880025" y="457090"/>
                  </a:lnTo>
                  <a:lnTo>
                    <a:pt x="1026696" y="457090"/>
                  </a:lnTo>
                  <a:lnTo>
                    <a:pt x="1173367" y="761817"/>
                  </a:lnTo>
                  <a:lnTo>
                    <a:pt x="1320038" y="914181"/>
                  </a:lnTo>
                  <a:lnTo>
                    <a:pt x="1466709" y="1066544"/>
                  </a:lnTo>
                  <a:lnTo>
                    <a:pt x="1613379" y="1066544"/>
                  </a:lnTo>
                  <a:lnTo>
                    <a:pt x="1760050" y="1066544"/>
                  </a:lnTo>
                  <a:lnTo>
                    <a:pt x="1906721" y="1066544"/>
                  </a:lnTo>
                  <a:lnTo>
                    <a:pt x="2053392" y="1218908"/>
                  </a:lnTo>
                  <a:lnTo>
                    <a:pt x="2200063" y="1218908"/>
                  </a:lnTo>
                  <a:lnTo>
                    <a:pt x="2346734" y="1218908"/>
                  </a:lnTo>
                  <a:lnTo>
                    <a:pt x="2493405" y="1218908"/>
                  </a:lnTo>
                  <a:lnTo>
                    <a:pt x="2640076" y="1218908"/>
                  </a:lnTo>
                  <a:lnTo>
                    <a:pt x="2786747" y="1218908"/>
                  </a:lnTo>
                  <a:lnTo>
                    <a:pt x="2933418" y="1218908"/>
                  </a:lnTo>
                  <a:lnTo>
                    <a:pt x="3080089" y="1066544"/>
                  </a:lnTo>
                  <a:lnTo>
                    <a:pt x="3226759" y="1218908"/>
                  </a:lnTo>
                  <a:lnTo>
                    <a:pt x="3373430" y="1218908"/>
                  </a:lnTo>
                  <a:lnTo>
                    <a:pt x="3520101" y="1218908"/>
                  </a:lnTo>
                </a:path>
              </a:pathLst>
            </a:custGeom>
            <a:ln w="27101" cap="flat">
              <a:solidFill>
                <a:srgbClr val="1CABE2">
                  <a:alpha val="80000"/>
                </a:srgbClr>
              </a:solidFill>
              <a:prstDash val="solid"/>
              <a:round/>
            </a:ln>
          </p:spPr>
          <p:txBody>
            <a:bodyPr/>
            <a:lstStyle/>
            <a:p/>
          </p:txBody>
        </p:sp>
        <p:sp>
          <p:nvSpPr>
            <p:cNvPr id="20" name="pl20"/>
            <p:cNvSpPr/>
            <p:nvPr/>
          </p:nvSpPr>
          <p:spPr>
            <a:xfrm>
              <a:off x="943464" y="2509904"/>
              <a:ext cx="3520101" cy="1218908"/>
            </a:xfrm>
            <a:custGeom>
              <a:avLst/>
              <a:pathLst>
                <a:path w="3520101" h="1218908">
                  <a:moveTo>
                    <a:pt x="0" y="609454"/>
                  </a:moveTo>
                  <a:lnTo>
                    <a:pt x="146670" y="761817"/>
                  </a:lnTo>
                  <a:lnTo>
                    <a:pt x="293341" y="761817"/>
                  </a:lnTo>
                  <a:lnTo>
                    <a:pt x="440012" y="914181"/>
                  </a:lnTo>
                  <a:lnTo>
                    <a:pt x="586683" y="1066544"/>
                  </a:lnTo>
                  <a:lnTo>
                    <a:pt x="733354" y="914181"/>
                  </a:lnTo>
                  <a:lnTo>
                    <a:pt x="880025" y="1066544"/>
                  </a:lnTo>
                  <a:lnTo>
                    <a:pt x="1026696" y="1218908"/>
                  </a:lnTo>
                  <a:lnTo>
                    <a:pt x="1173367" y="761817"/>
                  </a:lnTo>
                  <a:lnTo>
                    <a:pt x="1320038" y="1066544"/>
                  </a:lnTo>
                  <a:lnTo>
                    <a:pt x="1466709" y="1066544"/>
                  </a:lnTo>
                  <a:lnTo>
                    <a:pt x="1613379" y="914181"/>
                  </a:lnTo>
                  <a:lnTo>
                    <a:pt x="1760050" y="1066544"/>
                  </a:lnTo>
                  <a:lnTo>
                    <a:pt x="1906721" y="914181"/>
                  </a:lnTo>
                  <a:lnTo>
                    <a:pt x="2053392" y="457090"/>
                  </a:lnTo>
                  <a:lnTo>
                    <a:pt x="2200063" y="457090"/>
                  </a:lnTo>
                  <a:lnTo>
                    <a:pt x="2346734" y="609454"/>
                  </a:lnTo>
                  <a:lnTo>
                    <a:pt x="2493405" y="152363"/>
                  </a:lnTo>
                  <a:lnTo>
                    <a:pt x="2640076" y="761817"/>
                  </a:lnTo>
                  <a:lnTo>
                    <a:pt x="2786747" y="457090"/>
                  </a:lnTo>
                  <a:lnTo>
                    <a:pt x="2933418" y="0"/>
                  </a:lnTo>
                  <a:lnTo>
                    <a:pt x="3080089" y="152363"/>
                  </a:lnTo>
                  <a:lnTo>
                    <a:pt x="3226759" y="152363"/>
                  </a:lnTo>
                  <a:lnTo>
                    <a:pt x="3373430" y="761817"/>
                  </a:lnTo>
                  <a:lnTo>
                    <a:pt x="3520101" y="914181"/>
                  </a:lnTo>
                </a:path>
              </a:pathLst>
            </a:custGeom>
            <a:ln w="27101" cap="flat">
              <a:solidFill>
                <a:srgbClr val="00833D">
                  <a:alpha val="80000"/>
                </a:srgbClr>
              </a:solidFill>
              <a:prstDash val="solid"/>
              <a:round/>
            </a:ln>
          </p:spPr>
          <p:txBody>
            <a:bodyPr/>
            <a:lstStyle/>
            <a:p/>
          </p:txBody>
        </p:sp>
        <p:sp>
          <p:nvSpPr>
            <p:cNvPr id="21" name="pl21"/>
            <p:cNvSpPr/>
            <p:nvPr/>
          </p:nvSpPr>
          <p:spPr>
            <a:xfrm>
              <a:off x="943464" y="3119358"/>
              <a:ext cx="3520101" cy="914181"/>
            </a:xfrm>
            <a:custGeom>
              <a:avLst/>
              <a:pathLst>
                <a:path w="3520101" h="914181">
                  <a:moveTo>
                    <a:pt x="0" y="304727"/>
                  </a:moveTo>
                  <a:lnTo>
                    <a:pt x="146670" y="609454"/>
                  </a:lnTo>
                  <a:lnTo>
                    <a:pt x="293341" y="457090"/>
                  </a:lnTo>
                  <a:lnTo>
                    <a:pt x="440012" y="152363"/>
                  </a:lnTo>
                  <a:lnTo>
                    <a:pt x="586683" y="304727"/>
                  </a:lnTo>
                  <a:lnTo>
                    <a:pt x="733354" y="761817"/>
                  </a:lnTo>
                  <a:lnTo>
                    <a:pt x="880025" y="761817"/>
                  </a:lnTo>
                  <a:lnTo>
                    <a:pt x="1026696" y="914181"/>
                  </a:lnTo>
                  <a:lnTo>
                    <a:pt x="1173367" y="304727"/>
                  </a:lnTo>
                  <a:lnTo>
                    <a:pt x="1320038" y="609454"/>
                  </a:lnTo>
                  <a:lnTo>
                    <a:pt x="1466709" y="609454"/>
                  </a:lnTo>
                  <a:lnTo>
                    <a:pt x="1613379" y="609454"/>
                  </a:lnTo>
                  <a:lnTo>
                    <a:pt x="1760050" y="914181"/>
                  </a:lnTo>
                  <a:lnTo>
                    <a:pt x="1906721" y="914181"/>
                  </a:lnTo>
                  <a:lnTo>
                    <a:pt x="2053392" y="914181"/>
                  </a:lnTo>
                  <a:lnTo>
                    <a:pt x="2200063" y="761817"/>
                  </a:lnTo>
                  <a:lnTo>
                    <a:pt x="2346734" y="457090"/>
                  </a:lnTo>
                  <a:lnTo>
                    <a:pt x="2493405" y="609454"/>
                  </a:lnTo>
                  <a:lnTo>
                    <a:pt x="2640076" y="609454"/>
                  </a:lnTo>
                  <a:lnTo>
                    <a:pt x="2786747" y="761817"/>
                  </a:lnTo>
                  <a:lnTo>
                    <a:pt x="2933418" y="0"/>
                  </a:lnTo>
                  <a:lnTo>
                    <a:pt x="3080089" y="0"/>
                  </a:lnTo>
                  <a:lnTo>
                    <a:pt x="3226759" y="457090"/>
                  </a:lnTo>
                  <a:lnTo>
                    <a:pt x="3373430" y="761817"/>
                  </a:lnTo>
                  <a:lnTo>
                    <a:pt x="3520101" y="914181"/>
                  </a:lnTo>
                </a:path>
              </a:pathLst>
            </a:custGeom>
            <a:ln w="43362" cap="flat">
              <a:solidFill>
                <a:srgbClr val="000000">
                  <a:alpha val="100000"/>
                </a:srgbClr>
              </a:solidFill>
              <a:prstDash val="solid"/>
              <a:round/>
            </a:ln>
          </p:spPr>
          <p:txBody>
            <a:bodyPr/>
            <a:lstStyle/>
            <a:p/>
          </p:txBody>
        </p:sp>
        <p:sp>
          <p:nvSpPr>
            <p:cNvPr id="22" name="pl22"/>
            <p:cNvSpPr/>
            <p:nvPr/>
          </p:nvSpPr>
          <p:spPr>
            <a:xfrm>
              <a:off x="943464" y="3119358"/>
              <a:ext cx="3520101" cy="914181"/>
            </a:xfrm>
            <a:custGeom>
              <a:avLst/>
              <a:pathLst>
                <a:path w="3520101" h="914181">
                  <a:moveTo>
                    <a:pt x="0" y="304727"/>
                  </a:moveTo>
                  <a:lnTo>
                    <a:pt x="146670" y="609454"/>
                  </a:lnTo>
                  <a:lnTo>
                    <a:pt x="293341" y="457090"/>
                  </a:lnTo>
                  <a:lnTo>
                    <a:pt x="440012" y="152363"/>
                  </a:lnTo>
                  <a:lnTo>
                    <a:pt x="586683" y="304727"/>
                  </a:lnTo>
                  <a:lnTo>
                    <a:pt x="733354" y="761817"/>
                  </a:lnTo>
                  <a:lnTo>
                    <a:pt x="880025" y="761817"/>
                  </a:lnTo>
                  <a:lnTo>
                    <a:pt x="1026696" y="914181"/>
                  </a:lnTo>
                  <a:lnTo>
                    <a:pt x="1173367" y="304727"/>
                  </a:lnTo>
                  <a:lnTo>
                    <a:pt x="1320038" y="609454"/>
                  </a:lnTo>
                  <a:lnTo>
                    <a:pt x="1466709" y="609454"/>
                  </a:lnTo>
                  <a:lnTo>
                    <a:pt x="1613379" y="609454"/>
                  </a:lnTo>
                  <a:lnTo>
                    <a:pt x="1760050" y="914181"/>
                  </a:lnTo>
                  <a:lnTo>
                    <a:pt x="1906721" y="914181"/>
                  </a:lnTo>
                  <a:lnTo>
                    <a:pt x="2053392" y="914181"/>
                  </a:lnTo>
                  <a:lnTo>
                    <a:pt x="2200063" y="761817"/>
                  </a:lnTo>
                  <a:lnTo>
                    <a:pt x="2346734" y="457090"/>
                  </a:lnTo>
                  <a:lnTo>
                    <a:pt x="2493405" y="609454"/>
                  </a:lnTo>
                  <a:lnTo>
                    <a:pt x="2640076" y="609454"/>
                  </a:lnTo>
                  <a:lnTo>
                    <a:pt x="2786747" y="761817"/>
                  </a:lnTo>
                  <a:lnTo>
                    <a:pt x="2933418" y="0"/>
                  </a:lnTo>
                  <a:lnTo>
                    <a:pt x="3080089" y="0"/>
                  </a:lnTo>
                  <a:lnTo>
                    <a:pt x="3226759" y="457090"/>
                  </a:lnTo>
                  <a:lnTo>
                    <a:pt x="3373430" y="761817"/>
                  </a:lnTo>
                  <a:lnTo>
                    <a:pt x="3520101" y="914181"/>
                  </a:lnTo>
                </a:path>
              </a:pathLst>
            </a:custGeom>
            <a:ln w="27101" cap="flat">
              <a:solidFill>
                <a:srgbClr val="0058AB">
                  <a:alpha val="100000"/>
                </a:srgbClr>
              </a:solidFill>
              <a:prstDash val="solid"/>
              <a:round/>
            </a:ln>
          </p:spPr>
          <p:txBody>
            <a:bodyPr/>
            <a:lstStyle/>
            <a:p/>
          </p:txBody>
        </p:sp>
        <p:sp>
          <p:nvSpPr>
            <p:cNvPr id="23" name="pl23"/>
            <p:cNvSpPr/>
            <p:nvPr/>
          </p:nvSpPr>
          <p:spPr>
            <a:xfrm>
              <a:off x="767459" y="4033539"/>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4" name="pl24"/>
            <p:cNvSpPr/>
            <p:nvPr/>
          </p:nvSpPr>
          <p:spPr>
            <a:xfrm>
              <a:off x="943464" y="2966994"/>
              <a:ext cx="0" cy="457090"/>
            </a:xfrm>
            <a:custGeom>
              <a:avLst/>
              <a:pathLst>
                <a:path w="0" h="457090">
                  <a:moveTo>
                    <a:pt x="0" y="457090"/>
                  </a:moveTo>
                  <a:lnTo>
                    <a:pt x="0" y="0"/>
                  </a:lnTo>
                </a:path>
              </a:pathLst>
            </a:custGeom>
            <a:ln w="13550" cap="flat">
              <a:solidFill>
                <a:srgbClr val="0058AB">
                  <a:alpha val="100000"/>
                </a:srgbClr>
              </a:solidFill>
              <a:prstDash val="dot"/>
              <a:round/>
            </a:ln>
          </p:spPr>
          <p:txBody>
            <a:bodyPr/>
            <a:lstStyle/>
            <a:p/>
          </p:txBody>
        </p:sp>
        <p:sp>
          <p:nvSpPr>
            <p:cNvPr id="25" name="pl25"/>
            <p:cNvSpPr/>
            <p:nvPr/>
          </p:nvSpPr>
          <p:spPr>
            <a:xfrm>
              <a:off x="1676818" y="3424085"/>
              <a:ext cx="0" cy="457090"/>
            </a:xfrm>
            <a:custGeom>
              <a:avLst/>
              <a:pathLst>
                <a:path w="0" h="457090">
                  <a:moveTo>
                    <a:pt x="0" y="457090"/>
                  </a:moveTo>
                  <a:lnTo>
                    <a:pt x="0" y="0"/>
                  </a:lnTo>
                </a:path>
              </a:pathLst>
            </a:custGeom>
            <a:ln w="13550" cap="flat">
              <a:solidFill>
                <a:srgbClr val="0058AB">
                  <a:alpha val="100000"/>
                </a:srgbClr>
              </a:solidFill>
              <a:prstDash val="dot"/>
              <a:round/>
            </a:ln>
          </p:spPr>
          <p:txBody>
            <a:bodyPr/>
            <a:lstStyle/>
            <a:p/>
          </p:txBody>
        </p:sp>
        <p:sp>
          <p:nvSpPr>
            <p:cNvPr id="26" name="pl26"/>
            <p:cNvSpPr/>
            <p:nvPr/>
          </p:nvSpPr>
          <p:spPr>
            <a:xfrm>
              <a:off x="2410173" y="3271722"/>
              <a:ext cx="0" cy="457090"/>
            </a:xfrm>
            <a:custGeom>
              <a:avLst/>
              <a:pathLst>
                <a:path w="0" h="457090">
                  <a:moveTo>
                    <a:pt x="0" y="457090"/>
                  </a:moveTo>
                  <a:lnTo>
                    <a:pt x="0" y="0"/>
                  </a:lnTo>
                </a:path>
              </a:pathLst>
            </a:custGeom>
            <a:ln w="13550" cap="flat">
              <a:solidFill>
                <a:srgbClr val="0058AB">
                  <a:alpha val="100000"/>
                </a:srgbClr>
              </a:solidFill>
              <a:prstDash val="dot"/>
              <a:round/>
            </a:ln>
          </p:spPr>
          <p:txBody>
            <a:bodyPr/>
            <a:lstStyle/>
            <a:p/>
          </p:txBody>
        </p:sp>
        <p:sp>
          <p:nvSpPr>
            <p:cNvPr id="27" name="pl27"/>
            <p:cNvSpPr/>
            <p:nvPr/>
          </p:nvSpPr>
          <p:spPr>
            <a:xfrm>
              <a:off x="3143527" y="3424085"/>
              <a:ext cx="0" cy="457090"/>
            </a:xfrm>
            <a:custGeom>
              <a:avLst/>
              <a:pathLst>
                <a:path w="0" h="457090">
                  <a:moveTo>
                    <a:pt x="0" y="457090"/>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3730211" y="3424085"/>
              <a:ext cx="0" cy="457090"/>
            </a:xfrm>
            <a:custGeom>
              <a:avLst/>
              <a:pathLst>
                <a:path w="0" h="457090">
                  <a:moveTo>
                    <a:pt x="0" y="457090"/>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4316894" y="3424085"/>
              <a:ext cx="0" cy="457090"/>
            </a:xfrm>
            <a:custGeom>
              <a:avLst/>
              <a:pathLst>
                <a:path w="0" h="457090">
                  <a:moveTo>
                    <a:pt x="0" y="457090"/>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4463565" y="3576449"/>
              <a:ext cx="0" cy="457090"/>
            </a:xfrm>
            <a:custGeom>
              <a:avLst/>
              <a:pathLst>
                <a:path w="0" h="457090">
                  <a:moveTo>
                    <a:pt x="0" y="457090"/>
                  </a:moveTo>
                  <a:lnTo>
                    <a:pt x="0" y="0"/>
                  </a:lnTo>
                </a:path>
              </a:pathLst>
            </a:custGeom>
            <a:ln w="13550" cap="flat">
              <a:solidFill>
                <a:srgbClr val="0058AB">
                  <a:alpha val="100000"/>
                </a:srgbClr>
              </a:solidFill>
              <a:prstDash val="dot"/>
              <a:round/>
            </a:ln>
          </p:spPr>
          <p:txBody>
            <a:bodyPr/>
            <a:lstStyle/>
            <a:p/>
          </p:txBody>
        </p:sp>
        <p:sp>
          <p:nvSpPr>
            <p:cNvPr id="31" name="pg31"/>
            <p:cNvSpPr/>
            <p:nvPr/>
          </p:nvSpPr>
          <p:spPr>
            <a:xfrm>
              <a:off x="884975" y="290042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 name="tx32"/>
            <p:cNvSpPr/>
            <p:nvPr/>
          </p:nvSpPr>
          <p:spPr>
            <a:xfrm>
              <a:off x="915328" y="2930782"/>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33" name="pg33"/>
            <p:cNvSpPr/>
            <p:nvPr/>
          </p:nvSpPr>
          <p:spPr>
            <a:xfrm>
              <a:off x="1618330" y="335751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 name="tx34"/>
            <p:cNvSpPr/>
            <p:nvPr/>
          </p:nvSpPr>
          <p:spPr>
            <a:xfrm>
              <a:off x="1648683" y="3387576"/>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35" name="pg35"/>
            <p:cNvSpPr/>
            <p:nvPr/>
          </p:nvSpPr>
          <p:spPr>
            <a:xfrm>
              <a:off x="2351684" y="320515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 name="tx36"/>
            <p:cNvSpPr/>
            <p:nvPr/>
          </p:nvSpPr>
          <p:spPr>
            <a:xfrm>
              <a:off x="2382037" y="3235213"/>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37" name="pg37"/>
            <p:cNvSpPr/>
            <p:nvPr/>
          </p:nvSpPr>
          <p:spPr>
            <a:xfrm>
              <a:off x="3085039" y="335751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3115392" y="3387576"/>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39" name="pg39"/>
            <p:cNvSpPr/>
            <p:nvPr/>
          </p:nvSpPr>
          <p:spPr>
            <a:xfrm>
              <a:off x="3671722" y="335751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3702076" y="3387576"/>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41" name="pg41"/>
            <p:cNvSpPr/>
            <p:nvPr/>
          </p:nvSpPr>
          <p:spPr>
            <a:xfrm>
              <a:off x="4258406" y="335751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4288759" y="3387576"/>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43" name="pg43"/>
            <p:cNvSpPr/>
            <p:nvPr/>
          </p:nvSpPr>
          <p:spPr>
            <a:xfrm>
              <a:off x="4405077" y="350988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4435430" y="3538705"/>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5" name="tx45"/>
            <p:cNvSpPr/>
            <p:nvPr/>
          </p:nvSpPr>
          <p:spPr>
            <a:xfrm>
              <a:off x="4523855" y="3232658"/>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6" name="tx46"/>
            <p:cNvSpPr/>
            <p:nvPr/>
          </p:nvSpPr>
          <p:spPr>
            <a:xfrm>
              <a:off x="4523855" y="3385286"/>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4</a:t>
              </a:r>
            </a:p>
          </p:txBody>
        </p:sp>
        <p:sp>
          <p:nvSpPr>
            <p:cNvPr id="47" name="tx47"/>
            <p:cNvSpPr/>
            <p:nvPr/>
          </p:nvSpPr>
          <p:spPr>
            <a:xfrm>
              <a:off x="641260" y="399090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48" name="tx48"/>
            <p:cNvSpPr/>
            <p:nvPr/>
          </p:nvSpPr>
          <p:spPr>
            <a:xfrm>
              <a:off x="577692" y="246726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49" name="tx49"/>
            <p:cNvSpPr/>
            <p:nvPr/>
          </p:nvSpPr>
          <p:spPr>
            <a:xfrm>
              <a:off x="577692" y="94362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0" name="tx50"/>
            <p:cNvSpPr/>
            <p:nvPr/>
          </p:nvSpPr>
          <p:spPr>
            <a:xfrm rot="-5400000">
              <a:off x="78701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1" name="tx51"/>
            <p:cNvSpPr/>
            <p:nvPr/>
          </p:nvSpPr>
          <p:spPr>
            <a:xfrm rot="-5400000">
              <a:off x="152037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2" name="tx52"/>
            <p:cNvSpPr/>
            <p:nvPr/>
          </p:nvSpPr>
          <p:spPr>
            <a:xfrm rot="-5400000">
              <a:off x="225372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3" name="tx53"/>
            <p:cNvSpPr/>
            <p:nvPr/>
          </p:nvSpPr>
          <p:spPr>
            <a:xfrm rot="-5400000">
              <a:off x="2987081"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4" name="tx54"/>
            <p:cNvSpPr/>
            <p:nvPr/>
          </p:nvSpPr>
          <p:spPr>
            <a:xfrm rot="-5400000">
              <a:off x="3573765"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5" name="tx55"/>
            <p:cNvSpPr/>
            <p:nvPr/>
          </p:nvSpPr>
          <p:spPr>
            <a:xfrm rot="-5400000">
              <a:off x="4160414"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6" name="tx56"/>
            <p:cNvSpPr/>
            <p:nvPr/>
          </p:nvSpPr>
          <p:spPr>
            <a:xfrm rot="-5400000">
              <a:off x="4307119"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7" name="tx57"/>
            <p:cNvSpPr/>
            <p:nvPr/>
          </p:nvSpPr>
          <p:spPr>
            <a:xfrm rot="-5400000">
              <a:off x="-262662" y="3053805"/>
              <a:ext cx="142121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Tasa de abandono (%)</a:t>
              </a:r>
            </a:p>
          </p:txBody>
        </p:sp>
        <p:sp>
          <p:nvSpPr>
            <p:cNvPr id="58" name="pl58"/>
            <p:cNvSpPr/>
            <p:nvPr/>
          </p:nvSpPr>
          <p:spPr>
            <a:xfrm>
              <a:off x="1531205"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59" name="pl59"/>
            <p:cNvSpPr/>
            <p:nvPr/>
          </p:nvSpPr>
          <p:spPr>
            <a:xfrm>
              <a:off x="1531205"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0" name="pl60"/>
            <p:cNvSpPr/>
            <p:nvPr/>
          </p:nvSpPr>
          <p:spPr>
            <a:xfrm>
              <a:off x="2495569"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1" name="pl61"/>
            <p:cNvSpPr/>
            <p:nvPr/>
          </p:nvSpPr>
          <p:spPr>
            <a:xfrm>
              <a:off x="3258024"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2" name="tx62"/>
            <p:cNvSpPr/>
            <p:nvPr/>
          </p:nvSpPr>
          <p:spPr>
            <a:xfrm>
              <a:off x="1798304" y="6102617"/>
              <a:ext cx="60573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Honduras</a:t>
              </a:r>
            </a:p>
          </p:txBody>
        </p:sp>
        <p:sp>
          <p:nvSpPr>
            <p:cNvPr id="63" name="tx63"/>
            <p:cNvSpPr/>
            <p:nvPr/>
          </p:nvSpPr>
          <p:spPr>
            <a:xfrm>
              <a:off x="2762669"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4" name="tx64"/>
            <p:cNvSpPr/>
            <p:nvPr/>
          </p:nvSpPr>
          <p:spPr>
            <a:xfrm>
              <a:off x="3525123" y="6100844"/>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5" name="tx65"/>
            <p:cNvSpPr/>
            <p:nvPr/>
          </p:nvSpPr>
          <p:spPr>
            <a:xfrm>
              <a:off x="2233515" y="697288"/>
              <a:ext cx="939998"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y DTP3</a:t>
              </a:r>
            </a:p>
          </p:txBody>
        </p:sp>
        <p:sp>
          <p:nvSpPr>
            <p:cNvPr id="66" name="pl66"/>
            <p:cNvSpPr/>
            <p:nvPr/>
          </p:nvSpPr>
          <p:spPr>
            <a:xfrm>
              <a:off x="5132709" y="479535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7" name="pl67"/>
            <p:cNvSpPr/>
            <p:nvPr/>
          </p:nvSpPr>
          <p:spPr>
            <a:xfrm>
              <a:off x="5132709" y="3271722"/>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8" name="pl68"/>
            <p:cNvSpPr/>
            <p:nvPr/>
          </p:nvSpPr>
          <p:spPr>
            <a:xfrm>
              <a:off x="5132709" y="1748086"/>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9" name="pl69"/>
            <p:cNvSpPr/>
            <p:nvPr/>
          </p:nvSpPr>
          <p:spPr>
            <a:xfrm>
              <a:off x="5132709" y="403353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0" name="pl70"/>
            <p:cNvSpPr/>
            <p:nvPr/>
          </p:nvSpPr>
          <p:spPr>
            <a:xfrm>
              <a:off x="5132709" y="250990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1" name="pl71"/>
            <p:cNvSpPr/>
            <p:nvPr/>
          </p:nvSpPr>
          <p:spPr>
            <a:xfrm>
              <a:off x="5132709" y="986268"/>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2" name="pl72"/>
            <p:cNvSpPr/>
            <p:nvPr/>
          </p:nvSpPr>
          <p:spPr>
            <a:xfrm>
              <a:off x="530871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042069"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77542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50877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095462"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68214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82881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5308715" y="3119358"/>
              <a:ext cx="3520101" cy="1980726"/>
            </a:xfrm>
            <a:custGeom>
              <a:avLst/>
              <a:pathLst>
                <a:path w="3520101" h="1980726">
                  <a:moveTo>
                    <a:pt x="0" y="914181"/>
                  </a:moveTo>
                  <a:lnTo>
                    <a:pt x="146670" y="1066544"/>
                  </a:lnTo>
                  <a:lnTo>
                    <a:pt x="293341" y="761817"/>
                  </a:lnTo>
                  <a:lnTo>
                    <a:pt x="440012" y="609454"/>
                  </a:lnTo>
                  <a:lnTo>
                    <a:pt x="586683" y="0"/>
                  </a:lnTo>
                  <a:lnTo>
                    <a:pt x="733354" y="457090"/>
                  </a:lnTo>
                  <a:lnTo>
                    <a:pt x="880025" y="761817"/>
                  </a:lnTo>
                  <a:lnTo>
                    <a:pt x="1026696" y="914181"/>
                  </a:lnTo>
                  <a:lnTo>
                    <a:pt x="1173367" y="304727"/>
                  </a:lnTo>
                  <a:lnTo>
                    <a:pt x="1320038" y="761817"/>
                  </a:lnTo>
                  <a:lnTo>
                    <a:pt x="1466709" y="761817"/>
                  </a:lnTo>
                  <a:lnTo>
                    <a:pt x="1613379" y="609454"/>
                  </a:lnTo>
                  <a:lnTo>
                    <a:pt x="1760050" y="761817"/>
                  </a:lnTo>
                  <a:lnTo>
                    <a:pt x="1906721" y="609454"/>
                  </a:lnTo>
                  <a:lnTo>
                    <a:pt x="2053392" y="609454"/>
                  </a:lnTo>
                  <a:lnTo>
                    <a:pt x="2200063" y="761817"/>
                  </a:lnTo>
                  <a:lnTo>
                    <a:pt x="2346734" y="914181"/>
                  </a:lnTo>
                  <a:lnTo>
                    <a:pt x="2493405" y="1980726"/>
                  </a:lnTo>
                  <a:lnTo>
                    <a:pt x="2640076" y="609454"/>
                  </a:lnTo>
                  <a:lnTo>
                    <a:pt x="2786747" y="914181"/>
                  </a:lnTo>
                  <a:lnTo>
                    <a:pt x="2933418" y="304727"/>
                  </a:lnTo>
                  <a:lnTo>
                    <a:pt x="3080089" y="761817"/>
                  </a:lnTo>
                  <a:lnTo>
                    <a:pt x="3226759" y="304727"/>
                  </a:lnTo>
                  <a:lnTo>
                    <a:pt x="3373430" y="1523635"/>
                  </a:lnTo>
                  <a:lnTo>
                    <a:pt x="3520101" y="1675999"/>
                  </a:lnTo>
                </a:path>
              </a:pathLst>
            </a:custGeom>
            <a:ln w="27101" cap="flat">
              <a:solidFill>
                <a:srgbClr val="0058AB">
                  <a:alpha val="80000"/>
                </a:srgbClr>
              </a:solidFill>
              <a:prstDash val="solid"/>
              <a:round/>
            </a:ln>
          </p:spPr>
          <p:txBody>
            <a:bodyPr/>
            <a:lstStyle/>
            <a:p/>
          </p:txBody>
        </p:sp>
        <p:sp>
          <p:nvSpPr>
            <p:cNvPr id="80" name="pl80"/>
            <p:cNvSpPr/>
            <p:nvPr/>
          </p:nvSpPr>
          <p:spPr>
            <a:xfrm>
              <a:off x="5308715" y="1900449"/>
              <a:ext cx="3520101" cy="1371272"/>
            </a:xfrm>
            <a:custGeom>
              <a:avLst/>
              <a:pathLst>
                <a:path w="3520101" h="1371272">
                  <a:moveTo>
                    <a:pt x="0" y="0"/>
                  </a:moveTo>
                  <a:lnTo>
                    <a:pt x="146670" y="152363"/>
                  </a:lnTo>
                  <a:lnTo>
                    <a:pt x="293341" y="152363"/>
                  </a:lnTo>
                  <a:lnTo>
                    <a:pt x="440012" y="304727"/>
                  </a:lnTo>
                  <a:lnTo>
                    <a:pt x="586683" y="457090"/>
                  </a:lnTo>
                  <a:lnTo>
                    <a:pt x="733354" y="457090"/>
                  </a:lnTo>
                  <a:lnTo>
                    <a:pt x="880025" y="609454"/>
                  </a:lnTo>
                  <a:lnTo>
                    <a:pt x="1026696" y="761817"/>
                  </a:lnTo>
                  <a:lnTo>
                    <a:pt x="1173367" y="914181"/>
                  </a:lnTo>
                  <a:lnTo>
                    <a:pt x="1320038" y="1066544"/>
                  </a:lnTo>
                  <a:lnTo>
                    <a:pt x="1466709" y="1218908"/>
                  </a:lnTo>
                  <a:lnTo>
                    <a:pt x="1613379" y="1218908"/>
                  </a:lnTo>
                  <a:lnTo>
                    <a:pt x="1760050" y="1218908"/>
                  </a:lnTo>
                  <a:lnTo>
                    <a:pt x="1906721" y="1371272"/>
                  </a:lnTo>
                  <a:lnTo>
                    <a:pt x="2053392" y="1218908"/>
                  </a:lnTo>
                  <a:lnTo>
                    <a:pt x="2200063" y="1371272"/>
                  </a:lnTo>
                  <a:lnTo>
                    <a:pt x="2346734" y="1218908"/>
                  </a:lnTo>
                  <a:lnTo>
                    <a:pt x="2493405" y="1218908"/>
                  </a:lnTo>
                  <a:lnTo>
                    <a:pt x="2640076" y="1371272"/>
                  </a:lnTo>
                  <a:lnTo>
                    <a:pt x="2786747" y="1371272"/>
                  </a:lnTo>
                  <a:lnTo>
                    <a:pt x="2933418" y="1371272"/>
                  </a:lnTo>
                  <a:lnTo>
                    <a:pt x="3080089" y="1218908"/>
                  </a:lnTo>
                  <a:lnTo>
                    <a:pt x="3226759" y="1066544"/>
                  </a:lnTo>
                  <a:lnTo>
                    <a:pt x="3373430" y="1066544"/>
                  </a:lnTo>
                  <a:lnTo>
                    <a:pt x="3520101" y="1218908"/>
                  </a:lnTo>
                </a:path>
              </a:pathLst>
            </a:custGeom>
            <a:ln w="27101" cap="flat">
              <a:solidFill>
                <a:srgbClr val="1CABE2">
                  <a:alpha val="80000"/>
                </a:srgbClr>
              </a:solidFill>
              <a:prstDash val="solid"/>
              <a:round/>
            </a:ln>
          </p:spPr>
          <p:txBody>
            <a:bodyPr/>
            <a:lstStyle/>
            <a:p/>
          </p:txBody>
        </p:sp>
        <p:sp>
          <p:nvSpPr>
            <p:cNvPr id="81" name="pl81"/>
            <p:cNvSpPr/>
            <p:nvPr/>
          </p:nvSpPr>
          <p:spPr>
            <a:xfrm>
              <a:off x="5308715" y="2814631"/>
              <a:ext cx="3520101" cy="1371272"/>
            </a:xfrm>
            <a:custGeom>
              <a:avLst/>
              <a:pathLst>
                <a:path w="3520101" h="1371272">
                  <a:moveTo>
                    <a:pt x="0" y="761817"/>
                  </a:moveTo>
                  <a:lnTo>
                    <a:pt x="146670" y="1218908"/>
                  </a:lnTo>
                  <a:lnTo>
                    <a:pt x="293341" y="761817"/>
                  </a:lnTo>
                  <a:lnTo>
                    <a:pt x="440012" y="761817"/>
                  </a:lnTo>
                  <a:lnTo>
                    <a:pt x="586683" y="761817"/>
                  </a:lnTo>
                  <a:lnTo>
                    <a:pt x="733354" y="457090"/>
                  </a:lnTo>
                  <a:lnTo>
                    <a:pt x="880025" y="914181"/>
                  </a:lnTo>
                  <a:lnTo>
                    <a:pt x="1026696" y="1066544"/>
                  </a:lnTo>
                  <a:lnTo>
                    <a:pt x="1173367" y="914181"/>
                  </a:lnTo>
                  <a:lnTo>
                    <a:pt x="1320038" y="914181"/>
                  </a:lnTo>
                  <a:lnTo>
                    <a:pt x="1466709" y="761817"/>
                  </a:lnTo>
                  <a:lnTo>
                    <a:pt x="1613379" y="914181"/>
                  </a:lnTo>
                  <a:lnTo>
                    <a:pt x="1760050" y="1066544"/>
                  </a:lnTo>
                  <a:lnTo>
                    <a:pt x="1906721" y="914181"/>
                  </a:lnTo>
                  <a:lnTo>
                    <a:pt x="2053392" y="914181"/>
                  </a:lnTo>
                  <a:lnTo>
                    <a:pt x="2200063" y="761817"/>
                  </a:lnTo>
                  <a:lnTo>
                    <a:pt x="2346734" y="914181"/>
                  </a:lnTo>
                  <a:lnTo>
                    <a:pt x="2493405" y="0"/>
                  </a:lnTo>
                  <a:lnTo>
                    <a:pt x="2640076" y="1371272"/>
                  </a:lnTo>
                  <a:lnTo>
                    <a:pt x="2786747" y="1218908"/>
                  </a:lnTo>
                  <a:lnTo>
                    <a:pt x="2933418" y="914181"/>
                  </a:lnTo>
                  <a:lnTo>
                    <a:pt x="3080089" y="1218908"/>
                  </a:lnTo>
                  <a:lnTo>
                    <a:pt x="3226759" y="152363"/>
                  </a:lnTo>
                  <a:lnTo>
                    <a:pt x="3373430" y="457090"/>
                  </a:lnTo>
                  <a:lnTo>
                    <a:pt x="3520101" y="1371272"/>
                  </a:lnTo>
                </a:path>
              </a:pathLst>
            </a:custGeom>
            <a:ln w="27101" cap="flat">
              <a:solidFill>
                <a:srgbClr val="00833D">
                  <a:alpha val="80000"/>
                </a:srgbClr>
              </a:solidFill>
              <a:prstDash val="solid"/>
              <a:round/>
            </a:ln>
          </p:spPr>
          <p:txBody>
            <a:bodyPr/>
            <a:lstStyle/>
            <a:p/>
          </p:txBody>
        </p:sp>
        <p:sp>
          <p:nvSpPr>
            <p:cNvPr id="82" name="pl82"/>
            <p:cNvSpPr/>
            <p:nvPr/>
          </p:nvSpPr>
          <p:spPr>
            <a:xfrm>
              <a:off x="5308715" y="3119358"/>
              <a:ext cx="3520101" cy="1980726"/>
            </a:xfrm>
            <a:custGeom>
              <a:avLst/>
              <a:pathLst>
                <a:path w="3520101" h="1980726">
                  <a:moveTo>
                    <a:pt x="0" y="914181"/>
                  </a:moveTo>
                  <a:lnTo>
                    <a:pt x="146670" y="1066544"/>
                  </a:lnTo>
                  <a:lnTo>
                    <a:pt x="293341" y="761817"/>
                  </a:lnTo>
                  <a:lnTo>
                    <a:pt x="440012" y="609454"/>
                  </a:lnTo>
                  <a:lnTo>
                    <a:pt x="586683" y="0"/>
                  </a:lnTo>
                  <a:lnTo>
                    <a:pt x="733354" y="457090"/>
                  </a:lnTo>
                  <a:lnTo>
                    <a:pt x="880025" y="761817"/>
                  </a:lnTo>
                  <a:lnTo>
                    <a:pt x="1026696" y="914181"/>
                  </a:lnTo>
                  <a:lnTo>
                    <a:pt x="1173367" y="304727"/>
                  </a:lnTo>
                  <a:lnTo>
                    <a:pt x="1320038" y="761817"/>
                  </a:lnTo>
                  <a:lnTo>
                    <a:pt x="1466709" y="761817"/>
                  </a:lnTo>
                  <a:lnTo>
                    <a:pt x="1613379" y="609454"/>
                  </a:lnTo>
                  <a:lnTo>
                    <a:pt x="1760050" y="761817"/>
                  </a:lnTo>
                  <a:lnTo>
                    <a:pt x="1906721" y="609454"/>
                  </a:lnTo>
                  <a:lnTo>
                    <a:pt x="2053392" y="609454"/>
                  </a:lnTo>
                  <a:lnTo>
                    <a:pt x="2200063" y="761817"/>
                  </a:lnTo>
                  <a:lnTo>
                    <a:pt x="2346734" y="914181"/>
                  </a:lnTo>
                  <a:lnTo>
                    <a:pt x="2493405" y="1980726"/>
                  </a:lnTo>
                  <a:lnTo>
                    <a:pt x="2640076" y="609454"/>
                  </a:lnTo>
                  <a:lnTo>
                    <a:pt x="2786747" y="914181"/>
                  </a:lnTo>
                  <a:lnTo>
                    <a:pt x="2933418" y="304727"/>
                  </a:lnTo>
                  <a:lnTo>
                    <a:pt x="3080089" y="761817"/>
                  </a:lnTo>
                  <a:lnTo>
                    <a:pt x="3226759" y="304727"/>
                  </a:lnTo>
                  <a:lnTo>
                    <a:pt x="3373430" y="1523635"/>
                  </a:lnTo>
                  <a:lnTo>
                    <a:pt x="3520101" y="1675999"/>
                  </a:lnTo>
                </a:path>
              </a:pathLst>
            </a:custGeom>
            <a:ln w="43362" cap="flat">
              <a:solidFill>
                <a:srgbClr val="000000">
                  <a:alpha val="100000"/>
                </a:srgbClr>
              </a:solidFill>
              <a:prstDash val="solid"/>
              <a:round/>
            </a:ln>
          </p:spPr>
          <p:txBody>
            <a:bodyPr/>
            <a:lstStyle/>
            <a:p/>
          </p:txBody>
        </p:sp>
        <p:sp>
          <p:nvSpPr>
            <p:cNvPr id="83" name="pl83"/>
            <p:cNvSpPr/>
            <p:nvPr/>
          </p:nvSpPr>
          <p:spPr>
            <a:xfrm>
              <a:off x="5308715" y="3119358"/>
              <a:ext cx="3520101" cy="1980726"/>
            </a:xfrm>
            <a:custGeom>
              <a:avLst/>
              <a:pathLst>
                <a:path w="3520101" h="1980726">
                  <a:moveTo>
                    <a:pt x="0" y="914181"/>
                  </a:moveTo>
                  <a:lnTo>
                    <a:pt x="146670" y="1066544"/>
                  </a:lnTo>
                  <a:lnTo>
                    <a:pt x="293341" y="761817"/>
                  </a:lnTo>
                  <a:lnTo>
                    <a:pt x="440012" y="609454"/>
                  </a:lnTo>
                  <a:lnTo>
                    <a:pt x="586683" y="0"/>
                  </a:lnTo>
                  <a:lnTo>
                    <a:pt x="733354" y="457090"/>
                  </a:lnTo>
                  <a:lnTo>
                    <a:pt x="880025" y="761817"/>
                  </a:lnTo>
                  <a:lnTo>
                    <a:pt x="1026696" y="914181"/>
                  </a:lnTo>
                  <a:lnTo>
                    <a:pt x="1173367" y="304727"/>
                  </a:lnTo>
                  <a:lnTo>
                    <a:pt x="1320038" y="761817"/>
                  </a:lnTo>
                  <a:lnTo>
                    <a:pt x="1466709" y="761817"/>
                  </a:lnTo>
                  <a:lnTo>
                    <a:pt x="1613379" y="609454"/>
                  </a:lnTo>
                  <a:lnTo>
                    <a:pt x="1760050" y="761817"/>
                  </a:lnTo>
                  <a:lnTo>
                    <a:pt x="1906721" y="609454"/>
                  </a:lnTo>
                  <a:lnTo>
                    <a:pt x="2053392" y="609454"/>
                  </a:lnTo>
                  <a:lnTo>
                    <a:pt x="2200063" y="761817"/>
                  </a:lnTo>
                  <a:lnTo>
                    <a:pt x="2346734" y="914181"/>
                  </a:lnTo>
                  <a:lnTo>
                    <a:pt x="2493405" y="1980726"/>
                  </a:lnTo>
                  <a:lnTo>
                    <a:pt x="2640076" y="609454"/>
                  </a:lnTo>
                  <a:lnTo>
                    <a:pt x="2786747" y="914181"/>
                  </a:lnTo>
                  <a:lnTo>
                    <a:pt x="2933418" y="304727"/>
                  </a:lnTo>
                  <a:lnTo>
                    <a:pt x="3080089" y="761817"/>
                  </a:lnTo>
                  <a:lnTo>
                    <a:pt x="3226759" y="304727"/>
                  </a:lnTo>
                  <a:lnTo>
                    <a:pt x="3373430" y="1523635"/>
                  </a:lnTo>
                  <a:lnTo>
                    <a:pt x="3520101" y="1675999"/>
                  </a:lnTo>
                </a:path>
              </a:pathLst>
            </a:custGeom>
            <a:ln w="27101" cap="flat">
              <a:solidFill>
                <a:srgbClr val="0058AB">
                  <a:alpha val="100000"/>
                </a:srgbClr>
              </a:solidFill>
              <a:prstDash val="solid"/>
              <a:round/>
            </a:ln>
          </p:spPr>
          <p:txBody>
            <a:bodyPr/>
            <a:lstStyle/>
            <a:p/>
          </p:txBody>
        </p:sp>
        <p:sp>
          <p:nvSpPr>
            <p:cNvPr id="84" name="pl84"/>
            <p:cNvSpPr/>
            <p:nvPr/>
          </p:nvSpPr>
          <p:spPr>
            <a:xfrm>
              <a:off x="5132709" y="4033539"/>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85" name="pl85"/>
            <p:cNvSpPr/>
            <p:nvPr/>
          </p:nvSpPr>
          <p:spPr>
            <a:xfrm>
              <a:off x="5308715" y="3576449"/>
              <a:ext cx="0" cy="457090"/>
            </a:xfrm>
            <a:custGeom>
              <a:avLst/>
              <a:pathLst>
                <a:path w="0" h="457090">
                  <a:moveTo>
                    <a:pt x="0" y="457090"/>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042069" y="3119358"/>
              <a:ext cx="0" cy="457090"/>
            </a:xfrm>
            <a:custGeom>
              <a:avLst/>
              <a:pathLst>
                <a:path w="0" h="457090">
                  <a:moveTo>
                    <a:pt x="0" y="457090"/>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775424" y="3424085"/>
              <a:ext cx="0" cy="457090"/>
            </a:xfrm>
            <a:custGeom>
              <a:avLst/>
              <a:pathLst>
                <a:path w="0" h="457090">
                  <a:moveTo>
                    <a:pt x="0" y="457090"/>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7508778" y="3424085"/>
              <a:ext cx="0" cy="457090"/>
            </a:xfrm>
            <a:custGeom>
              <a:avLst/>
              <a:pathLst>
                <a:path w="0" h="457090">
                  <a:moveTo>
                    <a:pt x="0" y="457090"/>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095462" y="3576449"/>
              <a:ext cx="0" cy="457090"/>
            </a:xfrm>
            <a:custGeom>
              <a:avLst/>
              <a:pathLst>
                <a:path w="0" h="457090">
                  <a:moveTo>
                    <a:pt x="0" y="457090"/>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682145" y="4185903"/>
              <a:ext cx="0" cy="457090"/>
            </a:xfrm>
            <a:custGeom>
              <a:avLst/>
              <a:pathLst>
                <a:path w="0" h="457090">
                  <a:moveTo>
                    <a:pt x="0" y="457090"/>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828816" y="4338267"/>
              <a:ext cx="0" cy="457090"/>
            </a:xfrm>
            <a:custGeom>
              <a:avLst/>
              <a:pathLst>
                <a:path w="0" h="457090">
                  <a:moveTo>
                    <a:pt x="0" y="457090"/>
                  </a:moveTo>
                  <a:lnTo>
                    <a:pt x="0" y="0"/>
                  </a:lnTo>
                </a:path>
              </a:pathLst>
            </a:custGeom>
            <a:ln w="13550" cap="flat">
              <a:solidFill>
                <a:srgbClr val="0058AB">
                  <a:alpha val="100000"/>
                </a:srgbClr>
              </a:solidFill>
              <a:prstDash val="dot"/>
              <a:round/>
            </a:ln>
          </p:spPr>
          <p:txBody>
            <a:bodyPr/>
            <a:lstStyle/>
            <a:p/>
          </p:txBody>
        </p:sp>
        <p:sp>
          <p:nvSpPr>
            <p:cNvPr id="92" name="pg92"/>
            <p:cNvSpPr/>
            <p:nvPr/>
          </p:nvSpPr>
          <p:spPr>
            <a:xfrm>
              <a:off x="5250226" y="350988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3" name="tx93"/>
            <p:cNvSpPr/>
            <p:nvPr/>
          </p:nvSpPr>
          <p:spPr>
            <a:xfrm>
              <a:off x="5280579" y="3538705"/>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94" name="pg94"/>
            <p:cNvSpPr/>
            <p:nvPr/>
          </p:nvSpPr>
          <p:spPr>
            <a:xfrm>
              <a:off x="5983581" y="305279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5" name="tx95"/>
            <p:cNvSpPr/>
            <p:nvPr/>
          </p:nvSpPr>
          <p:spPr>
            <a:xfrm>
              <a:off x="6013934" y="3081564"/>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96" name="pg96"/>
            <p:cNvSpPr/>
            <p:nvPr/>
          </p:nvSpPr>
          <p:spPr>
            <a:xfrm>
              <a:off x="6716935" y="335751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7" name="tx97"/>
            <p:cNvSpPr/>
            <p:nvPr/>
          </p:nvSpPr>
          <p:spPr>
            <a:xfrm>
              <a:off x="6747288" y="3387576"/>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98" name="pg98"/>
            <p:cNvSpPr/>
            <p:nvPr/>
          </p:nvSpPr>
          <p:spPr>
            <a:xfrm>
              <a:off x="7450290" y="335751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9" name="tx99"/>
            <p:cNvSpPr/>
            <p:nvPr/>
          </p:nvSpPr>
          <p:spPr>
            <a:xfrm>
              <a:off x="7480643" y="3387576"/>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00" name="pg100"/>
            <p:cNvSpPr/>
            <p:nvPr/>
          </p:nvSpPr>
          <p:spPr>
            <a:xfrm>
              <a:off x="8036973" y="350988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1" name="tx101"/>
            <p:cNvSpPr/>
            <p:nvPr/>
          </p:nvSpPr>
          <p:spPr>
            <a:xfrm>
              <a:off x="8067327" y="3538705"/>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02" name="pg102"/>
            <p:cNvSpPr/>
            <p:nvPr/>
          </p:nvSpPr>
          <p:spPr>
            <a:xfrm>
              <a:off x="8606810" y="4119337"/>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3" name="tx103"/>
            <p:cNvSpPr/>
            <p:nvPr/>
          </p:nvSpPr>
          <p:spPr>
            <a:xfrm>
              <a:off x="8637164" y="4149690"/>
              <a:ext cx="89963"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104" name="pg104"/>
            <p:cNvSpPr/>
            <p:nvPr/>
          </p:nvSpPr>
          <p:spPr>
            <a:xfrm>
              <a:off x="8753481" y="4271701"/>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5" name="tx105"/>
            <p:cNvSpPr/>
            <p:nvPr/>
          </p:nvSpPr>
          <p:spPr>
            <a:xfrm>
              <a:off x="8783835" y="4301807"/>
              <a:ext cx="89963" cy="72672"/>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a:t>
              </a:r>
            </a:p>
          </p:txBody>
        </p:sp>
        <p:sp>
          <p:nvSpPr>
            <p:cNvPr id="106" name="tx106"/>
            <p:cNvSpPr/>
            <p:nvPr/>
          </p:nvSpPr>
          <p:spPr>
            <a:xfrm>
              <a:off x="8889106" y="307891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07" name="tx107"/>
            <p:cNvSpPr/>
            <p:nvPr/>
          </p:nvSpPr>
          <p:spPr>
            <a:xfrm>
              <a:off x="8925206" y="414678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-1</a:t>
              </a:r>
            </a:p>
          </p:txBody>
        </p:sp>
        <p:sp>
          <p:nvSpPr>
            <p:cNvPr id="108" name="tx108"/>
            <p:cNvSpPr/>
            <p:nvPr/>
          </p:nvSpPr>
          <p:spPr>
            <a:xfrm>
              <a:off x="5006511" y="399090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09" name="tx109"/>
            <p:cNvSpPr/>
            <p:nvPr/>
          </p:nvSpPr>
          <p:spPr>
            <a:xfrm>
              <a:off x="4942943" y="246726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0" name="tx110"/>
            <p:cNvSpPr/>
            <p:nvPr/>
          </p:nvSpPr>
          <p:spPr>
            <a:xfrm>
              <a:off x="4942943" y="94362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11" name="tx111"/>
            <p:cNvSpPr/>
            <p:nvPr/>
          </p:nvSpPr>
          <p:spPr>
            <a:xfrm rot="-5400000">
              <a:off x="5152268"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2" name="tx112"/>
            <p:cNvSpPr/>
            <p:nvPr/>
          </p:nvSpPr>
          <p:spPr>
            <a:xfrm rot="-5400000">
              <a:off x="5885623"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3" name="tx113"/>
            <p:cNvSpPr/>
            <p:nvPr/>
          </p:nvSpPr>
          <p:spPr>
            <a:xfrm rot="-5400000">
              <a:off x="661897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4" name="tx114"/>
            <p:cNvSpPr/>
            <p:nvPr/>
          </p:nvSpPr>
          <p:spPr>
            <a:xfrm rot="-5400000">
              <a:off x="735233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5" name="tx115"/>
            <p:cNvSpPr/>
            <p:nvPr/>
          </p:nvSpPr>
          <p:spPr>
            <a:xfrm rot="-5400000">
              <a:off x="793901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6" name="tx116"/>
            <p:cNvSpPr/>
            <p:nvPr/>
          </p:nvSpPr>
          <p:spPr>
            <a:xfrm rot="-5400000">
              <a:off x="8525665"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7" name="tx117"/>
            <p:cNvSpPr/>
            <p:nvPr/>
          </p:nvSpPr>
          <p:spPr>
            <a:xfrm rot="-5400000">
              <a:off x="8672370"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8" name="tx118"/>
            <p:cNvSpPr/>
            <p:nvPr/>
          </p:nvSpPr>
          <p:spPr>
            <a:xfrm rot="-5400000">
              <a:off x="4102588" y="3053805"/>
              <a:ext cx="142121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Tasa de abandono (%)</a:t>
              </a:r>
            </a:p>
          </p:txBody>
        </p:sp>
        <p:sp>
          <p:nvSpPr>
            <p:cNvPr id="119" name="pl119"/>
            <p:cNvSpPr/>
            <p:nvPr/>
          </p:nvSpPr>
          <p:spPr>
            <a:xfrm>
              <a:off x="5896456"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20" name="pl120"/>
            <p:cNvSpPr/>
            <p:nvPr/>
          </p:nvSpPr>
          <p:spPr>
            <a:xfrm>
              <a:off x="5896456"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1" name="pl121"/>
            <p:cNvSpPr/>
            <p:nvPr/>
          </p:nvSpPr>
          <p:spPr>
            <a:xfrm>
              <a:off x="6860820"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22" name="pl122"/>
            <p:cNvSpPr/>
            <p:nvPr/>
          </p:nvSpPr>
          <p:spPr>
            <a:xfrm>
              <a:off x="7623274"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23" name="tx123"/>
            <p:cNvSpPr/>
            <p:nvPr/>
          </p:nvSpPr>
          <p:spPr>
            <a:xfrm>
              <a:off x="6163555" y="6102617"/>
              <a:ext cx="60573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Honduras</a:t>
              </a:r>
            </a:p>
          </p:txBody>
        </p:sp>
        <p:sp>
          <p:nvSpPr>
            <p:cNvPr id="124" name="tx124"/>
            <p:cNvSpPr/>
            <p:nvPr/>
          </p:nvSpPr>
          <p:spPr>
            <a:xfrm>
              <a:off x="7127920"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5" name="tx125"/>
            <p:cNvSpPr/>
            <p:nvPr/>
          </p:nvSpPr>
          <p:spPr>
            <a:xfrm>
              <a:off x="7890374" y="6100844"/>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26" name="tx126"/>
            <p:cNvSpPr/>
            <p:nvPr/>
          </p:nvSpPr>
          <p:spPr>
            <a:xfrm>
              <a:off x="6581837" y="695874"/>
              <a:ext cx="97385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y MCV1</a:t>
              </a:r>
            </a:p>
          </p:txBody>
        </p:sp>
        <p:sp>
          <p:nvSpPr>
            <p:cNvPr id="127" name="tx127"/>
            <p:cNvSpPr/>
            <p:nvPr/>
          </p:nvSpPr>
          <p:spPr>
            <a:xfrm>
              <a:off x="4407982" y="6385917"/>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128" name="tx128"/>
            <p:cNvSpPr/>
            <p:nvPr/>
          </p:nvSpPr>
          <p:spPr>
            <a:xfrm>
              <a:off x="5472758" y="6498977"/>
              <a:ext cx="353206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Clasificación del abandono: &lt;5 % = bajo, 5-10 % = medio, &gt;10 % = alto</a:t>
              </a:r>
            </a:p>
          </p:txBody>
        </p:sp>
        <p:sp>
          <p:nvSpPr>
            <p:cNvPr id="129" name="tx129"/>
            <p:cNvSpPr/>
            <p:nvPr/>
          </p:nvSpPr>
          <p:spPr>
            <a:xfrm>
              <a:off x="2817111" y="410956"/>
              <a:ext cx="3784096" cy="144393"/>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Abandono de la vacunación, Honduras, 2000-2024</a:t>
              </a:r>
            </a:p>
          </p:txBody>
        </p:sp>
      </p:grpSp>
      <p:sp>
        <p:nvSpPr>
          <p:cNvPr id="13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Las tasas de abandono muestran el porcentaje de niños que recibieron la DTP1, pero no la DTP3/MCV1. Las tasas de abandono bajas indican una alta retención de niños en los programas de inmunización.
Este gráfico muestra las tendencias en las tasas de abandono entre la DTP1 y la DTP3, y entre la DTP1 y la MCV1.
En 2024, el 0% de los niños que recibieron DTP1 no recibieron DTP3 (izquierda), y el -5% de los niños que recibieron DTP1 no recibieron MCV1 (derecha).
Las bajas tasas de abandono de la DTP implican una buena capacidad para proporcionar una serie completa de vacunas en los primeros años de vida. Las bajas tasas de abandono de DTP-MCV implican una buena retención en los programas de inmunización y la capacidad de proporcionar una serie completa de vacunas en la infancia (hasta un año).
En 2024, las tasas de abandono de DTP en Honduras y de DTP-MCV fueron inferiores a las tasas de abandono mundiales, respectivamente.</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Métodos: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3"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4"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5"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6220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50451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4681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8912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74296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09680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8526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62205" y="1079271"/>
              <a:ext cx="2123063" cy="334131"/>
            </a:xfrm>
            <a:custGeom>
              <a:avLst/>
              <a:pathLst>
                <a:path w="2123063" h="334131">
                  <a:moveTo>
                    <a:pt x="0" y="0"/>
                  </a:moveTo>
                  <a:lnTo>
                    <a:pt x="88460" y="0"/>
                  </a:lnTo>
                  <a:lnTo>
                    <a:pt x="176921" y="61876"/>
                  </a:lnTo>
                  <a:lnTo>
                    <a:pt x="265382" y="99001"/>
                  </a:lnTo>
                  <a:lnTo>
                    <a:pt x="353843" y="12375"/>
                  </a:lnTo>
                  <a:lnTo>
                    <a:pt x="442304" y="12375"/>
                  </a:lnTo>
                  <a:lnTo>
                    <a:pt x="530765" y="24750"/>
                  </a:lnTo>
                  <a:lnTo>
                    <a:pt x="619226" y="0"/>
                  </a:lnTo>
                  <a:lnTo>
                    <a:pt x="707687" y="0"/>
                  </a:lnTo>
                  <a:lnTo>
                    <a:pt x="796148" y="0"/>
                  </a:lnTo>
                  <a:lnTo>
                    <a:pt x="884609" y="0"/>
                  </a:lnTo>
                  <a:lnTo>
                    <a:pt x="973070" y="0"/>
                  </a:lnTo>
                  <a:lnTo>
                    <a:pt x="1061531" y="12375"/>
                  </a:lnTo>
                  <a:lnTo>
                    <a:pt x="1149992" y="24750"/>
                  </a:lnTo>
                  <a:lnTo>
                    <a:pt x="1238453" y="37125"/>
                  </a:lnTo>
                  <a:lnTo>
                    <a:pt x="1326914" y="61876"/>
                  </a:lnTo>
                  <a:lnTo>
                    <a:pt x="1415375" y="74251"/>
                  </a:lnTo>
                  <a:lnTo>
                    <a:pt x="1503836" y="86626"/>
                  </a:lnTo>
                  <a:lnTo>
                    <a:pt x="1592297" y="74251"/>
                  </a:lnTo>
                  <a:lnTo>
                    <a:pt x="1680758" y="148502"/>
                  </a:lnTo>
                  <a:lnTo>
                    <a:pt x="1769219" y="198003"/>
                  </a:lnTo>
                  <a:lnTo>
                    <a:pt x="1857680" y="210378"/>
                  </a:lnTo>
                  <a:lnTo>
                    <a:pt x="1946141" y="272254"/>
                  </a:lnTo>
                  <a:lnTo>
                    <a:pt x="2034602" y="334131"/>
                  </a:lnTo>
                  <a:lnTo>
                    <a:pt x="2123063" y="321755"/>
                  </a:lnTo>
                </a:path>
              </a:pathLst>
            </a:custGeom>
            <a:ln w="27101" cap="flat">
              <a:solidFill>
                <a:srgbClr val="1CABE2">
                  <a:alpha val="100000"/>
                </a:srgbClr>
              </a:solidFill>
              <a:prstDash val="solid"/>
              <a:round/>
            </a:ln>
          </p:spPr>
          <p:txBody>
            <a:bodyPr/>
            <a:lstStyle/>
            <a:p/>
          </p:txBody>
        </p:sp>
        <p:sp>
          <p:nvSpPr>
            <p:cNvPr id="24" name="tx24"/>
            <p:cNvSpPr/>
            <p:nvPr/>
          </p:nvSpPr>
          <p:spPr>
            <a:xfrm>
              <a:off x="910275" y="9870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5" name="tx25"/>
            <p:cNvSpPr/>
            <p:nvPr/>
          </p:nvSpPr>
          <p:spPr>
            <a:xfrm>
              <a:off x="3217825" y="1308712"/>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73</a:t>
              </a:r>
            </a:p>
          </p:txBody>
        </p:sp>
        <p:sp>
          <p:nvSpPr>
            <p:cNvPr id="26" name="tx26"/>
            <p:cNvSpPr/>
            <p:nvPr/>
          </p:nvSpPr>
          <p:spPr>
            <a:xfrm>
              <a:off x="2688703" y="108662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27" name="tx27"/>
            <p:cNvSpPr/>
            <p:nvPr/>
          </p:nvSpPr>
          <p:spPr>
            <a:xfrm>
              <a:off x="3042547" y="1273439"/>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72</a:t>
              </a:r>
            </a:p>
          </p:txBody>
        </p:sp>
        <p:sp>
          <p:nvSpPr>
            <p:cNvPr id="28" name="pl28"/>
            <p:cNvSpPr/>
            <p:nvPr/>
          </p:nvSpPr>
          <p:spPr>
            <a:xfrm>
              <a:off x="761438"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9" name="pl29"/>
            <p:cNvSpPr/>
            <p:nvPr/>
          </p:nvSpPr>
          <p:spPr>
            <a:xfrm>
              <a:off x="761438"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0" name="pl30"/>
            <p:cNvSpPr/>
            <p:nvPr/>
          </p:nvSpPr>
          <p:spPr>
            <a:xfrm>
              <a:off x="761438"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1" name="pl31"/>
            <p:cNvSpPr/>
            <p:nvPr/>
          </p:nvSpPr>
          <p:spPr>
            <a:xfrm>
              <a:off x="761438"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 name="pl32"/>
            <p:cNvSpPr/>
            <p:nvPr/>
          </p:nvSpPr>
          <p:spPr>
            <a:xfrm>
              <a:off x="761438"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3" name="pl33"/>
            <p:cNvSpPr/>
            <p:nvPr/>
          </p:nvSpPr>
          <p:spPr>
            <a:xfrm>
              <a:off x="761438"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4" name="pl34"/>
            <p:cNvSpPr/>
            <p:nvPr/>
          </p:nvSpPr>
          <p:spPr>
            <a:xfrm>
              <a:off x="761438"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5" name="pl35"/>
            <p:cNvSpPr/>
            <p:nvPr/>
          </p:nvSpPr>
          <p:spPr>
            <a:xfrm>
              <a:off x="761438"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6" name="pl36"/>
            <p:cNvSpPr/>
            <p:nvPr/>
          </p:nvSpPr>
          <p:spPr>
            <a:xfrm>
              <a:off x="761438"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7" name="pl37"/>
            <p:cNvSpPr/>
            <p:nvPr/>
          </p:nvSpPr>
          <p:spPr>
            <a:xfrm>
              <a:off x="761438"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8" name="pl38"/>
            <p:cNvSpPr/>
            <p:nvPr/>
          </p:nvSpPr>
          <p:spPr>
            <a:xfrm>
              <a:off x="761438"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9" name="pl39"/>
            <p:cNvSpPr/>
            <p:nvPr/>
          </p:nvSpPr>
          <p:spPr>
            <a:xfrm>
              <a:off x="761438"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40" name="pl40"/>
            <p:cNvSpPr/>
            <p:nvPr/>
          </p:nvSpPr>
          <p:spPr>
            <a:xfrm>
              <a:off x="106220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150451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194681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3" name="pl43"/>
            <p:cNvSpPr/>
            <p:nvPr/>
          </p:nvSpPr>
          <p:spPr>
            <a:xfrm>
              <a:off x="238912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274296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309680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318526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2389120" y="2923001"/>
              <a:ext cx="796148" cy="1051894"/>
            </a:xfrm>
            <a:custGeom>
              <a:avLst/>
              <a:pathLst>
                <a:path w="796148" h="1051894">
                  <a:moveTo>
                    <a:pt x="0" y="1051894"/>
                  </a:moveTo>
                  <a:lnTo>
                    <a:pt x="88460" y="0"/>
                  </a:lnTo>
                  <a:lnTo>
                    <a:pt x="176921" y="24750"/>
                  </a:lnTo>
                  <a:lnTo>
                    <a:pt x="265382" y="12375"/>
                  </a:lnTo>
                  <a:lnTo>
                    <a:pt x="353843" y="61876"/>
                  </a:lnTo>
                  <a:lnTo>
                    <a:pt x="442304" y="111377"/>
                  </a:lnTo>
                  <a:lnTo>
                    <a:pt x="530765" y="148502"/>
                  </a:lnTo>
                  <a:lnTo>
                    <a:pt x="619226" y="173253"/>
                  </a:lnTo>
                  <a:lnTo>
                    <a:pt x="707687" y="247504"/>
                  </a:lnTo>
                  <a:lnTo>
                    <a:pt x="796148" y="247504"/>
                  </a:lnTo>
                </a:path>
              </a:pathLst>
            </a:custGeom>
            <a:ln w="27101" cap="flat">
              <a:solidFill>
                <a:srgbClr val="1CABE2">
                  <a:alpha val="100000"/>
                </a:srgbClr>
              </a:solidFill>
              <a:prstDash val="solid"/>
              <a:round/>
            </a:ln>
          </p:spPr>
          <p:txBody>
            <a:bodyPr/>
            <a:lstStyle/>
            <a:p/>
          </p:txBody>
        </p:sp>
        <p:sp>
          <p:nvSpPr>
            <p:cNvPr id="48" name="tx48"/>
            <p:cNvSpPr/>
            <p:nvPr/>
          </p:nvSpPr>
          <p:spPr>
            <a:xfrm>
              <a:off x="2313155" y="3882628"/>
              <a:ext cx="54260"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a:t>
              </a:r>
            </a:p>
          </p:txBody>
        </p:sp>
        <p:sp>
          <p:nvSpPr>
            <p:cNvPr id="49" name="tx49"/>
            <p:cNvSpPr/>
            <p:nvPr/>
          </p:nvSpPr>
          <p:spPr>
            <a:xfrm>
              <a:off x="3217825" y="3079715"/>
              <a:ext cx="108521"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74</a:t>
              </a:r>
            </a:p>
          </p:txBody>
        </p:sp>
        <p:sp>
          <p:nvSpPr>
            <p:cNvPr id="50" name="tx50"/>
            <p:cNvSpPr/>
            <p:nvPr/>
          </p:nvSpPr>
          <p:spPr>
            <a:xfrm>
              <a:off x="2688703" y="284372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51" name="tx51"/>
            <p:cNvSpPr/>
            <p:nvPr/>
          </p:nvSpPr>
          <p:spPr>
            <a:xfrm>
              <a:off x="3042547" y="3030828"/>
              <a:ext cx="108521"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74</a:t>
              </a:r>
            </a:p>
          </p:txBody>
        </p:sp>
        <p:sp>
          <p:nvSpPr>
            <p:cNvPr id="52" name="pl52"/>
            <p:cNvSpPr/>
            <p:nvPr/>
          </p:nvSpPr>
          <p:spPr>
            <a:xfrm>
              <a:off x="761438"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3" name="pl53"/>
            <p:cNvSpPr/>
            <p:nvPr/>
          </p:nvSpPr>
          <p:spPr>
            <a:xfrm>
              <a:off x="761438"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4" name="pl54"/>
            <p:cNvSpPr/>
            <p:nvPr/>
          </p:nvSpPr>
          <p:spPr>
            <a:xfrm>
              <a:off x="761438"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9" name="pl59"/>
            <p:cNvSpPr/>
            <p:nvPr/>
          </p:nvSpPr>
          <p:spPr>
            <a:xfrm>
              <a:off x="761438"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0" name="pl60"/>
            <p:cNvSpPr/>
            <p:nvPr/>
          </p:nvSpPr>
          <p:spPr>
            <a:xfrm>
              <a:off x="761438"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106220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150451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194681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238912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274296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309680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3185269"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2035276" y="4642979"/>
              <a:ext cx="1149992" cy="321755"/>
            </a:xfrm>
            <a:custGeom>
              <a:avLst/>
              <a:pathLst>
                <a:path w="1149992" h="321755">
                  <a:moveTo>
                    <a:pt x="0" y="259879"/>
                  </a:moveTo>
                  <a:lnTo>
                    <a:pt x="88460" y="24750"/>
                  </a:lnTo>
                  <a:lnTo>
                    <a:pt x="176921" y="0"/>
                  </a:lnTo>
                  <a:lnTo>
                    <a:pt x="265382" y="0"/>
                  </a:lnTo>
                  <a:lnTo>
                    <a:pt x="353843" y="0"/>
                  </a:lnTo>
                  <a:lnTo>
                    <a:pt x="442304" y="61876"/>
                  </a:lnTo>
                  <a:lnTo>
                    <a:pt x="530765" y="111377"/>
                  </a:lnTo>
                  <a:lnTo>
                    <a:pt x="619226" y="99001"/>
                  </a:lnTo>
                  <a:lnTo>
                    <a:pt x="707687" y="136127"/>
                  </a:lnTo>
                  <a:lnTo>
                    <a:pt x="796148" y="235129"/>
                  </a:lnTo>
                  <a:lnTo>
                    <a:pt x="884609" y="272254"/>
                  </a:lnTo>
                  <a:lnTo>
                    <a:pt x="973070" y="259879"/>
                  </a:lnTo>
                  <a:lnTo>
                    <a:pt x="1061531" y="321755"/>
                  </a:lnTo>
                  <a:lnTo>
                    <a:pt x="1149992" y="297005"/>
                  </a:lnTo>
                </a:path>
              </a:pathLst>
            </a:custGeom>
            <a:ln w="27101" cap="flat">
              <a:solidFill>
                <a:srgbClr val="1CABE2">
                  <a:alpha val="100000"/>
                </a:srgbClr>
              </a:solidFill>
              <a:prstDash val="solid"/>
              <a:round/>
            </a:ln>
          </p:spPr>
          <p:txBody>
            <a:bodyPr/>
            <a:lstStyle/>
            <a:p/>
          </p:txBody>
        </p:sp>
        <p:sp>
          <p:nvSpPr>
            <p:cNvPr id="72" name="tx72"/>
            <p:cNvSpPr/>
            <p:nvPr/>
          </p:nvSpPr>
          <p:spPr>
            <a:xfrm>
              <a:off x="1883346" y="481059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78</a:t>
              </a:r>
            </a:p>
          </p:txBody>
        </p:sp>
        <p:sp>
          <p:nvSpPr>
            <p:cNvPr id="73" name="tx73"/>
            <p:cNvSpPr/>
            <p:nvPr/>
          </p:nvSpPr>
          <p:spPr>
            <a:xfrm>
              <a:off x="3217825" y="4848908"/>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75</a:t>
              </a:r>
            </a:p>
          </p:txBody>
        </p:sp>
        <p:sp>
          <p:nvSpPr>
            <p:cNvPr id="74" name="tx74"/>
            <p:cNvSpPr/>
            <p:nvPr/>
          </p:nvSpPr>
          <p:spPr>
            <a:xfrm>
              <a:off x="2688703" y="463795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75" name="tx75"/>
            <p:cNvSpPr/>
            <p:nvPr/>
          </p:nvSpPr>
          <p:spPr>
            <a:xfrm>
              <a:off x="3042547" y="4823533"/>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73</a:t>
              </a:r>
            </a:p>
          </p:txBody>
        </p:sp>
        <p:sp>
          <p:nvSpPr>
            <p:cNvPr id="76" name="pl76"/>
            <p:cNvSpPr/>
            <p:nvPr/>
          </p:nvSpPr>
          <p:spPr>
            <a:xfrm>
              <a:off x="3555625"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7" name="pl77"/>
            <p:cNvSpPr/>
            <p:nvPr/>
          </p:nvSpPr>
          <p:spPr>
            <a:xfrm>
              <a:off x="3555625"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8" name="pl78"/>
            <p:cNvSpPr/>
            <p:nvPr/>
          </p:nvSpPr>
          <p:spPr>
            <a:xfrm>
              <a:off x="3555625"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9" name="pl79"/>
            <p:cNvSpPr/>
            <p:nvPr/>
          </p:nvSpPr>
          <p:spPr>
            <a:xfrm>
              <a:off x="3555625"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0" name="pl80"/>
            <p:cNvSpPr/>
            <p:nvPr/>
          </p:nvSpPr>
          <p:spPr>
            <a:xfrm>
              <a:off x="3555625"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1" name="pl81"/>
            <p:cNvSpPr/>
            <p:nvPr/>
          </p:nvSpPr>
          <p:spPr>
            <a:xfrm>
              <a:off x="3555625"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2" name="pl82"/>
            <p:cNvSpPr/>
            <p:nvPr/>
          </p:nvSpPr>
          <p:spPr>
            <a:xfrm>
              <a:off x="3555625"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3" name="pl83"/>
            <p:cNvSpPr/>
            <p:nvPr/>
          </p:nvSpPr>
          <p:spPr>
            <a:xfrm>
              <a:off x="3555625"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4" name="pl84"/>
            <p:cNvSpPr/>
            <p:nvPr/>
          </p:nvSpPr>
          <p:spPr>
            <a:xfrm>
              <a:off x="3555625"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5" name="pl85"/>
            <p:cNvSpPr/>
            <p:nvPr/>
          </p:nvSpPr>
          <p:spPr>
            <a:xfrm>
              <a:off x="3555625"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6" name="pl86"/>
            <p:cNvSpPr/>
            <p:nvPr/>
          </p:nvSpPr>
          <p:spPr>
            <a:xfrm>
              <a:off x="3555625"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7" name="pl87"/>
            <p:cNvSpPr/>
            <p:nvPr/>
          </p:nvSpPr>
          <p:spPr>
            <a:xfrm>
              <a:off x="3555625"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8" name="pl88"/>
            <p:cNvSpPr/>
            <p:nvPr/>
          </p:nvSpPr>
          <p:spPr>
            <a:xfrm>
              <a:off x="385639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429869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474100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518330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5537151"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589099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5979456"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3856392" y="1079271"/>
              <a:ext cx="2123063" cy="309380"/>
            </a:xfrm>
            <a:custGeom>
              <a:avLst/>
              <a:pathLst>
                <a:path w="2123063" h="309380">
                  <a:moveTo>
                    <a:pt x="0" y="12375"/>
                  </a:moveTo>
                  <a:lnTo>
                    <a:pt x="88460" y="12375"/>
                  </a:lnTo>
                  <a:lnTo>
                    <a:pt x="176921" y="12375"/>
                  </a:lnTo>
                  <a:lnTo>
                    <a:pt x="265382" y="24750"/>
                  </a:lnTo>
                  <a:lnTo>
                    <a:pt x="353843" y="12375"/>
                  </a:lnTo>
                  <a:lnTo>
                    <a:pt x="442304" y="0"/>
                  </a:lnTo>
                  <a:lnTo>
                    <a:pt x="530765" y="37125"/>
                  </a:lnTo>
                  <a:lnTo>
                    <a:pt x="619226" y="61876"/>
                  </a:lnTo>
                  <a:lnTo>
                    <a:pt x="707687" y="24750"/>
                  </a:lnTo>
                  <a:lnTo>
                    <a:pt x="796148" y="0"/>
                  </a:lnTo>
                  <a:lnTo>
                    <a:pt x="884609" y="0"/>
                  </a:lnTo>
                  <a:lnTo>
                    <a:pt x="973070" y="0"/>
                  </a:lnTo>
                  <a:lnTo>
                    <a:pt x="1061531" y="12375"/>
                  </a:lnTo>
                  <a:lnTo>
                    <a:pt x="1149992" y="0"/>
                  </a:lnTo>
                  <a:lnTo>
                    <a:pt x="1238453" y="0"/>
                  </a:lnTo>
                  <a:lnTo>
                    <a:pt x="1326914" y="0"/>
                  </a:lnTo>
                  <a:lnTo>
                    <a:pt x="1415375" y="12375"/>
                  </a:lnTo>
                  <a:lnTo>
                    <a:pt x="1503836" y="86626"/>
                  </a:lnTo>
                  <a:lnTo>
                    <a:pt x="1592297" y="74251"/>
                  </a:lnTo>
                  <a:lnTo>
                    <a:pt x="1680758" y="123752"/>
                  </a:lnTo>
                  <a:lnTo>
                    <a:pt x="1769219" y="173253"/>
                  </a:lnTo>
                  <a:lnTo>
                    <a:pt x="1857680" y="210378"/>
                  </a:lnTo>
                  <a:lnTo>
                    <a:pt x="1946141" y="235129"/>
                  </a:lnTo>
                  <a:lnTo>
                    <a:pt x="2034602" y="309380"/>
                  </a:lnTo>
                  <a:lnTo>
                    <a:pt x="2123063" y="297005"/>
                  </a:lnTo>
                </a:path>
              </a:pathLst>
            </a:custGeom>
            <a:ln w="27101" cap="flat">
              <a:solidFill>
                <a:srgbClr val="1CABE2">
                  <a:alpha val="100000"/>
                </a:srgbClr>
              </a:solidFill>
              <a:prstDash val="solid"/>
              <a:round/>
            </a:ln>
          </p:spPr>
          <p:txBody>
            <a:bodyPr/>
            <a:lstStyle/>
            <a:p/>
          </p:txBody>
        </p:sp>
        <p:sp>
          <p:nvSpPr>
            <p:cNvPr id="96" name="tx96"/>
            <p:cNvSpPr/>
            <p:nvPr/>
          </p:nvSpPr>
          <p:spPr>
            <a:xfrm>
              <a:off x="3704462" y="99937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97" name="tx97"/>
            <p:cNvSpPr/>
            <p:nvPr/>
          </p:nvSpPr>
          <p:spPr>
            <a:xfrm>
              <a:off x="6012012" y="1285200"/>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75</a:t>
              </a:r>
            </a:p>
          </p:txBody>
        </p:sp>
        <p:sp>
          <p:nvSpPr>
            <p:cNvPr id="98" name="tx98"/>
            <p:cNvSpPr/>
            <p:nvPr/>
          </p:nvSpPr>
          <p:spPr>
            <a:xfrm>
              <a:off x="5482890" y="106186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99" name="tx99"/>
            <p:cNvSpPr/>
            <p:nvPr/>
          </p:nvSpPr>
          <p:spPr>
            <a:xfrm>
              <a:off x="5836734" y="1248974"/>
              <a:ext cx="108521"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74</a:t>
              </a:r>
            </a:p>
          </p:txBody>
        </p:sp>
        <p:sp>
          <p:nvSpPr>
            <p:cNvPr id="100" name="pl100"/>
            <p:cNvSpPr/>
            <p:nvPr/>
          </p:nvSpPr>
          <p:spPr>
            <a:xfrm>
              <a:off x="3555625"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1" name="pl101"/>
            <p:cNvSpPr/>
            <p:nvPr/>
          </p:nvSpPr>
          <p:spPr>
            <a:xfrm>
              <a:off x="3555625"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2" name="pl102"/>
            <p:cNvSpPr/>
            <p:nvPr/>
          </p:nvSpPr>
          <p:spPr>
            <a:xfrm>
              <a:off x="3555625"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3" name="pl103"/>
            <p:cNvSpPr/>
            <p:nvPr/>
          </p:nvSpPr>
          <p:spPr>
            <a:xfrm>
              <a:off x="3555625"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4" name="pl104"/>
            <p:cNvSpPr/>
            <p:nvPr/>
          </p:nvSpPr>
          <p:spPr>
            <a:xfrm>
              <a:off x="3555625"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5" name="pl105"/>
            <p:cNvSpPr/>
            <p:nvPr/>
          </p:nvSpPr>
          <p:spPr>
            <a:xfrm>
              <a:off x="3555625"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6" name="pl106"/>
            <p:cNvSpPr/>
            <p:nvPr/>
          </p:nvSpPr>
          <p:spPr>
            <a:xfrm>
              <a:off x="3555625"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7" name="pl107"/>
            <p:cNvSpPr/>
            <p:nvPr/>
          </p:nvSpPr>
          <p:spPr>
            <a:xfrm>
              <a:off x="3555625"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8" name="pl108"/>
            <p:cNvSpPr/>
            <p:nvPr/>
          </p:nvSpPr>
          <p:spPr>
            <a:xfrm>
              <a:off x="3555625"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9" name="pl109"/>
            <p:cNvSpPr/>
            <p:nvPr/>
          </p:nvSpPr>
          <p:spPr>
            <a:xfrm>
              <a:off x="3555625"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0" name="pl110"/>
            <p:cNvSpPr/>
            <p:nvPr/>
          </p:nvSpPr>
          <p:spPr>
            <a:xfrm>
              <a:off x="3555625"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1" name="pl111"/>
            <p:cNvSpPr/>
            <p:nvPr/>
          </p:nvSpPr>
          <p:spPr>
            <a:xfrm>
              <a:off x="3555625"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2" name="pl112"/>
            <p:cNvSpPr/>
            <p:nvPr/>
          </p:nvSpPr>
          <p:spPr>
            <a:xfrm>
              <a:off x="385639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429869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474100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518330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5537151"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589099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5979456"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3856392" y="2861125"/>
              <a:ext cx="2123063" cy="272254"/>
            </a:xfrm>
            <a:custGeom>
              <a:avLst/>
              <a:pathLst>
                <a:path w="2123063" h="272254">
                  <a:moveTo>
                    <a:pt x="0" y="12375"/>
                  </a:moveTo>
                  <a:lnTo>
                    <a:pt x="88460" y="0"/>
                  </a:lnTo>
                  <a:lnTo>
                    <a:pt x="176921" y="24750"/>
                  </a:lnTo>
                  <a:lnTo>
                    <a:pt x="265382" y="49500"/>
                  </a:lnTo>
                  <a:lnTo>
                    <a:pt x="353843" y="86626"/>
                  </a:lnTo>
                  <a:lnTo>
                    <a:pt x="442304" y="37125"/>
                  </a:lnTo>
                  <a:lnTo>
                    <a:pt x="530765" y="49500"/>
                  </a:lnTo>
                  <a:lnTo>
                    <a:pt x="619226" y="61876"/>
                  </a:lnTo>
                  <a:lnTo>
                    <a:pt x="707687" y="74251"/>
                  </a:lnTo>
                  <a:lnTo>
                    <a:pt x="796148" y="12375"/>
                  </a:lnTo>
                  <a:lnTo>
                    <a:pt x="884609" y="12375"/>
                  </a:lnTo>
                  <a:lnTo>
                    <a:pt x="973070" y="24750"/>
                  </a:lnTo>
                  <a:lnTo>
                    <a:pt x="1061531" y="24750"/>
                  </a:lnTo>
                  <a:lnTo>
                    <a:pt x="1149992" y="24750"/>
                  </a:lnTo>
                  <a:lnTo>
                    <a:pt x="1238453" y="24750"/>
                  </a:lnTo>
                  <a:lnTo>
                    <a:pt x="1326914" y="12375"/>
                  </a:lnTo>
                  <a:lnTo>
                    <a:pt x="1415375" y="12375"/>
                  </a:lnTo>
                  <a:lnTo>
                    <a:pt x="1503836" y="12375"/>
                  </a:lnTo>
                  <a:lnTo>
                    <a:pt x="1592297" y="99001"/>
                  </a:lnTo>
                  <a:lnTo>
                    <a:pt x="1680758" y="123752"/>
                  </a:lnTo>
                  <a:lnTo>
                    <a:pt x="1769219" y="210378"/>
                  </a:lnTo>
                  <a:lnTo>
                    <a:pt x="1857680" y="222754"/>
                  </a:lnTo>
                  <a:lnTo>
                    <a:pt x="1946141" y="272254"/>
                  </a:lnTo>
                  <a:lnTo>
                    <a:pt x="2034602" y="272254"/>
                  </a:lnTo>
                  <a:lnTo>
                    <a:pt x="2123063" y="247504"/>
                  </a:lnTo>
                </a:path>
              </a:pathLst>
            </a:custGeom>
            <a:ln w="27101" cap="flat">
              <a:solidFill>
                <a:srgbClr val="1CABE2">
                  <a:alpha val="100000"/>
                </a:srgbClr>
              </a:solidFill>
              <a:prstDash val="solid"/>
              <a:round/>
            </a:ln>
          </p:spPr>
          <p:txBody>
            <a:bodyPr/>
            <a:lstStyle/>
            <a:p/>
          </p:txBody>
        </p:sp>
        <p:sp>
          <p:nvSpPr>
            <p:cNvPr id="120" name="tx120"/>
            <p:cNvSpPr/>
            <p:nvPr/>
          </p:nvSpPr>
          <p:spPr>
            <a:xfrm>
              <a:off x="3704462" y="278123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21" name="tx121"/>
            <p:cNvSpPr/>
            <p:nvPr/>
          </p:nvSpPr>
          <p:spPr>
            <a:xfrm>
              <a:off x="6012012" y="301636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79</a:t>
              </a:r>
            </a:p>
          </p:txBody>
        </p:sp>
        <p:sp>
          <p:nvSpPr>
            <p:cNvPr id="122" name="tx122"/>
            <p:cNvSpPr/>
            <p:nvPr/>
          </p:nvSpPr>
          <p:spPr>
            <a:xfrm>
              <a:off x="5482890" y="284372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123" name="tx123"/>
            <p:cNvSpPr/>
            <p:nvPr/>
          </p:nvSpPr>
          <p:spPr>
            <a:xfrm>
              <a:off x="5836734" y="2994608"/>
              <a:ext cx="108521" cy="6893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77</a:t>
              </a:r>
            </a:p>
          </p:txBody>
        </p:sp>
        <p:sp>
          <p:nvSpPr>
            <p:cNvPr id="124" name="pl124"/>
            <p:cNvSpPr/>
            <p:nvPr/>
          </p:nvSpPr>
          <p:spPr>
            <a:xfrm>
              <a:off x="3555625"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5" name="pl125"/>
            <p:cNvSpPr/>
            <p:nvPr/>
          </p:nvSpPr>
          <p:spPr>
            <a:xfrm>
              <a:off x="3555625"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6" name="pl126"/>
            <p:cNvSpPr/>
            <p:nvPr/>
          </p:nvSpPr>
          <p:spPr>
            <a:xfrm>
              <a:off x="3555625"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7" name="pl127"/>
            <p:cNvSpPr/>
            <p:nvPr/>
          </p:nvSpPr>
          <p:spPr>
            <a:xfrm>
              <a:off x="3555625"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8" name="pl128"/>
            <p:cNvSpPr/>
            <p:nvPr/>
          </p:nvSpPr>
          <p:spPr>
            <a:xfrm>
              <a:off x="3555625"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9" name="pl129"/>
            <p:cNvSpPr/>
            <p:nvPr/>
          </p:nvSpPr>
          <p:spPr>
            <a:xfrm>
              <a:off x="3555625"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0" name="pl130"/>
            <p:cNvSpPr/>
            <p:nvPr/>
          </p:nvSpPr>
          <p:spPr>
            <a:xfrm>
              <a:off x="3555625"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1" name="pl131"/>
            <p:cNvSpPr/>
            <p:nvPr/>
          </p:nvSpPr>
          <p:spPr>
            <a:xfrm>
              <a:off x="3555625"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2" name="pl132"/>
            <p:cNvSpPr/>
            <p:nvPr/>
          </p:nvSpPr>
          <p:spPr>
            <a:xfrm>
              <a:off x="3555625"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3" name="pl133"/>
            <p:cNvSpPr/>
            <p:nvPr/>
          </p:nvSpPr>
          <p:spPr>
            <a:xfrm>
              <a:off x="3555625"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4" name="pl134"/>
            <p:cNvSpPr/>
            <p:nvPr/>
          </p:nvSpPr>
          <p:spPr>
            <a:xfrm>
              <a:off x="3555625"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5" name="pl135"/>
            <p:cNvSpPr/>
            <p:nvPr/>
          </p:nvSpPr>
          <p:spPr>
            <a:xfrm>
              <a:off x="3555625"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6" name="pl136"/>
            <p:cNvSpPr/>
            <p:nvPr/>
          </p:nvSpPr>
          <p:spPr>
            <a:xfrm>
              <a:off x="385639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429869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474100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518330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5537151"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589099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5979456"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3856392" y="4642979"/>
              <a:ext cx="2123063" cy="346506"/>
            </a:xfrm>
            <a:custGeom>
              <a:avLst/>
              <a:pathLst>
                <a:path w="2123063" h="346506">
                  <a:moveTo>
                    <a:pt x="0" y="136127"/>
                  </a:moveTo>
                  <a:lnTo>
                    <a:pt x="88460" y="0"/>
                  </a:lnTo>
                  <a:lnTo>
                    <a:pt x="176921" y="49500"/>
                  </a:lnTo>
                  <a:lnTo>
                    <a:pt x="265382" y="86626"/>
                  </a:lnTo>
                  <a:lnTo>
                    <a:pt x="353843" y="61876"/>
                  </a:lnTo>
                  <a:lnTo>
                    <a:pt x="442304" y="12375"/>
                  </a:lnTo>
                  <a:lnTo>
                    <a:pt x="530765" y="61876"/>
                  </a:lnTo>
                  <a:lnTo>
                    <a:pt x="619226" y="61876"/>
                  </a:lnTo>
                  <a:lnTo>
                    <a:pt x="707687" y="74251"/>
                  </a:lnTo>
                  <a:lnTo>
                    <a:pt x="796148" y="24750"/>
                  </a:lnTo>
                  <a:lnTo>
                    <a:pt x="884609" y="24750"/>
                  </a:lnTo>
                  <a:lnTo>
                    <a:pt x="973070" y="24750"/>
                  </a:lnTo>
                  <a:lnTo>
                    <a:pt x="1061531" y="12375"/>
                  </a:lnTo>
                  <a:lnTo>
                    <a:pt x="1149992" y="0"/>
                  </a:lnTo>
                  <a:lnTo>
                    <a:pt x="1238453" y="0"/>
                  </a:lnTo>
                  <a:lnTo>
                    <a:pt x="1326914" y="12375"/>
                  </a:lnTo>
                  <a:lnTo>
                    <a:pt x="1415375" y="49500"/>
                  </a:lnTo>
                  <a:lnTo>
                    <a:pt x="1503836" y="111377"/>
                  </a:lnTo>
                  <a:lnTo>
                    <a:pt x="1592297" y="99001"/>
                  </a:lnTo>
                  <a:lnTo>
                    <a:pt x="1680758" y="136127"/>
                  </a:lnTo>
                  <a:lnTo>
                    <a:pt x="1769219" y="235129"/>
                  </a:lnTo>
                  <a:lnTo>
                    <a:pt x="1857680" y="272254"/>
                  </a:lnTo>
                  <a:lnTo>
                    <a:pt x="1946141" y="259879"/>
                  </a:lnTo>
                  <a:lnTo>
                    <a:pt x="2034602" y="346506"/>
                  </a:lnTo>
                  <a:lnTo>
                    <a:pt x="2123063" y="297005"/>
                  </a:lnTo>
                </a:path>
              </a:pathLst>
            </a:custGeom>
            <a:ln w="27101" cap="flat">
              <a:solidFill>
                <a:srgbClr val="1CABE2">
                  <a:alpha val="100000"/>
                </a:srgbClr>
              </a:solidFill>
              <a:prstDash val="solid"/>
              <a:round/>
            </a:ln>
          </p:spPr>
          <p:txBody>
            <a:bodyPr/>
            <a:lstStyle/>
            <a:p/>
          </p:txBody>
        </p:sp>
        <p:sp>
          <p:nvSpPr>
            <p:cNvPr id="144" name="tx144"/>
            <p:cNvSpPr/>
            <p:nvPr/>
          </p:nvSpPr>
          <p:spPr>
            <a:xfrm>
              <a:off x="3704462" y="468683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145" name="tx145"/>
            <p:cNvSpPr/>
            <p:nvPr/>
          </p:nvSpPr>
          <p:spPr>
            <a:xfrm>
              <a:off x="6012012" y="4848908"/>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75</a:t>
              </a:r>
            </a:p>
          </p:txBody>
        </p:sp>
        <p:sp>
          <p:nvSpPr>
            <p:cNvPr id="146" name="tx146"/>
            <p:cNvSpPr/>
            <p:nvPr/>
          </p:nvSpPr>
          <p:spPr>
            <a:xfrm>
              <a:off x="5482890" y="463795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147" name="tx147"/>
            <p:cNvSpPr/>
            <p:nvPr/>
          </p:nvSpPr>
          <p:spPr>
            <a:xfrm>
              <a:off x="5836734" y="4849522"/>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71</a:t>
              </a:r>
            </a:p>
          </p:txBody>
        </p:sp>
        <p:sp>
          <p:nvSpPr>
            <p:cNvPr id="148" name="pl148"/>
            <p:cNvSpPr/>
            <p:nvPr/>
          </p:nvSpPr>
          <p:spPr>
            <a:xfrm>
              <a:off x="6349812"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9" name="pl149"/>
            <p:cNvSpPr/>
            <p:nvPr/>
          </p:nvSpPr>
          <p:spPr>
            <a:xfrm>
              <a:off x="6349812"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0" name="pl150"/>
            <p:cNvSpPr/>
            <p:nvPr/>
          </p:nvSpPr>
          <p:spPr>
            <a:xfrm>
              <a:off x="6349812"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1" name="pl151"/>
            <p:cNvSpPr/>
            <p:nvPr/>
          </p:nvSpPr>
          <p:spPr>
            <a:xfrm>
              <a:off x="6349812"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2" name="pl152"/>
            <p:cNvSpPr/>
            <p:nvPr/>
          </p:nvSpPr>
          <p:spPr>
            <a:xfrm>
              <a:off x="6349812"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3" name="pl153"/>
            <p:cNvSpPr/>
            <p:nvPr/>
          </p:nvSpPr>
          <p:spPr>
            <a:xfrm>
              <a:off x="6349812"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4" name="pl154"/>
            <p:cNvSpPr/>
            <p:nvPr/>
          </p:nvSpPr>
          <p:spPr>
            <a:xfrm>
              <a:off x="6349812"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5" name="pl155"/>
            <p:cNvSpPr/>
            <p:nvPr/>
          </p:nvSpPr>
          <p:spPr>
            <a:xfrm>
              <a:off x="6349812"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6" name="pl156"/>
            <p:cNvSpPr/>
            <p:nvPr/>
          </p:nvSpPr>
          <p:spPr>
            <a:xfrm>
              <a:off x="6349812"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7" name="pl157"/>
            <p:cNvSpPr/>
            <p:nvPr/>
          </p:nvSpPr>
          <p:spPr>
            <a:xfrm>
              <a:off x="6349812"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8" name="pl158"/>
            <p:cNvSpPr/>
            <p:nvPr/>
          </p:nvSpPr>
          <p:spPr>
            <a:xfrm>
              <a:off x="6349812"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9" name="pl159"/>
            <p:cNvSpPr/>
            <p:nvPr/>
          </p:nvSpPr>
          <p:spPr>
            <a:xfrm>
              <a:off x="6349812"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0" name="pl160"/>
            <p:cNvSpPr/>
            <p:nvPr/>
          </p:nvSpPr>
          <p:spPr>
            <a:xfrm>
              <a:off x="665058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709288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753518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797749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833133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868518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877364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6650580" y="1079271"/>
              <a:ext cx="2123063" cy="321755"/>
            </a:xfrm>
            <a:custGeom>
              <a:avLst/>
              <a:pathLst>
                <a:path w="2123063" h="321755">
                  <a:moveTo>
                    <a:pt x="0" y="61876"/>
                  </a:moveTo>
                  <a:lnTo>
                    <a:pt x="88460" y="37125"/>
                  </a:lnTo>
                  <a:lnTo>
                    <a:pt x="176921" y="49500"/>
                  </a:lnTo>
                  <a:lnTo>
                    <a:pt x="265382" y="86626"/>
                  </a:lnTo>
                  <a:lnTo>
                    <a:pt x="353843" y="61876"/>
                  </a:lnTo>
                  <a:lnTo>
                    <a:pt x="442304" y="12375"/>
                  </a:lnTo>
                  <a:lnTo>
                    <a:pt x="530765" y="49500"/>
                  </a:lnTo>
                  <a:lnTo>
                    <a:pt x="619226" y="61876"/>
                  </a:lnTo>
                  <a:lnTo>
                    <a:pt x="707687" y="74251"/>
                  </a:lnTo>
                  <a:lnTo>
                    <a:pt x="796148" y="24750"/>
                  </a:lnTo>
                  <a:lnTo>
                    <a:pt x="884609" y="24750"/>
                  </a:lnTo>
                  <a:lnTo>
                    <a:pt x="973070" y="24750"/>
                  </a:lnTo>
                  <a:lnTo>
                    <a:pt x="1061531" y="12375"/>
                  </a:lnTo>
                  <a:lnTo>
                    <a:pt x="1149992" y="0"/>
                  </a:lnTo>
                  <a:lnTo>
                    <a:pt x="1238453" y="0"/>
                  </a:lnTo>
                  <a:lnTo>
                    <a:pt x="1326914" y="12375"/>
                  </a:lnTo>
                  <a:lnTo>
                    <a:pt x="1415375" y="49500"/>
                  </a:lnTo>
                  <a:lnTo>
                    <a:pt x="1503836" y="111377"/>
                  </a:lnTo>
                  <a:lnTo>
                    <a:pt x="1592297" y="99001"/>
                  </a:lnTo>
                  <a:lnTo>
                    <a:pt x="1680758" y="136127"/>
                  </a:lnTo>
                  <a:lnTo>
                    <a:pt x="1769219" y="235129"/>
                  </a:lnTo>
                  <a:lnTo>
                    <a:pt x="1857680" y="272254"/>
                  </a:lnTo>
                  <a:lnTo>
                    <a:pt x="1946141" y="259879"/>
                  </a:lnTo>
                  <a:lnTo>
                    <a:pt x="2034602" y="321755"/>
                  </a:lnTo>
                  <a:lnTo>
                    <a:pt x="2123063" y="297005"/>
                  </a:lnTo>
                </a:path>
              </a:pathLst>
            </a:custGeom>
            <a:ln w="27101" cap="flat">
              <a:solidFill>
                <a:srgbClr val="1CABE2">
                  <a:alpha val="100000"/>
                </a:srgbClr>
              </a:solidFill>
              <a:prstDash val="solid"/>
              <a:round/>
            </a:ln>
          </p:spPr>
          <p:txBody>
            <a:bodyPr/>
            <a:lstStyle/>
            <a:p/>
          </p:txBody>
        </p:sp>
        <p:sp>
          <p:nvSpPr>
            <p:cNvPr id="168" name="tx168"/>
            <p:cNvSpPr/>
            <p:nvPr/>
          </p:nvSpPr>
          <p:spPr>
            <a:xfrm>
              <a:off x="6498650" y="104888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169" name="tx169"/>
            <p:cNvSpPr/>
            <p:nvPr/>
          </p:nvSpPr>
          <p:spPr>
            <a:xfrm>
              <a:off x="8806200" y="1285200"/>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75</a:t>
              </a:r>
            </a:p>
          </p:txBody>
        </p:sp>
        <p:sp>
          <p:nvSpPr>
            <p:cNvPr id="170" name="tx170"/>
            <p:cNvSpPr/>
            <p:nvPr/>
          </p:nvSpPr>
          <p:spPr>
            <a:xfrm>
              <a:off x="8277077" y="107424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171" name="tx171"/>
            <p:cNvSpPr/>
            <p:nvPr/>
          </p:nvSpPr>
          <p:spPr>
            <a:xfrm>
              <a:off x="8630921" y="1259825"/>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73</a:t>
              </a:r>
            </a:p>
          </p:txBody>
        </p:sp>
        <p:sp>
          <p:nvSpPr>
            <p:cNvPr id="172" name="pl172"/>
            <p:cNvSpPr/>
            <p:nvPr/>
          </p:nvSpPr>
          <p:spPr>
            <a:xfrm>
              <a:off x="6349812"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3" name="pl173"/>
            <p:cNvSpPr/>
            <p:nvPr/>
          </p:nvSpPr>
          <p:spPr>
            <a:xfrm>
              <a:off x="6349812"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4" name="pl174"/>
            <p:cNvSpPr/>
            <p:nvPr/>
          </p:nvSpPr>
          <p:spPr>
            <a:xfrm>
              <a:off x="6349812"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5" name="pl175"/>
            <p:cNvSpPr/>
            <p:nvPr/>
          </p:nvSpPr>
          <p:spPr>
            <a:xfrm>
              <a:off x="6349812"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6" name="pl176"/>
            <p:cNvSpPr/>
            <p:nvPr/>
          </p:nvSpPr>
          <p:spPr>
            <a:xfrm>
              <a:off x="6349812"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7" name="pl177"/>
            <p:cNvSpPr/>
            <p:nvPr/>
          </p:nvSpPr>
          <p:spPr>
            <a:xfrm>
              <a:off x="6349812"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8" name="pl178"/>
            <p:cNvSpPr/>
            <p:nvPr/>
          </p:nvSpPr>
          <p:spPr>
            <a:xfrm>
              <a:off x="6349812"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9" name="pl179"/>
            <p:cNvSpPr/>
            <p:nvPr/>
          </p:nvSpPr>
          <p:spPr>
            <a:xfrm>
              <a:off x="6349812"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0" name="pl180"/>
            <p:cNvSpPr/>
            <p:nvPr/>
          </p:nvSpPr>
          <p:spPr>
            <a:xfrm>
              <a:off x="6349812"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1" name="pl181"/>
            <p:cNvSpPr/>
            <p:nvPr/>
          </p:nvSpPr>
          <p:spPr>
            <a:xfrm>
              <a:off x="6349812"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2" name="pl182"/>
            <p:cNvSpPr/>
            <p:nvPr/>
          </p:nvSpPr>
          <p:spPr>
            <a:xfrm>
              <a:off x="6349812"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3" name="pl183"/>
            <p:cNvSpPr/>
            <p:nvPr/>
          </p:nvSpPr>
          <p:spPr>
            <a:xfrm>
              <a:off x="6349812"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4" name="pl184"/>
            <p:cNvSpPr/>
            <p:nvPr/>
          </p:nvSpPr>
          <p:spPr>
            <a:xfrm>
              <a:off x="665058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5" name="pl185"/>
            <p:cNvSpPr/>
            <p:nvPr/>
          </p:nvSpPr>
          <p:spPr>
            <a:xfrm>
              <a:off x="709288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6" name="pl186"/>
            <p:cNvSpPr/>
            <p:nvPr/>
          </p:nvSpPr>
          <p:spPr>
            <a:xfrm>
              <a:off x="753518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797749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833133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868518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877364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1" name="pl191"/>
            <p:cNvSpPr/>
            <p:nvPr/>
          </p:nvSpPr>
          <p:spPr>
            <a:xfrm>
              <a:off x="8242877" y="2923001"/>
              <a:ext cx="530765" cy="297005"/>
            </a:xfrm>
            <a:custGeom>
              <a:avLst/>
              <a:pathLst>
                <a:path w="530765" h="297005">
                  <a:moveTo>
                    <a:pt x="0" y="0"/>
                  </a:moveTo>
                  <a:lnTo>
                    <a:pt x="88460" y="111377"/>
                  </a:lnTo>
                  <a:lnTo>
                    <a:pt x="176921" y="185628"/>
                  </a:lnTo>
                  <a:lnTo>
                    <a:pt x="265382" y="235129"/>
                  </a:lnTo>
                  <a:lnTo>
                    <a:pt x="353843" y="297005"/>
                  </a:lnTo>
                  <a:lnTo>
                    <a:pt x="442304" y="247504"/>
                  </a:lnTo>
                  <a:lnTo>
                    <a:pt x="530765" y="210378"/>
                  </a:lnTo>
                </a:path>
              </a:pathLst>
            </a:custGeom>
            <a:ln w="27101" cap="flat">
              <a:solidFill>
                <a:srgbClr val="1CABE2">
                  <a:alpha val="100000"/>
                </a:srgbClr>
              </a:solidFill>
              <a:prstDash val="solid"/>
              <a:round/>
            </a:ln>
          </p:spPr>
          <p:txBody>
            <a:bodyPr/>
            <a:lstStyle/>
            <a:p/>
          </p:txBody>
        </p:sp>
        <p:sp>
          <p:nvSpPr>
            <p:cNvPr id="192" name="tx192"/>
            <p:cNvSpPr/>
            <p:nvPr/>
          </p:nvSpPr>
          <p:spPr>
            <a:xfrm>
              <a:off x="8090947" y="283073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193" name="tx193"/>
            <p:cNvSpPr/>
            <p:nvPr/>
          </p:nvSpPr>
          <p:spPr>
            <a:xfrm>
              <a:off x="8806200" y="3043495"/>
              <a:ext cx="108521" cy="6893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77</a:t>
              </a:r>
            </a:p>
          </p:txBody>
        </p:sp>
        <p:sp>
          <p:nvSpPr>
            <p:cNvPr id="194" name="tx194"/>
            <p:cNvSpPr/>
            <p:nvPr/>
          </p:nvSpPr>
          <p:spPr>
            <a:xfrm>
              <a:off x="8277077" y="289322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195" name="tx195"/>
            <p:cNvSpPr/>
            <p:nvPr/>
          </p:nvSpPr>
          <p:spPr>
            <a:xfrm>
              <a:off x="8630921" y="3030828"/>
              <a:ext cx="108521"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74</a:t>
              </a:r>
            </a:p>
          </p:txBody>
        </p:sp>
        <p:sp>
          <p:nvSpPr>
            <p:cNvPr id="196" name="pl196"/>
            <p:cNvSpPr/>
            <p:nvPr/>
          </p:nvSpPr>
          <p:spPr>
            <a:xfrm>
              <a:off x="6349812"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7" name="pl197"/>
            <p:cNvSpPr/>
            <p:nvPr/>
          </p:nvSpPr>
          <p:spPr>
            <a:xfrm>
              <a:off x="6349812"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8" name="pl198"/>
            <p:cNvSpPr/>
            <p:nvPr/>
          </p:nvSpPr>
          <p:spPr>
            <a:xfrm>
              <a:off x="6349812"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9" name="pl199"/>
            <p:cNvSpPr/>
            <p:nvPr/>
          </p:nvSpPr>
          <p:spPr>
            <a:xfrm>
              <a:off x="6349812"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0" name="pl200"/>
            <p:cNvSpPr/>
            <p:nvPr/>
          </p:nvSpPr>
          <p:spPr>
            <a:xfrm>
              <a:off x="6349812"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1" name="pl201"/>
            <p:cNvSpPr/>
            <p:nvPr/>
          </p:nvSpPr>
          <p:spPr>
            <a:xfrm>
              <a:off x="6349812"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2" name="pl202"/>
            <p:cNvSpPr/>
            <p:nvPr/>
          </p:nvSpPr>
          <p:spPr>
            <a:xfrm>
              <a:off x="6349812"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3" name="pl203"/>
            <p:cNvSpPr/>
            <p:nvPr/>
          </p:nvSpPr>
          <p:spPr>
            <a:xfrm>
              <a:off x="6349812"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4" name="pl204"/>
            <p:cNvSpPr/>
            <p:nvPr/>
          </p:nvSpPr>
          <p:spPr>
            <a:xfrm>
              <a:off x="6349812"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5" name="pl205"/>
            <p:cNvSpPr/>
            <p:nvPr/>
          </p:nvSpPr>
          <p:spPr>
            <a:xfrm>
              <a:off x="6349812"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6" name="pl206"/>
            <p:cNvSpPr/>
            <p:nvPr/>
          </p:nvSpPr>
          <p:spPr>
            <a:xfrm>
              <a:off x="6349812"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7" name="pl207"/>
            <p:cNvSpPr/>
            <p:nvPr/>
          </p:nvSpPr>
          <p:spPr>
            <a:xfrm>
              <a:off x="6349812"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8" name="pl208"/>
            <p:cNvSpPr/>
            <p:nvPr/>
          </p:nvSpPr>
          <p:spPr>
            <a:xfrm>
              <a:off x="665058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9" name="pl209"/>
            <p:cNvSpPr/>
            <p:nvPr/>
          </p:nvSpPr>
          <p:spPr>
            <a:xfrm>
              <a:off x="709288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0" name="pl210"/>
            <p:cNvSpPr/>
            <p:nvPr/>
          </p:nvSpPr>
          <p:spPr>
            <a:xfrm>
              <a:off x="7535189"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1" name="pl211"/>
            <p:cNvSpPr/>
            <p:nvPr/>
          </p:nvSpPr>
          <p:spPr>
            <a:xfrm>
              <a:off x="797749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2" name="pl212"/>
            <p:cNvSpPr/>
            <p:nvPr/>
          </p:nvSpPr>
          <p:spPr>
            <a:xfrm>
              <a:off x="833133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3" name="pl213"/>
            <p:cNvSpPr/>
            <p:nvPr/>
          </p:nvSpPr>
          <p:spPr>
            <a:xfrm>
              <a:off x="868518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4" name="pl214"/>
            <p:cNvSpPr/>
            <p:nvPr/>
          </p:nvSpPr>
          <p:spPr>
            <a:xfrm>
              <a:off x="8773643"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5" name="pl215"/>
            <p:cNvSpPr/>
            <p:nvPr/>
          </p:nvSpPr>
          <p:spPr>
            <a:xfrm>
              <a:off x="7446728" y="4642979"/>
              <a:ext cx="1326914" cy="321755"/>
            </a:xfrm>
            <a:custGeom>
              <a:avLst/>
              <a:pathLst>
                <a:path w="1326914" h="321755">
                  <a:moveTo>
                    <a:pt x="0" y="222754"/>
                  </a:moveTo>
                  <a:lnTo>
                    <a:pt x="88460" y="24750"/>
                  </a:lnTo>
                  <a:lnTo>
                    <a:pt x="176921" y="24750"/>
                  </a:lnTo>
                  <a:lnTo>
                    <a:pt x="265382" y="12375"/>
                  </a:lnTo>
                  <a:lnTo>
                    <a:pt x="353843" y="12375"/>
                  </a:lnTo>
                  <a:lnTo>
                    <a:pt x="442304" y="0"/>
                  </a:lnTo>
                  <a:lnTo>
                    <a:pt x="530765" y="0"/>
                  </a:lnTo>
                  <a:lnTo>
                    <a:pt x="619226" y="37125"/>
                  </a:lnTo>
                  <a:lnTo>
                    <a:pt x="707687" y="99001"/>
                  </a:lnTo>
                  <a:lnTo>
                    <a:pt x="796148" y="86626"/>
                  </a:lnTo>
                  <a:lnTo>
                    <a:pt x="884609" y="123752"/>
                  </a:lnTo>
                  <a:lnTo>
                    <a:pt x="973070" y="198003"/>
                  </a:lnTo>
                  <a:lnTo>
                    <a:pt x="1061531" y="235129"/>
                  </a:lnTo>
                  <a:lnTo>
                    <a:pt x="1149992" y="235129"/>
                  </a:lnTo>
                  <a:lnTo>
                    <a:pt x="1238453" y="321755"/>
                  </a:lnTo>
                  <a:lnTo>
                    <a:pt x="1326914" y="297005"/>
                  </a:lnTo>
                </a:path>
              </a:pathLst>
            </a:custGeom>
            <a:ln w="27101" cap="flat">
              <a:solidFill>
                <a:srgbClr val="1CABE2">
                  <a:alpha val="100000"/>
                </a:srgbClr>
              </a:solidFill>
              <a:prstDash val="solid"/>
              <a:round/>
            </a:ln>
          </p:spPr>
          <p:txBody>
            <a:bodyPr/>
            <a:lstStyle/>
            <a:p/>
          </p:txBody>
        </p:sp>
        <p:sp>
          <p:nvSpPr>
            <p:cNvPr id="216" name="tx216"/>
            <p:cNvSpPr/>
            <p:nvPr/>
          </p:nvSpPr>
          <p:spPr>
            <a:xfrm>
              <a:off x="7294798" y="477346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81</a:t>
              </a:r>
            </a:p>
          </p:txBody>
        </p:sp>
        <p:sp>
          <p:nvSpPr>
            <p:cNvPr id="217" name="tx217"/>
            <p:cNvSpPr/>
            <p:nvPr/>
          </p:nvSpPr>
          <p:spPr>
            <a:xfrm>
              <a:off x="8806200" y="4848908"/>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75</a:t>
              </a:r>
            </a:p>
          </p:txBody>
        </p:sp>
        <p:sp>
          <p:nvSpPr>
            <p:cNvPr id="218" name="tx218"/>
            <p:cNvSpPr/>
            <p:nvPr/>
          </p:nvSpPr>
          <p:spPr>
            <a:xfrm>
              <a:off x="8277077" y="462557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219" name="tx219"/>
            <p:cNvSpPr/>
            <p:nvPr/>
          </p:nvSpPr>
          <p:spPr>
            <a:xfrm>
              <a:off x="8630921" y="4823533"/>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73</a:t>
              </a:r>
            </a:p>
          </p:txBody>
        </p:sp>
        <p:sp>
          <p:nvSpPr>
            <p:cNvPr id="220" name="tx220"/>
            <p:cNvSpPr/>
            <p:nvPr/>
          </p:nvSpPr>
          <p:spPr>
            <a:xfrm>
              <a:off x="1977761" y="4288573"/>
              <a:ext cx="291951"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PCV3</a:t>
              </a:r>
            </a:p>
          </p:txBody>
        </p:sp>
        <p:sp>
          <p:nvSpPr>
            <p:cNvPr id="221" name="tx221"/>
            <p:cNvSpPr/>
            <p:nvPr/>
          </p:nvSpPr>
          <p:spPr>
            <a:xfrm>
              <a:off x="4775032" y="4288518"/>
              <a:ext cx="285784" cy="828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POL3</a:t>
              </a:r>
            </a:p>
          </p:txBody>
        </p:sp>
        <p:sp>
          <p:nvSpPr>
            <p:cNvPr id="222" name="tx222"/>
            <p:cNvSpPr/>
            <p:nvPr/>
          </p:nvSpPr>
          <p:spPr>
            <a:xfrm>
              <a:off x="7516531" y="4288573"/>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223" name="tx223"/>
            <p:cNvSpPr/>
            <p:nvPr/>
          </p:nvSpPr>
          <p:spPr>
            <a:xfrm>
              <a:off x="2002591" y="250917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224" name="tx224"/>
            <p:cNvSpPr/>
            <p:nvPr/>
          </p:nvSpPr>
          <p:spPr>
            <a:xfrm>
              <a:off x="4762672"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225" name="tx225"/>
            <p:cNvSpPr/>
            <p:nvPr/>
          </p:nvSpPr>
          <p:spPr>
            <a:xfrm>
              <a:off x="7556859"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226" name="tx226"/>
            <p:cNvSpPr/>
            <p:nvPr/>
          </p:nvSpPr>
          <p:spPr>
            <a:xfrm>
              <a:off x="2002645" y="724920"/>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227" name="tx227"/>
            <p:cNvSpPr/>
            <p:nvPr/>
          </p:nvSpPr>
          <p:spPr>
            <a:xfrm>
              <a:off x="4775086" y="72732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28" name="tx228"/>
            <p:cNvSpPr/>
            <p:nvPr/>
          </p:nvSpPr>
          <p:spPr>
            <a:xfrm>
              <a:off x="7569274" y="725902"/>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29" name="tx229"/>
            <p:cNvSpPr/>
            <p:nvPr/>
          </p:nvSpPr>
          <p:spPr>
            <a:xfrm rot="-5400000">
              <a:off x="94131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30" name="tx230"/>
            <p:cNvSpPr/>
            <p:nvPr/>
          </p:nvSpPr>
          <p:spPr>
            <a:xfrm rot="-5400000">
              <a:off x="1383620"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31" name="tx231"/>
            <p:cNvSpPr/>
            <p:nvPr/>
          </p:nvSpPr>
          <p:spPr>
            <a:xfrm rot="-5400000">
              <a:off x="182592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32" name="tx232"/>
            <p:cNvSpPr/>
            <p:nvPr/>
          </p:nvSpPr>
          <p:spPr>
            <a:xfrm rot="-5400000">
              <a:off x="226822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33" name="tx233"/>
            <p:cNvSpPr/>
            <p:nvPr/>
          </p:nvSpPr>
          <p:spPr>
            <a:xfrm rot="-5400000">
              <a:off x="262207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34" name="tx234"/>
            <p:cNvSpPr/>
            <p:nvPr/>
          </p:nvSpPr>
          <p:spPr>
            <a:xfrm rot="-5400000">
              <a:off x="2975891"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35" name="tx235"/>
            <p:cNvSpPr/>
            <p:nvPr/>
          </p:nvSpPr>
          <p:spPr>
            <a:xfrm rot="-5400000">
              <a:off x="3064378"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36" name="tx236"/>
            <p:cNvSpPr/>
            <p:nvPr/>
          </p:nvSpPr>
          <p:spPr>
            <a:xfrm rot="-5400000">
              <a:off x="373550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37" name="tx237"/>
            <p:cNvSpPr/>
            <p:nvPr/>
          </p:nvSpPr>
          <p:spPr>
            <a:xfrm rot="-5400000">
              <a:off x="417780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38" name="tx238"/>
            <p:cNvSpPr/>
            <p:nvPr/>
          </p:nvSpPr>
          <p:spPr>
            <a:xfrm rot="-5400000">
              <a:off x="462011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39" name="tx239"/>
            <p:cNvSpPr/>
            <p:nvPr/>
          </p:nvSpPr>
          <p:spPr>
            <a:xfrm rot="-5400000">
              <a:off x="506241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40" name="tx240"/>
            <p:cNvSpPr/>
            <p:nvPr/>
          </p:nvSpPr>
          <p:spPr>
            <a:xfrm rot="-5400000">
              <a:off x="5416261"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41" name="tx241"/>
            <p:cNvSpPr/>
            <p:nvPr/>
          </p:nvSpPr>
          <p:spPr>
            <a:xfrm rot="-5400000">
              <a:off x="5770078"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42" name="tx242"/>
            <p:cNvSpPr/>
            <p:nvPr/>
          </p:nvSpPr>
          <p:spPr>
            <a:xfrm rot="-5400000">
              <a:off x="5858566"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43" name="tx243"/>
            <p:cNvSpPr/>
            <p:nvPr/>
          </p:nvSpPr>
          <p:spPr>
            <a:xfrm rot="-5400000">
              <a:off x="652968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44" name="tx244"/>
            <p:cNvSpPr/>
            <p:nvPr/>
          </p:nvSpPr>
          <p:spPr>
            <a:xfrm rot="-5400000">
              <a:off x="6971994"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45" name="tx245"/>
            <p:cNvSpPr/>
            <p:nvPr/>
          </p:nvSpPr>
          <p:spPr>
            <a:xfrm rot="-5400000">
              <a:off x="741429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46" name="tx246"/>
            <p:cNvSpPr/>
            <p:nvPr/>
          </p:nvSpPr>
          <p:spPr>
            <a:xfrm rot="-5400000">
              <a:off x="7856604"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47" name="tx247"/>
            <p:cNvSpPr/>
            <p:nvPr/>
          </p:nvSpPr>
          <p:spPr>
            <a:xfrm rot="-5400000">
              <a:off x="8210448"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48" name="tx248"/>
            <p:cNvSpPr/>
            <p:nvPr/>
          </p:nvSpPr>
          <p:spPr>
            <a:xfrm rot="-5400000">
              <a:off x="8564265"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49" name="tx249"/>
            <p:cNvSpPr/>
            <p:nvPr/>
          </p:nvSpPr>
          <p:spPr>
            <a:xfrm rot="-5400000">
              <a:off x="865275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50" name="tx250"/>
            <p:cNvSpPr/>
            <p:nvPr/>
          </p:nvSpPr>
          <p:spPr>
            <a:xfrm>
              <a:off x="635239" y="2261779"/>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51" name="tx251"/>
            <p:cNvSpPr/>
            <p:nvPr/>
          </p:nvSpPr>
          <p:spPr>
            <a:xfrm>
              <a:off x="571671" y="20142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52" name="tx252"/>
            <p:cNvSpPr/>
            <p:nvPr/>
          </p:nvSpPr>
          <p:spPr>
            <a:xfrm>
              <a:off x="571671" y="17667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53" name="tx253"/>
            <p:cNvSpPr/>
            <p:nvPr/>
          </p:nvSpPr>
          <p:spPr>
            <a:xfrm>
              <a:off x="571671" y="15192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54" name="tx254"/>
            <p:cNvSpPr/>
            <p:nvPr/>
          </p:nvSpPr>
          <p:spPr>
            <a:xfrm>
              <a:off x="571671" y="127176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55" name="tx255"/>
            <p:cNvSpPr/>
            <p:nvPr/>
          </p:nvSpPr>
          <p:spPr>
            <a:xfrm>
              <a:off x="508103" y="1024257"/>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56" name="tx256"/>
            <p:cNvSpPr/>
            <p:nvPr/>
          </p:nvSpPr>
          <p:spPr>
            <a:xfrm>
              <a:off x="635239" y="404363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57" name="tx257"/>
            <p:cNvSpPr/>
            <p:nvPr/>
          </p:nvSpPr>
          <p:spPr>
            <a:xfrm>
              <a:off x="571671" y="379612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58" name="tx258"/>
            <p:cNvSpPr/>
            <p:nvPr/>
          </p:nvSpPr>
          <p:spPr>
            <a:xfrm>
              <a:off x="571671" y="354862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59" name="tx259"/>
            <p:cNvSpPr/>
            <p:nvPr/>
          </p:nvSpPr>
          <p:spPr>
            <a:xfrm>
              <a:off x="571671" y="330111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60" name="tx260"/>
            <p:cNvSpPr/>
            <p:nvPr/>
          </p:nvSpPr>
          <p:spPr>
            <a:xfrm>
              <a:off x="571671" y="305361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61" name="tx261"/>
            <p:cNvSpPr/>
            <p:nvPr/>
          </p:nvSpPr>
          <p:spPr>
            <a:xfrm>
              <a:off x="508103" y="280611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62" name="tx262"/>
            <p:cNvSpPr/>
            <p:nvPr/>
          </p:nvSpPr>
          <p:spPr>
            <a:xfrm>
              <a:off x="635239" y="58254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63" name="tx263"/>
            <p:cNvSpPr/>
            <p:nvPr/>
          </p:nvSpPr>
          <p:spPr>
            <a:xfrm>
              <a:off x="571671" y="5577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64" name="tx264"/>
            <p:cNvSpPr/>
            <p:nvPr/>
          </p:nvSpPr>
          <p:spPr>
            <a:xfrm>
              <a:off x="571671" y="533047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65" name="tx265"/>
            <p:cNvSpPr/>
            <p:nvPr/>
          </p:nvSpPr>
          <p:spPr>
            <a:xfrm>
              <a:off x="571671" y="50829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66" name="tx266"/>
            <p:cNvSpPr/>
            <p:nvPr/>
          </p:nvSpPr>
          <p:spPr>
            <a:xfrm>
              <a:off x="571671" y="483546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67" name="tx267"/>
            <p:cNvSpPr/>
            <p:nvPr/>
          </p:nvSpPr>
          <p:spPr>
            <a:xfrm>
              <a:off x="508103" y="458796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68" name="tx268"/>
            <p:cNvSpPr/>
            <p:nvPr/>
          </p:nvSpPr>
          <p:spPr>
            <a:xfrm rot="-5400000">
              <a:off x="-60286" y="3340082"/>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269" name="tx269"/>
            <p:cNvSpPr/>
            <p:nvPr/>
          </p:nvSpPr>
          <p:spPr>
            <a:xfrm>
              <a:off x="2173433" y="409564"/>
              <a:ext cx="5488982"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de las vacunas infantiles recomendadas, Honduras, 2000-2024</a:t>
              </a:r>
            </a:p>
          </p:txBody>
        </p:sp>
        <p:sp>
          <p:nvSpPr>
            <p:cNvPr id="270" name="tx270"/>
            <p:cNvSpPr/>
            <p:nvPr/>
          </p:nvSpPr>
          <p:spPr>
            <a:xfrm>
              <a:off x="4477571" y="6455506"/>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271" name="tx271"/>
            <p:cNvSpPr/>
            <p:nvPr/>
          </p:nvSpPr>
          <p:spPr>
            <a:xfrm>
              <a:off x="4327994" y="6568567"/>
              <a:ext cx="474641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Las etiquetas de datos se muestran para 2000 (o el primer año del informe), 2019 y 2024.</a:t>
              </a:r>
            </a:p>
          </p:txBody>
        </p:sp>
      </p:grpSp>
      <p:sp>
        <p:nvSpPr>
          <p:cNvPr id="27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Este gráfico muestra las tendencias en la cobertura de determinadas vacunas rutinarias básicas recomendadas en la infancia.
En 2024, la BCG tenía la cobertura más baja (73%), seguida de la IPV1 (74%).
En comparación con 2019, la cobertura de 9 vacunas disminuyó (BCG, DTP1, DTP3, IPV1, MCV1, MCV2, PCV3, POL3 y ROTAC).
En comparación con 2023, la cobertura de 8 vacunas aumentó (BCG, DTP1, DTP3, MCV1, MCV2, PCV3, POL3 y ROTAC) y una vacuna se mantuvo constante (IPV1).</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8545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83564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185844"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26600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53604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80608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07612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34615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61619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1135255" y="930799"/>
              <a:ext cx="6480943" cy="1233689"/>
            </a:xfrm>
            <a:custGeom>
              <a:avLst/>
              <a:pathLst>
                <a:path w="6480943" h="1233689">
                  <a:moveTo>
                    <a:pt x="0" y="237248"/>
                  </a:moveTo>
                  <a:lnTo>
                    <a:pt x="270039" y="142348"/>
                  </a:lnTo>
                  <a:lnTo>
                    <a:pt x="540078" y="189798"/>
                  </a:lnTo>
                  <a:lnTo>
                    <a:pt x="810117" y="332147"/>
                  </a:lnTo>
                  <a:lnTo>
                    <a:pt x="1080157" y="237248"/>
                  </a:lnTo>
                  <a:lnTo>
                    <a:pt x="1350196" y="47449"/>
                  </a:lnTo>
                  <a:lnTo>
                    <a:pt x="1620235" y="189798"/>
                  </a:lnTo>
                  <a:lnTo>
                    <a:pt x="1890275" y="237248"/>
                  </a:lnTo>
                  <a:lnTo>
                    <a:pt x="2160314" y="284697"/>
                  </a:lnTo>
                  <a:lnTo>
                    <a:pt x="2430353" y="94899"/>
                  </a:lnTo>
                  <a:lnTo>
                    <a:pt x="2700393" y="94899"/>
                  </a:lnTo>
                  <a:lnTo>
                    <a:pt x="2970432" y="94899"/>
                  </a:lnTo>
                  <a:lnTo>
                    <a:pt x="3240471" y="47449"/>
                  </a:lnTo>
                  <a:lnTo>
                    <a:pt x="3510510" y="0"/>
                  </a:lnTo>
                  <a:lnTo>
                    <a:pt x="3780550" y="0"/>
                  </a:lnTo>
                  <a:lnTo>
                    <a:pt x="4050589" y="47449"/>
                  </a:lnTo>
                  <a:lnTo>
                    <a:pt x="4320628" y="189798"/>
                  </a:lnTo>
                  <a:lnTo>
                    <a:pt x="4590668" y="427046"/>
                  </a:lnTo>
                  <a:lnTo>
                    <a:pt x="4860707" y="379596"/>
                  </a:lnTo>
                  <a:lnTo>
                    <a:pt x="5130746" y="521945"/>
                  </a:lnTo>
                  <a:lnTo>
                    <a:pt x="5400786" y="901542"/>
                  </a:lnTo>
                  <a:lnTo>
                    <a:pt x="5670825" y="1043891"/>
                  </a:lnTo>
                  <a:lnTo>
                    <a:pt x="5940864" y="996441"/>
                  </a:lnTo>
                  <a:lnTo>
                    <a:pt x="6210904" y="1233689"/>
                  </a:lnTo>
                  <a:lnTo>
                    <a:pt x="6480943" y="1138790"/>
                  </a:lnTo>
                </a:path>
              </a:pathLst>
            </a:custGeom>
            <a:ln w="27101" cap="flat">
              <a:solidFill>
                <a:srgbClr val="1C86EE">
                  <a:alpha val="100000"/>
                </a:srgbClr>
              </a:solidFill>
              <a:prstDash val="solid"/>
              <a:round/>
            </a:ln>
          </p:spPr>
          <p:txBody>
            <a:bodyPr/>
            <a:lstStyle/>
            <a:p/>
          </p:txBody>
        </p:sp>
        <p:sp>
          <p:nvSpPr>
            <p:cNvPr id="38" name="pl38"/>
            <p:cNvSpPr/>
            <p:nvPr/>
          </p:nvSpPr>
          <p:spPr>
            <a:xfrm>
              <a:off x="1135255" y="930799"/>
              <a:ext cx="6480943" cy="1233689"/>
            </a:xfrm>
            <a:custGeom>
              <a:avLst/>
              <a:pathLst>
                <a:path w="6480943" h="1233689">
                  <a:moveTo>
                    <a:pt x="0" y="284697"/>
                  </a:moveTo>
                  <a:lnTo>
                    <a:pt x="270039" y="189798"/>
                  </a:lnTo>
                  <a:lnTo>
                    <a:pt x="540078" y="237248"/>
                  </a:lnTo>
                  <a:lnTo>
                    <a:pt x="810117" y="379596"/>
                  </a:lnTo>
                  <a:lnTo>
                    <a:pt x="1080157" y="284697"/>
                  </a:lnTo>
                  <a:lnTo>
                    <a:pt x="1350196" y="94899"/>
                  </a:lnTo>
                  <a:lnTo>
                    <a:pt x="1620235" y="237248"/>
                  </a:lnTo>
                  <a:lnTo>
                    <a:pt x="1890275" y="284697"/>
                  </a:lnTo>
                  <a:lnTo>
                    <a:pt x="2160314" y="332147"/>
                  </a:lnTo>
                  <a:lnTo>
                    <a:pt x="2430353" y="94899"/>
                  </a:lnTo>
                  <a:lnTo>
                    <a:pt x="2700393" y="94899"/>
                  </a:lnTo>
                  <a:lnTo>
                    <a:pt x="2970432" y="94899"/>
                  </a:lnTo>
                  <a:lnTo>
                    <a:pt x="3240471" y="47449"/>
                  </a:lnTo>
                  <a:lnTo>
                    <a:pt x="3510510" y="0"/>
                  </a:lnTo>
                  <a:lnTo>
                    <a:pt x="3780550" y="0"/>
                  </a:lnTo>
                  <a:lnTo>
                    <a:pt x="4050589" y="47449"/>
                  </a:lnTo>
                  <a:lnTo>
                    <a:pt x="4320628" y="189798"/>
                  </a:lnTo>
                  <a:lnTo>
                    <a:pt x="4590668" y="427046"/>
                  </a:lnTo>
                  <a:lnTo>
                    <a:pt x="4860707" y="379596"/>
                  </a:lnTo>
                  <a:lnTo>
                    <a:pt x="5130746" y="521945"/>
                  </a:lnTo>
                  <a:lnTo>
                    <a:pt x="5400786" y="901542"/>
                  </a:lnTo>
                  <a:lnTo>
                    <a:pt x="5670825" y="1043891"/>
                  </a:lnTo>
                  <a:lnTo>
                    <a:pt x="5940864" y="996441"/>
                  </a:lnTo>
                  <a:lnTo>
                    <a:pt x="6210904" y="1233689"/>
                  </a:lnTo>
                  <a:lnTo>
                    <a:pt x="6480943" y="1138790"/>
                  </a:lnTo>
                </a:path>
              </a:pathLst>
            </a:custGeom>
            <a:ln w="27101" cap="flat">
              <a:solidFill>
                <a:srgbClr val="80BD41">
                  <a:alpha val="100000"/>
                </a:srgbClr>
              </a:solidFill>
              <a:prstDash val="solid"/>
              <a:round/>
            </a:ln>
          </p:spPr>
          <p:txBody>
            <a:bodyPr/>
            <a:lstStyle/>
            <a:p/>
          </p:txBody>
        </p:sp>
        <p:sp>
          <p:nvSpPr>
            <p:cNvPr id="39" name="pl39"/>
            <p:cNvSpPr/>
            <p:nvPr/>
          </p:nvSpPr>
          <p:spPr>
            <a:xfrm>
              <a:off x="1135255" y="930799"/>
              <a:ext cx="6480943" cy="1233689"/>
            </a:xfrm>
            <a:custGeom>
              <a:avLst/>
              <a:pathLst>
                <a:path w="6480943" h="1233689">
                  <a:moveTo>
                    <a:pt x="0" y="284697"/>
                  </a:moveTo>
                  <a:lnTo>
                    <a:pt x="270039" y="189798"/>
                  </a:lnTo>
                  <a:lnTo>
                    <a:pt x="540078" y="237248"/>
                  </a:lnTo>
                  <a:lnTo>
                    <a:pt x="810117" y="379596"/>
                  </a:lnTo>
                  <a:lnTo>
                    <a:pt x="1080157" y="284697"/>
                  </a:lnTo>
                  <a:lnTo>
                    <a:pt x="1350196" y="94899"/>
                  </a:lnTo>
                  <a:lnTo>
                    <a:pt x="1620235" y="237248"/>
                  </a:lnTo>
                  <a:lnTo>
                    <a:pt x="1890275" y="284697"/>
                  </a:lnTo>
                  <a:lnTo>
                    <a:pt x="2160314" y="332147"/>
                  </a:lnTo>
                  <a:lnTo>
                    <a:pt x="2430353" y="94899"/>
                  </a:lnTo>
                  <a:lnTo>
                    <a:pt x="2700393" y="94899"/>
                  </a:lnTo>
                  <a:lnTo>
                    <a:pt x="2970432" y="94899"/>
                  </a:lnTo>
                  <a:lnTo>
                    <a:pt x="3240471" y="47449"/>
                  </a:lnTo>
                  <a:lnTo>
                    <a:pt x="3510510" y="0"/>
                  </a:lnTo>
                  <a:lnTo>
                    <a:pt x="3780550" y="0"/>
                  </a:lnTo>
                  <a:lnTo>
                    <a:pt x="4050589" y="47449"/>
                  </a:lnTo>
                  <a:lnTo>
                    <a:pt x="4320628" y="189798"/>
                  </a:lnTo>
                  <a:lnTo>
                    <a:pt x="4590668" y="427046"/>
                  </a:lnTo>
                  <a:lnTo>
                    <a:pt x="4860707" y="379596"/>
                  </a:lnTo>
                  <a:lnTo>
                    <a:pt x="5130746" y="521945"/>
                  </a:lnTo>
                  <a:lnTo>
                    <a:pt x="5400786" y="901542"/>
                  </a:lnTo>
                  <a:lnTo>
                    <a:pt x="5670825" y="1043891"/>
                  </a:lnTo>
                  <a:lnTo>
                    <a:pt x="5940864" y="996441"/>
                  </a:lnTo>
                  <a:lnTo>
                    <a:pt x="6210904" y="1233689"/>
                  </a:lnTo>
                  <a:lnTo>
                    <a:pt x="6480943" y="1138790"/>
                  </a:lnTo>
                </a:path>
              </a:pathLst>
            </a:custGeom>
            <a:ln w="27101" cap="flat">
              <a:solidFill>
                <a:srgbClr val="EE00EE">
                  <a:alpha val="100000"/>
                </a:srgbClr>
              </a:solidFill>
              <a:prstDash val="solid"/>
              <a:round/>
            </a:ln>
          </p:spPr>
          <p:txBody>
            <a:bodyPr/>
            <a:lstStyle/>
            <a:p/>
          </p:txBody>
        </p:sp>
        <p:sp>
          <p:nvSpPr>
            <p:cNvPr id="40" name="pl40"/>
            <p:cNvSpPr/>
            <p:nvPr/>
          </p:nvSpPr>
          <p:spPr>
            <a:xfrm>
              <a:off x="5455884" y="2211938"/>
              <a:ext cx="2160314" cy="996441"/>
            </a:xfrm>
            <a:custGeom>
              <a:avLst/>
              <a:pathLst>
                <a:path w="2160314" h="996441">
                  <a:moveTo>
                    <a:pt x="0" y="948992"/>
                  </a:moveTo>
                  <a:lnTo>
                    <a:pt x="270039" y="521945"/>
                  </a:lnTo>
                  <a:lnTo>
                    <a:pt x="540078" y="711744"/>
                  </a:lnTo>
                  <a:lnTo>
                    <a:pt x="810117" y="474496"/>
                  </a:lnTo>
                  <a:lnTo>
                    <a:pt x="1080157" y="996441"/>
                  </a:lnTo>
                  <a:lnTo>
                    <a:pt x="1350196" y="759193"/>
                  </a:lnTo>
                  <a:lnTo>
                    <a:pt x="1620235" y="948992"/>
                  </a:lnTo>
                  <a:lnTo>
                    <a:pt x="1890275" y="616844"/>
                  </a:lnTo>
                  <a:lnTo>
                    <a:pt x="2160314" y="0"/>
                  </a:lnTo>
                </a:path>
              </a:pathLst>
            </a:custGeom>
            <a:ln w="27101" cap="flat">
              <a:solidFill>
                <a:srgbClr val="6A3D9A">
                  <a:alpha val="100000"/>
                </a:srgbClr>
              </a:solidFill>
              <a:prstDash val="solid"/>
              <a:round/>
            </a:ln>
          </p:spPr>
          <p:txBody>
            <a:bodyPr/>
            <a:lstStyle/>
            <a:p/>
          </p:txBody>
        </p:sp>
        <p:sp>
          <p:nvSpPr>
            <p:cNvPr id="41" name="pl41"/>
            <p:cNvSpPr/>
            <p:nvPr/>
          </p:nvSpPr>
          <p:spPr>
            <a:xfrm>
              <a:off x="5185844" y="1168047"/>
              <a:ext cx="2430353" cy="4033216"/>
            </a:xfrm>
            <a:custGeom>
              <a:avLst/>
              <a:pathLst>
                <a:path w="2430353" h="4033216">
                  <a:moveTo>
                    <a:pt x="0" y="4033216"/>
                  </a:moveTo>
                  <a:lnTo>
                    <a:pt x="270039" y="0"/>
                  </a:lnTo>
                  <a:lnTo>
                    <a:pt x="540078" y="94899"/>
                  </a:lnTo>
                  <a:lnTo>
                    <a:pt x="810117" y="47449"/>
                  </a:lnTo>
                  <a:lnTo>
                    <a:pt x="1080157" y="237248"/>
                  </a:lnTo>
                  <a:lnTo>
                    <a:pt x="1350196" y="427046"/>
                  </a:lnTo>
                  <a:lnTo>
                    <a:pt x="1620235" y="569395"/>
                  </a:lnTo>
                  <a:lnTo>
                    <a:pt x="1890275" y="664294"/>
                  </a:lnTo>
                  <a:lnTo>
                    <a:pt x="2160314" y="948992"/>
                  </a:lnTo>
                  <a:lnTo>
                    <a:pt x="2430353" y="948992"/>
                  </a:lnTo>
                </a:path>
              </a:pathLst>
            </a:custGeom>
            <a:ln w="27101" cap="flat">
              <a:solidFill>
                <a:srgbClr val="E31A1C">
                  <a:alpha val="100000"/>
                </a:srgbClr>
              </a:solidFill>
              <a:prstDash val="solid"/>
              <a:round/>
            </a:ln>
          </p:spPr>
          <p:txBody>
            <a:bodyPr/>
            <a:lstStyle/>
            <a:p/>
          </p:txBody>
        </p:sp>
        <p:sp>
          <p:nvSpPr>
            <p:cNvPr id="42" name="pl42"/>
            <p:cNvSpPr/>
            <p:nvPr/>
          </p:nvSpPr>
          <p:spPr>
            <a:xfrm>
              <a:off x="1135255" y="930799"/>
              <a:ext cx="6480943" cy="1043891"/>
            </a:xfrm>
            <a:custGeom>
              <a:avLst/>
              <a:pathLst>
                <a:path w="6480943" h="1043891">
                  <a:moveTo>
                    <a:pt x="0" y="47449"/>
                  </a:moveTo>
                  <a:lnTo>
                    <a:pt x="270039" y="0"/>
                  </a:lnTo>
                  <a:lnTo>
                    <a:pt x="540078" y="94899"/>
                  </a:lnTo>
                  <a:lnTo>
                    <a:pt x="810117" y="189798"/>
                  </a:lnTo>
                  <a:lnTo>
                    <a:pt x="1080157" y="332147"/>
                  </a:lnTo>
                  <a:lnTo>
                    <a:pt x="1350196" y="142348"/>
                  </a:lnTo>
                  <a:lnTo>
                    <a:pt x="1620235" y="189798"/>
                  </a:lnTo>
                  <a:lnTo>
                    <a:pt x="1890275" y="237248"/>
                  </a:lnTo>
                  <a:lnTo>
                    <a:pt x="2160314" y="284697"/>
                  </a:lnTo>
                  <a:lnTo>
                    <a:pt x="2430353" y="47449"/>
                  </a:lnTo>
                  <a:lnTo>
                    <a:pt x="2700393" y="47449"/>
                  </a:lnTo>
                  <a:lnTo>
                    <a:pt x="2970432" y="94899"/>
                  </a:lnTo>
                  <a:lnTo>
                    <a:pt x="3240471" y="94899"/>
                  </a:lnTo>
                  <a:lnTo>
                    <a:pt x="3510510" y="94899"/>
                  </a:lnTo>
                  <a:lnTo>
                    <a:pt x="3780550" y="94899"/>
                  </a:lnTo>
                  <a:lnTo>
                    <a:pt x="4050589" y="47449"/>
                  </a:lnTo>
                  <a:lnTo>
                    <a:pt x="4320628" y="47449"/>
                  </a:lnTo>
                  <a:lnTo>
                    <a:pt x="4590668" y="47449"/>
                  </a:lnTo>
                  <a:lnTo>
                    <a:pt x="4860707" y="379596"/>
                  </a:lnTo>
                  <a:lnTo>
                    <a:pt x="5130746" y="474496"/>
                  </a:lnTo>
                  <a:lnTo>
                    <a:pt x="5400786" y="806643"/>
                  </a:lnTo>
                  <a:lnTo>
                    <a:pt x="5670825" y="854093"/>
                  </a:lnTo>
                  <a:lnTo>
                    <a:pt x="5940864" y="1043891"/>
                  </a:lnTo>
                  <a:lnTo>
                    <a:pt x="6210904" y="1043891"/>
                  </a:lnTo>
                  <a:lnTo>
                    <a:pt x="6480943" y="948992"/>
                  </a:lnTo>
                </a:path>
              </a:pathLst>
            </a:custGeom>
            <a:ln w="27101" cap="flat">
              <a:solidFill>
                <a:srgbClr val="FF7F00">
                  <a:alpha val="100000"/>
                </a:srgbClr>
              </a:solidFill>
              <a:prstDash val="solid"/>
              <a:round/>
            </a:ln>
          </p:spPr>
          <p:txBody>
            <a:bodyPr/>
            <a:lstStyle/>
            <a:p/>
          </p:txBody>
        </p:sp>
        <p:sp>
          <p:nvSpPr>
            <p:cNvPr id="43" name="pl43"/>
            <p:cNvSpPr/>
            <p:nvPr/>
          </p:nvSpPr>
          <p:spPr>
            <a:xfrm>
              <a:off x="5995962" y="1168047"/>
              <a:ext cx="1620235" cy="1138790"/>
            </a:xfrm>
            <a:custGeom>
              <a:avLst/>
              <a:pathLst>
                <a:path w="1620235" h="1138790">
                  <a:moveTo>
                    <a:pt x="0" y="0"/>
                  </a:moveTo>
                  <a:lnTo>
                    <a:pt x="270039" y="427046"/>
                  </a:lnTo>
                  <a:lnTo>
                    <a:pt x="540078" y="711744"/>
                  </a:lnTo>
                  <a:lnTo>
                    <a:pt x="810117" y="901542"/>
                  </a:lnTo>
                  <a:lnTo>
                    <a:pt x="1080157" y="1138790"/>
                  </a:lnTo>
                  <a:lnTo>
                    <a:pt x="1350196" y="948992"/>
                  </a:lnTo>
                  <a:lnTo>
                    <a:pt x="1620235" y="806643"/>
                  </a:lnTo>
                </a:path>
              </a:pathLst>
            </a:custGeom>
            <a:ln w="27101" cap="flat">
              <a:solidFill>
                <a:srgbClr val="FFC20E">
                  <a:alpha val="100000"/>
                </a:srgbClr>
              </a:solidFill>
              <a:prstDash val="solid"/>
              <a:round/>
            </a:ln>
          </p:spPr>
          <p:txBody>
            <a:bodyPr/>
            <a:lstStyle/>
            <a:p/>
          </p:txBody>
        </p:sp>
        <p:sp>
          <p:nvSpPr>
            <p:cNvPr id="44" name="pl44"/>
            <p:cNvSpPr/>
            <p:nvPr/>
          </p:nvSpPr>
          <p:spPr>
            <a:xfrm>
              <a:off x="4105687" y="930799"/>
              <a:ext cx="3510510" cy="1233689"/>
            </a:xfrm>
            <a:custGeom>
              <a:avLst/>
              <a:pathLst>
                <a:path w="3510510" h="1233689">
                  <a:moveTo>
                    <a:pt x="0" y="996441"/>
                  </a:moveTo>
                  <a:lnTo>
                    <a:pt x="270039" y="94899"/>
                  </a:lnTo>
                  <a:lnTo>
                    <a:pt x="540078" y="0"/>
                  </a:lnTo>
                  <a:lnTo>
                    <a:pt x="810117" y="0"/>
                  </a:lnTo>
                  <a:lnTo>
                    <a:pt x="1080157" y="0"/>
                  </a:lnTo>
                  <a:lnTo>
                    <a:pt x="1350196" y="237248"/>
                  </a:lnTo>
                  <a:lnTo>
                    <a:pt x="1620235" y="427046"/>
                  </a:lnTo>
                  <a:lnTo>
                    <a:pt x="1890275" y="379596"/>
                  </a:lnTo>
                  <a:lnTo>
                    <a:pt x="2160314" y="521945"/>
                  </a:lnTo>
                  <a:lnTo>
                    <a:pt x="2430353" y="901542"/>
                  </a:lnTo>
                  <a:lnTo>
                    <a:pt x="2700393" y="1043891"/>
                  </a:lnTo>
                  <a:lnTo>
                    <a:pt x="2970432" y="996441"/>
                  </a:lnTo>
                  <a:lnTo>
                    <a:pt x="3240471" y="1233689"/>
                  </a:lnTo>
                  <a:lnTo>
                    <a:pt x="3510510" y="1138790"/>
                  </a:lnTo>
                </a:path>
              </a:pathLst>
            </a:custGeom>
            <a:ln w="27101" cap="flat">
              <a:solidFill>
                <a:srgbClr val="008B00">
                  <a:alpha val="100000"/>
                </a:srgbClr>
              </a:solidFill>
              <a:prstDash val="solid"/>
              <a:round/>
            </a:ln>
          </p:spPr>
          <p:txBody>
            <a:bodyPr/>
            <a:lstStyle/>
            <a:p/>
          </p:txBody>
        </p:sp>
        <p:sp>
          <p:nvSpPr>
            <p:cNvPr id="45" name="pl45"/>
            <p:cNvSpPr/>
            <p:nvPr/>
          </p:nvSpPr>
          <p:spPr>
            <a:xfrm>
              <a:off x="1135255" y="930799"/>
              <a:ext cx="6480943" cy="1328589"/>
            </a:xfrm>
            <a:custGeom>
              <a:avLst/>
              <a:pathLst>
                <a:path w="6480943" h="1328589">
                  <a:moveTo>
                    <a:pt x="0" y="521945"/>
                  </a:moveTo>
                  <a:lnTo>
                    <a:pt x="270039" y="0"/>
                  </a:lnTo>
                  <a:lnTo>
                    <a:pt x="540078" y="189798"/>
                  </a:lnTo>
                  <a:lnTo>
                    <a:pt x="810117" y="332147"/>
                  </a:lnTo>
                  <a:lnTo>
                    <a:pt x="1080157" y="237248"/>
                  </a:lnTo>
                  <a:lnTo>
                    <a:pt x="1350196" y="47449"/>
                  </a:lnTo>
                  <a:lnTo>
                    <a:pt x="1620235" y="237248"/>
                  </a:lnTo>
                  <a:lnTo>
                    <a:pt x="1890275" y="237248"/>
                  </a:lnTo>
                  <a:lnTo>
                    <a:pt x="2160314" y="284697"/>
                  </a:lnTo>
                  <a:lnTo>
                    <a:pt x="2430353" y="94899"/>
                  </a:lnTo>
                  <a:lnTo>
                    <a:pt x="2700393" y="94899"/>
                  </a:lnTo>
                  <a:lnTo>
                    <a:pt x="2970432" y="94899"/>
                  </a:lnTo>
                  <a:lnTo>
                    <a:pt x="3240471" y="47449"/>
                  </a:lnTo>
                  <a:lnTo>
                    <a:pt x="3510510" y="0"/>
                  </a:lnTo>
                  <a:lnTo>
                    <a:pt x="3780550" y="0"/>
                  </a:lnTo>
                  <a:lnTo>
                    <a:pt x="4050589" y="47449"/>
                  </a:lnTo>
                  <a:lnTo>
                    <a:pt x="4320628" y="189798"/>
                  </a:lnTo>
                  <a:lnTo>
                    <a:pt x="4590668" y="427046"/>
                  </a:lnTo>
                  <a:lnTo>
                    <a:pt x="4860707" y="379596"/>
                  </a:lnTo>
                  <a:lnTo>
                    <a:pt x="5130746" y="521945"/>
                  </a:lnTo>
                  <a:lnTo>
                    <a:pt x="5400786" y="901542"/>
                  </a:lnTo>
                  <a:lnTo>
                    <a:pt x="5670825" y="1043891"/>
                  </a:lnTo>
                  <a:lnTo>
                    <a:pt x="5940864" y="996441"/>
                  </a:lnTo>
                  <a:lnTo>
                    <a:pt x="6210904" y="1328589"/>
                  </a:lnTo>
                  <a:lnTo>
                    <a:pt x="6480943" y="1138790"/>
                  </a:lnTo>
                </a:path>
              </a:pathLst>
            </a:custGeom>
            <a:ln w="27101" cap="flat">
              <a:solidFill>
                <a:srgbClr val="9A32CD">
                  <a:alpha val="100000"/>
                </a:srgbClr>
              </a:solidFill>
              <a:prstDash val="solid"/>
              <a:round/>
            </a:ln>
          </p:spPr>
          <p:txBody>
            <a:bodyPr/>
            <a:lstStyle/>
            <a:p/>
          </p:txBody>
        </p:sp>
        <p:sp>
          <p:nvSpPr>
            <p:cNvPr id="46" name="pl46"/>
            <p:cNvSpPr/>
            <p:nvPr/>
          </p:nvSpPr>
          <p:spPr>
            <a:xfrm>
              <a:off x="3565609" y="930799"/>
              <a:ext cx="4050589" cy="1233689"/>
            </a:xfrm>
            <a:custGeom>
              <a:avLst/>
              <a:pathLst>
                <a:path w="4050589" h="1233689">
                  <a:moveTo>
                    <a:pt x="0" y="854093"/>
                  </a:moveTo>
                  <a:lnTo>
                    <a:pt x="270039" y="94899"/>
                  </a:lnTo>
                  <a:lnTo>
                    <a:pt x="540078" y="94899"/>
                  </a:lnTo>
                  <a:lnTo>
                    <a:pt x="810117" y="47449"/>
                  </a:lnTo>
                  <a:lnTo>
                    <a:pt x="1080157" y="47449"/>
                  </a:lnTo>
                  <a:lnTo>
                    <a:pt x="1350196" y="0"/>
                  </a:lnTo>
                  <a:lnTo>
                    <a:pt x="1620235" y="0"/>
                  </a:lnTo>
                  <a:lnTo>
                    <a:pt x="1890275" y="142348"/>
                  </a:lnTo>
                  <a:lnTo>
                    <a:pt x="2160314" y="379596"/>
                  </a:lnTo>
                  <a:lnTo>
                    <a:pt x="2430353" y="332147"/>
                  </a:lnTo>
                  <a:lnTo>
                    <a:pt x="2700393" y="474496"/>
                  </a:lnTo>
                  <a:lnTo>
                    <a:pt x="2970432" y="759193"/>
                  </a:lnTo>
                  <a:lnTo>
                    <a:pt x="3240471" y="901542"/>
                  </a:lnTo>
                  <a:lnTo>
                    <a:pt x="3510510" y="901542"/>
                  </a:lnTo>
                  <a:lnTo>
                    <a:pt x="3780550" y="1233689"/>
                  </a:lnTo>
                  <a:lnTo>
                    <a:pt x="4050589" y="1138790"/>
                  </a:lnTo>
                </a:path>
              </a:pathLst>
            </a:custGeom>
            <a:ln w="27101" cap="flat">
              <a:solidFill>
                <a:srgbClr val="836FFF">
                  <a:alpha val="100000"/>
                </a:srgbClr>
              </a:solidFill>
              <a:prstDash val="solid"/>
              <a:round/>
            </a:ln>
          </p:spPr>
          <p:txBody>
            <a:bodyPr/>
            <a:lstStyle/>
            <a:p/>
          </p:txBody>
        </p:sp>
        <p:sp>
          <p:nvSpPr>
            <p:cNvPr id="47" name="pl47"/>
            <p:cNvSpPr/>
            <p:nvPr/>
          </p:nvSpPr>
          <p:spPr>
            <a:xfrm>
              <a:off x="1135255" y="930799"/>
              <a:ext cx="6480943" cy="1043891"/>
            </a:xfrm>
            <a:custGeom>
              <a:avLst/>
              <a:pathLst>
                <a:path w="6480943" h="1043891">
                  <a:moveTo>
                    <a:pt x="0" y="47449"/>
                  </a:moveTo>
                  <a:lnTo>
                    <a:pt x="270039" y="0"/>
                  </a:lnTo>
                  <a:lnTo>
                    <a:pt x="540078" y="94899"/>
                  </a:lnTo>
                  <a:lnTo>
                    <a:pt x="810117" y="189798"/>
                  </a:lnTo>
                  <a:lnTo>
                    <a:pt x="1080157" y="332147"/>
                  </a:lnTo>
                  <a:lnTo>
                    <a:pt x="1350196" y="142348"/>
                  </a:lnTo>
                  <a:lnTo>
                    <a:pt x="1620235" y="189798"/>
                  </a:lnTo>
                  <a:lnTo>
                    <a:pt x="1890275" y="237248"/>
                  </a:lnTo>
                  <a:lnTo>
                    <a:pt x="2160314" y="284697"/>
                  </a:lnTo>
                  <a:lnTo>
                    <a:pt x="2430353" y="47449"/>
                  </a:lnTo>
                  <a:lnTo>
                    <a:pt x="2700393" y="47449"/>
                  </a:lnTo>
                  <a:lnTo>
                    <a:pt x="2970432" y="94899"/>
                  </a:lnTo>
                  <a:lnTo>
                    <a:pt x="3240471" y="94899"/>
                  </a:lnTo>
                  <a:lnTo>
                    <a:pt x="3510510" y="94899"/>
                  </a:lnTo>
                  <a:lnTo>
                    <a:pt x="3780550" y="94899"/>
                  </a:lnTo>
                  <a:lnTo>
                    <a:pt x="4050589" y="47449"/>
                  </a:lnTo>
                  <a:lnTo>
                    <a:pt x="4320628" y="47449"/>
                  </a:lnTo>
                  <a:lnTo>
                    <a:pt x="4590668" y="47449"/>
                  </a:lnTo>
                  <a:lnTo>
                    <a:pt x="4860707" y="379596"/>
                  </a:lnTo>
                  <a:lnTo>
                    <a:pt x="5130746" y="474496"/>
                  </a:lnTo>
                  <a:lnTo>
                    <a:pt x="5400786" y="806643"/>
                  </a:lnTo>
                  <a:lnTo>
                    <a:pt x="5670825" y="854093"/>
                  </a:lnTo>
                  <a:lnTo>
                    <a:pt x="5940864" y="1043891"/>
                  </a:lnTo>
                  <a:lnTo>
                    <a:pt x="6210904" y="1043891"/>
                  </a:lnTo>
                  <a:lnTo>
                    <a:pt x="6480943" y="948992"/>
                  </a:lnTo>
                </a:path>
              </a:pathLst>
            </a:custGeom>
            <a:ln w="27101" cap="flat">
              <a:solidFill>
                <a:srgbClr val="FB9A99">
                  <a:alpha val="100000"/>
                </a:srgbClr>
              </a:solidFill>
              <a:prstDash val="solid"/>
              <a:round/>
            </a:ln>
          </p:spPr>
          <p:txBody>
            <a:bodyPr/>
            <a:lstStyle/>
            <a:p/>
          </p:txBody>
        </p:sp>
        <p:sp>
          <p:nvSpPr>
            <p:cNvPr id="48" name="pl48"/>
            <p:cNvSpPr/>
            <p:nvPr/>
          </p:nvSpPr>
          <p:spPr>
            <a:xfrm>
              <a:off x="7623286" y="781800"/>
              <a:ext cx="735575" cy="1087511"/>
            </a:xfrm>
            <a:custGeom>
              <a:avLst/>
              <a:pathLst>
                <a:path w="735575" h="1087511">
                  <a:moveTo>
                    <a:pt x="735575" y="0"/>
                  </a:moveTo>
                  <a:lnTo>
                    <a:pt x="0" y="1087511"/>
                  </a:lnTo>
                </a:path>
              </a:pathLst>
            </a:custGeom>
          </p:spPr>
          <p:txBody>
            <a:bodyPr/>
            <a:lstStyle/>
            <a:p/>
          </p:txBody>
        </p:sp>
        <p:sp>
          <p:nvSpPr>
            <p:cNvPr id="49" name="pl49"/>
            <p:cNvSpPr/>
            <p:nvPr/>
          </p:nvSpPr>
          <p:spPr>
            <a:xfrm>
              <a:off x="7624434" y="1046981"/>
              <a:ext cx="667996" cy="822666"/>
            </a:xfrm>
            <a:custGeom>
              <a:avLst/>
              <a:pathLst>
                <a:path w="667996" h="822666">
                  <a:moveTo>
                    <a:pt x="667996" y="0"/>
                  </a:moveTo>
                  <a:lnTo>
                    <a:pt x="0" y="822666"/>
                  </a:lnTo>
                </a:path>
              </a:pathLst>
            </a:custGeom>
          </p:spPr>
          <p:txBody>
            <a:bodyPr/>
            <a:lstStyle/>
            <a:p/>
          </p:txBody>
        </p:sp>
        <p:sp>
          <p:nvSpPr>
            <p:cNvPr id="50" name="pl50"/>
            <p:cNvSpPr/>
            <p:nvPr/>
          </p:nvSpPr>
          <p:spPr>
            <a:xfrm>
              <a:off x="7626598" y="1308622"/>
              <a:ext cx="732262" cy="656740"/>
            </a:xfrm>
            <a:custGeom>
              <a:avLst/>
              <a:pathLst>
                <a:path w="732262" h="656740">
                  <a:moveTo>
                    <a:pt x="732262" y="0"/>
                  </a:moveTo>
                  <a:lnTo>
                    <a:pt x="0" y="656740"/>
                  </a:lnTo>
                </a:path>
              </a:pathLst>
            </a:custGeom>
          </p:spPr>
          <p:txBody>
            <a:bodyPr/>
            <a:lstStyle/>
            <a:p/>
          </p:txBody>
        </p:sp>
        <p:sp>
          <p:nvSpPr>
            <p:cNvPr id="51" name="pl51"/>
            <p:cNvSpPr/>
            <p:nvPr/>
          </p:nvSpPr>
          <p:spPr>
            <a:xfrm>
              <a:off x="7628389" y="2078020"/>
              <a:ext cx="754556" cy="521799"/>
            </a:xfrm>
            <a:custGeom>
              <a:avLst/>
              <a:pathLst>
                <a:path w="754556" h="521799">
                  <a:moveTo>
                    <a:pt x="754556" y="521799"/>
                  </a:moveTo>
                  <a:lnTo>
                    <a:pt x="0" y="0"/>
                  </a:lnTo>
                </a:path>
              </a:pathLst>
            </a:custGeom>
          </p:spPr>
          <p:txBody>
            <a:bodyPr/>
            <a:lstStyle/>
            <a:p/>
          </p:txBody>
        </p:sp>
        <p:sp>
          <p:nvSpPr>
            <p:cNvPr id="52" name="pl52"/>
            <p:cNvSpPr/>
            <p:nvPr/>
          </p:nvSpPr>
          <p:spPr>
            <a:xfrm>
              <a:off x="7625130" y="2079498"/>
              <a:ext cx="703454" cy="780419"/>
            </a:xfrm>
            <a:custGeom>
              <a:avLst/>
              <a:pathLst>
                <a:path w="703454" h="780419">
                  <a:moveTo>
                    <a:pt x="703454" y="780419"/>
                  </a:moveTo>
                  <a:lnTo>
                    <a:pt x="0" y="0"/>
                  </a:lnTo>
                </a:path>
              </a:pathLst>
            </a:custGeom>
          </p:spPr>
          <p:txBody>
            <a:bodyPr/>
            <a:lstStyle/>
            <a:p/>
          </p:txBody>
        </p:sp>
        <p:sp>
          <p:nvSpPr>
            <p:cNvPr id="53" name="pl53"/>
            <p:cNvSpPr/>
            <p:nvPr/>
          </p:nvSpPr>
          <p:spPr>
            <a:xfrm>
              <a:off x="7629222" y="1570069"/>
              <a:ext cx="807873" cy="491595"/>
            </a:xfrm>
            <a:custGeom>
              <a:avLst/>
              <a:pathLst>
                <a:path w="807873" h="491595">
                  <a:moveTo>
                    <a:pt x="807873" y="0"/>
                  </a:moveTo>
                  <a:lnTo>
                    <a:pt x="0" y="491595"/>
                  </a:lnTo>
                </a:path>
              </a:pathLst>
            </a:custGeom>
          </p:spPr>
          <p:txBody>
            <a:bodyPr/>
            <a:lstStyle/>
            <a:p/>
          </p:txBody>
        </p:sp>
        <p:sp>
          <p:nvSpPr>
            <p:cNvPr id="54" name="pl54"/>
            <p:cNvSpPr/>
            <p:nvPr/>
          </p:nvSpPr>
          <p:spPr>
            <a:xfrm>
              <a:off x="7634330" y="2069946"/>
              <a:ext cx="766612" cy="15057"/>
            </a:xfrm>
            <a:custGeom>
              <a:avLst/>
              <a:pathLst>
                <a:path w="766612" h="15057">
                  <a:moveTo>
                    <a:pt x="766612" y="15057"/>
                  </a:moveTo>
                  <a:lnTo>
                    <a:pt x="0" y="0"/>
                  </a:lnTo>
                </a:path>
              </a:pathLst>
            </a:custGeom>
          </p:spPr>
          <p:txBody>
            <a:bodyPr/>
            <a:lstStyle/>
            <a:p/>
          </p:txBody>
        </p:sp>
        <p:sp>
          <p:nvSpPr>
            <p:cNvPr id="55" name="pl55"/>
            <p:cNvSpPr/>
            <p:nvPr/>
          </p:nvSpPr>
          <p:spPr>
            <a:xfrm>
              <a:off x="7632341" y="1830744"/>
              <a:ext cx="726360" cy="233652"/>
            </a:xfrm>
            <a:custGeom>
              <a:avLst/>
              <a:pathLst>
                <a:path w="726360" h="233652">
                  <a:moveTo>
                    <a:pt x="726360" y="0"/>
                  </a:moveTo>
                  <a:lnTo>
                    <a:pt x="0" y="233652"/>
                  </a:lnTo>
                </a:path>
              </a:pathLst>
            </a:custGeom>
          </p:spPr>
          <p:txBody>
            <a:bodyPr/>
            <a:lstStyle/>
            <a:p/>
          </p:txBody>
        </p:sp>
        <p:sp>
          <p:nvSpPr>
            <p:cNvPr id="56" name="pl56"/>
            <p:cNvSpPr/>
            <p:nvPr/>
          </p:nvSpPr>
          <p:spPr>
            <a:xfrm>
              <a:off x="7631805" y="2075392"/>
              <a:ext cx="720968" cy="268051"/>
            </a:xfrm>
            <a:custGeom>
              <a:avLst/>
              <a:pathLst>
                <a:path w="720968" h="268051">
                  <a:moveTo>
                    <a:pt x="720968" y="268051"/>
                  </a:moveTo>
                  <a:lnTo>
                    <a:pt x="0" y="0"/>
                  </a:lnTo>
                </a:path>
              </a:pathLst>
            </a:custGeom>
          </p:spPr>
          <p:txBody>
            <a:bodyPr/>
            <a:lstStyle/>
            <a:p/>
          </p:txBody>
        </p:sp>
        <p:sp>
          <p:nvSpPr>
            <p:cNvPr id="57" name="pl57"/>
            <p:cNvSpPr/>
            <p:nvPr/>
          </p:nvSpPr>
          <p:spPr>
            <a:xfrm>
              <a:off x="7624409" y="2127190"/>
              <a:ext cx="800616" cy="989760"/>
            </a:xfrm>
            <a:custGeom>
              <a:avLst/>
              <a:pathLst>
                <a:path w="800616" h="989760">
                  <a:moveTo>
                    <a:pt x="800616" y="989760"/>
                  </a:moveTo>
                  <a:lnTo>
                    <a:pt x="0" y="0"/>
                  </a:lnTo>
                </a:path>
              </a:pathLst>
            </a:custGeom>
          </p:spPr>
          <p:txBody>
            <a:bodyPr/>
            <a:lstStyle/>
            <a:p/>
          </p:txBody>
        </p:sp>
        <p:sp>
          <p:nvSpPr>
            <p:cNvPr id="58" name="pl58"/>
            <p:cNvSpPr/>
            <p:nvPr/>
          </p:nvSpPr>
          <p:spPr>
            <a:xfrm>
              <a:off x="7623099" y="2222466"/>
              <a:ext cx="759845" cy="1159190"/>
            </a:xfrm>
            <a:custGeom>
              <a:avLst/>
              <a:pathLst>
                <a:path w="759845" h="1159190">
                  <a:moveTo>
                    <a:pt x="759845" y="1159190"/>
                  </a:moveTo>
                  <a:lnTo>
                    <a:pt x="0" y="0"/>
                  </a:lnTo>
                </a:path>
              </a:pathLst>
            </a:custGeom>
          </p:spPr>
          <p:txBody>
            <a:bodyPr/>
            <a:lstStyle/>
            <a:p/>
          </p:txBody>
        </p:sp>
        <p:sp>
          <p:nvSpPr>
            <p:cNvPr id="59" name="pg59"/>
            <p:cNvSpPr/>
            <p:nvPr/>
          </p:nvSpPr>
          <p:spPr>
            <a:xfrm>
              <a:off x="8290281" y="691821"/>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60" name="tx60"/>
            <p:cNvSpPr/>
            <p:nvPr/>
          </p:nvSpPr>
          <p:spPr>
            <a:xfrm>
              <a:off x="8313141" y="733359"/>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MCV1: 79%</a:t>
              </a:r>
            </a:p>
          </p:txBody>
        </p:sp>
        <p:sp>
          <p:nvSpPr>
            <p:cNvPr id="61" name="pg61"/>
            <p:cNvSpPr/>
            <p:nvPr/>
          </p:nvSpPr>
          <p:spPr>
            <a:xfrm>
              <a:off x="8223851" y="955760"/>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B9A99">
                  <a:alpha val="100000"/>
                </a:srgbClr>
              </a:solidFill>
              <a:prstDash val="solid"/>
              <a:round/>
            </a:ln>
          </p:spPr>
          <p:txBody>
            <a:bodyPr/>
            <a:lstStyle/>
            <a:p/>
          </p:txBody>
        </p:sp>
        <p:sp>
          <p:nvSpPr>
            <p:cNvPr id="62" name="tx62"/>
            <p:cNvSpPr/>
            <p:nvPr/>
          </p:nvSpPr>
          <p:spPr>
            <a:xfrm>
              <a:off x="8246711" y="997299"/>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B9A99">
                      <a:alpha val="100000"/>
                    </a:srgbClr>
                  </a:solidFill>
                  <a:latin typeface="Arial"/>
                  <a:cs typeface="Arial"/>
                </a:rPr>
                <a:t>Rubella: 79%</a:t>
              </a:r>
            </a:p>
          </p:txBody>
        </p:sp>
        <p:sp>
          <p:nvSpPr>
            <p:cNvPr id="63" name="pg63"/>
            <p:cNvSpPr/>
            <p:nvPr/>
          </p:nvSpPr>
          <p:spPr>
            <a:xfrm>
              <a:off x="8290281" y="1217088"/>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64" name="tx64"/>
            <p:cNvSpPr/>
            <p:nvPr/>
          </p:nvSpPr>
          <p:spPr>
            <a:xfrm>
              <a:off x="8313141" y="1258627"/>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MCV2: 77%</a:t>
              </a:r>
            </a:p>
          </p:txBody>
        </p:sp>
        <p:sp>
          <p:nvSpPr>
            <p:cNvPr id="65" name="pg65"/>
            <p:cNvSpPr/>
            <p:nvPr/>
          </p:nvSpPr>
          <p:spPr>
            <a:xfrm>
              <a:off x="8314365" y="2522396"/>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6" name="tx66"/>
            <p:cNvSpPr/>
            <p:nvPr/>
          </p:nvSpPr>
          <p:spPr>
            <a:xfrm>
              <a:off x="8337225" y="2563934"/>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75%</a:t>
              </a:r>
            </a:p>
          </p:txBody>
        </p:sp>
        <p:sp>
          <p:nvSpPr>
            <p:cNvPr id="67" name="pg67"/>
            <p:cNvSpPr/>
            <p:nvPr/>
          </p:nvSpPr>
          <p:spPr>
            <a:xfrm>
              <a:off x="8260004" y="2782121"/>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8" name="tx68"/>
            <p:cNvSpPr/>
            <p:nvPr/>
          </p:nvSpPr>
          <p:spPr>
            <a:xfrm>
              <a:off x="8282864" y="2804975"/>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75%</a:t>
              </a:r>
            </a:p>
          </p:txBody>
        </p:sp>
        <p:sp>
          <p:nvSpPr>
            <p:cNvPr id="69" name="pg69"/>
            <p:cNvSpPr/>
            <p:nvPr/>
          </p:nvSpPr>
          <p:spPr>
            <a:xfrm>
              <a:off x="8368515" y="1478938"/>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70" name="tx70"/>
            <p:cNvSpPr/>
            <p:nvPr/>
          </p:nvSpPr>
          <p:spPr>
            <a:xfrm>
              <a:off x="8391375" y="1520476"/>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75%</a:t>
              </a:r>
            </a:p>
          </p:txBody>
        </p:sp>
        <p:sp>
          <p:nvSpPr>
            <p:cNvPr id="71" name="pg71"/>
            <p:cNvSpPr/>
            <p:nvPr/>
          </p:nvSpPr>
          <p:spPr>
            <a:xfrm>
              <a:off x="8332362" y="2000492"/>
              <a:ext cx="627748" cy="169038"/>
            </a:xfrm>
            <a:custGeom>
              <a:avLst/>
              <a:pathLst>
                <a:path w="627748" h="169038">
                  <a:moveTo>
                    <a:pt x="27431" y="169038"/>
                  </a:moveTo>
                  <a:lnTo>
                    <a:pt x="600316" y="169038"/>
                  </a:lnTo>
                  <a:lnTo>
                    <a:pt x="599211" y="169016"/>
                  </a:lnTo>
                  <a:lnTo>
                    <a:pt x="603622" y="168838"/>
                  </a:lnTo>
                  <a:lnTo>
                    <a:pt x="607948" y="167955"/>
                  </a:lnTo>
                  <a:lnTo>
                    <a:pt x="612076" y="166389"/>
                  </a:lnTo>
                  <a:lnTo>
                    <a:pt x="615899" y="164182"/>
                  </a:lnTo>
                  <a:lnTo>
                    <a:pt x="619319" y="161390"/>
                  </a:lnTo>
                  <a:lnTo>
                    <a:pt x="622246" y="158086"/>
                  </a:lnTo>
                  <a:lnTo>
                    <a:pt x="624606" y="154354"/>
                  </a:lnTo>
                  <a:lnTo>
                    <a:pt x="626336" y="150293"/>
                  </a:lnTo>
                  <a:lnTo>
                    <a:pt x="627393" y="146006"/>
                  </a:lnTo>
                  <a:lnTo>
                    <a:pt x="627748" y="141606"/>
                  </a:lnTo>
                  <a:lnTo>
                    <a:pt x="627748" y="27431"/>
                  </a:lnTo>
                  <a:lnTo>
                    <a:pt x="627393" y="23031"/>
                  </a:lnTo>
                  <a:lnTo>
                    <a:pt x="626336" y="18745"/>
                  </a:lnTo>
                  <a:lnTo>
                    <a:pt x="624606" y="14683"/>
                  </a:lnTo>
                  <a:lnTo>
                    <a:pt x="622246" y="10952"/>
                  </a:lnTo>
                  <a:lnTo>
                    <a:pt x="619319" y="7647"/>
                  </a:lnTo>
                  <a:lnTo>
                    <a:pt x="615899" y="4855"/>
                  </a:lnTo>
                  <a:lnTo>
                    <a:pt x="612076" y="2648"/>
                  </a:lnTo>
                  <a:lnTo>
                    <a:pt x="607948" y="1083"/>
                  </a:lnTo>
                  <a:lnTo>
                    <a:pt x="603622" y="200"/>
                  </a:lnTo>
                  <a:lnTo>
                    <a:pt x="60031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72" name="tx72"/>
            <p:cNvSpPr/>
            <p:nvPr/>
          </p:nvSpPr>
          <p:spPr>
            <a:xfrm>
              <a:off x="8355222" y="2042030"/>
              <a:ext cx="53630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PcV3: 75%</a:t>
              </a:r>
            </a:p>
          </p:txBody>
        </p:sp>
        <p:sp>
          <p:nvSpPr>
            <p:cNvPr id="73" name="pg73"/>
            <p:cNvSpPr/>
            <p:nvPr/>
          </p:nvSpPr>
          <p:spPr>
            <a:xfrm>
              <a:off x="8290122" y="1740840"/>
              <a:ext cx="669988" cy="169038"/>
            </a:xfrm>
            <a:custGeom>
              <a:avLst/>
              <a:pathLst>
                <a:path w="669988" h="169038">
                  <a:moveTo>
                    <a:pt x="27431" y="169038"/>
                  </a:moveTo>
                  <a:lnTo>
                    <a:pt x="642556" y="169038"/>
                  </a:lnTo>
                  <a:lnTo>
                    <a:pt x="641451" y="169016"/>
                  </a:lnTo>
                  <a:lnTo>
                    <a:pt x="645862" y="168838"/>
                  </a:lnTo>
                  <a:lnTo>
                    <a:pt x="650188" y="167955"/>
                  </a:lnTo>
                  <a:lnTo>
                    <a:pt x="654316" y="166389"/>
                  </a:lnTo>
                  <a:lnTo>
                    <a:pt x="658139" y="164182"/>
                  </a:lnTo>
                  <a:lnTo>
                    <a:pt x="661558" y="161390"/>
                  </a:lnTo>
                  <a:lnTo>
                    <a:pt x="664486" y="158086"/>
                  </a:lnTo>
                  <a:lnTo>
                    <a:pt x="666845" y="154354"/>
                  </a:lnTo>
                  <a:lnTo>
                    <a:pt x="668576" y="150293"/>
                  </a:lnTo>
                  <a:lnTo>
                    <a:pt x="669632" y="146006"/>
                  </a:lnTo>
                  <a:lnTo>
                    <a:pt x="669988" y="141606"/>
                  </a:lnTo>
                  <a:lnTo>
                    <a:pt x="669988" y="27431"/>
                  </a:lnTo>
                  <a:lnTo>
                    <a:pt x="669632" y="23031"/>
                  </a:lnTo>
                  <a:lnTo>
                    <a:pt x="668576" y="18745"/>
                  </a:lnTo>
                  <a:lnTo>
                    <a:pt x="666845" y="14683"/>
                  </a:lnTo>
                  <a:lnTo>
                    <a:pt x="664486" y="10952"/>
                  </a:lnTo>
                  <a:lnTo>
                    <a:pt x="661558" y="7647"/>
                  </a:lnTo>
                  <a:lnTo>
                    <a:pt x="658139" y="4855"/>
                  </a:lnTo>
                  <a:lnTo>
                    <a:pt x="654316" y="2648"/>
                  </a:lnTo>
                  <a:lnTo>
                    <a:pt x="650188" y="1083"/>
                  </a:lnTo>
                  <a:lnTo>
                    <a:pt x="645862" y="200"/>
                  </a:lnTo>
                  <a:lnTo>
                    <a:pt x="64255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74" name="tx74"/>
            <p:cNvSpPr/>
            <p:nvPr/>
          </p:nvSpPr>
          <p:spPr>
            <a:xfrm>
              <a:off x="8312982" y="1782378"/>
              <a:ext cx="57854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Polio3: 75%</a:t>
              </a:r>
            </a:p>
          </p:txBody>
        </p:sp>
        <p:sp>
          <p:nvSpPr>
            <p:cNvPr id="75" name="pg75"/>
            <p:cNvSpPr/>
            <p:nvPr/>
          </p:nvSpPr>
          <p:spPr>
            <a:xfrm>
              <a:off x="8284194" y="2264952"/>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1"/>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76" name="tx76"/>
            <p:cNvSpPr/>
            <p:nvPr/>
          </p:nvSpPr>
          <p:spPr>
            <a:xfrm>
              <a:off x="8307054" y="2306491"/>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RotaC: 75%</a:t>
              </a:r>
            </a:p>
          </p:txBody>
        </p:sp>
        <p:sp>
          <p:nvSpPr>
            <p:cNvPr id="77" name="pg77"/>
            <p:cNvSpPr/>
            <p:nvPr/>
          </p:nvSpPr>
          <p:spPr>
            <a:xfrm>
              <a:off x="8356446" y="3038041"/>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78" name="tx78"/>
            <p:cNvSpPr/>
            <p:nvPr/>
          </p:nvSpPr>
          <p:spPr>
            <a:xfrm>
              <a:off x="8379306" y="3079580"/>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74%</a:t>
              </a:r>
            </a:p>
          </p:txBody>
        </p:sp>
        <p:sp>
          <p:nvSpPr>
            <p:cNvPr id="79" name="pg79"/>
            <p:cNvSpPr/>
            <p:nvPr/>
          </p:nvSpPr>
          <p:spPr>
            <a:xfrm>
              <a:off x="8314365" y="3302315"/>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2"/>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80" name="tx80"/>
            <p:cNvSpPr/>
            <p:nvPr/>
          </p:nvSpPr>
          <p:spPr>
            <a:xfrm>
              <a:off x="8337225" y="3343854"/>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72%</a:t>
              </a:r>
            </a:p>
          </p:txBody>
        </p:sp>
        <p:sp>
          <p:nvSpPr>
            <p:cNvPr id="81" name="pl81"/>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82" name="rc82"/>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3" name="tx83"/>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4" name="tx84"/>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5" name="tx85"/>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6" name="tx86"/>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7" name="tx87"/>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8" name="tx88"/>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9" name="tx89"/>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90" name="tx90"/>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91" name="tx91"/>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92" name="tx92"/>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3" name="tx93"/>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4" name="tx94"/>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5" name="tx95"/>
            <p:cNvSpPr/>
            <p:nvPr/>
          </p:nvSpPr>
          <p:spPr>
            <a:xfrm rot="-5400000">
              <a:off x="232900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6" name="tx96"/>
            <p:cNvSpPr/>
            <p:nvPr/>
          </p:nvSpPr>
          <p:spPr>
            <a:xfrm rot="-5400000">
              <a:off x="367920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7" name="tx97"/>
            <p:cNvSpPr/>
            <p:nvPr/>
          </p:nvSpPr>
          <p:spPr>
            <a:xfrm rot="-5400000">
              <a:off x="502939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8" name="tx98"/>
            <p:cNvSpPr/>
            <p:nvPr/>
          </p:nvSpPr>
          <p:spPr>
            <a:xfrm rot="-5400000">
              <a:off x="610955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9" name="tx99"/>
            <p:cNvSpPr/>
            <p:nvPr/>
          </p:nvSpPr>
          <p:spPr>
            <a:xfrm rot="-5400000">
              <a:off x="637959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0" name="tx100"/>
            <p:cNvSpPr/>
            <p:nvPr/>
          </p:nvSpPr>
          <p:spPr>
            <a:xfrm rot="-5400000">
              <a:off x="6649634"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1" name="tx101"/>
            <p:cNvSpPr/>
            <p:nvPr/>
          </p:nvSpPr>
          <p:spPr>
            <a:xfrm rot="-5400000">
              <a:off x="691967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2" name="tx102"/>
            <p:cNvSpPr/>
            <p:nvPr/>
          </p:nvSpPr>
          <p:spPr>
            <a:xfrm rot="-5400000">
              <a:off x="718967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3" name="tx103"/>
            <p:cNvSpPr/>
            <p:nvPr/>
          </p:nvSpPr>
          <p:spPr>
            <a:xfrm rot="-5400000">
              <a:off x="745975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4" name="tx104"/>
            <p:cNvSpPr/>
            <p:nvPr/>
          </p:nvSpPr>
          <p:spPr>
            <a:xfrm rot="-5400000">
              <a:off x="-60286" y="3190277"/>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05" name="tx105"/>
            <p:cNvSpPr/>
            <p:nvPr/>
          </p:nvSpPr>
          <p:spPr>
            <a:xfrm>
              <a:off x="3373983" y="401416"/>
              <a:ext cx="3083644"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Cobertura vacunal (%), Honduras, 2000-2024</a:t>
              </a:r>
            </a:p>
          </p:txBody>
        </p:sp>
        <p:sp>
          <p:nvSpPr>
            <p:cNvPr id="106" name="tx106"/>
            <p:cNvSpPr/>
            <p:nvPr/>
          </p:nvSpPr>
          <p:spPr>
            <a:xfrm>
              <a:off x="4477571" y="6455506"/>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107" name="tx107"/>
            <p:cNvSpPr/>
            <p:nvPr/>
          </p:nvSpPr>
          <p:spPr>
            <a:xfrm>
              <a:off x="1109546" y="6568567"/>
              <a:ext cx="796486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Los números que aparecen en las burbujas de las etiquetas de datos se refieren a la cobertura vacunal en el último año para el que se dispone de estimaciones.</a:t>
              </a:r>
            </a:p>
          </p:txBody>
        </p:sp>
      </p:grpSp>
      <p:sp>
        <p:nvSpPr>
          <p:cNvPr id="10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Este gráfico muestra las tendencias en la cobertura de 9 vacunas (serie completa).
En 2024, la BCG tenía la cobertura más baja de todas las vacunas (73%), seguida de la IPV1 (74%).
La cobertura de 10 vacunas disminuyó (DTP3, HepB3, Hib3, IPV1, MCV1, MCV2, PcV3, Polio3, RotaC y Rubéola) y la de 1 vacuna aumentó (HPVc) en comparación con la cobertura respectiva en 2019.
La cobertura de 10 vacunas aumentó (DTP3, HPVc, HepB3, Hib3, MCV1, MCV2, PcV3, Polio3, RotaC y Rubéola) y 1 vacuna se mantuvo igual (IPV1) en comparación con la cobertura respectiva en 2023.</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7401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72371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37341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402311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672809"/>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332250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97220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62190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227160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192130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157100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130606" y="122070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6" name="pl16"/>
            <p:cNvSpPr/>
            <p:nvPr/>
          </p:nvSpPr>
          <p:spPr>
            <a:xfrm>
              <a:off x="1130606" y="87039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7" name="pl17"/>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91269" y="870398"/>
              <a:ext cx="1083246" cy="0"/>
            </a:xfrm>
            <a:custGeom>
              <a:avLst/>
              <a:pathLst>
                <a:path w="1083246" h="0">
                  <a:moveTo>
                    <a:pt x="0" y="0"/>
                  </a:moveTo>
                  <a:lnTo>
                    <a:pt x="72216" y="0"/>
                  </a:lnTo>
                  <a:lnTo>
                    <a:pt x="361082" y="0"/>
                  </a:lnTo>
                  <a:lnTo>
                    <a:pt x="722164" y="0"/>
                  </a:lnTo>
                  <a:lnTo>
                    <a:pt x="794380" y="0"/>
                  </a:lnTo>
                  <a:lnTo>
                    <a:pt x="1083246" y="0"/>
                  </a:lnTo>
                </a:path>
              </a:pathLst>
            </a:custGeom>
            <a:ln w="116535" cap="flat">
              <a:solidFill>
                <a:srgbClr val="E8E8E8">
                  <a:alpha val="100000"/>
                </a:srgbClr>
              </a:solidFill>
              <a:prstDash val="solid"/>
              <a:round/>
            </a:ln>
          </p:spPr>
          <p:txBody>
            <a:bodyPr/>
            <a:lstStyle/>
            <a:p/>
          </p:txBody>
        </p:sp>
        <p:sp>
          <p:nvSpPr>
            <p:cNvPr id="23" name="pl23"/>
            <p:cNvSpPr/>
            <p:nvPr/>
          </p:nvSpPr>
          <p:spPr>
            <a:xfrm>
              <a:off x="6835702" y="1220700"/>
              <a:ext cx="1083246" cy="0"/>
            </a:xfrm>
            <a:custGeom>
              <a:avLst/>
              <a:pathLst>
                <a:path w="1083246" h="0">
                  <a:moveTo>
                    <a:pt x="0" y="0"/>
                  </a:moveTo>
                  <a:lnTo>
                    <a:pt x="72216" y="0"/>
                  </a:lnTo>
                  <a:lnTo>
                    <a:pt x="433298" y="0"/>
                  </a:lnTo>
                  <a:lnTo>
                    <a:pt x="577731" y="0"/>
                  </a:lnTo>
                  <a:lnTo>
                    <a:pt x="794380" y="0"/>
                  </a:lnTo>
                  <a:lnTo>
                    <a:pt x="1083246" y="0"/>
                  </a:lnTo>
                </a:path>
              </a:pathLst>
            </a:custGeom>
            <a:ln w="116535" cap="flat">
              <a:solidFill>
                <a:srgbClr val="E8E8E8">
                  <a:alpha val="100000"/>
                </a:srgbClr>
              </a:solidFill>
              <a:prstDash val="solid"/>
              <a:round/>
            </a:ln>
          </p:spPr>
          <p:txBody>
            <a:bodyPr/>
            <a:lstStyle/>
            <a:p/>
          </p:txBody>
        </p:sp>
        <p:sp>
          <p:nvSpPr>
            <p:cNvPr id="24" name="pl24"/>
            <p:cNvSpPr/>
            <p:nvPr/>
          </p:nvSpPr>
          <p:spPr>
            <a:xfrm>
              <a:off x="6763485" y="1571001"/>
              <a:ext cx="1083246" cy="0"/>
            </a:xfrm>
            <a:custGeom>
              <a:avLst/>
              <a:pathLst>
                <a:path w="1083246" h="0">
                  <a:moveTo>
                    <a:pt x="0" y="0"/>
                  </a:moveTo>
                  <a:lnTo>
                    <a:pt x="144432" y="0"/>
                  </a:lnTo>
                  <a:lnTo>
                    <a:pt x="288865" y="0"/>
                  </a:lnTo>
                  <a:lnTo>
                    <a:pt x="361082" y="0"/>
                  </a:lnTo>
                  <a:lnTo>
                    <a:pt x="505514" y="0"/>
                  </a:lnTo>
                  <a:lnTo>
                    <a:pt x="1083246" y="0"/>
                  </a:lnTo>
                </a:path>
              </a:pathLst>
            </a:custGeom>
            <a:ln w="116535" cap="flat">
              <a:solidFill>
                <a:srgbClr val="E8E8E8">
                  <a:alpha val="100000"/>
                </a:srgbClr>
              </a:solidFill>
              <a:prstDash val="solid"/>
              <a:round/>
            </a:ln>
          </p:spPr>
          <p:txBody>
            <a:bodyPr/>
            <a:lstStyle/>
            <a:p/>
          </p:txBody>
        </p:sp>
        <p:sp>
          <p:nvSpPr>
            <p:cNvPr id="25" name="pl25"/>
            <p:cNvSpPr/>
            <p:nvPr/>
          </p:nvSpPr>
          <p:spPr>
            <a:xfrm>
              <a:off x="6763485" y="1921302"/>
              <a:ext cx="1083246" cy="0"/>
            </a:xfrm>
            <a:custGeom>
              <a:avLst/>
              <a:pathLst>
                <a:path w="1083246" h="0">
                  <a:moveTo>
                    <a:pt x="0" y="0"/>
                  </a:moveTo>
                  <a:lnTo>
                    <a:pt x="144432" y="0"/>
                  </a:lnTo>
                  <a:lnTo>
                    <a:pt x="288865" y="0"/>
                  </a:lnTo>
                  <a:lnTo>
                    <a:pt x="361082" y="0"/>
                  </a:lnTo>
                  <a:lnTo>
                    <a:pt x="505514" y="0"/>
                  </a:lnTo>
                  <a:lnTo>
                    <a:pt x="1083246" y="0"/>
                  </a:lnTo>
                </a:path>
              </a:pathLst>
            </a:custGeom>
            <a:ln w="116535" cap="flat">
              <a:solidFill>
                <a:srgbClr val="E8E8E8">
                  <a:alpha val="100000"/>
                </a:srgbClr>
              </a:solidFill>
              <a:prstDash val="solid"/>
              <a:round/>
            </a:ln>
          </p:spPr>
          <p:txBody>
            <a:bodyPr/>
            <a:lstStyle/>
            <a:p/>
          </p:txBody>
        </p:sp>
        <p:sp>
          <p:nvSpPr>
            <p:cNvPr id="26" name="pl26"/>
            <p:cNvSpPr/>
            <p:nvPr/>
          </p:nvSpPr>
          <p:spPr>
            <a:xfrm>
              <a:off x="6113538" y="2271604"/>
              <a:ext cx="1011029" cy="0"/>
            </a:xfrm>
            <a:custGeom>
              <a:avLst/>
              <a:pathLst>
                <a:path w="1011029" h="0">
                  <a:moveTo>
                    <a:pt x="0" y="0"/>
                  </a:moveTo>
                  <a:lnTo>
                    <a:pt x="144432" y="0"/>
                  </a:lnTo>
                  <a:lnTo>
                    <a:pt x="361082" y="0"/>
                  </a:lnTo>
                  <a:lnTo>
                    <a:pt x="505514" y="0"/>
                  </a:lnTo>
                  <a:lnTo>
                    <a:pt x="577731" y="0"/>
                  </a:lnTo>
                  <a:lnTo>
                    <a:pt x="1011029" y="0"/>
                  </a:lnTo>
                </a:path>
              </a:pathLst>
            </a:custGeom>
            <a:ln w="116535" cap="flat">
              <a:solidFill>
                <a:srgbClr val="E8E8E8">
                  <a:alpha val="100000"/>
                </a:srgbClr>
              </a:solidFill>
              <a:prstDash val="solid"/>
              <a:round/>
            </a:ln>
          </p:spPr>
          <p:txBody>
            <a:bodyPr/>
            <a:lstStyle/>
            <a:p/>
          </p:txBody>
        </p:sp>
        <p:sp>
          <p:nvSpPr>
            <p:cNvPr id="27" name="pl27"/>
            <p:cNvSpPr/>
            <p:nvPr/>
          </p:nvSpPr>
          <p:spPr>
            <a:xfrm>
              <a:off x="6763485" y="2621905"/>
              <a:ext cx="1083246" cy="0"/>
            </a:xfrm>
            <a:custGeom>
              <a:avLst/>
              <a:pathLst>
                <a:path w="1083246" h="0">
                  <a:moveTo>
                    <a:pt x="0" y="0"/>
                  </a:moveTo>
                  <a:lnTo>
                    <a:pt x="144432" y="0"/>
                  </a:lnTo>
                  <a:lnTo>
                    <a:pt x="288865" y="0"/>
                  </a:lnTo>
                  <a:lnTo>
                    <a:pt x="361082" y="0"/>
                  </a:lnTo>
                  <a:lnTo>
                    <a:pt x="505514" y="0"/>
                  </a:lnTo>
                  <a:lnTo>
                    <a:pt x="1083246" y="0"/>
                  </a:lnTo>
                </a:path>
              </a:pathLst>
            </a:custGeom>
            <a:ln w="116535" cap="flat">
              <a:solidFill>
                <a:srgbClr val="E8E8E8">
                  <a:alpha val="100000"/>
                </a:srgbClr>
              </a:solidFill>
              <a:prstDash val="solid"/>
              <a:round/>
            </a:ln>
          </p:spPr>
          <p:txBody>
            <a:bodyPr/>
            <a:lstStyle/>
            <a:p/>
          </p:txBody>
        </p:sp>
        <p:sp>
          <p:nvSpPr>
            <p:cNvPr id="28" name="pl28"/>
            <p:cNvSpPr/>
            <p:nvPr/>
          </p:nvSpPr>
          <p:spPr>
            <a:xfrm>
              <a:off x="6835702" y="2972206"/>
              <a:ext cx="1083246" cy="0"/>
            </a:xfrm>
            <a:custGeom>
              <a:avLst/>
              <a:pathLst>
                <a:path w="1083246" h="0">
                  <a:moveTo>
                    <a:pt x="0" y="0"/>
                  </a:moveTo>
                  <a:lnTo>
                    <a:pt x="0" y="0"/>
                  </a:lnTo>
                  <a:lnTo>
                    <a:pt x="433298" y="0"/>
                  </a:lnTo>
                  <a:lnTo>
                    <a:pt x="577731" y="0"/>
                  </a:lnTo>
                  <a:lnTo>
                    <a:pt x="794380" y="0"/>
                  </a:lnTo>
                  <a:lnTo>
                    <a:pt x="1083246" y="0"/>
                  </a:lnTo>
                </a:path>
              </a:pathLst>
            </a:custGeom>
            <a:ln w="116535" cap="flat">
              <a:solidFill>
                <a:srgbClr val="E8E8E8">
                  <a:alpha val="100000"/>
                </a:srgbClr>
              </a:solidFill>
              <a:prstDash val="solid"/>
              <a:round/>
            </a:ln>
          </p:spPr>
          <p:txBody>
            <a:bodyPr/>
            <a:lstStyle/>
            <a:p/>
          </p:txBody>
        </p:sp>
        <p:sp>
          <p:nvSpPr>
            <p:cNvPr id="29" name="pl29"/>
            <p:cNvSpPr/>
            <p:nvPr/>
          </p:nvSpPr>
          <p:spPr>
            <a:xfrm>
              <a:off x="7052351" y="3322508"/>
              <a:ext cx="866596" cy="0"/>
            </a:xfrm>
            <a:custGeom>
              <a:avLst/>
              <a:pathLst>
                <a:path w="866596" h="0">
                  <a:moveTo>
                    <a:pt x="0" y="0"/>
                  </a:moveTo>
                  <a:lnTo>
                    <a:pt x="0" y="0"/>
                  </a:lnTo>
                  <a:lnTo>
                    <a:pt x="144432" y="0"/>
                  </a:lnTo>
                  <a:lnTo>
                    <a:pt x="288865" y="0"/>
                  </a:lnTo>
                  <a:lnTo>
                    <a:pt x="361082" y="0"/>
                  </a:lnTo>
                  <a:lnTo>
                    <a:pt x="866596" y="0"/>
                  </a:lnTo>
                </a:path>
              </a:pathLst>
            </a:custGeom>
            <a:ln w="116535" cap="flat">
              <a:solidFill>
                <a:srgbClr val="E8E8E8">
                  <a:alpha val="100000"/>
                </a:srgbClr>
              </a:solidFill>
              <a:prstDash val="solid"/>
              <a:round/>
            </a:ln>
          </p:spPr>
          <p:txBody>
            <a:bodyPr/>
            <a:lstStyle/>
            <a:p/>
          </p:txBody>
        </p:sp>
        <p:sp>
          <p:nvSpPr>
            <p:cNvPr id="30" name="pl30"/>
            <p:cNvSpPr/>
            <p:nvPr/>
          </p:nvSpPr>
          <p:spPr>
            <a:xfrm>
              <a:off x="6546836" y="3672809"/>
              <a:ext cx="1083246" cy="0"/>
            </a:xfrm>
            <a:custGeom>
              <a:avLst/>
              <a:pathLst>
                <a:path w="1083246" h="0">
                  <a:moveTo>
                    <a:pt x="0" y="0"/>
                  </a:moveTo>
                  <a:lnTo>
                    <a:pt x="288865" y="0"/>
                  </a:lnTo>
                  <a:lnTo>
                    <a:pt x="361082" y="0"/>
                  </a:lnTo>
                  <a:lnTo>
                    <a:pt x="505514" y="0"/>
                  </a:lnTo>
                  <a:lnTo>
                    <a:pt x="649947" y="0"/>
                  </a:lnTo>
                  <a:lnTo>
                    <a:pt x="1083246" y="0"/>
                  </a:lnTo>
                </a:path>
              </a:pathLst>
            </a:custGeom>
            <a:ln w="116535" cap="flat">
              <a:solidFill>
                <a:srgbClr val="E8E8E8">
                  <a:alpha val="100000"/>
                </a:srgbClr>
              </a:solidFill>
              <a:prstDash val="solid"/>
              <a:round/>
            </a:ln>
          </p:spPr>
          <p:txBody>
            <a:bodyPr/>
            <a:lstStyle/>
            <a:p/>
          </p:txBody>
        </p:sp>
        <p:sp>
          <p:nvSpPr>
            <p:cNvPr id="31" name="pl31"/>
            <p:cNvSpPr/>
            <p:nvPr/>
          </p:nvSpPr>
          <p:spPr>
            <a:xfrm>
              <a:off x="6763485" y="4023110"/>
              <a:ext cx="1083246" cy="0"/>
            </a:xfrm>
            <a:custGeom>
              <a:avLst/>
              <a:pathLst>
                <a:path w="1083246" h="0">
                  <a:moveTo>
                    <a:pt x="0" y="0"/>
                  </a:moveTo>
                  <a:lnTo>
                    <a:pt x="144432" y="0"/>
                  </a:lnTo>
                  <a:lnTo>
                    <a:pt x="288865" y="0"/>
                  </a:lnTo>
                  <a:lnTo>
                    <a:pt x="361082" y="0"/>
                  </a:lnTo>
                  <a:lnTo>
                    <a:pt x="505514" y="0"/>
                  </a:lnTo>
                  <a:lnTo>
                    <a:pt x="1083246" y="0"/>
                  </a:lnTo>
                </a:path>
              </a:pathLst>
            </a:custGeom>
            <a:ln w="116535" cap="flat">
              <a:solidFill>
                <a:srgbClr val="E8E8E8">
                  <a:alpha val="100000"/>
                </a:srgbClr>
              </a:solidFill>
              <a:prstDash val="solid"/>
              <a:round/>
            </a:ln>
          </p:spPr>
          <p:txBody>
            <a:bodyPr/>
            <a:lstStyle/>
            <a:p/>
          </p:txBody>
        </p:sp>
        <p:sp>
          <p:nvSpPr>
            <p:cNvPr id="32" name="pl32"/>
            <p:cNvSpPr/>
            <p:nvPr/>
          </p:nvSpPr>
          <p:spPr>
            <a:xfrm>
              <a:off x="6619053" y="4373412"/>
              <a:ext cx="1227678" cy="0"/>
            </a:xfrm>
            <a:custGeom>
              <a:avLst/>
              <a:pathLst>
                <a:path w="1227678" h="0">
                  <a:moveTo>
                    <a:pt x="0" y="0"/>
                  </a:moveTo>
                  <a:lnTo>
                    <a:pt x="288865" y="0"/>
                  </a:lnTo>
                  <a:lnTo>
                    <a:pt x="433298" y="0"/>
                  </a:lnTo>
                  <a:lnTo>
                    <a:pt x="505514" y="0"/>
                  </a:lnTo>
                  <a:lnTo>
                    <a:pt x="649947" y="0"/>
                  </a:lnTo>
                  <a:lnTo>
                    <a:pt x="1227678" y="0"/>
                  </a:lnTo>
                </a:path>
              </a:pathLst>
            </a:custGeom>
            <a:ln w="116535" cap="flat">
              <a:solidFill>
                <a:srgbClr val="E8E8E8">
                  <a:alpha val="100000"/>
                </a:srgbClr>
              </a:solidFill>
              <a:prstDash val="solid"/>
              <a:round/>
            </a:ln>
          </p:spPr>
          <p:txBody>
            <a:bodyPr/>
            <a:lstStyle/>
            <a:p/>
          </p:txBody>
        </p:sp>
        <p:sp>
          <p:nvSpPr>
            <p:cNvPr id="33" name="pl33"/>
            <p:cNvSpPr/>
            <p:nvPr/>
          </p:nvSpPr>
          <p:spPr>
            <a:xfrm>
              <a:off x="7052351" y="4723713"/>
              <a:ext cx="866596" cy="0"/>
            </a:xfrm>
            <a:custGeom>
              <a:avLst/>
              <a:pathLst>
                <a:path w="866596" h="0">
                  <a:moveTo>
                    <a:pt x="0" y="0"/>
                  </a:moveTo>
                  <a:lnTo>
                    <a:pt x="0" y="0"/>
                  </a:lnTo>
                  <a:lnTo>
                    <a:pt x="144432" y="0"/>
                  </a:lnTo>
                  <a:lnTo>
                    <a:pt x="288865" y="0"/>
                  </a:lnTo>
                  <a:lnTo>
                    <a:pt x="361082" y="0"/>
                  </a:lnTo>
                  <a:lnTo>
                    <a:pt x="866596" y="0"/>
                  </a:lnTo>
                </a:path>
              </a:pathLst>
            </a:custGeom>
            <a:ln w="116535" cap="flat">
              <a:solidFill>
                <a:srgbClr val="E8E8E8">
                  <a:alpha val="100000"/>
                </a:srgbClr>
              </a:solidFill>
              <a:prstDash val="solid"/>
              <a:round/>
            </a:ln>
          </p:spPr>
          <p:txBody>
            <a:bodyPr/>
            <a:lstStyle/>
            <a:p/>
          </p:txBody>
        </p:sp>
        <p:sp>
          <p:nvSpPr>
            <p:cNvPr id="34" name="pl34"/>
            <p:cNvSpPr/>
            <p:nvPr/>
          </p:nvSpPr>
          <p:spPr>
            <a:xfrm>
              <a:off x="6763485" y="5074015"/>
              <a:ext cx="1155462" cy="0"/>
            </a:xfrm>
            <a:custGeom>
              <a:avLst/>
              <a:pathLst>
                <a:path w="1155462" h="0">
                  <a:moveTo>
                    <a:pt x="0" y="0"/>
                  </a:moveTo>
                  <a:lnTo>
                    <a:pt x="144432" y="0"/>
                  </a:lnTo>
                  <a:lnTo>
                    <a:pt x="505514" y="0"/>
                  </a:lnTo>
                  <a:lnTo>
                    <a:pt x="505514" y="0"/>
                  </a:lnTo>
                  <a:lnTo>
                    <a:pt x="722164" y="0"/>
                  </a:lnTo>
                  <a:lnTo>
                    <a:pt x="1155462" y="0"/>
                  </a:lnTo>
                </a:path>
              </a:pathLst>
            </a:custGeom>
            <a:ln w="116535" cap="flat">
              <a:solidFill>
                <a:srgbClr val="E8E8E8">
                  <a:alpha val="100000"/>
                </a:srgbClr>
              </a:solidFill>
              <a:prstDash val="solid"/>
              <a:round/>
            </a:ln>
          </p:spPr>
          <p:txBody>
            <a:bodyPr/>
            <a:lstStyle/>
            <a:p/>
          </p:txBody>
        </p:sp>
        <p:sp>
          <p:nvSpPr>
            <p:cNvPr id="35" name="pt35"/>
            <p:cNvSpPr/>
            <p:nvPr/>
          </p:nvSpPr>
          <p:spPr>
            <a:xfrm>
              <a:off x="7770015"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7481150"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7408933"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7047851"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6686769"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6758985"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7914448"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7625582"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7408933"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7264500"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6831202"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6903418"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7842232"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7264500"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7047851"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7120068"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6758985"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6903418"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7842232"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7264500"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7047851"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7120068"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6758985"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6903418"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7120068"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6614553"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6686769"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6470120"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6109038"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6253471"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7842232"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7264500"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7047851"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7120068"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6758985"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6903418"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7914448"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62558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7408933"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7264500"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683120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683120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7914448"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408933"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7336717"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7047851"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7047851"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7192284"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7625582"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7192284"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6903418"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6542336"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6831202"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7047851"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7842232"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7264500"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7047851"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7120068"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6758985"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6903418"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842232"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7264500"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7047851"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7120068"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6614553"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6903418"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7914448"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7408933"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7336717"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7047851"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7047851"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7192284"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7914448"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7481150"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7264500"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7264500"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6758985"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6903418"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7711747" y="80763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4" name="pt114"/>
            <p:cNvSpPr/>
            <p:nvPr/>
          </p:nvSpPr>
          <p:spPr>
            <a:xfrm>
              <a:off x="6628501" y="80763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5" name="pt115"/>
            <p:cNvSpPr/>
            <p:nvPr/>
          </p:nvSpPr>
          <p:spPr>
            <a:xfrm>
              <a:off x="6700718" y="80763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6" name="pt116"/>
            <p:cNvSpPr/>
            <p:nvPr/>
          </p:nvSpPr>
          <p:spPr>
            <a:xfrm>
              <a:off x="7856180" y="115793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7" name="pt117"/>
            <p:cNvSpPr/>
            <p:nvPr/>
          </p:nvSpPr>
          <p:spPr>
            <a:xfrm>
              <a:off x="6772934" y="115793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8" name="pt118"/>
            <p:cNvSpPr/>
            <p:nvPr/>
          </p:nvSpPr>
          <p:spPr>
            <a:xfrm>
              <a:off x="6845151" y="115793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9" name="pt119"/>
            <p:cNvSpPr/>
            <p:nvPr/>
          </p:nvSpPr>
          <p:spPr>
            <a:xfrm>
              <a:off x="7783964" y="150823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0" name="pt120"/>
            <p:cNvSpPr/>
            <p:nvPr/>
          </p:nvSpPr>
          <p:spPr>
            <a:xfrm>
              <a:off x="6700718" y="150823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1" name="pt121"/>
            <p:cNvSpPr/>
            <p:nvPr/>
          </p:nvSpPr>
          <p:spPr>
            <a:xfrm>
              <a:off x="6845151" y="150823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2" name="pt122"/>
            <p:cNvSpPr/>
            <p:nvPr/>
          </p:nvSpPr>
          <p:spPr>
            <a:xfrm>
              <a:off x="7783964" y="185853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3" name="pt123"/>
            <p:cNvSpPr/>
            <p:nvPr/>
          </p:nvSpPr>
          <p:spPr>
            <a:xfrm>
              <a:off x="6700718" y="185853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4" name="pt124"/>
            <p:cNvSpPr/>
            <p:nvPr/>
          </p:nvSpPr>
          <p:spPr>
            <a:xfrm>
              <a:off x="6845151" y="185853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5" name="pt125"/>
            <p:cNvSpPr/>
            <p:nvPr/>
          </p:nvSpPr>
          <p:spPr>
            <a:xfrm>
              <a:off x="7061800" y="2208836"/>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6" name="pt126"/>
            <p:cNvSpPr/>
            <p:nvPr/>
          </p:nvSpPr>
          <p:spPr>
            <a:xfrm>
              <a:off x="6050770" y="2208836"/>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7" name="pt127"/>
            <p:cNvSpPr/>
            <p:nvPr/>
          </p:nvSpPr>
          <p:spPr>
            <a:xfrm>
              <a:off x="6195203" y="2208836"/>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8" name="pt128"/>
            <p:cNvSpPr/>
            <p:nvPr/>
          </p:nvSpPr>
          <p:spPr>
            <a:xfrm>
              <a:off x="7783964" y="255913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9" name="pt129"/>
            <p:cNvSpPr/>
            <p:nvPr/>
          </p:nvSpPr>
          <p:spPr>
            <a:xfrm>
              <a:off x="6700718" y="255913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0" name="pt130"/>
            <p:cNvSpPr/>
            <p:nvPr/>
          </p:nvSpPr>
          <p:spPr>
            <a:xfrm>
              <a:off x="6845151" y="255913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1" name="pt131"/>
            <p:cNvSpPr/>
            <p:nvPr/>
          </p:nvSpPr>
          <p:spPr>
            <a:xfrm>
              <a:off x="7856180" y="290943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2" name="pt132"/>
            <p:cNvSpPr/>
            <p:nvPr/>
          </p:nvSpPr>
          <p:spPr>
            <a:xfrm>
              <a:off x="6772934" y="290943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3" name="pt133"/>
            <p:cNvSpPr/>
            <p:nvPr/>
          </p:nvSpPr>
          <p:spPr>
            <a:xfrm>
              <a:off x="6772934" y="290943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4" name="pt134"/>
            <p:cNvSpPr/>
            <p:nvPr/>
          </p:nvSpPr>
          <p:spPr>
            <a:xfrm>
              <a:off x="7856180" y="325974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5" name="pt135"/>
            <p:cNvSpPr/>
            <p:nvPr/>
          </p:nvSpPr>
          <p:spPr>
            <a:xfrm>
              <a:off x="6989583" y="325974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6" name="pt136"/>
            <p:cNvSpPr/>
            <p:nvPr/>
          </p:nvSpPr>
          <p:spPr>
            <a:xfrm>
              <a:off x="7134016" y="325974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7" name="pt137"/>
            <p:cNvSpPr/>
            <p:nvPr/>
          </p:nvSpPr>
          <p:spPr>
            <a:xfrm>
              <a:off x="7567315" y="361004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8" name="pt138"/>
            <p:cNvSpPr/>
            <p:nvPr/>
          </p:nvSpPr>
          <p:spPr>
            <a:xfrm>
              <a:off x="6772934" y="361004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9" name="pt139"/>
            <p:cNvSpPr/>
            <p:nvPr/>
          </p:nvSpPr>
          <p:spPr>
            <a:xfrm>
              <a:off x="6989583" y="361004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0" name="pt140"/>
            <p:cNvSpPr/>
            <p:nvPr/>
          </p:nvSpPr>
          <p:spPr>
            <a:xfrm>
              <a:off x="7783964" y="396034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1" name="pt141"/>
            <p:cNvSpPr/>
            <p:nvPr/>
          </p:nvSpPr>
          <p:spPr>
            <a:xfrm>
              <a:off x="6700718" y="396034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2" name="pt142"/>
            <p:cNvSpPr/>
            <p:nvPr/>
          </p:nvSpPr>
          <p:spPr>
            <a:xfrm>
              <a:off x="6845151" y="396034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3" name="pt143"/>
            <p:cNvSpPr/>
            <p:nvPr/>
          </p:nvSpPr>
          <p:spPr>
            <a:xfrm>
              <a:off x="7783964" y="431064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4" name="pt144"/>
            <p:cNvSpPr/>
            <p:nvPr/>
          </p:nvSpPr>
          <p:spPr>
            <a:xfrm>
              <a:off x="6556285" y="431064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5" name="pt145"/>
            <p:cNvSpPr/>
            <p:nvPr/>
          </p:nvSpPr>
          <p:spPr>
            <a:xfrm>
              <a:off x="6845151" y="431064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6" name="pt146"/>
            <p:cNvSpPr/>
            <p:nvPr/>
          </p:nvSpPr>
          <p:spPr>
            <a:xfrm>
              <a:off x="7856180" y="466094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7" name="pt147"/>
            <p:cNvSpPr/>
            <p:nvPr/>
          </p:nvSpPr>
          <p:spPr>
            <a:xfrm>
              <a:off x="6989583" y="466094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8" name="pt148"/>
            <p:cNvSpPr/>
            <p:nvPr/>
          </p:nvSpPr>
          <p:spPr>
            <a:xfrm>
              <a:off x="7134016" y="466094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9" name="pt149"/>
            <p:cNvSpPr/>
            <p:nvPr/>
          </p:nvSpPr>
          <p:spPr>
            <a:xfrm>
              <a:off x="7856180" y="501124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0" name="pt150"/>
            <p:cNvSpPr/>
            <p:nvPr/>
          </p:nvSpPr>
          <p:spPr>
            <a:xfrm>
              <a:off x="6700718" y="501124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1" name="pt151"/>
            <p:cNvSpPr/>
            <p:nvPr/>
          </p:nvSpPr>
          <p:spPr>
            <a:xfrm>
              <a:off x="6845151" y="501124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2" name="tx152"/>
            <p:cNvSpPr/>
            <p:nvPr/>
          </p:nvSpPr>
          <p:spPr>
            <a:xfrm>
              <a:off x="600004" y="4993520"/>
              <a:ext cx="467971"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RotaC</a:t>
              </a:r>
            </a:p>
          </p:txBody>
        </p:sp>
        <p:sp>
          <p:nvSpPr>
            <p:cNvPr id="153" name="tx153"/>
            <p:cNvSpPr/>
            <p:nvPr/>
          </p:nvSpPr>
          <p:spPr>
            <a:xfrm>
              <a:off x="508103" y="4645315"/>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Rubella</a:t>
              </a:r>
            </a:p>
          </p:txBody>
        </p:sp>
        <p:sp>
          <p:nvSpPr>
            <p:cNvPr id="154" name="tx154"/>
            <p:cNvSpPr/>
            <p:nvPr/>
          </p:nvSpPr>
          <p:spPr>
            <a:xfrm>
              <a:off x="609033" y="4294369"/>
              <a:ext cx="458942"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Polio3</a:t>
              </a:r>
            </a:p>
          </p:txBody>
        </p:sp>
        <p:sp>
          <p:nvSpPr>
            <p:cNvPr id="155" name="tx155"/>
            <p:cNvSpPr/>
            <p:nvPr/>
          </p:nvSpPr>
          <p:spPr>
            <a:xfrm>
              <a:off x="673364" y="3944067"/>
              <a:ext cx="39461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PcV3</a:t>
              </a:r>
            </a:p>
          </p:txBody>
        </p:sp>
        <p:sp>
          <p:nvSpPr>
            <p:cNvPr id="156" name="tx156"/>
            <p:cNvSpPr/>
            <p:nvPr/>
          </p:nvSpPr>
          <p:spPr>
            <a:xfrm>
              <a:off x="609275" y="3592315"/>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MCV2</a:t>
              </a:r>
            </a:p>
          </p:txBody>
        </p:sp>
        <p:sp>
          <p:nvSpPr>
            <p:cNvPr id="157" name="tx157"/>
            <p:cNvSpPr/>
            <p:nvPr/>
          </p:nvSpPr>
          <p:spPr>
            <a:xfrm>
              <a:off x="609275" y="3242013"/>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MCV1</a:t>
              </a:r>
            </a:p>
          </p:txBody>
        </p:sp>
        <p:sp>
          <p:nvSpPr>
            <p:cNvPr id="158" name="tx158"/>
            <p:cNvSpPr/>
            <p:nvPr/>
          </p:nvSpPr>
          <p:spPr>
            <a:xfrm>
              <a:off x="710044" y="2895259"/>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IPV1</a:t>
              </a:r>
            </a:p>
          </p:txBody>
        </p:sp>
        <p:sp>
          <p:nvSpPr>
            <p:cNvPr id="159" name="tx159"/>
            <p:cNvSpPr/>
            <p:nvPr/>
          </p:nvSpPr>
          <p:spPr>
            <a:xfrm>
              <a:off x="728424" y="2542862"/>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Hib3</a:t>
              </a:r>
            </a:p>
          </p:txBody>
        </p:sp>
        <p:sp>
          <p:nvSpPr>
            <p:cNvPr id="160" name="tx160"/>
            <p:cNvSpPr/>
            <p:nvPr/>
          </p:nvSpPr>
          <p:spPr>
            <a:xfrm>
              <a:off x="544863" y="2162330"/>
              <a:ext cx="523112" cy="15099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HepBB</a:t>
              </a:r>
            </a:p>
          </p:txBody>
        </p:sp>
        <p:sp>
          <p:nvSpPr>
            <p:cNvPr id="161" name="tx161"/>
            <p:cNvSpPr/>
            <p:nvPr/>
          </p:nvSpPr>
          <p:spPr>
            <a:xfrm>
              <a:off x="563163" y="1811545"/>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HepB3</a:t>
              </a:r>
            </a:p>
          </p:txBody>
        </p:sp>
        <p:sp>
          <p:nvSpPr>
            <p:cNvPr id="162" name="tx162"/>
            <p:cNvSpPr/>
            <p:nvPr/>
          </p:nvSpPr>
          <p:spPr>
            <a:xfrm>
              <a:off x="645955" y="1491958"/>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DTP3</a:t>
              </a:r>
            </a:p>
          </p:txBody>
        </p:sp>
        <p:sp>
          <p:nvSpPr>
            <p:cNvPr id="163" name="tx163"/>
            <p:cNvSpPr/>
            <p:nvPr/>
          </p:nvSpPr>
          <p:spPr>
            <a:xfrm>
              <a:off x="645955" y="1143752"/>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DTP1</a:t>
              </a:r>
            </a:p>
          </p:txBody>
        </p:sp>
        <p:sp>
          <p:nvSpPr>
            <p:cNvPr id="164" name="tx164"/>
            <p:cNvSpPr/>
            <p:nvPr/>
          </p:nvSpPr>
          <p:spPr>
            <a:xfrm>
              <a:off x="710205" y="789904"/>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BCG</a:t>
              </a:r>
            </a:p>
          </p:txBody>
        </p:sp>
        <p:sp>
          <p:nvSpPr>
            <p:cNvPr id="165" name="tx165"/>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66" name="tx166"/>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67" name="tx167"/>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68" name="tx168"/>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69" name="tx169"/>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70" name="tx170"/>
            <p:cNvSpPr/>
            <p:nvPr/>
          </p:nvSpPr>
          <p:spPr>
            <a:xfrm>
              <a:off x="4663865" y="5503442"/>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71" name="pt171"/>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2" name="pt172"/>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73" name="pt173"/>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74" name="tx174"/>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75" name="tx175"/>
            <p:cNvSpPr/>
            <p:nvPr/>
          </p:nvSpPr>
          <p:spPr>
            <a:xfrm>
              <a:off x="5098184" y="5920771"/>
              <a:ext cx="367283"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2023</a:t>
              </a:r>
            </a:p>
          </p:txBody>
        </p:sp>
        <p:sp>
          <p:nvSpPr>
            <p:cNvPr id="176" name="tx176"/>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77" name="tx177"/>
            <p:cNvSpPr/>
            <p:nvPr/>
          </p:nvSpPr>
          <p:spPr>
            <a:xfrm>
              <a:off x="1130606" y="398022"/>
              <a:ext cx="339200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vacunal (%), Honduras, 2019-2024</a:t>
              </a:r>
            </a:p>
          </p:txBody>
        </p:sp>
        <p:sp>
          <p:nvSpPr>
            <p:cNvPr id="178" name="tx178"/>
            <p:cNvSpPr/>
            <p:nvPr/>
          </p:nvSpPr>
          <p:spPr>
            <a:xfrm>
              <a:off x="4477571" y="6214104"/>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179" name="tx179"/>
            <p:cNvSpPr/>
            <p:nvPr/>
          </p:nvSpPr>
          <p:spPr>
            <a:xfrm>
              <a:off x="2091266" y="6327165"/>
              <a:ext cx="698314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La barra gris abarca la cobertura de la vacuna en todos los años 2019-2024 y los puntos representan la cobertura en años específicos.</a:t>
              </a:r>
            </a:p>
          </p:txBody>
        </p:sp>
        <p:sp>
          <p:nvSpPr>
            <p:cNvPr id="180" name="tx180"/>
            <p:cNvSpPr/>
            <p:nvPr/>
          </p:nvSpPr>
          <p:spPr>
            <a:xfrm>
              <a:off x="5054707" y="6470021"/>
              <a:ext cx="401970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Se muestra la cobertura de las vacunas con datos de todos los años 2019-2024.</a:t>
              </a:r>
            </a:p>
          </p:txBody>
        </p:sp>
        <p:sp>
          <p:nvSpPr>
            <p:cNvPr id="181" name="tx181"/>
            <p:cNvSpPr/>
            <p:nvPr/>
          </p:nvSpPr>
          <p:spPr>
            <a:xfrm>
              <a:off x="2961662" y="6568567"/>
              <a:ext cx="6112748"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Los nombres de las vacunas se colorean según si la cobertura es inferior (rojo), igual (azul) o superior (verde) a la de 2019.</a:t>
              </a:r>
            </a:p>
          </p:txBody>
        </p:sp>
      </p:grpSp>
      <p:sp>
        <p:nvSpPr>
          <p:cNvPr id="1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Este gráfico muestra el rango de cobertura en todos los años desde 2019 hasta 2024 (barras grises) y la cobertura en años específicos (puntos), por vacuna. El gráfico se puede utilizar para evaluar la recuperación hasta los niveles previos a la pandemia.
La cobertura de DTP1 disminuyó entre 2019 (89%) y 2023 (74%). La cobertura de DTP1 aumentó en 2024 (75%) en comparación con 2023, y fue inferior a la de 2019. En 2019-2024, la cobertura de DTP1 alcanzó su nivel más bajo en 2023 (74%).
En 2023, 13 vacunas tuvieron una cobertura inferior a la de 2019.
En 2024, 13 vacunas tuvieron una cobertura inferior a la de 2019.
En 2024, 0 vacunas tuvieron una cobertura menor que en 2023.</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Métodos: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1864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53330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384795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162605"/>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24772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179191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10656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4875973"/>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1906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50527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281993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13458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14492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189136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64747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40358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15969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91580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567191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42802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8413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94024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1891365" y="1860446"/>
              <a:ext cx="6048880" cy="788149"/>
            </a:xfrm>
            <a:custGeom>
              <a:avLst/>
              <a:pathLst>
                <a:path w="6048880" h="788149">
                  <a:moveTo>
                    <a:pt x="0" y="479743"/>
                  </a:moveTo>
                  <a:lnTo>
                    <a:pt x="756110" y="582545"/>
                  </a:lnTo>
                  <a:lnTo>
                    <a:pt x="1512220" y="0"/>
                  </a:lnTo>
                  <a:lnTo>
                    <a:pt x="2268330" y="411208"/>
                  </a:lnTo>
                  <a:lnTo>
                    <a:pt x="3024440" y="788149"/>
                  </a:lnTo>
                  <a:lnTo>
                    <a:pt x="3780550" y="616812"/>
                  </a:lnTo>
                  <a:lnTo>
                    <a:pt x="4536660" y="582545"/>
                  </a:lnTo>
                  <a:lnTo>
                    <a:pt x="5292770" y="479743"/>
                  </a:lnTo>
                  <a:lnTo>
                    <a:pt x="6048880" y="548277"/>
                  </a:lnTo>
                </a:path>
              </a:pathLst>
            </a:custGeom>
            <a:ln w="29811" cap="flat">
              <a:solidFill>
                <a:srgbClr val="FF0000">
                  <a:alpha val="100000"/>
                </a:srgbClr>
              </a:solidFill>
              <a:prstDash val="solid"/>
              <a:round/>
            </a:ln>
          </p:spPr>
          <p:txBody>
            <a:bodyPr/>
            <a:lstStyle/>
            <a:p/>
          </p:txBody>
        </p:sp>
        <p:sp>
          <p:nvSpPr>
            <p:cNvPr id="27" name="pl27"/>
            <p:cNvSpPr/>
            <p:nvPr/>
          </p:nvSpPr>
          <p:spPr>
            <a:xfrm>
              <a:off x="1891365" y="2408724"/>
              <a:ext cx="6048880" cy="719614"/>
            </a:xfrm>
            <a:custGeom>
              <a:avLst/>
              <a:pathLst>
                <a:path w="6048880" h="719614">
                  <a:moveTo>
                    <a:pt x="0" y="685347"/>
                  </a:moveTo>
                  <a:lnTo>
                    <a:pt x="756110" y="376940"/>
                  </a:lnTo>
                  <a:lnTo>
                    <a:pt x="1512220" y="514010"/>
                  </a:lnTo>
                  <a:lnTo>
                    <a:pt x="2268330" y="342673"/>
                  </a:lnTo>
                  <a:lnTo>
                    <a:pt x="3024440" y="719614"/>
                  </a:lnTo>
                  <a:lnTo>
                    <a:pt x="3780550" y="548277"/>
                  </a:lnTo>
                  <a:lnTo>
                    <a:pt x="4536660" y="685347"/>
                  </a:lnTo>
                  <a:lnTo>
                    <a:pt x="5292770" y="445475"/>
                  </a:lnTo>
                  <a:lnTo>
                    <a:pt x="6048880" y="0"/>
                  </a:lnTo>
                </a:path>
              </a:pathLst>
            </a:custGeom>
            <a:ln w="29811" cap="flat">
              <a:solidFill>
                <a:srgbClr val="0058AB">
                  <a:alpha val="100000"/>
                </a:srgbClr>
              </a:solidFill>
              <a:prstDash val="solid"/>
              <a:round/>
            </a:ln>
          </p:spPr>
          <p:txBody>
            <a:bodyPr/>
            <a:lstStyle/>
            <a:p/>
          </p:txBody>
        </p:sp>
        <p:sp>
          <p:nvSpPr>
            <p:cNvPr id="28" name="pt28"/>
            <p:cNvSpPr/>
            <p:nvPr/>
          </p:nvSpPr>
          <p:spPr>
            <a:xfrm>
              <a:off x="1866539" y="231536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9" name="pt29"/>
            <p:cNvSpPr/>
            <p:nvPr/>
          </p:nvSpPr>
          <p:spPr>
            <a:xfrm>
              <a:off x="2622649" y="241816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 name="pt30"/>
            <p:cNvSpPr/>
            <p:nvPr/>
          </p:nvSpPr>
          <p:spPr>
            <a:xfrm>
              <a:off x="3378759" y="183562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 name="pt31"/>
            <p:cNvSpPr/>
            <p:nvPr/>
          </p:nvSpPr>
          <p:spPr>
            <a:xfrm>
              <a:off x="4134869" y="224682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2" name="pt32"/>
            <p:cNvSpPr/>
            <p:nvPr/>
          </p:nvSpPr>
          <p:spPr>
            <a:xfrm>
              <a:off x="4890979" y="262376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3" name="pt33"/>
            <p:cNvSpPr/>
            <p:nvPr/>
          </p:nvSpPr>
          <p:spPr>
            <a:xfrm>
              <a:off x="5647089" y="245243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4" name="pt34"/>
            <p:cNvSpPr/>
            <p:nvPr/>
          </p:nvSpPr>
          <p:spPr>
            <a:xfrm>
              <a:off x="6403199" y="241816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 name="pt35"/>
            <p:cNvSpPr/>
            <p:nvPr/>
          </p:nvSpPr>
          <p:spPr>
            <a:xfrm>
              <a:off x="7159309" y="231536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6" name="pt36"/>
            <p:cNvSpPr/>
            <p:nvPr/>
          </p:nvSpPr>
          <p:spPr>
            <a:xfrm>
              <a:off x="7915419" y="238389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7" name="pt37"/>
            <p:cNvSpPr/>
            <p:nvPr/>
          </p:nvSpPr>
          <p:spPr>
            <a:xfrm>
              <a:off x="1866539" y="306924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8" name="pt38"/>
            <p:cNvSpPr/>
            <p:nvPr/>
          </p:nvSpPr>
          <p:spPr>
            <a:xfrm>
              <a:off x="2622649" y="276083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9" name="pt39"/>
            <p:cNvSpPr/>
            <p:nvPr/>
          </p:nvSpPr>
          <p:spPr>
            <a:xfrm>
              <a:off x="3378759" y="289790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0" name="pt40"/>
            <p:cNvSpPr/>
            <p:nvPr/>
          </p:nvSpPr>
          <p:spPr>
            <a:xfrm>
              <a:off x="4134869" y="272657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1" name="pt41"/>
            <p:cNvSpPr/>
            <p:nvPr/>
          </p:nvSpPr>
          <p:spPr>
            <a:xfrm>
              <a:off x="4890979" y="310351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2" name="pt42"/>
            <p:cNvSpPr/>
            <p:nvPr/>
          </p:nvSpPr>
          <p:spPr>
            <a:xfrm>
              <a:off x="5647089" y="293217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3" name="pt43"/>
            <p:cNvSpPr/>
            <p:nvPr/>
          </p:nvSpPr>
          <p:spPr>
            <a:xfrm>
              <a:off x="6403199" y="306924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4" name="pt44"/>
            <p:cNvSpPr/>
            <p:nvPr/>
          </p:nvSpPr>
          <p:spPr>
            <a:xfrm>
              <a:off x="7159309" y="282937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5" name="pt45"/>
            <p:cNvSpPr/>
            <p:nvPr/>
          </p:nvSpPr>
          <p:spPr>
            <a:xfrm>
              <a:off x="7915419" y="238389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6" name="tx46"/>
            <p:cNvSpPr/>
            <p:nvPr/>
          </p:nvSpPr>
          <p:spPr>
            <a:xfrm>
              <a:off x="1891365" y="316369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52</a:t>
              </a:r>
            </a:p>
          </p:txBody>
        </p:sp>
        <p:sp>
          <p:nvSpPr>
            <p:cNvPr id="47" name="tx47"/>
            <p:cNvSpPr/>
            <p:nvPr/>
          </p:nvSpPr>
          <p:spPr>
            <a:xfrm>
              <a:off x="2647475" y="285529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61</a:t>
              </a:r>
            </a:p>
          </p:txBody>
        </p:sp>
        <p:sp>
          <p:nvSpPr>
            <p:cNvPr id="48" name="tx48"/>
            <p:cNvSpPr/>
            <p:nvPr/>
          </p:nvSpPr>
          <p:spPr>
            <a:xfrm>
              <a:off x="3403585" y="2993575"/>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57</a:t>
              </a:r>
            </a:p>
          </p:txBody>
        </p:sp>
        <p:sp>
          <p:nvSpPr>
            <p:cNvPr id="49" name="tx49"/>
            <p:cNvSpPr/>
            <p:nvPr/>
          </p:nvSpPr>
          <p:spPr>
            <a:xfrm>
              <a:off x="4159695" y="2821025"/>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62</a:t>
              </a:r>
            </a:p>
          </p:txBody>
        </p:sp>
        <p:sp>
          <p:nvSpPr>
            <p:cNvPr id="50" name="tx50"/>
            <p:cNvSpPr/>
            <p:nvPr/>
          </p:nvSpPr>
          <p:spPr>
            <a:xfrm>
              <a:off x="4915805" y="3197966"/>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51</a:t>
              </a:r>
            </a:p>
          </p:txBody>
        </p:sp>
        <p:sp>
          <p:nvSpPr>
            <p:cNvPr id="51" name="tx51"/>
            <p:cNvSpPr/>
            <p:nvPr/>
          </p:nvSpPr>
          <p:spPr>
            <a:xfrm>
              <a:off x="5671915" y="302662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56</a:t>
              </a:r>
            </a:p>
          </p:txBody>
        </p:sp>
        <p:sp>
          <p:nvSpPr>
            <p:cNvPr id="52" name="tx52"/>
            <p:cNvSpPr/>
            <p:nvPr/>
          </p:nvSpPr>
          <p:spPr>
            <a:xfrm>
              <a:off x="6428025" y="316369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52</a:t>
              </a:r>
            </a:p>
          </p:txBody>
        </p:sp>
        <p:sp>
          <p:nvSpPr>
            <p:cNvPr id="53" name="tx53"/>
            <p:cNvSpPr/>
            <p:nvPr/>
          </p:nvSpPr>
          <p:spPr>
            <a:xfrm>
              <a:off x="7184135" y="2923827"/>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59</a:t>
              </a:r>
            </a:p>
          </p:txBody>
        </p:sp>
        <p:sp>
          <p:nvSpPr>
            <p:cNvPr id="54" name="tx54"/>
            <p:cNvSpPr/>
            <p:nvPr/>
          </p:nvSpPr>
          <p:spPr>
            <a:xfrm>
              <a:off x="7940245" y="2479564"/>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72</a:t>
              </a:r>
            </a:p>
          </p:txBody>
        </p:sp>
        <p:sp>
          <p:nvSpPr>
            <p:cNvPr id="55" name="tx55"/>
            <p:cNvSpPr/>
            <p:nvPr/>
          </p:nvSpPr>
          <p:spPr>
            <a:xfrm>
              <a:off x="1891365" y="2169472"/>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74</a:t>
              </a:r>
            </a:p>
          </p:txBody>
        </p:sp>
        <p:sp>
          <p:nvSpPr>
            <p:cNvPr id="56" name="tx56"/>
            <p:cNvSpPr/>
            <p:nvPr/>
          </p:nvSpPr>
          <p:spPr>
            <a:xfrm>
              <a:off x="2647475" y="2271983"/>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71</a:t>
              </a:r>
            </a:p>
          </p:txBody>
        </p:sp>
        <p:sp>
          <p:nvSpPr>
            <p:cNvPr id="57" name="tx57"/>
            <p:cNvSpPr/>
            <p:nvPr/>
          </p:nvSpPr>
          <p:spPr>
            <a:xfrm>
              <a:off x="3403585" y="1688225"/>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88</a:t>
              </a:r>
            </a:p>
          </p:txBody>
        </p:sp>
        <p:sp>
          <p:nvSpPr>
            <p:cNvPr id="58" name="tx58"/>
            <p:cNvSpPr/>
            <p:nvPr/>
          </p:nvSpPr>
          <p:spPr>
            <a:xfrm>
              <a:off x="4159695" y="209943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76</a:t>
              </a:r>
            </a:p>
          </p:txBody>
        </p:sp>
        <p:sp>
          <p:nvSpPr>
            <p:cNvPr id="59" name="tx59"/>
            <p:cNvSpPr/>
            <p:nvPr/>
          </p:nvSpPr>
          <p:spPr>
            <a:xfrm>
              <a:off x="4915805" y="2476374"/>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65</a:t>
              </a:r>
            </a:p>
          </p:txBody>
        </p:sp>
        <p:sp>
          <p:nvSpPr>
            <p:cNvPr id="60" name="tx60"/>
            <p:cNvSpPr/>
            <p:nvPr/>
          </p:nvSpPr>
          <p:spPr>
            <a:xfrm>
              <a:off x="5671915" y="2305037"/>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70</a:t>
              </a:r>
            </a:p>
          </p:txBody>
        </p:sp>
        <p:sp>
          <p:nvSpPr>
            <p:cNvPr id="61" name="tx61"/>
            <p:cNvSpPr/>
            <p:nvPr/>
          </p:nvSpPr>
          <p:spPr>
            <a:xfrm>
              <a:off x="6428025" y="2271983"/>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71</a:t>
              </a:r>
            </a:p>
          </p:txBody>
        </p:sp>
        <p:sp>
          <p:nvSpPr>
            <p:cNvPr id="62" name="tx62"/>
            <p:cNvSpPr/>
            <p:nvPr/>
          </p:nvSpPr>
          <p:spPr>
            <a:xfrm>
              <a:off x="7184135" y="2169472"/>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74</a:t>
              </a:r>
            </a:p>
          </p:txBody>
        </p:sp>
        <p:sp>
          <p:nvSpPr>
            <p:cNvPr id="63" name="tx63"/>
            <p:cNvSpPr/>
            <p:nvPr/>
          </p:nvSpPr>
          <p:spPr>
            <a:xfrm>
              <a:off x="7940245" y="2237716"/>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72</a:t>
              </a:r>
            </a:p>
          </p:txBody>
        </p:sp>
        <p:sp>
          <p:nvSpPr>
            <p:cNvPr id="64" name="pl64"/>
            <p:cNvSpPr/>
            <p:nvPr/>
          </p:nvSpPr>
          <p:spPr>
            <a:xfrm>
              <a:off x="757200" y="4875973"/>
              <a:ext cx="8317210" cy="0"/>
            </a:xfrm>
            <a:custGeom>
              <a:avLst/>
              <a:pathLst>
                <a:path w="8317210" h="0">
                  <a:moveTo>
                    <a:pt x="0" y="0"/>
                  </a:moveTo>
                  <a:lnTo>
                    <a:pt x="8317210" y="0"/>
                  </a:lnTo>
                  <a:lnTo>
                    <a:pt x="8317210" y="0"/>
                  </a:lnTo>
                </a:path>
              </a:pathLst>
            </a:custGeom>
            <a:ln w="13550" cap="flat">
              <a:solidFill>
                <a:srgbClr val="A9A9A9">
                  <a:alpha val="100000"/>
                </a:srgbClr>
              </a:solidFill>
              <a:prstDash val="dash"/>
              <a:round/>
            </a:ln>
          </p:spPr>
          <p:txBody>
            <a:bodyPr/>
            <a:lstStyle/>
            <a:p/>
          </p:txBody>
        </p:sp>
        <p:sp>
          <p:nvSpPr>
            <p:cNvPr id="65" name="pl65"/>
            <p:cNvSpPr/>
            <p:nvPr/>
          </p:nvSpPr>
          <p:spPr>
            <a:xfrm>
              <a:off x="7940245" y="900960"/>
              <a:ext cx="0" cy="4523291"/>
            </a:xfrm>
            <a:custGeom>
              <a:avLst/>
              <a:pathLst>
                <a:path w="0" h="4523291">
                  <a:moveTo>
                    <a:pt x="0" y="4523291"/>
                  </a:moveTo>
                  <a:lnTo>
                    <a:pt x="0" y="0"/>
                  </a:lnTo>
                  <a:lnTo>
                    <a:pt x="0" y="0"/>
                  </a:lnTo>
                </a:path>
              </a:pathLst>
            </a:custGeom>
            <a:ln w="13550" cap="flat">
              <a:solidFill>
                <a:srgbClr val="BEBEBE">
                  <a:alpha val="100000"/>
                </a:srgbClr>
              </a:solidFill>
              <a:prstDash val="lgDash"/>
              <a:round/>
            </a:ln>
          </p:spPr>
          <p:txBody>
            <a:bodyPr/>
            <a:lstStyle/>
            <a:p/>
          </p:txBody>
        </p:sp>
        <p:sp>
          <p:nvSpPr>
            <p:cNvPr id="66" name="tx66"/>
            <p:cNvSpPr/>
            <p:nvPr/>
          </p:nvSpPr>
          <p:spPr>
            <a:xfrm>
              <a:off x="7563607" y="987066"/>
              <a:ext cx="753277"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4D4D4D">
                      <a:alpha val="100000"/>
                    </a:srgbClr>
                  </a:solidFill>
                  <a:latin typeface="Arial"/>
                  <a:cs typeface="Arial"/>
                </a:rPr>
                <a:t>Se cambió a un</a:t>
              </a:r>
            </a:p>
          </p:txBody>
        </p:sp>
        <p:sp>
          <p:nvSpPr>
            <p:cNvPr id="67" name="tx67"/>
            <p:cNvSpPr/>
            <p:nvPr/>
          </p:nvSpPr>
          <p:spPr>
            <a:xfrm>
              <a:off x="7431065" y="1122685"/>
              <a:ext cx="1018361" cy="10072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4D4D4D">
                      <a:alpha val="100000"/>
                    </a:srgbClr>
                  </a:solidFill>
                  <a:latin typeface="Arial"/>
                  <a:cs typeface="Arial"/>
                </a:rPr>
                <a:t>programa de 1 dosis.</a:t>
              </a:r>
            </a:p>
          </p:txBody>
        </p:sp>
        <p:sp>
          <p:nvSpPr>
            <p:cNvPr id="68" name="rc68"/>
            <p:cNvSpPr/>
            <p:nvPr/>
          </p:nvSpPr>
          <p:spPr>
            <a:xfrm>
              <a:off x="757200" y="900960"/>
              <a:ext cx="8317210" cy="4523291"/>
            </a:xfrm>
            <a:prstGeom prst="rect">
              <a:avLst/>
            </a:prstGeom>
            <a:ln w="13550" cap="rnd">
              <a:solidFill>
                <a:srgbClr val="BEBEBE">
                  <a:alpha val="100000"/>
                </a:srgbClr>
              </a:solidFill>
              <a:prstDash val="solid"/>
              <a:round/>
            </a:ln>
          </p:spPr>
          <p:txBody>
            <a:bodyPr/>
            <a:lstStyle/>
            <a:p/>
          </p:txBody>
        </p:sp>
        <p:sp>
          <p:nvSpPr>
            <p:cNvPr id="69" name="tx69"/>
            <p:cNvSpPr/>
            <p:nvPr/>
          </p:nvSpPr>
          <p:spPr>
            <a:xfrm>
              <a:off x="4702299" y="727178"/>
              <a:ext cx="42701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Chicas</a:t>
              </a:r>
            </a:p>
          </p:txBody>
        </p:sp>
        <p:sp>
          <p:nvSpPr>
            <p:cNvPr id="70" name="tx70"/>
            <p:cNvSpPr/>
            <p:nvPr/>
          </p:nvSpPr>
          <p:spPr>
            <a:xfrm rot="-5400000">
              <a:off x="1763363"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71" name="tx71"/>
            <p:cNvSpPr/>
            <p:nvPr/>
          </p:nvSpPr>
          <p:spPr>
            <a:xfrm rot="-5400000">
              <a:off x="2519473"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72" name="tx72"/>
            <p:cNvSpPr/>
            <p:nvPr/>
          </p:nvSpPr>
          <p:spPr>
            <a:xfrm rot="-5400000">
              <a:off x="327558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73" name="tx73"/>
            <p:cNvSpPr/>
            <p:nvPr/>
          </p:nvSpPr>
          <p:spPr>
            <a:xfrm rot="-5400000">
              <a:off x="403169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74" name="tx74"/>
            <p:cNvSpPr/>
            <p:nvPr/>
          </p:nvSpPr>
          <p:spPr>
            <a:xfrm rot="-5400000">
              <a:off x="478780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75" name="tx75"/>
            <p:cNvSpPr/>
            <p:nvPr/>
          </p:nvSpPr>
          <p:spPr>
            <a:xfrm rot="-5400000">
              <a:off x="554391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76" name="tx76"/>
            <p:cNvSpPr/>
            <p:nvPr/>
          </p:nvSpPr>
          <p:spPr>
            <a:xfrm rot="-5400000">
              <a:off x="630002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77" name="tx77"/>
            <p:cNvSpPr/>
            <p:nvPr/>
          </p:nvSpPr>
          <p:spPr>
            <a:xfrm rot="-5400000">
              <a:off x="7056106"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78" name="tx78"/>
            <p:cNvSpPr/>
            <p:nvPr/>
          </p:nvSpPr>
          <p:spPr>
            <a:xfrm rot="-5400000">
              <a:off x="781224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79" name="tx79"/>
            <p:cNvSpPr/>
            <p:nvPr/>
          </p:nvSpPr>
          <p:spPr>
            <a:xfrm>
              <a:off x="632414" y="4834282"/>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0" name="tx80"/>
            <p:cNvSpPr/>
            <p:nvPr/>
          </p:nvSpPr>
          <p:spPr>
            <a:xfrm>
              <a:off x="570259" y="414893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1" name="tx81"/>
            <p:cNvSpPr/>
            <p:nvPr/>
          </p:nvSpPr>
          <p:spPr>
            <a:xfrm>
              <a:off x="570259" y="346358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2" name="tx82"/>
            <p:cNvSpPr/>
            <p:nvPr/>
          </p:nvSpPr>
          <p:spPr>
            <a:xfrm>
              <a:off x="570259" y="277824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83" name="tx83"/>
            <p:cNvSpPr/>
            <p:nvPr/>
          </p:nvSpPr>
          <p:spPr>
            <a:xfrm>
              <a:off x="570259" y="209289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84" name="tx84"/>
            <p:cNvSpPr/>
            <p:nvPr/>
          </p:nvSpPr>
          <p:spPr>
            <a:xfrm>
              <a:off x="508103" y="1407546"/>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85" name="tx85"/>
            <p:cNvSpPr/>
            <p:nvPr/>
          </p:nvSpPr>
          <p:spPr>
            <a:xfrm rot="-5400000">
              <a:off x="-60286" y="3097053"/>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86" name="pl86"/>
            <p:cNvSpPr/>
            <p:nvPr/>
          </p:nvSpPr>
          <p:spPr>
            <a:xfrm>
              <a:off x="4220075" y="6223844"/>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87" name="pl87"/>
            <p:cNvSpPr/>
            <p:nvPr/>
          </p:nvSpPr>
          <p:spPr>
            <a:xfrm>
              <a:off x="4976824" y="6223844"/>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88" name="tx88"/>
            <p:cNvSpPr/>
            <p:nvPr/>
          </p:nvSpPr>
          <p:spPr>
            <a:xfrm>
              <a:off x="4487174" y="6168852"/>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89" name="tx89"/>
            <p:cNvSpPr/>
            <p:nvPr/>
          </p:nvSpPr>
          <p:spPr>
            <a:xfrm>
              <a:off x="5243924" y="6167512"/>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90" name="tx90"/>
            <p:cNvSpPr/>
            <p:nvPr/>
          </p:nvSpPr>
          <p:spPr>
            <a:xfrm>
              <a:off x="757200" y="398022"/>
              <a:ext cx="700740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de la vacuna contra el virus del papiloma humano (VPH) (%), Honduras, 2016-2024</a:t>
              </a:r>
            </a:p>
          </p:txBody>
        </p:sp>
        <p:sp>
          <p:nvSpPr>
            <p:cNvPr id="91" name="tx91"/>
            <p:cNvSpPr/>
            <p:nvPr/>
          </p:nvSpPr>
          <p:spPr>
            <a:xfrm>
              <a:off x="4477571" y="6455506"/>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92" name="tx92"/>
            <p:cNvSpPr/>
            <p:nvPr/>
          </p:nvSpPr>
          <p:spPr>
            <a:xfrm>
              <a:off x="-878177" y="6569494"/>
              <a:ext cx="9952588" cy="10395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Para algunos países, si la vacuna contra el VPH está en el calendario, pero el país no comunicó datos en un año determinado, no se elaboran estimaciones de la cobertura del programa contra el VPH.</a:t>
              </a:r>
            </a:p>
          </p:txBody>
        </p:sp>
      </p:grpSp>
      <p:sp>
        <p:nvSpPr>
          <p:cNvPr id="9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El primer año de estimaciones de cobertura del programa de VPH en Honduras fue 2016.
En 2024, la cobertura del programa de la primera dosis (VPH1) entre las niñas era del 72% y la cobertura del programa de la última dosis (VPHc) era del 72%.
</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64625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8452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04415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2431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24179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04678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2457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4446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26436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184258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104153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44205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4827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9090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33536"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7616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55026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818794"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87320"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35584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624371"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9289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1448278" y="1081584"/>
              <a:ext cx="6444618" cy="1041365"/>
            </a:xfrm>
            <a:custGeom>
              <a:avLst/>
              <a:pathLst>
                <a:path w="6444618" h="1041365">
                  <a:moveTo>
                    <a:pt x="0" y="200262"/>
                  </a:moveTo>
                  <a:lnTo>
                    <a:pt x="268525" y="120157"/>
                  </a:lnTo>
                  <a:lnTo>
                    <a:pt x="537051" y="160210"/>
                  </a:lnTo>
                  <a:lnTo>
                    <a:pt x="805577" y="280367"/>
                  </a:lnTo>
                  <a:lnTo>
                    <a:pt x="1074103" y="200262"/>
                  </a:lnTo>
                  <a:lnTo>
                    <a:pt x="1342628" y="40052"/>
                  </a:lnTo>
                  <a:lnTo>
                    <a:pt x="1611154" y="160210"/>
                  </a:lnTo>
                  <a:lnTo>
                    <a:pt x="1879680" y="200262"/>
                  </a:lnTo>
                  <a:lnTo>
                    <a:pt x="2148206" y="240315"/>
                  </a:lnTo>
                  <a:lnTo>
                    <a:pt x="2416732" y="80105"/>
                  </a:lnTo>
                  <a:lnTo>
                    <a:pt x="2685257" y="80105"/>
                  </a:lnTo>
                  <a:lnTo>
                    <a:pt x="2953783" y="80105"/>
                  </a:lnTo>
                  <a:lnTo>
                    <a:pt x="3222309" y="40052"/>
                  </a:lnTo>
                  <a:lnTo>
                    <a:pt x="3490835" y="0"/>
                  </a:lnTo>
                  <a:lnTo>
                    <a:pt x="3759360" y="0"/>
                  </a:lnTo>
                  <a:lnTo>
                    <a:pt x="4027886" y="40052"/>
                  </a:lnTo>
                  <a:lnTo>
                    <a:pt x="4296412" y="160210"/>
                  </a:lnTo>
                  <a:lnTo>
                    <a:pt x="4564938" y="360472"/>
                  </a:lnTo>
                  <a:lnTo>
                    <a:pt x="4833464" y="320420"/>
                  </a:lnTo>
                  <a:lnTo>
                    <a:pt x="5101989" y="440577"/>
                  </a:lnTo>
                  <a:lnTo>
                    <a:pt x="5370515" y="760997"/>
                  </a:lnTo>
                  <a:lnTo>
                    <a:pt x="5639041" y="881155"/>
                  </a:lnTo>
                  <a:lnTo>
                    <a:pt x="5907567" y="841102"/>
                  </a:lnTo>
                  <a:lnTo>
                    <a:pt x="6176092" y="1041365"/>
                  </a:lnTo>
                  <a:lnTo>
                    <a:pt x="6444618" y="961260"/>
                  </a:lnTo>
                </a:path>
              </a:pathLst>
            </a:custGeom>
            <a:ln w="27101" cap="flat">
              <a:solidFill>
                <a:srgbClr val="F8766D">
                  <a:alpha val="100000"/>
                </a:srgbClr>
              </a:solidFill>
              <a:prstDash val="solid"/>
              <a:round/>
            </a:ln>
          </p:spPr>
          <p:txBody>
            <a:bodyPr/>
            <a:lstStyle/>
            <a:p/>
          </p:txBody>
        </p:sp>
        <p:sp>
          <p:nvSpPr>
            <p:cNvPr id="27" name="pl27"/>
            <p:cNvSpPr/>
            <p:nvPr/>
          </p:nvSpPr>
          <p:spPr>
            <a:xfrm>
              <a:off x="6281742" y="1281846"/>
              <a:ext cx="1611154" cy="961260"/>
            </a:xfrm>
            <a:custGeom>
              <a:avLst/>
              <a:pathLst>
                <a:path w="1611154" h="961260">
                  <a:moveTo>
                    <a:pt x="0" y="0"/>
                  </a:moveTo>
                  <a:lnTo>
                    <a:pt x="268525" y="360472"/>
                  </a:lnTo>
                  <a:lnTo>
                    <a:pt x="537051" y="600787"/>
                  </a:lnTo>
                  <a:lnTo>
                    <a:pt x="805577" y="760997"/>
                  </a:lnTo>
                  <a:lnTo>
                    <a:pt x="1074103" y="961260"/>
                  </a:lnTo>
                  <a:lnTo>
                    <a:pt x="1342628" y="801050"/>
                  </a:lnTo>
                  <a:lnTo>
                    <a:pt x="1611154" y="680892"/>
                  </a:lnTo>
                </a:path>
              </a:pathLst>
            </a:custGeom>
            <a:ln w="27101" cap="flat">
              <a:solidFill>
                <a:srgbClr val="7CAE00">
                  <a:alpha val="100000"/>
                </a:srgbClr>
              </a:solidFill>
              <a:prstDash val="solid"/>
              <a:round/>
            </a:ln>
          </p:spPr>
          <p:txBody>
            <a:bodyPr/>
            <a:lstStyle/>
            <a:p/>
          </p:txBody>
        </p:sp>
        <p:sp>
          <p:nvSpPr>
            <p:cNvPr id="28" name="pl28"/>
            <p:cNvSpPr/>
            <p:nvPr/>
          </p:nvSpPr>
          <p:spPr>
            <a:xfrm>
              <a:off x="4402062" y="1081584"/>
              <a:ext cx="3490835" cy="1041365"/>
            </a:xfrm>
            <a:custGeom>
              <a:avLst/>
              <a:pathLst>
                <a:path w="3490835" h="1041365">
                  <a:moveTo>
                    <a:pt x="0" y="841102"/>
                  </a:moveTo>
                  <a:lnTo>
                    <a:pt x="268525" y="80105"/>
                  </a:lnTo>
                  <a:lnTo>
                    <a:pt x="537051" y="0"/>
                  </a:lnTo>
                  <a:lnTo>
                    <a:pt x="805577" y="0"/>
                  </a:lnTo>
                  <a:lnTo>
                    <a:pt x="1074103" y="0"/>
                  </a:lnTo>
                  <a:lnTo>
                    <a:pt x="1342628" y="200262"/>
                  </a:lnTo>
                  <a:lnTo>
                    <a:pt x="1611154" y="360472"/>
                  </a:lnTo>
                  <a:lnTo>
                    <a:pt x="1879680" y="320420"/>
                  </a:lnTo>
                  <a:lnTo>
                    <a:pt x="2148206" y="440577"/>
                  </a:lnTo>
                  <a:lnTo>
                    <a:pt x="2416732" y="760997"/>
                  </a:lnTo>
                  <a:lnTo>
                    <a:pt x="2685257" y="881155"/>
                  </a:lnTo>
                  <a:lnTo>
                    <a:pt x="2953783" y="841102"/>
                  </a:lnTo>
                  <a:lnTo>
                    <a:pt x="3222309" y="1041365"/>
                  </a:lnTo>
                  <a:lnTo>
                    <a:pt x="3490835" y="961260"/>
                  </a:lnTo>
                </a:path>
              </a:pathLst>
            </a:custGeom>
            <a:ln w="27101" cap="flat">
              <a:solidFill>
                <a:srgbClr val="00BFC4">
                  <a:alpha val="100000"/>
                </a:srgbClr>
              </a:solidFill>
              <a:prstDash val="solid"/>
              <a:round/>
            </a:ln>
          </p:spPr>
          <p:txBody>
            <a:bodyPr/>
            <a:lstStyle/>
            <a:p/>
          </p:txBody>
        </p:sp>
        <p:sp>
          <p:nvSpPr>
            <p:cNvPr id="29" name="pl29"/>
            <p:cNvSpPr/>
            <p:nvPr/>
          </p:nvSpPr>
          <p:spPr>
            <a:xfrm>
              <a:off x="5744691" y="2163002"/>
              <a:ext cx="2148206" cy="841102"/>
            </a:xfrm>
            <a:custGeom>
              <a:avLst/>
              <a:pathLst>
                <a:path w="2148206" h="841102">
                  <a:moveTo>
                    <a:pt x="0" y="801050"/>
                  </a:moveTo>
                  <a:lnTo>
                    <a:pt x="268525" y="440577"/>
                  </a:lnTo>
                  <a:lnTo>
                    <a:pt x="537051" y="600787"/>
                  </a:lnTo>
                  <a:lnTo>
                    <a:pt x="805577" y="400525"/>
                  </a:lnTo>
                  <a:lnTo>
                    <a:pt x="1074103" y="841102"/>
                  </a:lnTo>
                  <a:lnTo>
                    <a:pt x="1342628" y="640840"/>
                  </a:lnTo>
                  <a:lnTo>
                    <a:pt x="1611154" y="801050"/>
                  </a:lnTo>
                  <a:lnTo>
                    <a:pt x="1879680" y="520682"/>
                  </a:lnTo>
                  <a:lnTo>
                    <a:pt x="2148206" y="0"/>
                  </a:lnTo>
                </a:path>
              </a:pathLst>
            </a:custGeom>
            <a:ln w="27101" cap="flat">
              <a:solidFill>
                <a:srgbClr val="C77CFF">
                  <a:alpha val="100000"/>
                </a:srgbClr>
              </a:solidFill>
              <a:prstDash val="solid"/>
              <a:round/>
            </a:ln>
          </p:spPr>
          <p:txBody>
            <a:bodyPr/>
            <a:lstStyle/>
            <a:p/>
          </p:txBody>
        </p:sp>
        <p:sp>
          <p:nvSpPr>
            <p:cNvPr id="30" name="pl30"/>
            <p:cNvSpPr/>
            <p:nvPr/>
          </p:nvSpPr>
          <p:spPr>
            <a:xfrm>
              <a:off x="803816" y="1442056"/>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1" name="pt31"/>
            <p:cNvSpPr/>
            <p:nvPr/>
          </p:nvSpPr>
          <p:spPr>
            <a:xfrm>
              <a:off x="7854520" y="2004468"/>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2" name="pt32"/>
            <p:cNvSpPr/>
            <p:nvPr/>
          </p:nvSpPr>
          <p:spPr>
            <a:xfrm>
              <a:off x="7854520" y="1924362"/>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3" name="pt33"/>
            <p:cNvSpPr/>
            <p:nvPr/>
          </p:nvSpPr>
          <p:spPr>
            <a:xfrm>
              <a:off x="7854520" y="2004468"/>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4" name="pt34"/>
            <p:cNvSpPr/>
            <p:nvPr/>
          </p:nvSpPr>
          <p:spPr>
            <a:xfrm>
              <a:off x="7854520" y="2124625"/>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5" name="pt35"/>
            <p:cNvSpPr/>
            <p:nvPr/>
          </p:nvSpPr>
          <p:spPr>
            <a:xfrm>
              <a:off x="1409902" y="1243470"/>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6" name="pt36"/>
            <p:cNvSpPr/>
            <p:nvPr/>
          </p:nvSpPr>
          <p:spPr>
            <a:xfrm>
              <a:off x="6243366" y="1243470"/>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7" name="pt37"/>
            <p:cNvSpPr/>
            <p:nvPr/>
          </p:nvSpPr>
          <p:spPr>
            <a:xfrm>
              <a:off x="4363685" y="1884310"/>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8" name="pt38"/>
            <p:cNvSpPr/>
            <p:nvPr/>
          </p:nvSpPr>
          <p:spPr>
            <a:xfrm>
              <a:off x="5706314" y="2925675"/>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9" name="pl39"/>
            <p:cNvSpPr/>
            <p:nvPr/>
          </p:nvSpPr>
          <p:spPr>
            <a:xfrm>
              <a:off x="7900606" y="1643913"/>
              <a:ext cx="260816" cy="309672"/>
            </a:xfrm>
            <a:custGeom>
              <a:avLst/>
              <a:pathLst>
                <a:path w="260816" h="309672">
                  <a:moveTo>
                    <a:pt x="260816" y="0"/>
                  </a:moveTo>
                  <a:lnTo>
                    <a:pt x="0" y="309672"/>
                  </a:lnTo>
                </a:path>
              </a:pathLst>
            </a:custGeom>
          </p:spPr>
          <p:txBody>
            <a:bodyPr/>
            <a:lstStyle/>
            <a:p/>
          </p:txBody>
        </p:sp>
        <p:sp>
          <p:nvSpPr>
            <p:cNvPr id="40" name="pl40"/>
            <p:cNvSpPr/>
            <p:nvPr/>
          </p:nvSpPr>
          <p:spPr>
            <a:xfrm>
              <a:off x="7907245" y="1921229"/>
              <a:ext cx="254177" cy="115116"/>
            </a:xfrm>
            <a:custGeom>
              <a:avLst/>
              <a:pathLst>
                <a:path w="254177" h="115116">
                  <a:moveTo>
                    <a:pt x="254177" y="0"/>
                  </a:moveTo>
                  <a:lnTo>
                    <a:pt x="0" y="115116"/>
                  </a:lnTo>
                </a:path>
              </a:pathLst>
            </a:custGeom>
          </p:spPr>
          <p:txBody>
            <a:bodyPr/>
            <a:lstStyle/>
            <a:p/>
          </p:txBody>
        </p:sp>
        <p:sp>
          <p:nvSpPr>
            <p:cNvPr id="41" name="pl41"/>
            <p:cNvSpPr/>
            <p:nvPr/>
          </p:nvSpPr>
          <p:spPr>
            <a:xfrm>
              <a:off x="7907952" y="2048872"/>
              <a:ext cx="253470" cy="101485"/>
            </a:xfrm>
            <a:custGeom>
              <a:avLst/>
              <a:pathLst>
                <a:path w="253470" h="101485">
                  <a:moveTo>
                    <a:pt x="253470" y="101485"/>
                  </a:moveTo>
                  <a:lnTo>
                    <a:pt x="0" y="0"/>
                  </a:lnTo>
                </a:path>
              </a:pathLst>
            </a:custGeom>
          </p:spPr>
          <p:txBody>
            <a:bodyPr/>
            <a:lstStyle/>
            <a:p/>
          </p:txBody>
        </p:sp>
        <p:sp>
          <p:nvSpPr>
            <p:cNvPr id="42" name="pl42"/>
            <p:cNvSpPr/>
            <p:nvPr/>
          </p:nvSpPr>
          <p:spPr>
            <a:xfrm>
              <a:off x="7902013" y="2171781"/>
              <a:ext cx="259410" cy="249825"/>
            </a:xfrm>
            <a:custGeom>
              <a:avLst/>
              <a:pathLst>
                <a:path w="259410" h="249825">
                  <a:moveTo>
                    <a:pt x="259410" y="249825"/>
                  </a:moveTo>
                  <a:lnTo>
                    <a:pt x="0" y="0"/>
                  </a:lnTo>
                </a:path>
              </a:pathLst>
            </a:custGeom>
          </p:spPr>
          <p:txBody>
            <a:bodyPr/>
            <a:lstStyle/>
            <a:p/>
          </p:txBody>
        </p:sp>
        <p:sp>
          <p:nvSpPr>
            <p:cNvPr id="43" name="pg43"/>
            <p:cNvSpPr/>
            <p:nvPr/>
          </p:nvSpPr>
          <p:spPr>
            <a:xfrm>
              <a:off x="8092843" y="1532741"/>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1"/>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4" name="tx44"/>
            <p:cNvSpPr/>
            <p:nvPr/>
          </p:nvSpPr>
          <p:spPr>
            <a:xfrm>
              <a:off x="8115703" y="1573582"/>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77%</a:t>
              </a:r>
            </a:p>
          </p:txBody>
        </p:sp>
        <p:sp>
          <p:nvSpPr>
            <p:cNvPr id="45" name="pg45"/>
            <p:cNvSpPr/>
            <p:nvPr/>
          </p:nvSpPr>
          <p:spPr>
            <a:xfrm>
              <a:off x="8092843" y="1807622"/>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6" name="tx46"/>
            <p:cNvSpPr/>
            <p:nvPr/>
          </p:nvSpPr>
          <p:spPr>
            <a:xfrm>
              <a:off x="8115703" y="1848464"/>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75%</a:t>
              </a:r>
            </a:p>
          </p:txBody>
        </p:sp>
        <p:sp>
          <p:nvSpPr>
            <p:cNvPr id="47" name="pg47"/>
            <p:cNvSpPr/>
            <p:nvPr/>
          </p:nvSpPr>
          <p:spPr>
            <a:xfrm>
              <a:off x="8092843" y="2080387"/>
              <a:ext cx="780369" cy="181971"/>
            </a:xfrm>
            <a:custGeom>
              <a:avLst/>
              <a:pathLst>
                <a:path w="780369" h="181971">
                  <a:moveTo>
                    <a:pt x="27431" y="181971"/>
                  </a:moveTo>
                  <a:lnTo>
                    <a:pt x="752937" y="181971"/>
                  </a:lnTo>
                  <a:lnTo>
                    <a:pt x="751832" y="181949"/>
                  </a:lnTo>
                  <a:lnTo>
                    <a:pt x="756243" y="181771"/>
                  </a:lnTo>
                  <a:lnTo>
                    <a:pt x="760569" y="180888"/>
                  </a:lnTo>
                  <a:lnTo>
                    <a:pt x="764697" y="179323"/>
                  </a:lnTo>
                  <a:lnTo>
                    <a:pt x="768520" y="177115"/>
                  </a:lnTo>
                  <a:lnTo>
                    <a:pt x="771940" y="174323"/>
                  </a:lnTo>
                  <a:lnTo>
                    <a:pt x="774867" y="171019"/>
                  </a:lnTo>
                  <a:lnTo>
                    <a:pt x="777227" y="167287"/>
                  </a:lnTo>
                  <a:lnTo>
                    <a:pt x="778957" y="163226"/>
                  </a:lnTo>
                  <a:lnTo>
                    <a:pt x="780014" y="158939"/>
                  </a:lnTo>
                  <a:lnTo>
                    <a:pt x="780369" y="154539"/>
                  </a:lnTo>
                  <a:lnTo>
                    <a:pt x="780369" y="27432"/>
                  </a:lnTo>
                  <a:lnTo>
                    <a:pt x="780014" y="23031"/>
                  </a:lnTo>
                  <a:lnTo>
                    <a:pt x="778957" y="18745"/>
                  </a:lnTo>
                  <a:lnTo>
                    <a:pt x="777227" y="14683"/>
                  </a:lnTo>
                  <a:lnTo>
                    <a:pt x="774867" y="10952"/>
                  </a:lnTo>
                  <a:lnTo>
                    <a:pt x="771940" y="7647"/>
                  </a:lnTo>
                  <a:lnTo>
                    <a:pt x="768520" y="4855"/>
                  </a:lnTo>
                  <a:lnTo>
                    <a:pt x="764697" y="2648"/>
                  </a:lnTo>
                  <a:lnTo>
                    <a:pt x="760569" y="1083"/>
                  </a:lnTo>
                  <a:lnTo>
                    <a:pt x="756243" y="200"/>
                  </a:lnTo>
                  <a:lnTo>
                    <a:pt x="75293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8" name="tx48"/>
            <p:cNvSpPr/>
            <p:nvPr/>
          </p:nvSpPr>
          <p:spPr>
            <a:xfrm>
              <a:off x="8115703" y="2121228"/>
              <a:ext cx="68892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PCV3 : 75%</a:t>
              </a:r>
            </a:p>
          </p:txBody>
        </p:sp>
        <p:sp>
          <p:nvSpPr>
            <p:cNvPr id="49" name="pg49"/>
            <p:cNvSpPr/>
            <p:nvPr/>
          </p:nvSpPr>
          <p:spPr>
            <a:xfrm>
              <a:off x="8092843" y="2352978"/>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0" name="tx50"/>
            <p:cNvSpPr/>
            <p:nvPr/>
          </p:nvSpPr>
          <p:spPr>
            <a:xfrm>
              <a:off x="8115703" y="2393819"/>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72%</a:t>
              </a:r>
            </a:p>
          </p:txBody>
        </p:sp>
        <p:sp>
          <p:nvSpPr>
            <p:cNvPr id="51" name="pg51"/>
            <p:cNvSpPr/>
            <p:nvPr/>
          </p:nvSpPr>
          <p:spPr>
            <a:xfrm>
              <a:off x="1153355" y="1286129"/>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52" name="tx52"/>
            <p:cNvSpPr/>
            <p:nvPr/>
          </p:nvSpPr>
          <p:spPr>
            <a:xfrm>
              <a:off x="1199075" y="132993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94</a:t>
              </a:r>
            </a:p>
          </p:txBody>
        </p:sp>
        <p:sp>
          <p:nvSpPr>
            <p:cNvPr id="53" name="pg53"/>
            <p:cNvSpPr/>
            <p:nvPr/>
          </p:nvSpPr>
          <p:spPr>
            <a:xfrm>
              <a:off x="5984336" y="1286873"/>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p:txBody>
        </p:sp>
        <p:sp>
          <p:nvSpPr>
            <p:cNvPr id="54" name="tx54"/>
            <p:cNvSpPr/>
            <p:nvPr/>
          </p:nvSpPr>
          <p:spPr>
            <a:xfrm>
              <a:off x="6030056" y="133067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94</a:t>
              </a:r>
            </a:p>
          </p:txBody>
        </p:sp>
        <p:sp>
          <p:nvSpPr>
            <p:cNvPr id="55" name="pg55"/>
            <p:cNvSpPr/>
            <p:nvPr/>
          </p:nvSpPr>
          <p:spPr>
            <a:xfrm>
              <a:off x="4465054" y="1736995"/>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56" name="tx56"/>
            <p:cNvSpPr/>
            <p:nvPr/>
          </p:nvSpPr>
          <p:spPr>
            <a:xfrm>
              <a:off x="4510774" y="178080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78</a:t>
              </a:r>
            </a:p>
          </p:txBody>
        </p:sp>
        <p:sp>
          <p:nvSpPr>
            <p:cNvPr id="57" name="pg57"/>
            <p:cNvSpPr/>
            <p:nvPr/>
          </p:nvSpPr>
          <p:spPr>
            <a:xfrm>
              <a:off x="5809041" y="2777658"/>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p:txBody>
        </p:sp>
        <p:sp>
          <p:nvSpPr>
            <p:cNvPr id="58" name="tx58"/>
            <p:cNvSpPr/>
            <p:nvPr/>
          </p:nvSpPr>
          <p:spPr>
            <a:xfrm>
              <a:off x="5854761" y="282146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52</a:t>
              </a:r>
            </a:p>
          </p:txBody>
        </p:sp>
        <p:sp>
          <p:nvSpPr>
            <p:cNvPr id="59" name="tx59"/>
            <p:cNvSpPr/>
            <p:nvPr/>
          </p:nvSpPr>
          <p:spPr>
            <a:xfrm>
              <a:off x="663492" y="499466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0" name="tx60"/>
            <p:cNvSpPr/>
            <p:nvPr/>
          </p:nvSpPr>
          <p:spPr>
            <a:xfrm>
              <a:off x="585797" y="419361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61" name="tx61"/>
            <p:cNvSpPr/>
            <p:nvPr/>
          </p:nvSpPr>
          <p:spPr>
            <a:xfrm>
              <a:off x="585797" y="3392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62" name="tx62"/>
            <p:cNvSpPr/>
            <p:nvPr/>
          </p:nvSpPr>
          <p:spPr>
            <a:xfrm>
              <a:off x="585797" y="25915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63" name="tx63"/>
            <p:cNvSpPr/>
            <p:nvPr/>
          </p:nvSpPr>
          <p:spPr>
            <a:xfrm>
              <a:off x="585797" y="17904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64" name="tx64"/>
            <p:cNvSpPr/>
            <p:nvPr/>
          </p:nvSpPr>
          <p:spPr>
            <a:xfrm>
              <a:off x="508103" y="98941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5" name="tx65"/>
            <p:cNvSpPr/>
            <p:nvPr/>
          </p:nvSpPr>
          <p:spPr>
            <a:xfrm>
              <a:off x="585797" y="13899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6" name="tx66"/>
            <p:cNvSpPr/>
            <p:nvPr/>
          </p:nvSpPr>
          <p:spPr>
            <a:xfrm rot="-5400000">
              <a:off x="129183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7" name="tx67"/>
            <p:cNvSpPr/>
            <p:nvPr/>
          </p:nvSpPr>
          <p:spPr>
            <a:xfrm rot="-5400000">
              <a:off x="263446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8" name="tx68"/>
            <p:cNvSpPr/>
            <p:nvPr/>
          </p:nvSpPr>
          <p:spPr>
            <a:xfrm rot="-5400000">
              <a:off x="3977090"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9" name="tx69"/>
            <p:cNvSpPr/>
            <p:nvPr/>
          </p:nvSpPr>
          <p:spPr>
            <a:xfrm rot="-5400000">
              <a:off x="531971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0" name="tx70"/>
            <p:cNvSpPr/>
            <p:nvPr/>
          </p:nvSpPr>
          <p:spPr>
            <a:xfrm rot="-5400000">
              <a:off x="639382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1" name="tx71"/>
            <p:cNvSpPr/>
            <p:nvPr/>
          </p:nvSpPr>
          <p:spPr>
            <a:xfrm rot="-5400000">
              <a:off x="6662348"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2" name="tx72"/>
            <p:cNvSpPr/>
            <p:nvPr/>
          </p:nvSpPr>
          <p:spPr>
            <a:xfrm rot="-5400000">
              <a:off x="6930873"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3" name="tx73"/>
            <p:cNvSpPr/>
            <p:nvPr/>
          </p:nvSpPr>
          <p:spPr>
            <a:xfrm rot="-5400000">
              <a:off x="719939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4" name="tx74"/>
            <p:cNvSpPr/>
            <p:nvPr/>
          </p:nvSpPr>
          <p:spPr>
            <a:xfrm rot="-5400000">
              <a:off x="7467891" y="541397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5" name="tx75"/>
            <p:cNvSpPr/>
            <p:nvPr/>
          </p:nvSpPr>
          <p:spPr>
            <a:xfrm rot="-5400000">
              <a:off x="773645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6" name="tx76"/>
            <p:cNvSpPr/>
            <p:nvPr/>
          </p:nvSpPr>
          <p:spPr>
            <a:xfrm rot="-5400000">
              <a:off x="-60286" y="2978604"/>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77" name="pl77"/>
            <p:cNvSpPr/>
            <p:nvPr/>
          </p:nvSpPr>
          <p:spPr>
            <a:xfrm>
              <a:off x="3544956" y="6103143"/>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8" name="pl78"/>
            <p:cNvSpPr/>
            <p:nvPr/>
          </p:nvSpPr>
          <p:spPr>
            <a:xfrm>
              <a:off x="4260684" y="6103143"/>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9" name="pl79"/>
            <p:cNvSpPr/>
            <p:nvPr/>
          </p:nvSpPr>
          <p:spPr>
            <a:xfrm>
              <a:off x="5007450" y="6103143"/>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80" name="pl80"/>
            <p:cNvSpPr/>
            <p:nvPr/>
          </p:nvSpPr>
          <p:spPr>
            <a:xfrm>
              <a:off x="5731023" y="6103143"/>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81" name="tx81"/>
            <p:cNvSpPr/>
            <p:nvPr/>
          </p:nvSpPr>
          <p:spPr>
            <a:xfrm>
              <a:off x="3812055" y="6050960"/>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82" name="tx82"/>
            <p:cNvSpPr/>
            <p:nvPr/>
          </p:nvSpPr>
          <p:spPr>
            <a:xfrm>
              <a:off x="4527784" y="604973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3" name="tx83"/>
            <p:cNvSpPr/>
            <p:nvPr/>
          </p:nvSpPr>
          <p:spPr>
            <a:xfrm>
              <a:off x="5274549" y="6049664"/>
              <a:ext cx="364938"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PCV3</a:t>
              </a:r>
            </a:p>
          </p:txBody>
        </p:sp>
        <p:sp>
          <p:nvSpPr>
            <p:cNvPr id="84" name="tx84"/>
            <p:cNvSpPr/>
            <p:nvPr/>
          </p:nvSpPr>
          <p:spPr>
            <a:xfrm>
              <a:off x="5998122" y="6051506"/>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85" name="tx85"/>
            <p:cNvSpPr/>
            <p:nvPr/>
          </p:nvSpPr>
          <p:spPr>
            <a:xfrm>
              <a:off x="1663544" y="397941"/>
              <a:ext cx="6551138" cy="157408"/>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ODS 3.b.1: Proporción de la población objetivo cubierta por todas las vacunas incluidas </a:t>
              </a:r>
            </a:p>
          </p:txBody>
        </p:sp>
        <p:sp>
          <p:nvSpPr>
            <p:cNvPr id="86" name="tx86"/>
            <p:cNvSpPr/>
            <p:nvPr/>
          </p:nvSpPr>
          <p:spPr>
            <a:xfrm>
              <a:off x="3159084" y="580629"/>
              <a:ext cx="3560058"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en su programa nacional, Honduras, 2000-2024</a:t>
              </a:r>
            </a:p>
          </p:txBody>
        </p:sp>
        <p:sp>
          <p:nvSpPr>
            <p:cNvPr id="87" name="tx87"/>
            <p:cNvSpPr/>
            <p:nvPr/>
          </p:nvSpPr>
          <p:spPr>
            <a:xfrm>
              <a:off x="4477571" y="6334805"/>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88" name="tx88"/>
            <p:cNvSpPr/>
            <p:nvPr/>
          </p:nvSpPr>
          <p:spPr>
            <a:xfrm>
              <a:off x="2178851" y="6447811"/>
              <a:ext cx="6895559"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Los cuatro indicadores de cobertura de vacunación que contribuyen al indicador 3.b.1 de los ODS son: DTP3, MCV2, PCV3 y HPVc. </a:t>
              </a:r>
            </a:p>
          </p:txBody>
        </p:sp>
        <p:sp>
          <p:nvSpPr>
            <p:cNvPr id="89" name="tx89"/>
            <p:cNvSpPr/>
            <p:nvPr/>
          </p:nvSpPr>
          <p:spPr>
            <a:xfrm>
              <a:off x="2314677" y="6568567"/>
              <a:ext cx="675973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El objetivo mundial de la Agenda de Inmunización 2030 (IA2030) es alcanzar una cobertura del 90 % para los cuatro antígenos en 2030.</a:t>
              </a:r>
            </a:p>
          </p:txBody>
        </p:sp>
      </p:grpSp>
      <p:sp>
        <p:nvSpPr>
          <p:cNvPr id="9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Cuatro indicadores de cobertura vacunal contribuyen al Objetivo de Desarrollo Sostenible 3, indicador b.1: DTP3, PCV3, MCV2 y VPH.
La meta mundial de IA2030 es alcanzar una cobertura del 90 % para los cuatro antígenos para 2030.
Honduras cuenta con las 4 vacunas de los ODS.
En 2024, Honduras habrá alcanzado al menos el 90% de cobertura en ninguna de las 4 vacunas.</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Recursos adicionales</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78440" y="17373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3" name="body"/>
          <p:cNvSpPr>
            <a:spLocks noGrp="1"/>
          </p:cNvSpPr>
          <p:nvPr>
            <p:ph/>
          </p:nvPr>
        </p:nvSpPr>
        <p:spPr>
          <a:xfrm>
            <a:off x="10378440" y="338328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3849624" y="4636008"/>
            <a:ext cx="3657600" cy="91440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Mensajes clave</a:t>
            </a:r>
          </a:p>
        </p:txBody>
      </p:sp>
      <p:sp>
        <p:nvSpPr>
          <p:cNvPr id="3" name="body"/>
          <p:cNvSpPr>
            <a:spLocks noGrp="1"/>
          </p:cNvSpPr>
          <p:nvPr>
            <p:ph/>
          </p:nvPr>
        </p:nvSpPr>
        <p:spPr>
          <a:xfrm>
            <a:off x="411480" y="109728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La cobertura DTP1 aumentó 1 punto porcentual, del 74% en 2023 al 75% en 2024.
- La cobertura de DTP3 aumentó 2 puntos porcentuales, del 73% en 2023 al 75% en 2024.
- Hubo 2.000 niños con dosis cero menos en 2024. Esto deja a 58.000 niños sin vacunar, vulnerables a enfermedades prevenibles mediante vacunación, y a otros &amp;lt;100 con protección incompleta.
- Honduras representó el 4,2% de los niños con dosis cero en América Latina y el Caribe (LACR) y el 0,4% de los niños con dosis cero a nivel mundial.
- La cobertura de MCV1 aumentó 2 puntos porcentuales, de 77% en 2023 a 79% en 2024. Hubo 49.000 niños que no recibieron la primera vacuna contra el sarampión.
- La cobertura de la MCV2 aumentó 3 puntos porcentuales, del 74% en 2023 al 77% en 2024.
- La cobertura de la última dosis de la vacuna contra el VPH (VPHc) entre las niñas aumentó del 59% al 72% en 2024 debido a la mejora de los resultados del programa.</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Calendario de vacunación, 2024</a:t>
            </a:r>
          </a:p>
        </p:txBody>
      </p:sp>
      <p:graphicFrame>
        <p:nvGraphicFramePr>
          <p:cNvPr id="3" name=""/>
          <p:cNvGraphicFramePr>
            <a:graphicFrameLocks noGrp="true"/>
          </p:cNvGraphicFramePr>
          <p:nvPr/>
        </p:nvGraphicFramePr>
        <p:xfrm rot="0">
          <a:off x="548640" y="1371600"/>
          <a:ext cx="6309360" cy="4572000"/>
        </p:xfrm>
        <a:graphic>
          <a:graphicData uri="http://schemas.openxmlformats.org/drawingml/2006/table">
            <a:tbl>
              <a:tblPr/>
              <a:tblGrid>
                <a:gridCol w="914400"/>
                <a:gridCol w="173736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4">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Birth–1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 year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11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Esta tabla muestra el calendario nacional de inmunización 2024 para los servicios rutinarios en Honduras, notificado a través del Formulario Conjunto de Notificación sobre Inmunización (JRF) de la OMS/UNICEF.
Cada fila corresponde a una vacuna o vacuna combinada, indicando si se administra a nivel nacional o subnacional. El calendario indica el número de dosis y las edades recomendadas para su administración. Solo se incluyen las vacunas infantiles y adolescentes pertinentes para WUENIC.</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Años de introducción de la vacuna</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8288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 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2016</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(all strains)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Esta tabla muestra el año en que se introdujo cada vacuna en Honduras. Si se ha suspendido una vacuna, no se muestra el año de introducción, pero si se suspendió y posteriormente se reintrodujo, se indica el año de reintroducción. Los años de introducción pueden reflejar la implantación a nivel nacional, la implantación parcial (subnacional) o la introducción dirigida a grupos de riesgo específicos o zonas de alto riesgo, tal y como se indica en los encabezados de las columnas.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Este mapa de calor muestra las tendencias en la cobertura de la vacuna desde 2000, con las celdas verdes indicando una cobertura del 90 % o más.
En 2024, ninguna de las 15 vacunas del calendario alcanzó una cobertura igual o superior al 90%. La cobertura vacunal osciló entre el 66% y el 79%.
Desde 2007, se han realizado estimaciones para 7 nuevas vacunas. La IPV2 es la vacuna más reciente notificada (2021), que alcanzó una cobertura del 75% en 2024.
En 2024, Honduras no informó de ningún desabastecimiento de vacunas o suministros.</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98D844A22B794A81DDBFBB9EF63804" ma:contentTypeVersion="21" ma:contentTypeDescription="Create a new document." ma:contentTypeScope="" ma:versionID="fe15f658f7c596d9f8849af6b3848d26">
  <xsd:schema xmlns:xsd="http://www.w3.org/2001/XMLSchema" xmlns:xs="http://www.w3.org/2001/XMLSchema" xmlns:p="http://schemas.microsoft.com/office/2006/metadata/properties" xmlns:ns2="9e17fbd9-fb4c-4d20-9ec4-18aa77a91b0d" xmlns:ns3="ae6450c1-f776-41e3-80e5-b5e3b2145961" xmlns:ns4="ca283e0b-db31-4043-a2ef-b80661bf084a" targetNamespace="http://schemas.microsoft.com/office/2006/metadata/properties" ma:root="true" ma:fieldsID="447776fe2e95ffb96f739988fedfabc2" ns2:_="" ns3:_="" ns4:_="">
    <xsd:import namespace="9e17fbd9-fb4c-4d20-9ec4-18aa77a91b0d"/>
    <xsd:import namespace="ae6450c1-f776-41e3-80e5-b5e3b2145961"/>
    <xsd:import namespace="ca283e0b-db31-4043-a2ef-b80661bf084a"/>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2:SharedWithUsers" minOccurs="0"/>
                <xsd:element ref="ns2:SharedWithDetails" minOccurs="0"/>
                <xsd:element ref="ns3:MediaServiceAutoKeyPoints" minOccurs="0"/>
                <xsd:element ref="ns3:MediaServiceKeyPoint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e17fbd9-fb4c-4d20-9ec4-18aa77a91b0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e6450c1-f776-41e3-80e5-b5e3b2145961"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element name="MediaServiceBillingMetadata" ma:index="29"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a283e0b-db31-4043-a2ef-b80661bf084a"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00684939-5bfc-447e-a0d2-1998042826f8}" ma:internalName="TaxCatchAll" ma:showField="CatchAllData" ma:web="9e17fbd9-fb4c-4d20-9ec4-18aa77a91b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9e17fbd9-fb4c-4d20-9ec4-18aa77a91b0d">DAPMHHIV-502652578-1607631</_dlc_DocId>
    <_dlc_DocIdUrl xmlns="9e17fbd9-fb4c-4d20-9ec4-18aa77a91b0d">
      <Url>https://unicef.sharepoint.com/teams/DAPM-Health-HIV/_layouts/15/DocIdRedir.aspx?ID=DAPMHHIV-502652578-1607631</Url>
      <Description>DAPMHHIV-502652578-1607631</Description>
    </_dlc_DocIdUrl>
    <lcf76f155ced4ddcb4097134ff3c332f xmlns="ae6450c1-f776-41e3-80e5-b5e3b2145961">
      <Terms xmlns="http://schemas.microsoft.com/office/infopath/2007/PartnerControls"/>
    </lcf76f155ced4ddcb4097134ff3c332f>
    <TaxCatchAll xmlns="ca283e0b-db31-4043-a2ef-b80661bf084a" xsi:nil="true"/>
  </documentManagement>
</p:properties>
</file>

<file path=customXml/itemProps1.xml><?xml version="1.0" encoding="utf-8"?>
<ds:datastoreItem xmlns:ds="http://schemas.openxmlformats.org/officeDocument/2006/customXml" ds:itemID="{2EA59A4E-5D66-4B00-BAB0-ED3CBCBA7FC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e17fbd9-fb4c-4d20-9ec4-18aa77a91b0d"/>
    <ds:schemaRef ds:uri="ae6450c1-f776-41e3-80e5-b5e3b2145961"/>
    <ds:schemaRef ds:uri="ca283e0b-db31-4043-a2ef-b80661bf08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schemas.microsoft.com/office/2006/metadata/properties"/>
    <ds:schemaRef ds:uri="http://schemas.microsoft.com/office/infopath/2007/PartnerControls"/>
    <ds:schemaRef ds:uri="9e17fbd9-fb4c-4d20-9ec4-18aa77a91b0d"/>
    <ds:schemaRef ds:uri="ae6450c1-f776-41e3-80e5-b5e3b2145961"/>
    <ds:schemaRef ds:uri="ca283e0b-db31-4043-a2ef-b80661bf084a"/>
  </ds:schemaRefs>
</ds:datastoreItem>
</file>

<file path=docProps/app.xml><?xml version="1.0" encoding="utf-8"?>
<Properties xmlns="http://schemas.openxmlformats.org/officeDocument/2006/extended-properties" xmlns:vt="http://schemas.openxmlformats.org/officeDocument/2006/docPropsVTypes">
  <TotalTime>238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vt:i4>
      </vt:variant>
    </vt:vector>
  </HeadingPairs>
  <TitlesOfParts>
    <vt:vector size="10" baseType="lpstr">
      <vt:lpstr>Aptos</vt:lpstr>
      <vt:lpstr>Aptos Display</vt:lpstr>
      <vt:lpstr>Arial</vt:lpstr>
      <vt:lpstr>Calibri</vt:lpstr>
      <vt:lpstr>Helvetica</vt:lpstr>
      <vt:lpstr>Roboto</vt:lpstr>
      <vt:lpstr>Simplified Arabic</vt:lpstr>
      <vt:lpstr>Symbol</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2025-07-14T20:35:43Z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0x0101001C98D844A22B794A81DDBFBB9EF63804</vt:lpwstr>
  </property>
  <property fmtid="{D5CDD505-2E9C-101B-9397-08002B2CF9AE}" pid="3" name="_dlc_DocIdItemGuid">
    <vt:lpwstr>a580d570-23a9-4be9-a6ec-1dd1aa7dfca9</vt:lpwstr>
  </property>
  <property fmtid="{D5CDD505-2E9C-101B-9397-08002B2CF9AE}" pid="4" name="MediaServiceImageTags">
    <vt:lpwstr/>
  </property>
</Properties>
</file>