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1c79cee2f741af2b9e395838689392a5b35abaf.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997568"/>
            </a:xfrm>
            <a:custGeom>
              <a:avLst/>
              <a:pathLst>
                <a:path w="6444618" h="997568">
                  <a:moveTo>
                    <a:pt x="0" y="39902"/>
                  </a:moveTo>
                  <a:lnTo>
                    <a:pt x="268525" y="39902"/>
                  </a:lnTo>
                  <a:lnTo>
                    <a:pt x="537051" y="39902"/>
                  </a:lnTo>
                  <a:lnTo>
                    <a:pt x="805577" y="79805"/>
                  </a:lnTo>
                  <a:lnTo>
                    <a:pt x="1074103" y="39902"/>
                  </a:lnTo>
                  <a:lnTo>
                    <a:pt x="1342628" y="0"/>
                  </a:lnTo>
                  <a:lnTo>
                    <a:pt x="1611154" y="119708"/>
                  </a:lnTo>
                  <a:lnTo>
                    <a:pt x="1879680" y="199513"/>
                  </a:lnTo>
                  <a:lnTo>
                    <a:pt x="2148206" y="79805"/>
                  </a:lnTo>
                  <a:lnTo>
                    <a:pt x="2416732" y="0"/>
                  </a:lnTo>
                  <a:lnTo>
                    <a:pt x="2685257" y="0"/>
                  </a:lnTo>
                  <a:lnTo>
                    <a:pt x="2953783" y="0"/>
                  </a:lnTo>
                  <a:lnTo>
                    <a:pt x="3222309" y="39902"/>
                  </a:lnTo>
                  <a:lnTo>
                    <a:pt x="3490835" y="0"/>
                  </a:lnTo>
                  <a:lnTo>
                    <a:pt x="3759360" y="0"/>
                  </a:lnTo>
                  <a:lnTo>
                    <a:pt x="4027886" y="0"/>
                  </a:lnTo>
                  <a:lnTo>
                    <a:pt x="4296412" y="39902"/>
                  </a:lnTo>
                  <a:lnTo>
                    <a:pt x="4564938" y="279319"/>
                  </a:lnTo>
                  <a:lnTo>
                    <a:pt x="4833464" y="239416"/>
                  </a:lnTo>
                  <a:lnTo>
                    <a:pt x="5101989" y="399027"/>
                  </a:lnTo>
                  <a:lnTo>
                    <a:pt x="5370515" y="558638"/>
                  </a:lnTo>
                  <a:lnTo>
                    <a:pt x="5639041" y="678346"/>
                  </a:lnTo>
                  <a:lnTo>
                    <a:pt x="5907567" y="758151"/>
                  </a:lnTo>
                  <a:lnTo>
                    <a:pt x="6176092" y="997568"/>
                  </a:lnTo>
                  <a:lnTo>
                    <a:pt x="6444618" y="957665"/>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1037470"/>
            </a:xfrm>
            <a:custGeom>
              <a:avLst/>
              <a:pathLst>
                <a:path w="6444618" h="1037470">
                  <a:moveTo>
                    <a:pt x="0" y="199513"/>
                  </a:moveTo>
                  <a:lnTo>
                    <a:pt x="268525" y="119708"/>
                  </a:lnTo>
                  <a:lnTo>
                    <a:pt x="537051" y="159610"/>
                  </a:lnTo>
                  <a:lnTo>
                    <a:pt x="805577" y="279319"/>
                  </a:lnTo>
                  <a:lnTo>
                    <a:pt x="1074103" y="199513"/>
                  </a:lnTo>
                  <a:lnTo>
                    <a:pt x="1342628" y="39902"/>
                  </a:lnTo>
                  <a:lnTo>
                    <a:pt x="1611154" y="159610"/>
                  </a:lnTo>
                  <a:lnTo>
                    <a:pt x="1879680" y="199513"/>
                  </a:lnTo>
                  <a:lnTo>
                    <a:pt x="2148206" y="239416"/>
                  </a:lnTo>
                  <a:lnTo>
                    <a:pt x="2416732" y="79805"/>
                  </a:lnTo>
                  <a:lnTo>
                    <a:pt x="2685257" y="79805"/>
                  </a:lnTo>
                  <a:lnTo>
                    <a:pt x="2953783" y="79805"/>
                  </a:lnTo>
                  <a:lnTo>
                    <a:pt x="3222309" y="39902"/>
                  </a:lnTo>
                  <a:lnTo>
                    <a:pt x="3490835" y="0"/>
                  </a:lnTo>
                  <a:lnTo>
                    <a:pt x="3759360" y="0"/>
                  </a:lnTo>
                  <a:lnTo>
                    <a:pt x="4027886" y="39902"/>
                  </a:lnTo>
                  <a:lnTo>
                    <a:pt x="4296412" y="159610"/>
                  </a:lnTo>
                  <a:lnTo>
                    <a:pt x="4564938" y="359124"/>
                  </a:lnTo>
                  <a:lnTo>
                    <a:pt x="4833464" y="319221"/>
                  </a:lnTo>
                  <a:lnTo>
                    <a:pt x="5101989" y="438929"/>
                  </a:lnTo>
                  <a:lnTo>
                    <a:pt x="5370515" y="758151"/>
                  </a:lnTo>
                  <a:lnTo>
                    <a:pt x="5639041" y="877859"/>
                  </a:lnTo>
                  <a:lnTo>
                    <a:pt x="5907567" y="837957"/>
                  </a:lnTo>
                  <a:lnTo>
                    <a:pt x="6176092" y="1037470"/>
                  </a:lnTo>
                  <a:lnTo>
                    <a:pt x="6444618" y="957665"/>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877859"/>
            </a:xfrm>
            <a:custGeom>
              <a:avLst/>
              <a:pathLst>
                <a:path w="6444618" h="877859">
                  <a:moveTo>
                    <a:pt x="0" y="39902"/>
                  </a:moveTo>
                  <a:lnTo>
                    <a:pt x="268525" y="0"/>
                  </a:lnTo>
                  <a:lnTo>
                    <a:pt x="537051" y="79805"/>
                  </a:lnTo>
                  <a:lnTo>
                    <a:pt x="805577" y="159610"/>
                  </a:lnTo>
                  <a:lnTo>
                    <a:pt x="1074103" y="279319"/>
                  </a:lnTo>
                  <a:lnTo>
                    <a:pt x="1342628" y="119708"/>
                  </a:lnTo>
                  <a:lnTo>
                    <a:pt x="1611154" y="159610"/>
                  </a:lnTo>
                  <a:lnTo>
                    <a:pt x="1879680" y="199513"/>
                  </a:lnTo>
                  <a:lnTo>
                    <a:pt x="2148206" y="239416"/>
                  </a:lnTo>
                  <a:lnTo>
                    <a:pt x="2416732" y="39902"/>
                  </a:lnTo>
                  <a:lnTo>
                    <a:pt x="2685257" y="39902"/>
                  </a:lnTo>
                  <a:lnTo>
                    <a:pt x="2953783" y="79805"/>
                  </a:lnTo>
                  <a:lnTo>
                    <a:pt x="3222309" y="79805"/>
                  </a:lnTo>
                  <a:lnTo>
                    <a:pt x="3490835" y="79805"/>
                  </a:lnTo>
                  <a:lnTo>
                    <a:pt x="3759360" y="79805"/>
                  </a:lnTo>
                  <a:lnTo>
                    <a:pt x="4027886" y="39902"/>
                  </a:lnTo>
                  <a:lnTo>
                    <a:pt x="4296412" y="39902"/>
                  </a:lnTo>
                  <a:lnTo>
                    <a:pt x="4564938" y="39902"/>
                  </a:lnTo>
                  <a:lnTo>
                    <a:pt x="4833464" y="319221"/>
                  </a:lnTo>
                  <a:lnTo>
                    <a:pt x="5101989" y="399027"/>
                  </a:lnTo>
                  <a:lnTo>
                    <a:pt x="5370515" y="678346"/>
                  </a:lnTo>
                  <a:lnTo>
                    <a:pt x="5639041" y="718249"/>
                  </a:lnTo>
                  <a:lnTo>
                    <a:pt x="5907567" y="877859"/>
                  </a:lnTo>
                  <a:lnTo>
                    <a:pt x="6176092" y="877859"/>
                  </a:lnTo>
                  <a:lnTo>
                    <a:pt x="6444618" y="798054"/>
                  </a:lnTo>
                </a:path>
              </a:pathLst>
            </a:custGeom>
            <a:ln w="27101" cap="flat">
              <a:solidFill>
                <a:srgbClr val="00BFC4">
                  <a:alpha val="100000"/>
                </a:srgbClr>
              </a:solidFill>
              <a:prstDash val="solid"/>
              <a:round/>
            </a:ln>
          </p:spPr>
          <p:txBody>
            <a:bodyPr/>
            <a:lstStyle/>
            <a:p/>
          </p:txBody>
        </p:sp>
        <p:sp>
          <p:nvSpPr>
            <p:cNvPr id="30" name="pl30"/>
            <p:cNvSpPr/>
            <p:nvPr/>
          </p:nvSpPr>
          <p:spPr>
            <a:xfrm>
              <a:off x="6281742" y="1518126"/>
              <a:ext cx="1611154" cy="957665"/>
            </a:xfrm>
            <a:custGeom>
              <a:avLst/>
              <a:pathLst>
                <a:path w="1611154" h="957665">
                  <a:moveTo>
                    <a:pt x="0" y="0"/>
                  </a:moveTo>
                  <a:lnTo>
                    <a:pt x="268525" y="359124"/>
                  </a:lnTo>
                  <a:lnTo>
                    <a:pt x="537051" y="598540"/>
                  </a:lnTo>
                  <a:lnTo>
                    <a:pt x="805577" y="758151"/>
                  </a:lnTo>
                  <a:lnTo>
                    <a:pt x="1074103" y="957665"/>
                  </a:lnTo>
                  <a:lnTo>
                    <a:pt x="1342628" y="798054"/>
                  </a:lnTo>
                  <a:lnTo>
                    <a:pt x="1611154" y="678346"/>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223790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23790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07829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15809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47974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243366" y="147974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1552" y="1820756"/>
              <a:ext cx="259871" cy="286373"/>
            </a:xfrm>
            <a:custGeom>
              <a:avLst/>
              <a:pathLst>
                <a:path w="259871" h="286373">
                  <a:moveTo>
                    <a:pt x="259871" y="0"/>
                  </a:moveTo>
                  <a:lnTo>
                    <a:pt x="0" y="286373"/>
                  </a:lnTo>
                </a:path>
              </a:pathLst>
            </a:custGeom>
          </p:spPr>
          <p:txBody>
            <a:bodyPr/>
            <a:lstStyle/>
            <a:p/>
          </p:txBody>
        </p:sp>
        <p:sp>
          <p:nvSpPr>
            <p:cNvPr id="41" name="pl41"/>
            <p:cNvSpPr/>
            <p:nvPr/>
          </p:nvSpPr>
          <p:spPr>
            <a:xfrm>
              <a:off x="7908321" y="2092865"/>
              <a:ext cx="253102" cy="97655"/>
            </a:xfrm>
            <a:custGeom>
              <a:avLst/>
              <a:pathLst>
                <a:path w="253102" h="97655">
                  <a:moveTo>
                    <a:pt x="253102" y="0"/>
                  </a:moveTo>
                  <a:lnTo>
                    <a:pt x="0" y="97655"/>
                  </a:lnTo>
                </a:path>
              </a:pathLst>
            </a:custGeom>
          </p:spPr>
          <p:txBody>
            <a:bodyPr/>
            <a:lstStyle/>
            <a:p/>
          </p:txBody>
        </p:sp>
        <p:sp>
          <p:nvSpPr>
            <p:cNvPr id="42" name="pl42"/>
            <p:cNvSpPr/>
            <p:nvPr/>
          </p:nvSpPr>
          <p:spPr>
            <a:xfrm>
              <a:off x="7900887" y="2286011"/>
              <a:ext cx="260536" cy="317382"/>
            </a:xfrm>
            <a:custGeom>
              <a:avLst/>
              <a:pathLst>
                <a:path w="260536" h="317382">
                  <a:moveTo>
                    <a:pt x="260536" y="317382"/>
                  </a:moveTo>
                  <a:lnTo>
                    <a:pt x="0" y="0"/>
                  </a:lnTo>
                </a:path>
              </a:pathLst>
            </a:custGeom>
          </p:spPr>
          <p:txBody>
            <a:bodyPr/>
            <a:lstStyle/>
            <a:p/>
          </p:txBody>
        </p:sp>
        <p:sp>
          <p:nvSpPr>
            <p:cNvPr id="43" name="pl43"/>
            <p:cNvSpPr/>
            <p:nvPr/>
          </p:nvSpPr>
          <p:spPr>
            <a:xfrm>
              <a:off x="7909964" y="2280427"/>
              <a:ext cx="251459" cy="61138"/>
            </a:xfrm>
            <a:custGeom>
              <a:avLst/>
              <a:pathLst>
                <a:path w="251459" h="61138">
                  <a:moveTo>
                    <a:pt x="251459" y="61138"/>
                  </a:moveTo>
                  <a:lnTo>
                    <a:pt x="0" y="0"/>
                  </a:lnTo>
                </a:path>
              </a:pathLst>
            </a:custGeom>
          </p:spPr>
          <p:txBody>
            <a:bodyPr/>
            <a:lstStyle/>
            <a:p/>
          </p:txBody>
        </p:sp>
        <p:sp>
          <p:nvSpPr>
            <p:cNvPr id="44" name="pg44"/>
            <p:cNvSpPr/>
            <p:nvPr/>
          </p:nvSpPr>
          <p:spPr>
            <a:xfrm>
              <a:off x="8092843" y="170952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15703" y="175036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79%</a:t>
              </a:r>
            </a:p>
          </p:txBody>
        </p:sp>
        <p:sp>
          <p:nvSpPr>
            <p:cNvPr id="46" name="pg46"/>
            <p:cNvSpPr/>
            <p:nvPr/>
          </p:nvSpPr>
          <p:spPr>
            <a:xfrm>
              <a:off x="8092843" y="198418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7" name="tx47"/>
            <p:cNvSpPr/>
            <p:nvPr/>
          </p:nvSpPr>
          <p:spPr>
            <a:xfrm>
              <a:off x="8115703" y="202502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77%</a:t>
              </a:r>
            </a:p>
          </p:txBody>
        </p:sp>
        <p:sp>
          <p:nvSpPr>
            <p:cNvPr id="48" name="pg48"/>
            <p:cNvSpPr/>
            <p:nvPr/>
          </p:nvSpPr>
          <p:spPr>
            <a:xfrm>
              <a:off x="8092843" y="253168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9" name="tx49"/>
            <p:cNvSpPr/>
            <p:nvPr/>
          </p:nvSpPr>
          <p:spPr>
            <a:xfrm>
              <a:off x="8115703" y="257252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75%</a:t>
              </a:r>
            </a:p>
          </p:txBody>
        </p:sp>
        <p:sp>
          <p:nvSpPr>
            <p:cNvPr id="50" name="pg50"/>
            <p:cNvSpPr/>
            <p:nvPr/>
          </p:nvSpPr>
          <p:spPr>
            <a:xfrm>
              <a:off x="8092843" y="225710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15703" y="229794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75%</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7059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Honduras,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79%.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coverage was below the 95% target.
Between 2023 and 2024, 4 vaccines increased coverage, 0 declined and 0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624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399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174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9949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511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287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062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753614"/>
              <a:ext cx="249522" cy="120025"/>
            </a:xfrm>
            <a:prstGeom prst="rect">
              <a:avLst/>
            </a:prstGeom>
            <a:solidFill>
              <a:srgbClr val="1CABE2">
                <a:alpha val="100000"/>
              </a:srgbClr>
            </a:solidFill>
          </p:spPr>
          <p:txBody>
            <a:bodyPr/>
            <a:lstStyle/>
            <a:p/>
          </p:txBody>
        </p:sp>
        <p:sp>
          <p:nvSpPr>
            <p:cNvPr id="24" name="rc24"/>
            <p:cNvSpPr/>
            <p:nvPr/>
          </p:nvSpPr>
          <p:spPr>
            <a:xfrm>
              <a:off x="1573521" y="3753175"/>
              <a:ext cx="249522" cy="120464"/>
            </a:xfrm>
            <a:prstGeom prst="rect">
              <a:avLst/>
            </a:prstGeom>
            <a:solidFill>
              <a:srgbClr val="1CABE2">
                <a:alpha val="100000"/>
              </a:srgbClr>
            </a:solidFill>
          </p:spPr>
          <p:txBody>
            <a:bodyPr/>
            <a:lstStyle/>
            <a:p/>
          </p:txBody>
        </p:sp>
        <p:sp>
          <p:nvSpPr>
            <p:cNvPr id="25" name="rc25"/>
            <p:cNvSpPr/>
            <p:nvPr/>
          </p:nvSpPr>
          <p:spPr>
            <a:xfrm>
              <a:off x="1850769" y="3753477"/>
              <a:ext cx="249522" cy="120162"/>
            </a:xfrm>
            <a:prstGeom prst="rect">
              <a:avLst/>
            </a:prstGeom>
            <a:solidFill>
              <a:srgbClr val="1CABE2">
                <a:alpha val="100000"/>
              </a:srgbClr>
            </a:solidFill>
          </p:spPr>
          <p:txBody>
            <a:bodyPr/>
            <a:lstStyle/>
            <a:p/>
          </p:txBody>
        </p:sp>
        <p:sp>
          <p:nvSpPr>
            <p:cNvPr id="26" name="rc26"/>
            <p:cNvSpPr/>
            <p:nvPr/>
          </p:nvSpPr>
          <p:spPr>
            <a:xfrm>
              <a:off x="2128016" y="3694369"/>
              <a:ext cx="249522" cy="179271"/>
            </a:xfrm>
            <a:prstGeom prst="rect">
              <a:avLst/>
            </a:prstGeom>
            <a:solidFill>
              <a:srgbClr val="1CABE2">
                <a:alpha val="100000"/>
              </a:srgbClr>
            </a:solidFill>
          </p:spPr>
          <p:txBody>
            <a:bodyPr/>
            <a:lstStyle/>
            <a:p/>
          </p:txBody>
        </p:sp>
        <p:sp>
          <p:nvSpPr>
            <p:cNvPr id="27" name="rc27"/>
            <p:cNvSpPr/>
            <p:nvPr/>
          </p:nvSpPr>
          <p:spPr>
            <a:xfrm>
              <a:off x="2405264" y="3754409"/>
              <a:ext cx="249522" cy="119230"/>
            </a:xfrm>
            <a:prstGeom prst="rect">
              <a:avLst/>
            </a:prstGeom>
            <a:solidFill>
              <a:srgbClr val="1CABE2">
                <a:alpha val="100000"/>
              </a:srgbClr>
            </a:solidFill>
          </p:spPr>
          <p:txBody>
            <a:bodyPr/>
            <a:lstStyle/>
            <a:p/>
          </p:txBody>
        </p:sp>
        <p:sp>
          <p:nvSpPr>
            <p:cNvPr id="28" name="rc28"/>
            <p:cNvSpPr/>
            <p:nvPr/>
          </p:nvSpPr>
          <p:spPr>
            <a:xfrm>
              <a:off x="2682512" y="3814257"/>
              <a:ext cx="249522" cy="59382"/>
            </a:xfrm>
            <a:prstGeom prst="rect">
              <a:avLst/>
            </a:prstGeom>
            <a:solidFill>
              <a:srgbClr val="1CABE2">
                <a:alpha val="100000"/>
              </a:srgbClr>
            </a:solidFill>
          </p:spPr>
          <p:txBody>
            <a:bodyPr/>
            <a:lstStyle/>
            <a:p/>
          </p:txBody>
        </p:sp>
        <p:sp>
          <p:nvSpPr>
            <p:cNvPr id="29" name="rc29"/>
            <p:cNvSpPr/>
            <p:nvPr/>
          </p:nvSpPr>
          <p:spPr>
            <a:xfrm>
              <a:off x="2959759" y="3637399"/>
              <a:ext cx="249522" cy="236240"/>
            </a:xfrm>
            <a:prstGeom prst="rect">
              <a:avLst/>
            </a:prstGeom>
            <a:solidFill>
              <a:srgbClr val="1CABE2">
                <a:alpha val="100000"/>
              </a:srgbClr>
            </a:solidFill>
          </p:spPr>
          <p:txBody>
            <a:bodyPr/>
            <a:lstStyle/>
            <a:p/>
          </p:txBody>
        </p:sp>
        <p:sp>
          <p:nvSpPr>
            <p:cNvPr id="30" name="rc30"/>
            <p:cNvSpPr/>
            <p:nvPr/>
          </p:nvSpPr>
          <p:spPr>
            <a:xfrm>
              <a:off x="3237007" y="3518716"/>
              <a:ext cx="249522" cy="354923"/>
            </a:xfrm>
            <a:prstGeom prst="rect">
              <a:avLst/>
            </a:prstGeom>
            <a:solidFill>
              <a:srgbClr val="1CABE2">
                <a:alpha val="100000"/>
              </a:srgbClr>
            </a:solidFill>
          </p:spPr>
          <p:txBody>
            <a:bodyPr/>
            <a:lstStyle/>
            <a:p/>
          </p:txBody>
        </p:sp>
        <p:sp>
          <p:nvSpPr>
            <p:cNvPr id="31" name="rc31"/>
            <p:cNvSpPr/>
            <p:nvPr/>
          </p:nvSpPr>
          <p:spPr>
            <a:xfrm>
              <a:off x="3514255" y="3695822"/>
              <a:ext cx="249522" cy="177818"/>
            </a:xfrm>
            <a:prstGeom prst="rect">
              <a:avLst/>
            </a:prstGeom>
            <a:solidFill>
              <a:srgbClr val="1CABE2">
                <a:alpha val="100000"/>
              </a:srgbClr>
            </a:solidFill>
          </p:spPr>
          <p:txBody>
            <a:bodyPr/>
            <a:lstStyle/>
            <a:p/>
          </p:txBody>
        </p:sp>
        <p:sp>
          <p:nvSpPr>
            <p:cNvPr id="32" name="rc32"/>
            <p:cNvSpPr/>
            <p:nvPr/>
          </p:nvSpPr>
          <p:spPr>
            <a:xfrm>
              <a:off x="3791502" y="3814257"/>
              <a:ext cx="249522" cy="59382"/>
            </a:xfrm>
            <a:prstGeom prst="rect">
              <a:avLst/>
            </a:prstGeom>
            <a:solidFill>
              <a:srgbClr val="1CABE2">
                <a:alpha val="100000"/>
              </a:srgbClr>
            </a:solidFill>
          </p:spPr>
          <p:txBody>
            <a:bodyPr/>
            <a:lstStyle/>
            <a:p/>
          </p:txBody>
        </p:sp>
        <p:sp>
          <p:nvSpPr>
            <p:cNvPr id="33" name="rc33"/>
            <p:cNvSpPr/>
            <p:nvPr/>
          </p:nvSpPr>
          <p:spPr>
            <a:xfrm>
              <a:off x="4068750" y="3814394"/>
              <a:ext cx="249522" cy="59245"/>
            </a:xfrm>
            <a:prstGeom prst="rect">
              <a:avLst/>
            </a:prstGeom>
            <a:solidFill>
              <a:srgbClr val="1CABE2">
                <a:alpha val="100000"/>
              </a:srgbClr>
            </a:solidFill>
          </p:spPr>
          <p:txBody>
            <a:bodyPr/>
            <a:lstStyle/>
            <a:p/>
          </p:txBody>
        </p:sp>
        <p:sp>
          <p:nvSpPr>
            <p:cNvPr id="34" name="rc34"/>
            <p:cNvSpPr/>
            <p:nvPr/>
          </p:nvSpPr>
          <p:spPr>
            <a:xfrm>
              <a:off x="4345998" y="3814340"/>
              <a:ext cx="249522" cy="59300"/>
            </a:xfrm>
            <a:prstGeom prst="rect">
              <a:avLst/>
            </a:prstGeom>
            <a:solidFill>
              <a:srgbClr val="1CABE2">
                <a:alpha val="100000"/>
              </a:srgbClr>
            </a:solidFill>
          </p:spPr>
          <p:txBody>
            <a:bodyPr/>
            <a:lstStyle/>
            <a:p/>
          </p:txBody>
        </p:sp>
        <p:sp>
          <p:nvSpPr>
            <p:cNvPr id="35" name="rc35"/>
            <p:cNvSpPr/>
            <p:nvPr/>
          </p:nvSpPr>
          <p:spPr>
            <a:xfrm>
              <a:off x="4623245" y="3754765"/>
              <a:ext cx="249522" cy="118874"/>
            </a:xfrm>
            <a:prstGeom prst="rect">
              <a:avLst/>
            </a:prstGeom>
            <a:solidFill>
              <a:srgbClr val="1CABE2">
                <a:alpha val="100000"/>
              </a:srgbClr>
            </a:solidFill>
          </p:spPr>
          <p:txBody>
            <a:bodyPr/>
            <a:lstStyle/>
            <a:p/>
          </p:txBody>
        </p:sp>
        <p:sp>
          <p:nvSpPr>
            <p:cNvPr id="36" name="rc36"/>
            <p:cNvSpPr/>
            <p:nvPr/>
          </p:nvSpPr>
          <p:spPr>
            <a:xfrm>
              <a:off x="4900493" y="3814175"/>
              <a:ext cx="249522" cy="59464"/>
            </a:xfrm>
            <a:prstGeom prst="rect">
              <a:avLst/>
            </a:prstGeom>
            <a:solidFill>
              <a:srgbClr val="1CABE2">
                <a:alpha val="100000"/>
              </a:srgbClr>
            </a:solidFill>
          </p:spPr>
          <p:txBody>
            <a:bodyPr/>
            <a:lstStyle/>
            <a:p/>
          </p:txBody>
        </p:sp>
        <p:sp>
          <p:nvSpPr>
            <p:cNvPr id="37" name="rc37"/>
            <p:cNvSpPr/>
            <p:nvPr/>
          </p:nvSpPr>
          <p:spPr>
            <a:xfrm>
              <a:off x="5177741" y="3813983"/>
              <a:ext cx="249522" cy="59656"/>
            </a:xfrm>
            <a:prstGeom prst="rect">
              <a:avLst/>
            </a:prstGeom>
            <a:solidFill>
              <a:srgbClr val="1CABE2">
                <a:alpha val="100000"/>
              </a:srgbClr>
            </a:solidFill>
          </p:spPr>
          <p:txBody>
            <a:bodyPr/>
            <a:lstStyle/>
            <a:p/>
          </p:txBody>
        </p:sp>
        <p:sp>
          <p:nvSpPr>
            <p:cNvPr id="38" name="rc38"/>
            <p:cNvSpPr/>
            <p:nvPr/>
          </p:nvSpPr>
          <p:spPr>
            <a:xfrm>
              <a:off x="5454988" y="3813572"/>
              <a:ext cx="249522" cy="60067"/>
            </a:xfrm>
            <a:prstGeom prst="rect">
              <a:avLst/>
            </a:prstGeom>
            <a:solidFill>
              <a:srgbClr val="1CABE2">
                <a:alpha val="100000"/>
              </a:srgbClr>
            </a:solidFill>
          </p:spPr>
          <p:txBody>
            <a:bodyPr/>
            <a:lstStyle/>
            <a:p/>
          </p:txBody>
        </p:sp>
        <p:sp>
          <p:nvSpPr>
            <p:cNvPr id="39" name="rc39"/>
            <p:cNvSpPr/>
            <p:nvPr/>
          </p:nvSpPr>
          <p:spPr>
            <a:xfrm>
              <a:off x="5732236" y="3752572"/>
              <a:ext cx="249522" cy="121067"/>
            </a:xfrm>
            <a:prstGeom prst="rect">
              <a:avLst/>
            </a:prstGeom>
            <a:solidFill>
              <a:srgbClr val="1CABE2">
                <a:alpha val="100000"/>
              </a:srgbClr>
            </a:solidFill>
          </p:spPr>
          <p:txBody>
            <a:bodyPr/>
            <a:lstStyle/>
            <a:p/>
          </p:txBody>
        </p:sp>
        <p:sp>
          <p:nvSpPr>
            <p:cNvPr id="40" name="rc40"/>
            <p:cNvSpPr/>
            <p:nvPr/>
          </p:nvSpPr>
          <p:spPr>
            <a:xfrm>
              <a:off x="6009484" y="3386326"/>
              <a:ext cx="249522" cy="487313"/>
            </a:xfrm>
            <a:prstGeom prst="rect">
              <a:avLst/>
            </a:prstGeom>
            <a:solidFill>
              <a:srgbClr val="1CABE2">
                <a:alpha val="100000"/>
              </a:srgbClr>
            </a:solidFill>
          </p:spPr>
          <p:txBody>
            <a:bodyPr/>
            <a:lstStyle/>
            <a:p/>
          </p:txBody>
        </p:sp>
        <p:sp>
          <p:nvSpPr>
            <p:cNvPr id="41" name="rc41"/>
            <p:cNvSpPr/>
            <p:nvPr/>
          </p:nvSpPr>
          <p:spPr>
            <a:xfrm>
              <a:off x="6286731" y="3441212"/>
              <a:ext cx="249522" cy="432427"/>
            </a:xfrm>
            <a:prstGeom prst="rect">
              <a:avLst/>
            </a:prstGeom>
            <a:solidFill>
              <a:srgbClr val="1CABE2">
                <a:alpha val="100000"/>
              </a:srgbClr>
            </a:solidFill>
          </p:spPr>
          <p:txBody>
            <a:bodyPr/>
            <a:lstStyle/>
            <a:p/>
          </p:txBody>
        </p:sp>
        <p:sp>
          <p:nvSpPr>
            <p:cNvPr id="42" name="rc42"/>
            <p:cNvSpPr/>
            <p:nvPr/>
          </p:nvSpPr>
          <p:spPr>
            <a:xfrm>
              <a:off x="6563979" y="3189701"/>
              <a:ext cx="249522" cy="683938"/>
            </a:xfrm>
            <a:prstGeom prst="rect">
              <a:avLst/>
            </a:prstGeom>
            <a:solidFill>
              <a:srgbClr val="1CABE2">
                <a:alpha val="100000"/>
              </a:srgbClr>
            </a:solidFill>
          </p:spPr>
          <p:txBody>
            <a:bodyPr/>
            <a:lstStyle/>
            <a:p/>
          </p:txBody>
        </p:sp>
        <p:sp>
          <p:nvSpPr>
            <p:cNvPr id="43" name="rc43"/>
            <p:cNvSpPr/>
            <p:nvPr/>
          </p:nvSpPr>
          <p:spPr>
            <a:xfrm>
              <a:off x="6841227" y="2936709"/>
              <a:ext cx="249522" cy="936930"/>
            </a:xfrm>
            <a:prstGeom prst="rect">
              <a:avLst/>
            </a:prstGeom>
            <a:solidFill>
              <a:srgbClr val="1CABE2">
                <a:alpha val="100000"/>
              </a:srgbClr>
            </a:solidFill>
          </p:spPr>
          <p:txBody>
            <a:bodyPr/>
            <a:lstStyle/>
            <a:p/>
          </p:txBody>
        </p:sp>
        <p:sp>
          <p:nvSpPr>
            <p:cNvPr id="44" name="rc44"/>
            <p:cNvSpPr/>
            <p:nvPr/>
          </p:nvSpPr>
          <p:spPr>
            <a:xfrm>
              <a:off x="7118474" y="2743566"/>
              <a:ext cx="249522" cy="1130073"/>
            </a:xfrm>
            <a:prstGeom prst="rect">
              <a:avLst/>
            </a:prstGeom>
            <a:solidFill>
              <a:srgbClr val="1CABE2">
                <a:alpha val="100000"/>
              </a:srgbClr>
            </a:solidFill>
          </p:spPr>
          <p:txBody>
            <a:bodyPr/>
            <a:lstStyle/>
            <a:p/>
          </p:txBody>
        </p:sp>
        <p:sp>
          <p:nvSpPr>
            <p:cNvPr id="45" name="rc45"/>
            <p:cNvSpPr/>
            <p:nvPr/>
          </p:nvSpPr>
          <p:spPr>
            <a:xfrm>
              <a:off x="7395722" y="2612546"/>
              <a:ext cx="249522" cy="1261093"/>
            </a:xfrm>
            <a:prstGeom prst="rect">
              <a:avLst/>
            </a:prstGeom>
            <a:solidFill>
              <a:srgbClr val="1CABE2">
                <a:alpha val="100000"/>
              </a:srgbClr>
            </a:solidFill>
          </p:spPr>
          <p:txBody>
            <a:bodyPr/>
            <a:lstStyle/>
            <a:p/>
          </p:txBody>
        </p:sp>
        <p:sp>
          <p:nvSpPr>
            <p:cNvPr id="46" name="rc46"/>
            <p:cNvSpPr/>
            <p:nvPr/>
          </p:nvSpPr>
          <p:spPr>
            <a:xfrm>
              <a:off x="7672970" y="2226068"/>
              <a:ext cx="249522" cy="1647571"/>
            </a:xfrm>
            <a:prstGeom prst="rect">
              <a:avLst/>
            </a:prstGeom>
            <a:solidFill>
              <a:srgbClr val="1CABE2">
                <a:alpha val="100000"/>
              </a:srgbClr>
            </a:solidFill>
          </p:spPr>
          <p:txBody>
            <a:bodyPr/>
            <a:lstStyle/>
            <a:p/>
          </p:txBody>
        </p:sp>
        <p:sp>
          <p:nvSpPr>
            <p:cNvPr id="47" name="rc47"/>
            <p:cNvSpPr/>
            <p:nvPr/>
          </p:nvSpPr>
          <p:spPr>
            <a:xfrm>
              <a:off x="7950217" y="2284984"/>
              <a:ext cx="249522" cy="1588655"/>
            </a:xfrm>
            <a:prstGeom prst="rect">
              <a:avLst/>
            </a:prstGeom>
            <a:solidFill>
              <a:srgbClr val="1CABE2">
                <a:alpha val="100000"/>
              </a:srgbClr>
            </a:solidFill>
          </p:spPr>
          <p:txBody>
            <a:bodyPr/>
            <a:lstStyle/>
            <a:p/>
          </p:txBody>
        </p:sp>
        <p:sp>
          <p:nvSpPr>
            <p:cNvPr id="48" name="rc48"/>
            <p:cNvSpPr/>
            <p:nvPr/>
          </p:nvSpPr>
          <p:spPr>
            <a:xfrm>
              <a:off x="1296273" y="3513590"/>
              <a:ext cx="249522" cy="240024"/>
            </a:xfrm>
            <a:prstGeom prst="rect">
              <a:avLst/>
            </a:prstGeom>
            <a:solidFill>
              <a:srgbClr val="B3B3B3">
                <a:alpha val="100000"/>
              </a:srgbClr>
            </a:solidFill>
          </p:spPr>
          <p:txBody>
            <a:bodyPr/>
            <a:lstStyle/>
            <a:p/>
          </p:txBody>
        </p:sp>
        <p:sp>
          <p:nvSpPr>
            <p:cNvPr id="49" name="rc49"/>
            <p:cNvSpPr/>
            <p:nvPr/>
          </p:nvSpPr>
          <p:spPr>
            <a:xfrm>
              <a:off x="1573521" y="3632711"/>
              <a:ext cx="249522" cy="120464"/>
            </a:xfrm>
            <a:prstGeom prst="rect">
              <a:avLst/>
            </a:prstGeom>
            <a:solidFill>
              <a:srgbClr val="B3B3B3">
                <a:alpha val="100000"/>
              </a:srgbClr>
            </a:solidFill>
          </p:spPr>
          <p:txBody>
            <a:bodyPr/>
            <a:lstStyle/>
            <a:p/>
          </p:txBody>
        </p:sp>
        <p:sp>
          <p:nvSpPr>
            <p:cNvPr id="50" name="rc50"/>
            <p:cNvSpPr/>
            <p:nvPr/>
          </p:nvSpPr>
          <p:spPr>
            <a:xfrm>
              <a:off x="1850769" y="3573246"/>
              <a:ext cx="249522" cy="180230"/>
            </a:xfrm>
            <a:prstGeom prst="rect">
              <a:avLst/>
            </a:prstGeom>
            <a:solidFill>
              <a:srgbClr val="B3B3B3">
                <a:alpha val="100000"/>
              </a:srgbClr>
            </a:solidFill>
          </p:spPr>
          <p:txBody>
            <a:bodyPr/>
            <a:lstStyle/>
            <a:p/>
          </p:txBody>
        </p:sp>
        <p:sp>
          <p:nvSpPr>
            <p:cNvPr id="51" name="rc51"/>
            <p:cNvSpPr/>
            <p:nvPr/>
          </p:nvSpPr>
          <p:spPr>
            <a:xfrm>
              <a:off x="2128016" y="3395593"/>
              <a:ext cx="249522" cy="298775"/>
            </a:xfrm>
            <a:prstGeom prst="rect">
              <a:avLst/>
            </a:prstGeom>
            <a:solidFill>
              <a:srgbClr val="B3B3B3">
                <a:alpha val="100000"/>
              </a:srgbClr>
            </a:solidFill>
          </p:spPr>
          <p:txBody>
            <a:bodyPr/>
            <a:lstStyle/>
            <a:p/>
          </p:txBody>
        </p:sp>
        <p:sp>
          <p:nvSpPr>
            <p:cNvPr id="52" name="rc52"/>
            <p:cNvSpPr/>
            <p:nvPr/>
          </p:nvSpPr>
          <p:spPr>
            <a:xfrm>
              <a:off x="2405264" y="3515920"/>
              <a:ext cx="249522" cy="238488"/>
            </a:xfrm>
            <a:prstGeom prst="rect">
              <a:avLst/>
            </a:prstGeom>
            <a:solidFill>
              <a:srgbClr val="B3B3B3">
                <a:alpha val="100000"/>
              </a:srgbClr>
            </a:solidFill>
          </p:spPr>
          <p:txBody>
            <a:bodyPr/>
            <a:lstStyle/>
            <a:p/>
          </p:txBody>
        </p:sp>
        <p:sp>
          <p:nvSpPr>
            <p:cNvPr id="53" name="rc53"/>
            <p:cNvSpPr/>
            <p:nvPr/>
          </p:nvSpPr>
          <p:spPr>
            <a:xfrm>
              <a:off x="2682512" y="3754875"/>
              <a:ext cx="249522" cy="59382"/>
            </a:xfrm>
            <a:prstGeom prst="rect">
              <a:avLst/>
            </a:prstGeom>
            <a:solidFill>
              <a:srgbClr val="B3B3B3">
                <a:alpha val="100000"/>
              </a:srgbClr>
            </a:solidFill>
          </p:spPr>
          <p:txBody>
            <a:bodyPr/>
            <a:lstStyle/>
            <a:p/>
          </p:txBody>
        </p:sp>
        <p:sp>
          <p:nvSpPr>
            <p:cNvPr id="54" name="rc54"/>
            <p:cNvSpPr/>
            <p:nvPr/>
          </p:nvSpPr>
          <p:spPr>
            <a:xfrm>
              <a:off x="2959759" y="3578318"/>
              <a:ext cx="249522" cy="59080"/>
            </a:xfrm>
            <a:prstGeom prst="rect">
              <a:avLst/>
            </a:prstGeom>
            <a:solidFill>
              <a:srgbClr val="B3B3B3">
                <a:alpha val="100000"/>
              </a:srgbClr>
            </a:solidFill>
          </p:spPr>
          <p:txBody>
            <a:bodyPr/>
            <a:lstStyle/>
            <a:p/>
          </p:txBody>
        </p:sp>
        <p:sp>
          <p:nvSpPr>
            <p:cNvPr id="55" name="rc55"/>
            <p:cNvSpPr/>
            <p:nvPr/>
          </p:nvSpPr>
          <p:spPr>
            <a:xfrm>
              <a:off x="3237007" y="3518716"/>
              <a:ext cx="249522" cy="0"/>
            </a:xfrm>
            <a:prstGeom prst="rect">
              <a:avLst/>
            </a:prstGeom>
            <a:solidFill>
              <a:srgbClr val="B3B3B3">
                <a:alpha val="100000"/>
              </a:srgbClr>
            </a:solidFill>
          </p:spPr>
          <p:txBody>
            <a:bodyPr/>
            <a:lstStyle/>
            <a:p/>
          </p:txBody>
        </p:sp>
        <p:sp>
          <p:nvSpPr>
            <p:cNvPr id="56" name="rc56"/>
            <p:cNvSpPr/>
            <p:nvPr/>
          </p:nvSpPr>
          <p:spPr>
            <a:xfrm>
              <a:off x="3514255" y="3458731"/>
              <a:ext cx="249522" cy="237090"/>
            </a:xfrm>
            <a:prstGeom prst="rect">
              <a:avLst/>
            </a:prstGeom>
            <a:solidFill>
              <a:srgbClr val="B3B3B3">
                <a:alpha val="100000"/>
              </a:srgbClr>
            </a:solidFill>
          </p:spPr>
          <p:txBody>
            <a:bodyPr/>
            <a:lstStyle/>
            <a:p/>
          </p:txBody>
        </p:sp>
        <p:sp>
          <p:nvSpPr>
            <p:cNvPr id="57" name="rc57"/>
            <p:cNvSpPr/>
            <p:nvPr/>
          </p:nvSpPr>
          <p:spPr>
            <a:xfrm>
              <a:off x="3791502" y="3695465"/>
              <a:ext cx="249522" cy="118792"/>
            </a:xfrm>
            <a:prstGeom prst="rect">
              <a:avLst/>
            </a:prstGeom>
            <a:solidFill>
              <a:srgbClr val="B3B3B3">
                <a:alpha val="100000"/>
              </a:srgbClr>
            </a:solidFill>
          </p:spPr>
          <p:txBody>
            <a:bodyPr/>
            <a:lstStyle/>
            <a:p/>
          </p:txBody>
        </p:sp>
        <p:sp>
          <p:nvSpPr>
            <p:cNvPr id="58" name="rc58"/>
            <p:cNvSpPr/>
            <p:nvPr/>
          </p:nvSpPr>
          <p:spPr>
            <a:xfrm>
              <a:off x="4068750" y="3695904"/>
              <a:ext cx="249522" cy="118490"/>
            </a:xfrm>
            <a:prstGeom prst="rect">
              <a:avLst/>
            </a:prstGeom>
            <a:solidFill>
              <a:srgbClr val="B3B3B3">
                <a:alpha val="100000"/>
              </a:srgbClr>
            </a:solidFill>
          </p:spPr>
          <p:txBody>
            <a:bodyPr/>
            <a:lstStyle/>
            <a:p/>
          </p:txBody>
        </p:sp>
        <p:sp>
          <p:nvSpPr>
            <p:cNvPr id="59" name="rc59"/>
            <p:cNvSpPr/>
            <p:nvPr/>
          </p:nvSpPr>
          <p:spPr>
            <a:xfrm>
              <a:off x="4345998" y="3695767"/>
              <a:ext cx="249522" cy="118572"/>
            </a:xfrm>
            <a:prstGeom prst="rect">
              <a:avLst/>
            </a:prstGeom>
            <a:solidFill>
              <a:srgbClr val="B3B3B3">
                <a:alpha val="100000"/>
              </a:srgbClr>
            </a:solidFill>
          </p:spPr>
          <p:txBody>
            <a:bodyPr/>
            <a:lstStyle/>
            <a:p/>
          </p:txBody>
        </p:sp>
        <p:sp>
          <p:nvSpPr>
            <p:cNvPr id="60" name="rc60"/>
            <p:cNvSpPr/>
            <p:nvPr/>
          </p:nvSpPr>
          <p:spPr>
            <a:xfrm>
              <a:off x="4623245" y="3754765"/>
              <a:ext cx="249522" cy="0"/>
            </a:xfrm>
            <a:prstGeom prst="rect">
              <a:avLst/>
            </a:prstGeom>
            <a:solidFill>
              <a:srgbClr val="B3B3B3">
                <a:alpha val="100000"/>
              </a:srgbClr>
            </a:solidFill>
          </p:spPr>
          <p:txBody>
            <a:bodyPr/>
            <a:lstStyle/>
            <a:p/>
          </p:txBody>
        </p:sp>
        <p:sp>
          <p:nvSpPr>
            <p:cNvPr id="61" name="rc61"/>
            <p:cNvSpPr/>
            <p:nvPr/>
          </p:nvSpPr>
          <p:spPr>
            <a:xfrm>
              <a:off x="4900493" y="3814175"/>
              <a:ext cx="249522" cy="0"/>
            </a:xfrm>
            <a:prstGeom prst="rect">
              <a:avLst/>
            </a:prstGeom>
            <a:solidFill>
              <a:srgbClr val="B3B3B3">
                <a:alpha val="100000"/>
              </a:srgbClr>
            </a:solidFill>
          </p:spPr>
          <p:txBody>
            <a:bodyPr/>
            <a:lstStyle/>
            <a:p/>
          </p:txBody>
        </p:sp>
        <p:sp>
          <p:nvSpPr>
            <p:cNvPr id="62" name="rc62"/>
            <p:cNvSpPr/>
            <p:nvPr/>
          </p:nvSpPr>
          <p:spPr>
            <a:xfrm>
              <a:off x="5177741" y="3813983"/>
              <a:ext cx="249522" cy="0"/>
            </a:xfrm>
            <a:prstGeom prst="rect">
              <a:avLst/>
            </a:prstGeom>
            <a:solidFill>
              <a:srgbClr val="B3B3B3">
                <a:alpha val="100000"/>
              </a:srgbClr>
            </a:solidFill>
          </p:spPr>
          <p:txBody>
            <a:bodyPr/>
            <a:lstStyle/>
            <a:p/>
          </p:txBody>
        </p:sp>
        <p:sp>
          <p:nvSpPr>
            <p:cNvPr id="63" name="rc63"/>
            <p:cNvSpPr/>
            <p:nvPr/>
          </p:nvSpPr>
          <p:spPr>
            <a:xfrm>
              <a:off x="5454988" y="3753504"/>
              <a:ext cx="249522" cy="60067"/>
            </a:xfrm>
            <a:prstGeom prst="rect">
              <a:avLst/>
            </a:prstGeom>
            <a:solidFill>
              <a:srgbClr val="B3B3B3">
                <a:alpha val="100000"/>
              </a:srgbClr>
            </a:solidFill>
          </p:spPr>
          <p:txBody>
            <a:bodyPr/>
            <a:lstStyle/>
            <a:p/>
          </p:txBody>
        </p:sp>
        <p:sp>
          <p:nvSpPr>
            <p:cNvPr id="64" name="rc64"/>
            <p:cNvSpPr/>
            <p:nvPr/>
          </p:nvSpPr>
          <p:spPr>
            <a:xfrm>
              <a:off x="5732236" y="3570998"/>
              <a:ext cx="249522" cy="181573"/>
            </a:xfrm>
            <a:prstGeom prst="rect">
              <a:avLst/>
            </a:prstGeom>
            <a:solidFill>
              <a:srgbClr val="B3B3B3">
                <a:alpha val="100000"/>
              </a:srgbClr>
            </a:solidFill>
          </p:spPr>
          <p:txBody>
            <a:bodyPr/>
            <a:lstStyle/>
            <a:p/>
          </p:txBody>
        </p:sp>
        <p:sp>
          <p:nvSpPr>
            <p:cNvPr id="65" name="rc65"/>
            <p:cNvSpPr/>
            <p:nvPr/>
          </p:nvSpPr>
          <p:spPr>
            <a:xfrm>
              <a:off x="6009484" y="3264491"/>
              <a:ext cx="249522" cy="121835"/>
            </a:xfrm>
            <a:prstGeom prst="rect">
              <a:avLst/>
            </a:prstGeom>
            <a:solidFill>
              <a:srgbClr val="B3B3B3">
                <a:alpha val="100000"/>
              </a:srgbClr>
            </a:solidFill>
          </p:spPr>
          <p:txBody>
            <a:bodyPr/>
            <a:lstStyle/>
            <a:p/>
          </p:txBody>
        </p:sp>
        <p:sp>
          <p:nvSpPr>
            <p:cNvPr id="66" name="rc66"/>
            <p:cNvSpPr/>
            <p:nvPr/>
          </p:nvSpPr>
          <p:spPr>
            <a:xfrm>
              <a:off x="6286731" y="3317650"/>
              <a:ext cx="249522" cy="123562"/>
            </a:xfrm>
            <a:prstGeom prst="rect">
              <a:avLst/>
            </a:prstGeom>
            <a:solidFill>
              <a:srgbClr val="B3B3B3">
                <a:alpha val="100000"/>
              </a:srgbClr>
            </a:solidFill>
          </p:spPr>
          <p:txBody>
            <a:bodyPr/>
            <a:lstStyle/>
            <a:p/>
          </p:txBody>
        </p:sp>
        <p:sp>
          <p:nvSpPr>
            <p:cNvPr id="67" name="rc67"/>
            <p:cNvSpPr/>
            <p:nvPr/>
          </p:nvSpPr>
          <p:spPr>
            <a:xfrm>
              <a:off x="6563979" y="3127522"/>
              <a:ext cx="249522" cy="62178"/>
            </a:xfrm>
            <a:prstGeom prst="rect">
              <a:avLst/>
            </a:prstGeom>
            <a:solidFill>
              <a:srgbClr val="B3B3B3">
                <a:alpha val="100000"/>
              </a:srgbClr>
            </a:solidFill>
          </p:spPr>
          <p:txBody>
            <a:bodyPr/>
            <a:lstStyle/>
            <a:p/>
          </p:txBody>
        </p:sp>
        <p:sp>
          <p:nvSpPr>
            <p:cNvPr id="68" name="rc68"/>
            <p:cNvSpPr/>
            <p:nvPr/>
          </p:nvSpPr>
          <p:spPr>
            <a:xfrm>
              <a:off x="6841227" y="2624390"/>
              <a:ext cx="249522" cy="312319"/>
            </a:xfrm>
            <a:prstGeom prst="rect">
              <a:avLst/>
            </a:prstGeom>
            <a:solidFill>
              <a:srgbClr val="B3B3B3">
                <a:alpha val="100000"/>
              </a:srgbClr>
            </a:solidFill>
          </p:spPr>
          <p:txBody>
            <a:bodyPr/>
            <a:lstStyle/>
            <a:p/>
          </p:txBody>
        </p:sp>
        <p:sp>
          <p:nvSpPr>
            <p:cNvPr id="69" name="rc69"/>
            <p:cNvSpPr/>
            <p:nvPr/>
          </p:nvSpPr>
          <p:spPr>
            <a:xfrm>
              <a:off x="7118474" y="2429656"/>
              <a:ext cx="249522" cy="313909"/>
            </a:xfrm>
            <a:prstGeom prst="rect">
              <a:avLst/>
            </a:prstGeom>
            <a:solidFill>
              <a:srgbClr val="B3B3B3">
                <a:alpha val="100000"/>
              </a:srgbClr>
            </a:solidFill>
          </p:spPr>
          <p:txBody>
            <a:bodyPr/>
            <a:lstStyle/>
            <a:p/>
          </p:txBody>
        </p:sp>
        <p:sp>
          <p:nvSpPr>
            <p:cNvPr id="70" name="rc70"/>
            <p:cNvSpPr/>
            <p:nvPr/>
          </p:nvSpPr>
          <p:spPr>
            <a:xfrm>
              <a:off x="7395722" y="2486434"/>
              <a:ext cx="249522" cy="126112"/>
            </a:xfrm>
            <a:prstGeom prst="rect">
              <a:avLst/>
            </a:prstGeom>
            <a:solidFill>
              <a:srgbClr val="B3B3B3">
                <a:alpha val="100000"/>
              </a:srgbClr>
            </a:solidFill>
          </p:spPr>
          <p:txBody>
            <a:bodyPr/>
            <a:lstStyle/>
            <a:p/>
          </p:txBody>
        </p:sp>
        <p:sp>
          <p:nvSpPr>
            <p:cNvPr id="71" name="rc71"/>
            <p:cNvSpPr/>
            <p:nvPr/>
          </p:nvSpPr>
          <p:spPr>
            <a:xfrm>
              <a:off x="7672970" y="2162710"/>
              <a:ext cx="249522" cy="63357"/>
            </a:xfrm>
            <a:prstGeom prst="rect">
              <a:avLst/>
            </a:prstGeom>
            <a:solidFill>
              <a:srgbClr val="B3B3B3">
                <a:alpha val="100000"/>
              </a:srgbClr>
            </a:solidFill>
          </p:spPr>
          <p:txBody>
            <a:bodyPr/>
            <a:lstStyle/>
            <a:p/>
          </p:txBody>
        </p:sp>
        <p:sp>
          <p:nvSpPr>
            <p:cNvPr id="72" name="rc72"/>
            <p:cNvSpPr/>
            <p:nvPr/>
          </p:nvSpPr>
          <p:spPr>
            <a:xfrm>
              <a:off x="7950217" y="2284984"/>
              <a:ext cx="249522" cy="0"/>
            </a:xfrm>
            <a:prstGeom prst="rect">
              <a:avLst/>
            </a:prstGeom>
            <a:solidFill>
              <a:srgbClr val="B3B3B3">
                <a:alpha val="100000"/>
              </a:srgbClr>
            </a:solidFill>
          </p:spPr>
          <p:txBody>
            <a:bodyPr/>
            <a:lstStyle/>
            <a:p/>
          </p:txBody>
        </p:sp>
        <p:sp>
          <p:nvSpPr>
            <p:cNvPr id="73" name="pl73"/>
            <p:cNvSpPr/>
            <p:nvPr/>
          </p:nvSpPr>
          <p:spPr>
            <a:xfrm>
              <a:off x="1421035" y="1050606"/>
              <a:ext cx="6653943" cy="712887"/>
            </a:xfrm>
            <a:custGeom>
              <a:avLst/>
              <a:pathLst>
                <a:path w="6653943" h="712887">
                  <a:moveTo>
                    <a:pt x="0" y="28515"/>
                  </a:moveTo>
                  <a:lnTo>
                    <a:pt x="277247" y="28515"/>
                  </a:lnTo>
                  <a:lnTo>
                    <a:pt x="554495" y="28515"/>
                  </a:lnTo>
                  <a:lnTo>
                    <a:pt x="831742" y="57030"/>
                  </a:lnTo>
                  <a:lnTo>
                    <a:pt x="1108990" y="28515"/>
                  </a:lnTo>
                  <a:lnTo>
                    <a:pt x="1386238" y="0"/>
                  </a:lnTo>
                  <a:lnTo>
                    <a:pt x="1663485" y="85546"/>
                  </a:lnTo>
                  <a:lnTo>
                    <a:pt x="1940733" y="142577"/>
                  </a:lnTo>
                  <a:lnTo>
                    <a:pt x="2217981" y="57030"/>
                  </a:lnTo>
                  <a:lnTo>
                    <a:pt x="2495228" y="0"/>
                  </a:lnTo>
                  <a:lnTo>
                    <a:pt x="2772476" y="0"/>
                  </a:lnTo>
                  <a:lnTo>
                    <a:pt x="3049724" y="0"/>
                  </a:lnTo>
                  <a:lnTo>
                    <a:pt x="3326971" y="28515"/>
                  </a:lnTo>
                  <a:lnTo>
                    <a:pt x="3604219" y="0"/>
                  </a:lnTo>
                  <a:lnTo>
                    <a:pt x="3881467" y="0"/>
                  </a:lnTo>
                  <a:lnTo>
                    <a:pt x="4158714" y="0"/>
                  </a:lnTo>
                  <a:lnTo>
                    <a:pt x="4435962" y="28515"/>
                  </a:lnTo>
                  <a:lnTo>
                    <a:pt x="4713210" y="199608"/>
                  </a:lnTo>
                  <a:lnTo>
                    <a:pt x="4990457" y="171092"/>
                  </a:lnTo>
                  <a:lnTo>
                    <a:pt x="5267705" y="285154"/>
                  </a:lnTo>
                  <a:lnTo>
                    <a:pt x="5544953" y="399216"/>
                  </a:lnTo>
                  <a:lnTo>
                    <a:pt x="5822200" y="484763"/>
                  </a:lnTo>
                  <a:lnTo>
                    <a:pt x="6099448" y="541794"/>
                  </a:lnTo>
                  <a:lnTo>
                    <a:pt x="6376696" y="712887"/>
                  </a:lnTo>
                  <a:lnTo>
                    <a:pt x="6653943" y="684371"/>
                  </a:lnTo>
                </a:path>
              </a:pathLst>
            </a:custGeom>
            <a:ln w="27101" cap="flat">
              <a:solidFill>
                <a:srgbClr val="0058AB">
                  <a:alpha val="50196"/>
                </a:srgbClr>
              </a:solidFill>
              <a:prstDash val="solid"/>
              <a:round/>
            </a:ln>
          </p:spPr>
          <p:txBody>
            <a:bodyPr/>
            <a:lstStyle/>
            <a:p/>
          </p:txBody>
        </p:sp>
        <p:sp>
          <p:nvSpPr>
            <p:cNvPr id="74" name="pl74"/>
            <p:cNvSpPr/>
            <p:nvPr/>
          </p:nvSpPr>
          <p:spPr>
            <a:xfrm>
              <a:off x="1421035" y="1050606"/>
              <a:ext cx="6653943" cy="741402"/>
            </a:xfrm>
            <a:custGeom>
              <a:avLst/>
              <a:pathLst>
                <a:path w="6653943" h="741402">
                  <a:moveTo>
                    <a:pt x="0" y="142577"/>
                  </a:moveTo>
                  <a:lnTo>
                    <a:pt x="277247" y="85546"/>
                  </a:lnTo>
                  <a:lnTo>
                    <a:pt x="554495" y="114061"/>
                  </a:lnTo>
                  <a:lnTo>
                    <a:pt x="831742" y="199608"/>
                  </a:lnTo>
                  <a:lnTo>
                    <a:pt x="1108990" y="142577"/>
                  </a:lnTo>
                  <a:lnTo>
                    <a:pt x="1386238" y="28515"/>
                  </a:lnTo>
                  <a:lnTo>
                    <a:pt x="1663485" y="114061"/>
                  </a:lnTo>
                  <a:lnTo>
                    <a:pt x="1940733" y="142577"/>
                  </a:lnTo>
                  <a:lnTo>
                    <a:pt x="2217981" y="171092"/>
                  </a:lnTo>
                  <a:lnTo>
                    <a:pt x="2495228" y="57030"/>
                  </a:lnTo>
                  <a:lnTo>
                    <a:pt x="2772476" y="57030"/>
                  </a:lnTo>
                  <a:lnTo>
                    <a:pt x="3049724" y="57030"/>
                  </a:lnTo>
                  <a:lnTo>
                    <a:pt x="3326971" y="28515"/>
                  </a:lnTo>
                  <a:lnTo>
                    <a:pt x="3604219" y="0"/>
                  </a:lnTo>
                  <a:lnTo>
                    <a:pt x="3881467" y="0"/>
                  </a:lnTo>
                  <a:lnTo>
                    <a:pt x="4158714" y="28515"/>
                  </a:lnTo>
                  <a:lnTo>
                    <a:pt x="4435962" y="114061"/>
                  </a:lnTo>
                  <a:lnTo>
                    <a:pt x="4713210" y="256639"/>
                  </a:lnTo>
                  <a:lnTo>
                    <a:pt x="4990457" y="228123"/>
                  </a:lnTo>
                  <a:lnTo>
                    <a:pt x="5267705" y="313670"/>
                  </a:lnTo>
                  <a:lnTo>
                    <a:pt x="5544953" y="541794"/>
                  </a:lnTo>
                  <a:lnTo>
                    <a:pt x="5822200" y="627340"/>
                  </a:lnTo>
                  <a:lnTo>
                    <a:pt x="6099448" y="598825"/>
                  </a:lnTo>
                  <a:lnTo>
                    <a:pt x="6376696" y="741402"/>
                  </a:lnTo>
                  <a:lnTo>
                    <a:pt x="6653943" y="684371"/>
                  </a:lnTo>
                </a:path>
              </a:pathLst>
            </a:custGeom>
            <a:ln w="27101" cap="flat">
              <a:solidFill>
                <a:srgbClr val="333333">
                  <a:alpha val="50196"/>
                </a:srgbClr>
              </a:solidFill>
              <a:prstDash val="solid"/>
              <a:round/>
            </a:ln>
          </p:spPr>
          <p:txBody>
            <a:bodyPr/>
            <a:lstStyle/>
            <a:p/>
          </p:txBody>
        </p:sp>
        <p:sp>
          <p:nvSpPr>
            <p:cNvPr id="75" name="tx75"/>
            <p:cNvSpPr/>
            <p:nvPr/>
          </p:nvSpPr>
          <p:spPr>
            <a:xfrm>
              <a:off x="6628451" y="1178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6" name="tx76"/>
            <p:cNvSpPr/>
            <p:nvPr/>
          </p:nvSpPr>
          <p:spPr>
            <a:xfrm>
              <a:off x="6905698" y="1292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7" name="tx77"/>
            <p:cNvSpPr/>
            <p:nvPr/>
          </p:nvSpPr>
          <p:spPr>
            <a:xfrm>
              <a:off x="7182946" y="1378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8" name="tx78"/>
            <p:cNvSpPr/>
            <p:nvPr/>
          </p:nvSpPr>
          <p:spPr>
            <a:xfrm>
              <a:off x="7460194" y="1435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9" name="tx79"/>
            <p:cNvSpPr/>
            <p:nvPr/>
          </p:nvSpPr>
          <p:spPr>
            <a:xfrm>
              <a:off x="7737441" y="160829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0" name="tx80"/>
            <p:cNvSpPr/>
            <p:nvPr/>
          </p:nvSpPr>
          <p:spPr>
            <a:xfrm>
              <a:off x="8014689" y="157946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1" name="tx81"/>
            <p:cNvSpPr/>
            <p:nvPr/>
          </p:nvSpPr>
          <p:spPr>
            <a:xfrm>
              <a:off x="6628451" y="1416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88</a:t>
              </a:r>
            </a:p>
          </p:txBody>
        </p:sp>
        <p:sp>
          <p:nvSpPr>
            <p:cNvPr id="82" name="tx82"/>
            <p:cNvSpPr/>
            <p:nvPr/>
          </p:nvSpPr>
          <p:spPr>
            <a:xfrm>
              <a:off x="6905698" y="16450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80</a:t>
              </a:r>
            </a:p>
          </p:txBody>
        </p:sp>
        <p:sp>
          <p:nvSpPr>
            <p:cNvPr id="83" name="tx83"/>
            <p:cNvSpPr/>
            <p:nvPr/>
          </p:nvSpPr>
          <p:spPr>
            <a:xfrm>
              <a:off x="7182946" y="173327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77</a:t>
              </a:r>
            </a:p>
          </p:txBody>
        </p:sp>
        <p:sp>
          <p:nvSpPr>
            <p:cNvPr id="84" name="tx84"/>
            <p:cNvSpPr/>
            <p:nvPr/>
          </p:nvSpPr>
          <p:spPr>
            <a:xfrm>
              <a:off x="7460194" y="1702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78</a:t>
              </a:r>
            </a:p>
          </p:txBody>
        </p:sp>
        <p:sp>
          <p:nvSpPr>
            <p:cNvPr id="85" name="tx85"/>
            <p:cNvSpPr/>
            <p:nvPr/>
          </p:nvSpPr>
          <p:spPr>
            <a:xfrm>
              <a:off x="7737441" y="18446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73</a:t>
              </a:r>
            </a:p>
          </p:txBody>
        </p:sp>
        <p:sp>
          <p:nvSpPr>
            <p:cNvPr id="86" name="tx86"/>
            <p:cNvSpPr/>
            <p:nvPr/>
          </p:nvSpPr>
          <p:spPr>
            <a:xfrm>
              <a:off x="8014689" y="178897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75</a:t>
              </a:r>
            </a:p>
          </p:txBody>
        </p:sp>
        <p:sp>
          <p:nvSpPr>
            <p:cNvPr id="87" name="tx87"/>
            <p:cNvSpPr/>
            <p:nvPr/>
          </p:nvSpPr>
          <p:spPr>
            <a:xfrm>
              <a:off x="1345686" y="3774827"/>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88" name="tx88"/>
            <p:cNvSpPr/>
            <p:nvPr/>
          </p:nvSpPr>
          <p:spPr>
            <a:xfrm>
              <a:off x="2731924" y="380483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89" name="tx89"/>
            <p:cNvSpPr/>
            <p:nvPr/>
          </p:nvSpPr>
          <p:spPr>
            <a:xfrm>
              <a:off x="4118163" y="380490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0" name="tx90"/>
            <p:cNvSpPr/>
            <p:nvPr/>
          </p:nvSpPr>
          <p:spPr>
            <a:xfrm>
              <a:off x="5504401" y="380448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1" name="tx91"/>
            <p:cNvSpPr/>
            <p:nvPr/>
          </p:nvSpPr>
          <p:spPr>
            <a:xfrm>
              <a:off x="6628451" y="34912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92" name="tx92"/>
            <p:cNvSpPr/>
            <p:nvPr/>
          </p:nvSpPr>
          <p:spPr>
            <a:xfrm>
              <a:off x="6860494" y="336468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34.2</a:t>
              </a:r>
            </a:p>
          </p:txBody>
        </p:sp>
        <p:sp>
          <p:nvSpPr>
            <p:cNvPr id="93" name="tx93"/>
            <p:cNvSpPr/>
            <p:nvPr/>
          </p:nvSpPr>
          <p:spPr>
            <a:xfrm>
              <a:off x="7137742" y="326948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41.2</a:t>
              </a:r>
            </a:p>
          </p:txBody>
        </p:sp>
        <p:sp>
          <p:nvSpPr>
            <p:cNvPr id="94" name="tx94"/>
            <p:cNvSpPr/>
            <p:nvPr/>
          </p:nvSpPr>
          <p:spPr>
            <a:xfrm>
              <a:off x="7460194" y="32026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5" name="tx95"/>
            <p:cNvSpPr/>
            <p:nvPr/>
          </p:nvSpPr>
          <p:spPr>
            <a:xfrm>
              <a:off x="7692237" y="30094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60.1</a:t>
              </a:r>
            </a:p>
          </p:txBody>
        </p:sp>
        <p:sp>
          <p:nvSpPr>
            <p:cNvPr id="96" name="tx96"/>
            <p:cNvSpPr/>
            <p:nvPr/>
          </p:nvSpPr>
          <p:spPr>
            <a:xfrm>
              <a:off x="8014689" y="30388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7" name="tx97"/>
            <p:cNvSpPr/>
            <p:nvPr/>
          </p:nvSpPr>
          <p:spPr>
            <a:xfrm>
              <a:off x="1345686" y="359316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98" name="tx98"/>
            <p:cNvSpPr/>
            <p:nvPr/>
          </p:nvSpPr>
          <p:spPr>
            <a:xfrm>
              <a:off x="2731924" y="374544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9" name="tx99"/>
            <p:cNvSpPr/>
            <p:nvPr/>
          </p:nvSpPr>
          <p:spPr>
            <a:xfrm>
              <a:off x="4118163" y="371465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00" name="tx100"/>
            <p:cNvSpPr/>
            <p:nvPr/>
          </p:nvSpPr>
          <p:spPr>
            <a:xfrm>
              <a:off x="5504401" y="374442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1" name="tx101"/>
            <p:cNvSpPr/>
            <p:nvPr/>
          </p:nvSpPr>
          <p:spPr>
            <a:xfrm>
              <a:off x="6613391" y="31181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2" name="tx102"/>
            <p:cNvSpPr/>
            <p:nvPr/>
          </p:nvSpPr>
          <p:spPr>
            <a:xfrm>
              <a:off x="6860494" y="274143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103" name="tx103"/>
            <p:cNvSpPr/>
            <p:nvPr/>
          </p:nvSpPr>
          <p:spPr>
            <a:xfrm>
              <a:off x="7137742" y="254749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104" name="tx104"/>
            <p:cNvSpPr/>
            <p:nvPr/>
          </p:nvSpPr>
          <p:spPr>
            <a:xfrm>
              <a:off x="7445134" y="25090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05" name="tx105"/>
            <p:cNvSpPr/>
            <p:nvPr/>
          </p:nvSpPr>
          <p:spPr>
            <a:xfrm>
              <a:off x="7722382" y="215389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6" name="tx106"/>
            <p:cNvSpPr/>
            <p:nvPr/>
          </p:nvSpPr>
          <p:spPr>
            <a:xfrm>
              <a:off x="1315541" y="339549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13.1</a:t>
              </a:r>
            </a:p>
          </p:txBody>
        </p:sp>
        <p:sp>
          <p:nvSpPr>
            <p:cNvPr id="107" name="tx107"/>
            <p:cNvSpPr/>
            <p:nvPr/>
          </p:nvSpPr>
          <p:spPr>
            <a:xfrm>
              <a:off x="2731924" y="363678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108" name="tx108"/>
            <p:cNvSpPr/>
            <p:nvPr/>
          </p:nvSpPr>
          <p:spPr>
            <a:xfrm>
              <a:off x="4118163" y="357786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09" name="tx109"/>
            <p:cNvSpPr/>
            <p:nvPr/>
          </p:nvSpPr>
          <p:spPr>
            <a:xfrm>
              <a:off x="5504401" y="3637106"/>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110" name="tx110"/>
            <p:cNvSpPr/>
            <p:nvPr/>
          </p:nvSpPr>
          <p:spPr>
            <a:xfrm>
              <a:off x="6583247" y="301080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27.2</a:t>
              </a:r>
            </a:p>
          </p:txBody>
        </p:sp>
        <p:sp>
          <p:nvSpPr>
            <p:cNvPr id="111" name="tx111"/>
            <p:cNvSpPr/>
            <p:nvPr/>
          </p:nvSpPr>
          <p:spPr>
            <a:xfrm>
              <a:off x="6860494" y="250635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45.6</a:t>
              </a:r>
            </a:p>
          </p:txBody>
        </p:sp>
        <p:sp>
          <p:nvSpPr>
            <p:cNvPr id="112" name="tx112"/>
            <p:cNvSpPr/>
            <p:nvPr/>
          </p:nvSpPr>
          <p:spPr>
            <a:xfrm>
              <a:off x="7137742" y="231161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52.7</a:t>
              </a:r>
            </a:p>
          </p:txBody>
        </p:sp>
        <p:sp>
          <p:nvSpPr>
            <p:cNvPr id="113" name="tx113"/>
            <p:cNvSpPr/>
            <p:nvPr/>
          </p:nvSpPr>
          <p:spPr>
            <a:xfrm>
              <a:off x="7414990" y="236839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50.6</a:t>
              </a:r>
            </a:p>
          </p:txBody>
        </p:sp>
        <p:sp>
          <p:nvSpPr>
            <p:cNvPr id="114" name="tx114"/>
            <p:cNvSpPr/>
            <p:nvPr/>
          </p:nvSpPr>
          <p:spPr>
            <a:xfrm>
              <a:off x="7692237" y="204467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62.4</a:t>
              </a:r>
            </a:p>
          </p:txBody>
        </p:sp>
        <p:sp>
          <p:nvSpPr>
            <p:cNvPr id="115" name="tx115"/>
            <p:cNvSpPr/>
            <p:nvPr/>
          </p:nvSpPr>
          <p:spPr>
            <a:xfrm>
              <a:off x="8014689" y="2166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116" name="tx116"/>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7" name="tx117"/>
            <p:cNvSpPr/>
            <p:nvPr/>
          </p:nvSpPr>
          <p:spPr>
            <a:xfrm>
              <a:off x="639902" y="2998987"/>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18" name="tx118"/>
            <p:cNvSpPr/>
            <p:nvPr/>
          </p:nvSpPr>
          <p:spPr>
            <a:xfrm>
              <a:off x="639902" y="217658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19" name="tx119"/>
            <p:cNvSpPr/>
            <p:nvPr/>
          </p:nvSpPr>
          <p:spPr>
            <a:xfrm>
              <a:off x="639902" y="135411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90K</a:t>
              </a:r>
            </a:p>
          </p:txBody>
        </p:sp>
        <p:sp>
          <p:nvSpPr>
            <p:cNvPr id="120" name="tx120"/>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1" name="tx121"/>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2" name="tx122"/>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3" name="tx123"/>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4" name="tx124"/>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1" name="tx131"/>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2" name="tx132"/>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3" name="tx133"/>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6" name="tx136"/>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7" name="pl137"/>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8" name="pl138"/>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9" name="tx139"/>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0" name="tx140"/>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1" name="rc141"/>
            <p:cNvSpPr/>
            <p:nvPr/>
          </p:nvSpPr>
          <p:spPr>
            <a:xfrm>
              <a:off x="4663170" y="4778716"/>
              <a:ext cx="201456" cy="201456"/>
            </a:xfrm>
            <a:prstGeom prst="rect">
              <a:avLst/>
            </a:prstGeom>
            <a:solidFill>
              <a:srgbClr val="B3B3B3">
                <a:alpha val="100000"/>
              </a:srgbClr>
            </a:solidFill>
          </p:spPr>
          <p:txBody>
            <a:bodyPr/>
            <a:lstStyle/>
            <a:p/>
          </p:txBody>
        </p:sp>
        <p:sp>
          <p:nvSpPr>
            <p:cNvPr id="142" name="rc142"/>
            <p:cNvSpPr/>
            <p:nvPr/>
          </p:nvSpPr>
          <p:spPr>
            <a:xfrm>
              <a:off x="5565324" y="4778716"/>
              <a:ext cx="201456" cy="201456"/>
            </a:xfrm>
            <a:prstGeom prst="rect">
              <a:avLst/>
            </a:prstGeom>
            <a:solidFill>
              <a:srgbClr val="1CABE2">
                <a:alpha val="100000"/>
              </a:srgbClr>
            </a:solidFill>
          </p:spPr>
          <p:txBody>
            <a:bodyPr/>
            <a:lstStyle/>
            <a:p/>
          </p:txBody>
        </p:sp>
        <p:sp>
          <p:nvSpPr>
            <p:cNvPr id="143" name="tx143"/>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4" name="tx144"/>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5" name="tx145"/>
            <p:cNvSpPr/>
            <p:nvPr/>
          </p:nvSpPr>
          <p:spPr>
            <a:xfrm>
              <a:off x="951100" y="467611"/>
              <a:ext cx="752955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Honduras, 2000-2024</a:t>
              </a:r>
            </a:p>
          </p:txBody>
        </p:sp>
        <p:sp>
          <p:nvSpPr>
            <p:cNvPr id="146" name="pl146"/>
            <p:cNvSpPr/>
            <p:nvPr/>
          </p:nvSpPr>
          <p:spPr>
            <a:xfrm>
              <a:off x="240247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461487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682727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350867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72107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793347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rc156"/>
            <p:cNvSpPr/>
            <p:nvPr/>
          </p:nvSpPr>
          <p:spPr>
            <a:xfrm>
              <a:off x="1296273" y="5650800"/>
              <a:ext cx="2759638" cy="164676"/>
            </a:xfrm>
            <a:prstGeom prst="rect">
              <a:avLst/>
            </a:prstGeom>
            <a:solidFill>
              <a:srgbClr val="1CABE2">
                <a:alpha val="100000"/>
              </a:srgbClr>
            </a:solidFill>
          </p:spPr>
          <p:txBody>
            <a:bodyPr/>
            <a:lstStyle/>
            <a:p/>
          </p:txBody>
        </p:sp>
        <p:sp>
          <p:nvSpPr>
            <p:cNvPr id="157" name="rc157"/>
            <p:cNvSpPr/>
            <p:nvPr/>
          </p:nvSpPr>
          <p:spPr>
            <a:xfrm>
              <a:off x="1296273" y="5444954"/>
              <a:ext cx="6647823" cy="164676"/>
            </a:xfrm>
            <a:prstGeom prst="rect">
              <a:avLst/>
            </a:prstGeom>
            <a:solidFill>
              <a:srgbClr val="1CABE2">
                <a:alpha val="100000"/>
              </a:srgbClr>
            </a:solidFill>
          </p:spPr>
          <p:txBody>
            <a:bodyPr/>
            <a:lstStyle/>
            <a:p/>
          </p:txBody>
        </p:sp>
        <p:sp>
          <p:nvSpPr>
            <p:cNvPr id="158" name="rc158"/>
            <p:cNvSpPr/>
            <p:nvPr/>
          </p:nvSpPr>
          <p:spPr>
            <a:xfrm>
              <a:off x="1296273" y="5239108"/>
              <a:ext cx="6410101" cy="164676"/>
            </a:xfrm>
            <a:prstGeom prst="rect">
              <a:avLst/>
            </a:prstGeom>
            <a:solidFill>
              <a:srgbClr val="1CABE2">
                <a:alpha val="100000"/>
              </a:srgbClr>
            </a:solidFill>
          </p:spPr>
          <p:txBody>
            <a:bodyPr/>
            <a:lstStyle/>
            <a:p/>
          </p:txBody>
        </p:sp>
        <p:sp>
          <p:nvSpPr>
            <p:cNvPr id="159" name="rc159"/>
            <p:cNvSpPr/>
            <p:nvPr/>
          </p:nvSpPr>
          <p:spPr>
            <a:xfrm>
              <a:off x="4055912" y="5650800"/>
              <a:ext cx="250886" cy="164676"/>
            </a:xfrm>
            <a:prstGeom prst="rect">
              <a:avLst/>
            </a:prstGeom>
            <a:solidFill>
              <a:srgbClr val="B3B3B3">
                <a:alpha val="100000"/>
              </a:srgbClr>
            </a:solidFill>
          </p:spPr>
          <p:txBody>
            <a:bodyPr/>
            <a:lstStyle/>
            <a:p/>
          </p:txBody>
        </p:sp>
        <p:sp>
          <p:nvSpPr>
            <p:cNvPr id="160" name="rc160"/>
            <p:cNvSpPr/>
            <p:nvPr/>
          </p:nvSpPr>
          <p:spPr>
            <a:xfrm>
              <a:off x="7944097" y="5444954"/>
              <a:ext cx="255642" cy="164676"/>
            </a:xfrm>
            <a:prstGeom prst="rect">
              <a:avLst/>
            </a:prstGeom>
            <a:solidFill>
              <a:srgbClr val="B3B3B3">
                <a:alpha val="100000"/>
              </a:srgbClr>
            </a:solidFill>
          </p:spPr>
          <p:txBody>
            <a:bodyPr/>
            <a:lstStyle/>
            <a:p/>
          </p:txBody>
        </p:sp>
        <p:sp>
          <p:nvSpPr>
            <p:cNvPr id="161" name="rc161"/>
            <p:cNvSpPr/>
            <p:nvPr/>
          </p:nvSpPr>
          <p:spPr>
            <a:xfrm>
              <a:off x="7706375" y="5239108"/>
              <a:ext cx="0" cy="164676"/>
            </a:xfrm>
            <a:prstGeom prst="rect">
              <a:avLst/>
            </a:prstGeom>
            <a:solidFill>
              <a:srgbClr val="B3B3B3">
                <a:alpha val="100000"/>
              </a:srgbClr>
            </a:solidFill>
          </p:spPr>
          <p:txBody>
            <a:bodyPr/>
            <a:lstStyle/>
            <a:p/>
          </p:txBody>
        </p:sp>
        <p:sp>
          <p:nvSpPr>
            <p:cNvPr id="162" name="tx162"/>
            <p:cNvSpPr/>
            <p:nvPr/>
          </p:nvSpPr>
          <p:spPr>
            <a:xfrm>
              <a:off x="4419325" y="569141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27.2</a:t>
              </a:r>
            </a:p>
          </p:txBody>
        </p:sp>
        <p:sp>
          <p:nvSpPr>
            <p:cNvPr id="163" name="tx163"/>
            <p:cNvSpPr/>
            <p:nvPr/>
          </p:nvSpPr>
          <p:spPr>
            <a:xfrm>
              <a:off x="8312267"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62.4</a:t>
              </a:r>
            </a:p>
          </p:txBody>
        </p:sp>
        <p:sp>
          <p:nvSpPr>
            <p:cNvPr id="164" name="tx164"/>
            <p:cNvSpPr/>
            <p:nvPr/>
          </p:nvSpPr>
          <p:spPr>
            <a:xfrm>
              <a:off x="7770684" y="5278310"/>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a:t>
              </a:r>
            </a:p>
          </p:txBody>
        </p:sp>
        <p:sp>
          <p:nvSpPr>
            <p:cNvPr id="165" name="tx165"/>
            <p:cNvSpPr/>
            <p:nvPr/>
          </p:nvSpPr>
          <p:spPr>
            <a:xfrm>
              <a:off x="2611784" y="5690003"/>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a:t>
              </a:r>
            </a:p>
          </p:txBody>
        </p:sp>
        <p:sp>
          <p:nvSpPr>
            <p:cNvPr id="166" name="tx166"/>
            <p:cNvSpPr/>
            <p:nvPr/>
          </p:nvSpPr>
          <p:spPr>
            <a:xfrm>
              <a:off x="4507659"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60.1</a:t>
              </a:r>
            </a:p>
          </p:txBody>
        </p:sp>
        <p:sp>
          <p:nvSpPr>
            <p:cNvPr id="167" name="tx167"/>
            <p:cNvSpPr/>
            <p:nvPr/>
          </p:nvSpPr>
          <p:spPr>
            <a:xfrm>
              <a:off x="4437015" y="5278310"/>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58</a:t>
              </a:r>
            </a:p>
          </p:txBody>
        </p:sp>
        <p:sp>
          <p:nvSpPr>
            <p:cNvPr id="168" name="tx168"/>
            <p:cNvSpPr/>
            <p:nvPr/>
          </p:nvSpPr>
          <p:spPr>
            <a:xfrm>
              <a:off x="4100983" y="568994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a:t>
              </a:r>
            </a:p>
          </p:txBody>
        </p:sp>
        <p:sp>
          <p:nvSpPr>
            <p:cNvPr id="169" name="tx169"/>
            <p:cNvSpPr/>
            <p:nvPr/>
          </p:nvSpPr>
          <p:spPr>
            <a:xfrm>
              <a:off x="7991546"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a:t>
              </a:r>
            </a:p>
          </p:txBody>
        </p:sp>
        <p:sp>
          <p:nvSpPr>
            <p:cNvPr id="170" name="tx170"/>
            <p:cNvSpPr/>
            <p:nvPr/>
          </p:nvSpPr>
          <p:spPr>
            <a:xfrm>
              <a:off x="7592239" y="527831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1" name="tx171"/>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2" name="tx172"/>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3" name="tx173"/>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4" name="tx174"/>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5" name="tx175"/>
            <p:cNvSpPr/>
            <p:nvPr/>
          </p:nvSpPr>
          <p:spPr>
            <a:xfrm>
              <a:off x="3384391"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6" name="tx176"/>
            <p:cNvSpPr/>
            <p:nvPr/>
          </p:nvSpPr>
          <p:spPr>
            <a:xfrm>
              <a:off x="5596792"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77" name="tx177"/>
            <p:cNvSpPr/>
            <p:nvPr/>
          </p:nvSpPr>
          <p:spPr>
            <a:xfrm>
              <a:off x="7809194"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78" name="tx178"/>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9" name="tx179"/>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0" name="tx180"/>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1" name="tx181"/>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Honduras.
In 2024, DTP1 coverage in Honduras remained relatively constant within 1% at 75%. The number of children missing out on any DTP vaccination (zero-dose children) improved from 60,000 in 2023 to 58,000 in 2024.
DTP3 coverage increased to 75% in 2024, leaving 58,000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714256"/>
            </a:xfrm>
            <a:custGeom>
              <a:avLst/>
              <a:pathLst>
                <a:path w="3397293" h="714256">
                  <a:moveTo>
                    <a:pt x="0" y="28570"/>
                  </a:moveTo>
                  <a:lnTo>
                    <a:pt x="141553" y="28570"/>
                  </a:lnTo>
                  <a:lnTo>
                    <a:pt x="283107" y="28570"/>
                  </a:lnTo>
                  <a:lnTo>
                    <a:pt x="424661" y="57140"/>
                  </a:lnTo>
                  <a:lnTo>
                    <a:pt x="566215" y="28570"/>
                  </a:lnTo>
                  <a:lnTo>
                    <a:pt x="707769" y="0"/>
                  </a:lnTo>
                  <a:lnTo>
                    <a:pt x="849323" y="85710"/>
                  </a:lnTo>
                  <a:lnTo>
                    <a:pt x="990877" y="142851"/>
                  </a:lnTo>
                  <a:lnTo>
                    <a:pt x="1132431" y="57140"/>
                  </a:lnTo>
                  <a:lnTo>
                    <a:pt x="1273984" y="0"/>
                  </a:lnTo>
                  <a:lnTo>
                    <a:pt x="1415538" y="0"/>
                  </a:lnTo>
                  <a:lnTo>
                    <a:pt x="1557092" y="0"/>
                  </a:lnTo>
                  <a:lnTo>
                    <a:pt x="1698646" y="28570"/>
                  </a:lnTo>
                  <a:lnTo>
                    <a:pt x="1840200" y="0"/>
                  </a:lnTo>
                  <a:lnTo>
                    <a:pt x="1981754" y="0"/>
                  </a:lnTo>
                  <a:lnTo>
                    <a:pt x="2123308" y="0"/>
                  </a:lnTo>
                  <a:lnTo>
                    <a:pt x="2264862" y="28570"/>
                  </a:lnTo>
                  <a:lnTo>
                    <a:pt x="2406416" y="199991"/>
                  </a:lnTo>
                  <a:lnTo>
                    <a:pt x="2547969" y="171421"/>
                  </a:lnTo>
                  <a:lnTo>
                    <a:pt x="2689523" y="285702"/>
                  </a:lnTo>
                  <a:lnTo>
                    <a:pt x="2831077" y="399983"/>
                  </a:lnTo>
                  <a:lnTo>
                    <a:pt x="2972631" y="485694"/>
                  </a:lnTo>
                  <a:lnTo>
                    <a:pt x="3114185" y="542834"/>
                  </a:lnTo>
                  <a:lnTo>
                    <a:pt x="3255739" y="714256"/>
                  </a:lnTo>
                  <a:lnTo>
                    <a:pt x="3397293" y="685686"/>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94246"/>
              <a:ext cx="3397293" cy="399983"/>
            </a:xfrm>
            <a:custGeom>
              <a:avLst/>
              <a:pathLst>
                <a:path w="3397293" h="399983">
                  <a:moveTo>
                    <a:pt x="0" y="28570"/>
                  </a:moveTo>
                  <a:lnTo>
                    <a:pt x="141553" y="57140"/>
                  </a:lnTo>
                  <a:lnTo>
                    <a:pt x="283107" y="28570"/>
                  </a:lnTo>
                  <a:lnTo>
                    <a:pt x="424661" y="28570"/>
                  </a:lnTo>
                  <a:lnTo>
                    <a:pt x="566215" y="28570"/>
                  </a:lnTo>
                  <a:lnTo>
                    <a:pt x="707769" y="0"/>
                  </a:lnTo>
                  <a:lnTo>
                    <a:pt x="849323" y="28570"/>
                  </a:lnTo>
                  <a:lnTo>
                    <a:pt x="990877" y="57140"/>
                  </a:lnTo>
                  <a:lnTo>
                    <a:pt x="1132431" y="0"/>
                  </a:lnTo>
                  <a:lnTo>
                    <a:pt x="1273984" y="28570"/>
                  </a:lnTo>
                  <a:lnTo>
                    <a:pt x="1415538" y="28570"/>
                  </a:lnTo>
                  <a:lnTo>
                    <a:pt x="1557092" y="28570"/>
                  </a:lnTo>
                  <a:lnTo>
                    <a:pt x="1698646" y="28570"/>
                  </a:lnTo>
                  <a:lnTo>
                    <a:pt x="1840200" y="85710"/>
                  </a:lnTo>
                  <a:lnTo>
                    <a:pt x="1981754" y="57140"/>
                  </a:lnTo>
                  <a:lnTo>
                    <a:pt x="2123308" y="28570"/>
                  </a:lnTo>
                  <a:lnTo>
                    <a:pt x="2264862" y="57140"/>
                  </a:lnTo>
                  <a:lnTo>
                    <a:pt x="2406416" y="114281"/>
                  </a:lnTo>
                  <a:lnTo>
                    <a:pt x="2547969" y="199991"/>
                  </a:lnTo>
                  <a:lnTo>
                    <a:pt x="2689523" y="314272"/>
                  </a:lnTo>
                  <a:lnTo>
                    <a:pt x="2831077" y="342843"/>
                  </a:lnTo>
                  <a:lnTo>
                    <a:pt x="2972631" y="399983"/>
                  </a:lnTo>
                  <a:lnTo>
                    <a:pt x="3114185" y="285702"/>
                  </a:lnTo>
                  <a:lnTo>
                    <a:pt x="3255739" y="28570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714256"/>
            </a:xfrm>
            <a:custGeom>
              <a:avLst/>
              <a:pathLst>
                <a:path w="3397293" h="714256">
                  <a:moveTo>
                    <a:pt x="0" y="28570"/>
                  </a:moveTo>
                  <a:lnTo>
                    <a:pt x="141553" y="28570"/>
                  </a:lnTo>
                  <a:lnTo>
                    <a:pt x="283107" y="28570"/>
                  </a:lnTo>
                  <a:lnTo>
                    <a:pt x="424661" y="57140"/>
                  </a:lnTo>
                  <a:lnTo>
                    <a:pt x="566215" y="28570"/>
                  </a:lnTo>
                  <a:lnTo>
                    <a:pt x="707769" y="0"/>
                  </a:lnTo>
                  <a:lnTo>
                    <a:pt x="849323" y="85710"/>
                  </a:lnTo>
                  <a:lnTo>
                    <a:pt x="990877" y="142851"/>
                  </a:lnTo>
                  <a:lnTo>
                    <a:pt x="1132431" y="57140"/>
                  </a:lnTo>
                  <a:lnTo>
                    <a:pt x="1273984" y="0"/>
                  </a:lnTo>
                  <a:lnTo>
                    <a:pt x="1415538" y="0"/>
                  </a:lnTo>
                  <a:lnTo>
                    <a:pt x="1557092" y="0"/>
                  </a:lnTo>
                  <a:lnTo>
                    <a:pt x="1698646" y="28570"/>
                  </a:lnTo>
                  <a:lnTo>
                    <a:pt x="1840200" y="0"/>
                  </a:lnTo>
                  <a:lnTo>
                    <a:pt x="1981754" y="0"/>
                  </a:lnTo>
                  <a:lnTo>
                    <a:pt x="2123308" y="0"/>
                  </a:lnTo>
                  <a:lnTo>
                    <a:pt x="2264862" y="28570"/>
                  </a:lnTo>
                  <a:lnTo>
                    <a:pt x="2406416" y="199991"/>
                  </a:lnTo>
                  <a:lnTo>
                    <a:pt x="2547969" y="171421"/>
                  </a:lnTo>
                  <a:lnTo>
                    <a:pt x="2689523" y="285702"/>
                  </a:lnTo>
                  <a:lnTo>
                    <a:pt x="2831077" y="399983"/>
                  </a:lnTo>
                  <a:lnTo>
                    <a:pt x="2972631" y="485694"/>
                  </a:lnTo>
                  <a:lnTo>
                    <a:pt x="3114185" y="542834"/>
                  </a:lnTo>
                  <a:lnTo>
                    <a:pt x="3255739" y="714256"/>
                  </a:lnTo>
                  <a:lnTo>
                    <a:pt x="3397293" y="685686"/>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799967"/>
            </a:xfrm>
            <a:custGeom>
              <a:avLst/>
              <a:pathLst>
                <a:path w="0" h="799967">
                  <a:moveTo>
                    <a:pt x="0" y="0"/>
                  </a:moveTo>
                  <a:lnTo>
                    <a:pt x="0" y="799967"/>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771396"/>
            </a:xfrm>
            <a:custGeom>
              <a:avLst/>
              <a:pathLst>
                <a:path w="0" h="771396">
                  <a:moveTo>
                    <a:pt x="0" y="0"/>
                  </a:moveTo>
                  <a:lnTo>
                    <a:pt x="0" y="771396"/>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714256"/>
            </a:xfrm>
            <a:custGeom>
              <a:avLst/>
              <a:pathLst>
                <a:path w="3397293" h="714256">
                  <a:moveTo>
                    <a:pt x="0" y="28570"/>
                  </a:moveTo>
                  <a:lnTo>
                    <a:pt x="141553" y="28570"/>
                  </a:lnTo>
                  <a:lnTo>
                    <a:pt x="283107" y="28570"/>
                  </a:lnTo>
                  <a:lnTo>
                    <a:pt x="424661" y="57140"/>
                  </a:lnTo>
                  <a:lnTo>
                    <a:pt x="566215" y="28570"/>
                  </a:lnTo>
                  <a:lnTo>
                    <a:pt x="707769" y="0"/>
                  </a:lnTo>
                  <a:lnTo>
                    <a:pt x="849323" y="85710"/>
                  </a:lnTo>
                  <a:lnTo>
                    <a:pt x="990877" y="142851"/>
                  </a:lnTo>
                  <a:lnTo>
                    <a:pt x="1132431" y="57140"/>
                  </a:lnTo>
                  <a:lnTo>
                    <a:pt x="1273984" y="0"/>
                  </a:lnTo>
                  <a:lnTo>
                    <a:pt x="1415538" y="0"/>
                  </a:lnTo>
                  <a:lnTo>
                    <a:pt x="1557092" y="0"/>
                  </a:lnTo>
                  <a:lnTo>
                    <a:pt x="1698646" y="28570"/>
                  </a:lnTo>
                  <a:lnTo>
                    <a:pt x="1840200" y="0"/>
                  </a:lnTo>
                  <a:lnTo>
                    <a:pt x="1981754" y="0"/>
                  </a:lnTo>
                  <a:lnTo>
                    <a:pt x="2123308" y="0"/>
                  </a:lnTo>
                  <a:lnTo>
                    <a:pt x="2264862" y="28570"/>
                  </a:lnTo>
                  <a:lnTo>
                    <a:pt x="2406416" y="199991"/>
                  </a:lnTo>
                  <a:lnTo>
                    <a:pt x="2547969" y="171421"/>
                  </a:lnTo>
                  <a:lnTo>
                    <a:pt x="2689523" y="285702"/>
                  </a:lnTo>
                  <a:lnTo>
                    <a:pt x="2831077" y="399983"/>
                  </a:lnTo>
                  <a:lnTo>
                    <a:pt x="2972631" y="485694"/>
                  </a:lnTo>
                  <a:lnTo>
                    <a:pt x="3114185" y="542834"/>
                  </a:lnTo>
                  <a:lnTo>
                    <a:pt x="3255739" y="714256"/>
                  </a:lnTo>
                  <a:lnTo>
                    <a:pt x="3397293" y="685686"/>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8" name="tx38"/>
            <p:cNvSpPr/>
            <p:nvPr/>
          </p:nvSpPr>
          <p:spPr>
            <a:xfrm>
              <a:off x="4316414"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9" name="tx39"/>
            <p:cNvSpPr/>
            <p:nvPr/>
          </p:nvSpPr>
          <p:spPr>
            <a:xfrm>
              <a:off x="4457968"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4730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4730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1166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412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4401" y="4831778"/>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Honduras</a:t>
              </a:r>
            </a:p>
          </p:txBody>
        </p:sp>
        <p:sp>
          <p:nvSpPr>
            <p:cNvPr id="60" name="tx60"/>
            <p:cNvSpPr/>
            <p:nvPr/>
          </p:nvSpPr>
          <p:spPr>
            <a:xfrm>
              <a:off x="287876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41220"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10705" y="472419"/>
              <a:ext cx="261781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Honduras,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322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989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48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156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7823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94901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782313"/>
              <a:ext cx="3397293" cy="2083247"/>
            </a:xfrm>
            <a:custGeom>
              <a:avLst/>
              <a:pathLst>
                <a:path w="3397293" h="2083247">
                  <a:moveTo>
                    <a:pt x="0" y="83329"/>
                  </a:moveTo>
                  <a:lnTo>
                    <a:pt x="141553" y="83329"/>
                  </a:lnTo>
                  <a:lnTo>
                    <a:pt x="283107" y="83329"/>
                  </a:lnTo>
                  <a:lnTo>
                    <a:pt x="424661" y="166659"/>
                  </a:lnTo>
                  <a:lnTo>
                    <a:pt x="566215" y="83329"/>
                  </a:lnTo>
                  <a:lnTo>
                    <a:pt x="707769" y="0"/>
                  </a:lnTo>
                  <a:lnTo>
                    <a:pt x="849323" y="249989"/>
                  </a:lnTo>
                  <a:lnTo>
                    <a:pt x="990877" y="416649"/>
                  </a:lnTo>
                  <a:lnTo>
                    <a:pt x="1132431" y="166659"/>
                  </a:lnTo>
                  <a:lnTo>
                    <a:pt x="1273984" y="0"/>
                  </a:lnTo>
                  <a:lnTo>
                    <a:pt x="1415538" y="0"/>
                  </a:lnTo>
                  <a:lnTo>
                    <a:pt x="1557092" y="0"/>
                  </a:lnTo>
                  <a:lnTo>
                    <a:pt x="1698646" y="83329"/>
                  </a:lnTo>
                  <a:lnTo>
                    <a:pt x="1840200" y="0"/>
                  </a:lnTo>
                  <a:lnTo>
                    <a:pt x="1981754" y="0"/>
                  </a:lnTo>
                  <a:lnTo>
                    <a:pt x="2123308" y="0"/>
                  </a:lnTo>
                  <a:lnTo>
                    <a:pt x="2264862" y="83329"/>
                  </a:lnTo>
                  <a:lnTo>
                    <a:pt x="2406416" y="583309"/>
                  </a:lnTo>
                  <a:lnTo>
                    <a:pt x="2547969" y="499979"/>
                  </a:lnTo>
                  <a:lnTo>
                    <a:pt x="2689523" y="833298"/>
                  </a:lnTo>
                  <a:lnTo>
                    <a:pt x="2831077" y="1166618"/>
                  </a:lnTo>
                  <a:lnTo>
                    <a:pt x="2972631" y="1416608"/>
                  </a:lnTo>
                  <a:lnTo>
                    <a:pt x="3114185" y="1583268"/>
                  </a:lnTo>
                  <a:lnTo>
                    <a:pt x="3255739" y="2083247"/>
                  </a:lnTo>
                  <a:lnTo>
                    <a:pt x="3397293" y="1999917"/>
                  </a:lnTo>
                </a:path>
              </a:pathLst>
            </a:custGeom>
            <a:ln w="27101" cap="flat">
              <a:solidFill>
                <a:srgbClr val="0058AB">
                  <a:alpha val="100000"/>
                </a:srgbClr>
              </a:solidFill>
              <a:prstDash val="solid"/>
              <a:round/>
            </a:ln>
          </p:spPr>
          <p:txBody>
            <a:bodyPr/>
            <a:lstStyle/>
            <a:p/>
          </p:txBody>
        </p:sp>
        <p:sp>
          <p:nvSpPr>
            <p:cNvPr id="79" name="pl79"/>
            <p:cNvSpPr/>
            <p:nvPr/>
          </p:nvSpPr>
          <p:spPr>
            <a:xfrm>
              <a:off x="5437664" y="2615612"/>
              <a:ext cx="3397293" cy="666639"/>
            </a:xfrm>
            <a:custGeom>
              <a:avLst/>
              <a:pathLst>
                <a:path w="3397293" h="666639">
                  <a:moveTo>
                    <a:pt x="0" y="666639"/>
                  </a:moveTo>
                  <a:lnTo>
                    <a:pt x="141553" y="583309"/>
                  </a:lnTo>
                  <a:lnTo>
                    <a:pt x="283107" y="583309"/>
                  </a:lnTo>
                  <a:lnTo>
                    <a:pt x="424661" y="499979"/>
                  </a:lnTo>
                  <a:lnTo>
                    <a:pt x="566215" y="416649"/>
                  </a:lnTo>
                  <a:lnTo>
                    <a:pt x="707769" y="333319"/>
                  </a:lnTo>
                  <a:lnTo>
                    <a:pt x="849323" y="249989"/>
                  </a:lnTo>
                  <a:lnTo>
                    <a:pt x="990877" y="249989"/>
                  </a:lnTo>
                  <a:lnTo>
                    <a:pt x="1132431" y="166659"/>
                  </a:lnTo>
                  <a:lnTo>
                    <a:pt x="1273984" y="83329"/>
                  </a:lnTo>
                  <a:lnTo>
                    <a:pt x="1415538" y="83329"/>
                  </a:lnTo>
                  <a:lnTo>
                    <a:pt x="1557092" y="83329"/>
                  </a:lnTo>
                  <a:lnTo>
                    <a:pt x="1698646" y="83329"/>
                  </a:lnTo>
                  <a:lnTo>
                    <a:pt x="1840200" y="83329"/>
                  </a:lnTo>
                  <a:lnTo>
                    <a:pt x="1981754" y="83329"/>
                  </a:lnTo>
                  <a:lnTo>
                    <a:pt x="2123308" y="83329"/>
                  </a:lnTo>
                  <a:lnTo>
                    <a:pt x="2264862" y="0"/>
                  </a:lnTo>
                  <a:lnTo>
                    <a:pt x="2406416" y="0"/>
                  </a:lnTo>
                  <a:lnTo>
                    <a:pt x="2547969" y="0"/>
                  </a:lnTo>
                  <a:lnTo>
                    <a:pt x="2689523" y="0"/>
                  </a:lnTo>
                  <a:lnTo>
                    <a:pt x="2831077" y="166659"/>
                  </a:lnTo>
                  <a:lnTo>
                    <a:pt x="2972631" y="249989"/>
                  </a:lnTo>
                  <a:lnTo>
                    <a:pt x="3114185" y="83329"/>
                  </a:lnTo>
                  <a:lnTo>
                    <a:pt x="3255739" y="83329"/>
                  </a:lnTo>
                  <a:lnTo>
                    <a:pt x="3397293" y="83329"/>
                  </a:lnTo>
                </a:path>
              </a:pathLst>
            </a:custGeom>
            <a:ln w="27101" cap="flat">
              <a:solidFill>
                <a:srgbClr val="80BD41">
                  <a:alpha val="100000"/>
                </a:srgbClr>
              </a:solidFill>
              <a:prstDash val="solid"/>
              <a:round/>
            </a:ln>
          </p:spPr>
          <p:txBody>
            <a:bodyPr/>
            <a:lstStyle/>
            <a:p/>
          </p:txBody>
        </p:sp>
        <p:sp>
          <p:nvSpPr>
            <p:cNvPr id="80" name="pl80"/>
            <p:cNvSpPr/>
            <p:nvPr/>
          </p:nvSpPr>
          <p:spPr>
            <a:xfrm>
              <a:off x="5437664" y="1698983"/>
              <a:ext cx="3397293" cy="1166618"/>
            </a:xfrm>
            <a:custGeom>
              <a:avLst/>
              <a:pathLst>
                <a:path w="3397293" h="1166618">
                  <a:moveTo>
                    <a:pt x="0" y="83329"/>
                  </a:moveTo>
                  <a:lnTo>
                    <a:pt x="141553" y="166659"/>
                  </a:lnTo>
                  <a:lnTo>
                    <a:pt x="283107" y="83329"/>
                  </a:lnTo>
                  <a:lnTo>
                    <a:pt x="424661" y="83329"/>
                  </a:lnTo>
                  <a:lnTo>
                    <a:pt x="566215" y="83329"/>
                  </a:lnTo>
                  <a:lnTo>
                    <a:pt x="707769" y="0"/>
                  </a:lnTo>
                  <a:lnTo>
                    <a:pt x="849323" y="83329"/>
                  </a:lnTo>
                  <a:lnTo>
                    <a:pt x="990877" y="166659"/>
                  </a:lnTo>
                  <a:lnTo>
                    <a:pt x="1132431" y="0"/>
                  </a:lnTo>
                  <a:lnTo>
                    <a:pt x="1273984" y="83329"/>
                  </a:lnTo>
                  <a:lnTo>
                    <a:pt x="1415538" y="83329"/>
                  </a:lnTo>
                  <a:lnTo>
                    <a:pt x="1557092" y="83329"/>
                  </a:lnTo>
                  <a:lnTo>
                    <a:pt x="1698646" y="83329"/>
                  </a:lnTo>
                  <a:lnTo>
                    <a:pt x="1840200" y="249989"/>
                  </a:lnTo>
                  <a:lnTo>
                    <a:pt x="1981754" y="166659"/>
                  </a:lnTo>
                  <a:lnTo>
                    <a:pt x="2123308" y="83329"/>
                  </a:lnTo>
                  <a:lnTo>
                    <a:pt x="2264862" y="166659"/>
                  </a:lnTo>
                  <a:lnTo>
                    <a:pt x="2406416" y="333319"/>
                  </a:lnTo>
                  <a:lnTo>
                    <a:pt x="2547969" y="583309"/>
                  </a:lnTo>
                  <a:lnTo>
                    <a:pt x="2689523" y="916628"/>
                  </a:lnTo>
                  <a:lnTo>
                    <a:pt x="2831077" y="999958"/>
                  </a:lnTo>
                  <a:lnTo>
                    <a:pt x="2972631" y="1166618"/>
                  </a:lnTo>
                  <a:lnTo>
                    <a:pt x="3114185" y="833298"/>
                  </a:lnTo>
                  <a:lnTo>
                    <a:pt x="3255739" y="833298"/>
                  </a:lnTo>
                  <a:lnTo>
                    <a:pt x="3397293" y="999958"/>
                  </a:lnTo>
                </a:path>
              </a:pathLst>
            </a:custGeom>
            <a:ln w="27101" cap="flat">
              <a:solidFill>
                <a:srgbClr val="961A49">
                  <a:alpha val="100000"/>
                </a:srgbClr>
              </a:solidFill>
              <a:prstDash val="solid"/>
              <a:round/>
            </a:ln>
          </p:spPr>
          <p:txBody>
            <a:bodyPr/>
            <a:lstStyle/>
            <a:p/>
          </p:txBody>
        </p:sp>
        <p:sp>
          <p:nvSpPr>
            <p:cNvPr id="81" name="pl81"/>
            <p:cNvSpPr/>
            <p:nvPr/>
          </p:nvSpPr>
          <p:spPr>
            <a:xfrm>
              <a:off x="5437664" y="261561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782313"/>
              <a:ext cx="3397293" cy="2083247"/>
            </a:xfrm>
            <a:custGeom>
              <a:avLst/>
              <a:pathLst>
                <a:path w="3397293" h="2083247">
                  <a:moveTo>
                    <a:pt x="0" y="83329"/>
                  </a:moveTo>
                  <a:lnTo>
                    <a:pt x="141553" y="83329"/>
                  </a:lnTo>
                  <a:lnTo>
                    <a:pt x="283107" y="83329"/>
                  </a:lnTo>
                  <a:lnTo>
                    <a:pt x="424661" y="166659"/>
                  </a:lnTo>
                  <a:lnTo>
                    <a:pt x="566215" y="83329"/>
                  </a:lnTo>
                  <a:lnTo>
                    <a:pt x="707769" y="0"/>
                  </a:lnTo>
                  <a:lnTo>
                    <a:pt x="849323" y="249989"/>
                  </a:lnTo>
                  <a:lnTo>
                    <a:pt x="990877" y="416649"/>
                  </a:lnTo>
                  <a:lnTo>
                    <a:pt x="1132431" y="166659"/>
                  </a:lnTo>
                  <a:lnTo>
                    <a:pt x="1273984" y="0"/>
                  </a:lnTo>
                  <a:lnTo>
                    <a:pt x="1415538" y="0"/>
                  </a:lnTo>
                  <a:lnTo>
                    <a:pt x="1557092" y="0"/>
                  </a:lnTo>
                  <a:lnTo>
                    <a:pt x="1698646" y="83329"/>
                  </a:lnTo>
                  <a:lnTo>
                    <a:pt x="1840200" y="0"/>
                  </a:lnTo>
                  <a:lnTo>
                    <a:pt x="1981754" y="0"/>
                  </a:lnTo>
                  <a:lnTo>
                    <a:pt x="2123308" y="0"/>
                  </a:lnTo>
                  <a:lnTo>
                    <a:pt x="2264862" y="83329"/>
                  </a:lnTo>
                  <a:lnTo>
                    <a:pt x="2406416" y="583309"/>
                  </a:lnTo>
                  <a:lnTo>
                    <a:pt x="2547969" y="499979"/>
                  </a:lnTo>
                  <a:lnTo>
                    <a:pt x="2689523" y="833298"/>
                  </a:lnTo>
                  <a:lnTo>
                    <a:pt x="2831077" y="1166618"/>
                  </a:lnTo>
                  <a:lnTo>
                    <a:pt x="2972631" y="1416608"/>
                  </a:lnTo>
                  <a:lnTo>
                    <a:pt x="3114185" y="1583268"/>
                  </a:lnTo>
                  <a:lnTo>
                    <a:pt x="3255739" y="2083247"/>
                  </a:lnTo>
                  <a:lnTo>
                    <a:pt x="3397293" y="1999917"/>
                  </a:lnTo>
                </a:path>
              </a:pathLst>
            </a:custGeom>
            <a:ln w="43362" cap="flat">
              <a:solidFill>
                <a:srgbClr val="000000">
                  <a:alpha val="100000"/>
                </a:srgbClr>
              </a:solidFill>
              <a:prstDash val="solid"/>
              <a:round/>
            </a:ln>
          </p:spPr>
          <p:txBody>
            <a:bodyPr/>
            <a:lstStyle/>
            <a:p/>
          </p:txBody>
        </p:sp>
        <p:sp>
          <p:nvSpPr>
            <p:cNvPr id="83" name="pl83"/>
            <p:cNvSpPr/>
            <p:nvPr/>
          </p:nvSpPr>
          <p:spPr>
            <a:xfrm>
              <a:off x="5437664" y="1648985"/>
              <a:ext cx="0" cy="216657"/>
            </a:xfrm>
            <a:custGeom>
              <a:avLst/>
              <a:pathLst>
                <a:path w="0" h="216657">
                  <a:moveTo>
                    <a:pt x="0" y="21665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648985"/>
              <a:ext cx="0" cy="133327"/>
            </a:xfrm>
            <a:custGeom>
              <a:avLst/>
              <a:pathLst>
                <a:path w="0" h="133327">
                  <a:moveTo>
                    <a:pt x="0" y="13332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648985"/>
              <a:ext cx="0" cy="133327"/>
            </a:xfrm>
            <a:custGeom>
              <a:avLst/>
              <a:pathLst>
                <a:path w="0" h="133327">
                  <a:moveTo>
                    <a:pt x="0" y="13332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648985"/>
              <a:ext cx="0" cy="133327"/>
            </a:xfrm>
            <a:custGeom>
              <a:avLst/>
              <a:pathLst>
                <a:path w="0" h="133327">
                  <a:moveTo>
                    <a:pt x="0" y="13332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648985"/>
              <a:ext cx="0" cy="966626"/>
            </a:xfrm>
            <a:custGeom>
              <a:avLst/>
              <a:pathLst>
                <a:path w="0" h="966626">
                  <a:moveTo>
                    <a:pt x="0" y="96662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648985"/>
              <a:ext cx="0" cy="2216575"/>
            </a:xfrm>
            <a:custGeom>
              <a:avLst/>
              <a:pathLst>
                <a:path w="0" h="2216575">
                  <a:moveTo>
                    <a:pt x="0" y="221657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648985"/>
              <a:ext cx="0" cy="2133245"/>
            </a:xfrm>
            <a:custGeom>
              <a:avLst/>
              <a:pathLst>
                <a:path w="0" h="2133245">
                  <a:moveTo>
                    <a:pt x="0" y="213324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782313"/>
              <a:ext cx="3397293" cy="2083247"/>
            </a:xfrm>
            <a:custGeom>
              <a:avLst/>
              <a:pathLst>
                <a:path w="3397293" h="2083247">
                  <a:moveTo>
                    <a:pt x="0" y="83329"/>
                  </a:moveTo>
                  <a:lnTo>
                    <a:pt x="141553" y="83329"/>
                  </a:lnTo>
                  <a:lnTo>
                    <a:pt x="283107" y="83329"/>
                  </a:lnTo>
                  <a:lnTo>
                    <a:pt x="424661" y="166659"/>
                  </a:lnTo>
                  <a:lnTo>
                    <a:pt x="566215" y="83329"/>
                  </a:lnTo>
                  <a:lnTo>
                    <a:pt x="707769" y="0"/>
                  </a:lnTo>
                  <a:lnTo>
                    <a:pt x="849323" y="249989"/>
                  </a:lnTo>
                  <a:lnTo>
                    <a:pt x="990877" y="416649"/>
                  </a:lnTo>
                  <a:lnTo>
                    <a:pt x="1132431" y="166659"/>
                  </a:lnTo>
                  <a:lnTo>
                    <a:pt x="1273984" y="0"/>
                  </a:lnTo>
                  <a:lnTo>
                    <a:pt x="1415538" y="0"/>
                  </a:lnTo>
                  <a:lnTo>
                    <a:pt x="1557092" y="0"/>
                  </a:lnTo>
                  <a:lnTo>
                    <a:pt x="1698646" y="83329"/>
                  </a:lnTo>
                  <a:lnTo>
                    <a:pt x="1840200" y="0"/>
                  </a:lnTo>
                  <a:lnTo>
                    <a:pt x="1981754" y="0"/>
                  </a:lnTo>
                  <a:lnTo>
                    <a:pt x="2123308" y="0"/>
                  </a:lnTo>
                  <a:lnTo>
                    <a:pt x="2264862" y="83329"/>
                  </a:lnTo>
                  <a:lnTo>
                    <a:pt x="2406416" y="583309"/>
                  </a:lnTo>
                  <a:lnTo>
                    <a:pt x="2547969" y="499979"/>
                  </a:lnTo>
                  <a:lnTo>
                    <a:pt x="2689523" y="833298"/>
                  </a:lnTo>
                  <a:lnTo>
                    <a:pt x="2831077" y="1166618"/>
                  </a:lnTo>
                  <a:lnTo>
                    <a:pt x="2972631" y="1416608"/>
                  </a:lnTo>
                  <a:lnTo>
                    <a:pt x="3114185" y="1583268"/>
                  </a:lnTo>
                  <a:lnTo>
                    <a:pt x="3255739" y="2083247"/>
                  </a:lnTo>
                  <a:lnTo>
                    <a:pt x="3397293" y="1999917"/>
                  </a:lnTo>
                </a:path>
              </a:pathLst>
            </a:custGeom>
            <a:ln w="27101" cap="flat">
              <a:solidFill>
                <a:srgbClr val="0058AB">
                  <a:alpha val="100000"/>
                </a:srgbClr>
              </a:solidFill>
              <a:prstDash val="solid"/>
              <a:round/>
            </a:ln>
          </p:spPr>
          <p:txBody>
            <a:bodyPr/>
            <a:lstStyle/>
            <a:p/>
          </p:txBody>
        </p:sp>
        <p:sp>
          <p:nvSpPr>
            <p:cNvPr id="91" name="tx91"/>
            <p:cNvSpPr/>
            <p:nvPr/>
          </p:nvSpPr>
          <p:spPr>
            <a:xfrm>
              <a:off x="5407519" y="15752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2" name="tx92"/>
            <p:cNvSpPr/>
            <p:nvPr/>
          </p:nvSpPr>
          <p:spPr>
            <a:xfrm>
              <a:off x="6085143" y="15752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3" name="tx93"/>
            <p:cNvSpPr/>
            <p:nvPr/>
          </p:nvSpPr>
          <p:spPr>
            <a:xfrm>
              <a:off x="6792913" y="15752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4" name="tx94"/>
            <p:cNvSpPr/>
            <p:nvPr/>
          </p:nvSpPr>
          <p:spPr>
            <a:xfrm>
              <a:off x="7500682" y="15752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5" name="tx95"/>
            <p:cNvSpPr/>
            <p:nvPr/>
          </p:nvSpPr>
          <p:spPr>
            <a:xfrm>
              <a:off x="8097042" y="15752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15063" y="157521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7" name="tx97"/>
            <p:cNvSpPr/>
            <p:nvPr/>
          </p:nvSpPr>
          <p:spPr>
            <a:xfrm>
              <a:off x="8756617" y="157653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8" name="tx98"/>
            <p:cNvSpPr/>
            <p:nvPr/>
          </p:nvSpPr>
          <p:spPr>
            <a:xfrm>
              <a:off x="8902429" y="26598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26598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39679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56349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7301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89689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96400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6400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2836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9081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31100" y="4831778"/>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Honduras</a:t>
              </a:r>
            </a:p>
          </p:txBody>
        </p:sp>
        <p:sp>
          <p:nvSpPr>
            <p:cNvPr id="117" name="tx117"/>
            <p:cNvSpPr/>
            <p:nvPr/>
          </p:nvSpPr>
          <p:spPr>
            <a:xfrm>
              <a:off x="719546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57919"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53549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97211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40873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75380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19042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62704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3039321" cy="149993"/>
            </a:xfrm>
            <a:prstGeom prst="rect">
              <a:avLst/>
            </a:prstGeom>
            <a:solidFill>
              <a:srgbClr val="1CABE2">
                <a:alpha val="80000"/>
              </a:srgbClr>
            </a:solidFill>
          </p:spPr>
          <p:txBody>
            <a:bodyPr/>
            <a:lstStyle/>
            <a:p/>
          </p:txBody>
        </p:sp>
        <p:sp>
          <p:nvSpPr>
            <p:cNvPr id="131" name="rc131"/>
            <p:cNvSpPr/>
            <p:nvPr/>
          </p:nvSpPr>
          <p:spPr>
            <a:xfrm>
              <a:off x="1317178" y="5637654"/>
              <a:ext cx="7321564" cy="149993"/>
            </a:xfrm>
            <a:prstGeom prst="rect">
              <a:avLst/>
            </a:prstGeom>
            <a:solidFill>
              <a:srgbClr val="1CABE2">
                <a:alpha val="80000"/>
              </a:srgbClr>
            </a:solidFill>
          </p:spPr>
          <p:txBody>
            <a:bodyPr/>
            <a:lstStyle/>
            <a:p/>
          </p:txBody>
        </p:sp>
        <p:sp>
          <p:nvSpPr>
            <p:cNvPr id="132" name="rc132"/>
            <p:cNvSpPr/>
            <p:nvPr/>
          </p:nvSpPr>
          <p:spPr>
            <a:xfrm>
              <a:off x="1317178" y="5450161"/>
              <a:ext cx="7059749" cy="149993"/>
            </a:xfrm>
            <a:prstGeom prst="rect">
              <a:avLst/>
            </a:prstGeom>
            <a:solidFill>
              <a:srgbClr val="1CABE2">
                <a:alpha val="80000"/>
              </a:srgbClr>
            </a:solidFill>
          </p:spPr>
          <p:txBody>
            <a:bodyPr/>
            <a:lstStyle/>
            <a:p/>
          </p:txBody>
        </p:sp>
        <p:sp>
          <p:nvSpPr>
            <p:cNvPr id="133" name="tx133"/>
            <p:cNvSpPr/>
            <p:nvPr/>
          </p:nvSpPr>
          <p:spPr>
            <a:xfrm>
              <a:off x="8207706" y="5658183"/>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60,000</a:t>
              </a:r>
            </a:p>
          </p:txBody>
        </p:sp>
        <p:sp>
          <p:nvSpPr>
            <p:cNvPr id="134" name="tx134"/>
            <p:cNvSpPr/>
            <p:nvPr/>
          </p:nvSpPr>
          <p:spPr>
            <a:xfrm>
              <a:off x="7945891"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58,000</a:t>
              </a:r>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32651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0" name="tx140"/>
            <p:cNvSpPr/>
            <p:nvPr/>
          </p:nvSpPr>
          <p:spPr>
            <a:xfrm>
              <a:off x="576313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1" name="tx141"/>
            <p:cNvSpPr/>
            <p:nvPr/>
          </p:nvSpPr>
          <p:spPr>
            <a:xfrm>
              <a:off x="819976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2" name="tx142"/>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3" name="tx14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4" name="tx14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Honduras (75%) was 14 percentage points lower than the global average (89%) and 10 percentage points lower than the average across all LACR countries (85%).
National DTP1 coverage was 14 percentage points lower than in 2019 (89%).
This equates to 58,000 zero-dose children in 2024 compared to 25,000 zero-dose children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806843"/>
              <a:ext cx="231165" cy="16493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53091"/>
              <a:ext cx="231165" cy="190313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527716"/>
              <a:ext cx="231165" cy="19285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806843"/>
              <a:ext cx="231165" cy="1649382"/>
            </a:xfrm>
            <a:prstGeom prst="rect">
              <a:avLst/>
            </a:prstGeom>
            <a:solidFill>
              <a:srgbClr val="0083CF">
                <a:alpha val="100000"/>
              </a:srgbClr>
            </a:solidFill>
          </p:spPr>
          <p:txBody>
            <a:bodyPr/>
            <a:lstStyle/>
            <a:p/>
          </p:txBody>
        </p:sp>
        <p:sp>
          <p:nvSpPr>
            <p:cNvPr id="46" name="rc46"/>
            <p:cNvSpPr/>
            <p:nvPr/>
          </p:nvSpPr>
          <p:spPr>
            <a:xfrm>
              <a:off x="1099195" y="1756092"/>
              <a:ext cx="231165" cy="1700132"/>
            </a:xfrm>
            <a:prstGeom prst="rect">
              <a:avLst/>
            </a:prstGeom>
            <a:solidFill>
              <a:srgbClr val="0083CF">
                <a:alpha val="100000"/>
              </a:srgbClr>
            </a:solidFill>
          </p:spPr>
          <p:txBody>
            <a:bodyPr/>
            <a:lstStyle/>
            <a:p/>
          </p:txBody>
        </p:sp>
        <p:sp>
          <p:nvSpPr>
            <p:cNvPr id="47" name="rc47"/>
            <p:cNvSpPr/>
            <p:nvPr/>
          </p:nvSpPr>
          <p:spPr>
            <a:xfrm>
              <a:off x="1356046" y="1578467"/>
              <a:ext cx="231165" cy="1877758"/>
            </a:xfrm>
            <a:prstGeom prst="rect">
              <a:avLst/>
            </a:prstGeom>
            <a:solidFill>
              <a:srgbClr val="0083CF">
                <a:alpha val="100000"/>
              </a:srgbClr>
            </a:solidFill>
          </p:spPr>
          <p:txBody>
            <a:bodyPr/>
            <a:lstStyle/>
            <a:p/>
          </p:txBody>
        </p:sp>
        <p:sp>
          <p:nvSpPr>
            <p:cNvPr id="48" name="rc48"/>
            <p:cNvSpPr/>
            <p:nvPr/>
          </p:nvSpPr>
          <p:spPr>
            <a:xfrm>
              <a:off x="1612896" y="1553091"/>
              <a:ext cx="231165" cy="1903133"/>
            </a:xfrm>
            <a:prstGeom prst="rect">
              <a:avLst/>
            </a:prstGeom>
            <a:solidFill>
              <a:srgbClr val="F26A21">
                <a:alpha val="100000"/>
              </a:srgbClr>
            </a:solidFill>
          </p:spPr>
          <p:txBody>
            <a:bodyPr/>
            <a:lstStyle/>
            <a:p/>
          </p:txBody>
        </p:sp>
        <p:sp>
          <p:nvSpPr>
            <p:cNvPr id="49" name="rc49"/>
            <p:cNvSpPr/>
            <p:nvPr/>
          </p:nvSpPr>
          <p:spPr>
            <a:xfrm>
              <a:off x="2126598" y="1527716"/>
              <a:ext cx="231165" cy="1928508"/>
            </a:xfrm>
            <a:prstGeom prst="rect">
              <a:avLst/>
            </a:prstGeom>
            <a:solidFill>
              <a:srgbClr val="0083CF">
                <a:alpha val="100000"/>
              </a:srgbClr>
            </a:solidFill>
          </p:spPr>
          <p:txBody>
            <a:bodyPr/>
            <a:lstStyle/>
            <a:p/>
          </p:txBody>
        </p:sp>
        <p:sp>
          <p:nvSpPr>
            <p:cNvPr id="50" name="rc50"/>
            <p:cNvSpPr/>
            <p:nvPr/>
          </p:nvSpPr>
          <p:spPr>
            <a:xfrm>
              <a:off x="2383449" y="1426216"/>
              <a:ext cx="231165" cy="2030008"/>
            </a:xfrm>
            <a:prstGeom prst="rect">
              <a:avLst/>
            </a:prstGeom>
            <a:solidFill>
              <a:srgbClr val="0083CF">
                <a:alpha val="100000"/>
              </a:srgbClr>
            </a:solidFill>
          </p:spPr>
          <p:txBody>
            <a:bodyPr/>
            <a:lstStyle/>
            <a:p/>
          </p:txBody>
        </p:sp>
        <p:sp>
          <p:nvSpPr>
            <p:cNvPr id="51" name="rc51"/>
            <p:cNvSpPr/>
            <p:nvPr/>
          </p:nvSpPr>
          <p:spPr>
            <a:xfrm>
              <a:off x="2897150" y="1350091"/>
              <a:ext cx="231165" cy="2106134"/>
            </a:xfrm>
            <a:prstGeom prst="rect">
              <a:avLst/>
            </a:prstGeom>
            <a:solidFill>
              <a:srgbClr val="0083CF">
                <a:alpha val="100000"/>
              </a:srgbClr>
            </a:solidFill>
          </p:spPr>
          <p:txBody>
            <a:bodyPr/>
            <a:lstStyle/>
            <a:p/>
          </p:txBody>
        </p:sp>
        <p:sp>
          <p:nvSpPr>
            <p:cNvPr id="52" name="rc52"/>
            <p:cNvSpPr/>
            <p:nvPr/>
          </p:nvSpPr>
          <p:spPr>
            <a:xfrm>
              <a:off x="3154001" y="1350091"/>
              <a:ext cx="231165" cy="2106134"/>
            </a:xfrm>
            <a:prstGeom prst="rect">
              <a:avLst/>
            </a:prstGeom>
            <a:solidFill>
              <a:srgbClr val="0083CF">
                <a:alpha val="100000"/>
              </a:srgbClr>
            </a:solidFill>
          </p:spPr>
          <p:txBody>
            <a:bodyPr/>
            <a:lstStyle/>
            <a:p/>
          </p:txBody>
        </p:sp>
        <p:sp>
          <p:nvSpPr>
            <p:cNvPr id="53" name="rc53"/>
            <p:cNvSpPr/>
            <p:nvPr/>
          </p:nvSpPr>
          <p:spPr>
            <a:xfrm>
              <a:off x="3924553" y="1197840"/>
              <a:ext cx="231165" cy="2258384"/>
            </a:xfrm>
            <a:prstGeom prst="rect">
              <a:avLst/>
            </a:prstGeom>
            <a:solidFill>
              <a:srgbClr val="0083CF">
                <a:alpha val="100000"/>
              </a:srgbClr>
            </a:solidFill>
          </p:spPr>
          <p:txBody>
            <a:bodyPr/>
            <a:lstStyle/>
            <a:p/>
          </p:txBody>
        </p:sp>
        <p:sp>
          <p:nvSpPr>
            <p:cNvPr id="54" name="rc54"/>
            <p:cNvSpPr/>
            <p:nvPr/>
          </p:nvSpPr>
          <p:spPr>
            <a:xfrm>
              <a:off x="4181404"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806843"/>
              <a:ext cx="193568" cy="193568"/>
            </a:xfrm>
            <a:custGeom>
              <a:avLst/>
              <a:pathLst>
                <a:path w="193568" h="193568">
                  <a:moveTo>
                    <a:pt x="185283" y="0"/>
                  </a:moveTo>
                  <a:lnTo>
                    <a:pt x="193568" y="0"/>
                  </a:lnTo>
                  <a:lnTo>
                    <a:pt x="0" y="193568"/>
                  </a:lnTo>
                  <a:lnTo>
                    <a:pt x="0" y="185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806843"/>
              <a:ext cx="110719" cy="110719"/>
            </a:xfrm>
            <a:custGeom>
              <a:avLst/>
              <a:pathLst>
                <a:path w="110719" h="110719">
                  <a:moveTo>
                    <a:pt x="102434" y="0"/>
                  </a:moveTo>
                  <a:lnTo>
                    <a:pt x="110719" y="0"/>
                  </a:lnTo>
                  <a:lnTo>
                    <a:pt x="0" y="110719"/>
                  </a:lnTo>
                  <a:lnTo>
                    <a:pt x="0" y="102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806843"/>
              <a:ext cx="27870" cy="27870"/>
            </a:xfrm>
            <a:custGeom>
              <a:avLst/>
              <a:pathLst>
                <a:path w="27870" h="27870">
                  <a:moveTo>
                    <a:pt x="19586" y="0"/>
                  </a:moveTo>
                  <a:lnTo>
                    <a:pt x="27870" y="0"/>
                  </a:lnTo>
                  <a:lnTo>
                    <a:pt x="0" y="27870"/>
                  </a:lnTo>
                  <a:lnTo>
                    <a:pt x="0" y="19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6092"/>
              <a:ext cx="231165" cy="236014"/>
            </a:xfrm>
            <a:custGeom>
              <a:avLst/>
              <a:pathLst>
                <a:path w="231165" h="236014">
                  <a:moveTo>
                    <a:pt x="227730" y="0"/>
                  </a:moveTo>
                  <a:lnTo>
                    <a:pt x="231165" y="0"/>
                  </a:lnTo>
                  <a:lnTo>
                    <a:pt x="231165" y="4849"/>
                  </a:lnTo>
                  <a:lnTo>
                    <a:pt x="0" y="236014"/>
                  </a:lnTo>
                  <a:lnTo>
                    <a:pt x="0" y="227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756092"/>
              <a:ext cx="153166" cy="153166"/>
            </a:xfrm>
            <a:custGeom>
              <a:avLst/>
              <a:pathLst>
                <a:path w="153166" h="153166">
                  <a:moveTo>
                    <a:pt x="144881" y="0"/>
                  </a:moveTo>
                  <a:lnTo>
                    <a:pt x="153166" y="0"/>
                  </a:lnTo>
                  <a:lnTo>
                    <a:pt x="0" y="153166"/>
                  </a:lnTo>
                  <a:lnTo>
                    <a:pt x="0" y="144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756092"/>
              <a:ext cx="70317" cy="70317"/>
            </a:xfrm>
            <a:custGeom>
              <a:avLst/>
              <a:pathLst>
                <a:path w="70317" h="70317">
                  <a:moveTo>
                    <a:pt x="62032" y="0"/>
                  </a:moveTo>
                  <a:lnTo>
                    <a:pt x="70317" y="0"/>
                  </a:lnTo>
                  <a:lnTo>
                    <a:pt x="0" y="70317"/>
                  </a:lnTo>
                  <a:lnTo>
                    <a:pt x="0" y="62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356046" y="18272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356046" y="17443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356046" y="1661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356046" y="1578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356046" y="1578467"/>
              <a:ext cx="156789" cy="156789"/>
            </a:xfrm>
            <a:custGeom>
              <a:avLst/>
              <a:pathLst>
                <a:path w="156789" h="156789">
                  <a:moveTo>
                    <a:pt x="148505" y="0"/>
                  </a:moveTo>
                  <a:lnTo>
                    <a:pt x="156789" y="0"/>
                  </a:lnTo>
                  <a:lnTo>
                    <a:pt x="0" y="156789"/>
                  </a:lnTo>
                  <a:lnTo>
                    <a:pt x="0" y="148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356046" y="1578467"/>
              <a:ext cx="73941" cy="73941"/>
            </a:xfrm>
            <a:custGeom>
              <a:avLst/>
              <a:pathLst>
                <a:path w="73941" h="73941">
                  <a:moveTo>
                    <a:pt x="65656" y="0"/>
                  </a:moveTo>
                  <a:lnTo>
                    <a:pt x="73941" y="0"/>
                  </a:lnTo>
                  <a:lnTo>
                    <a:pt x="0" y="73941"/>
                  </a:lnTo>
                  <a:lnTo>
                    <a:pt x="0" y="65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12896" y="1570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12896" y="1553091"/>
              <a:ext cx="173860" cy="173860"/>
            </a:xfrm>
            <a:custGeom>
              <a:avLst/>
              <a:pathLst>
                <a:path w="173860" h="173860">
                  <a:moveTo>
                    <a:pt x="165576" y="0"/>
                  </a:moveTo>
                  <a:lnTo>
                    <a:pt x="173860" y="0"/>
                  </a:lnTo>
                  <a:lnTo>
                    <a:pt x="0" y="173860"/>
                  </a:lnTo>
                  <a:lnTo>
                    <a:pt x="0" y="165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12896" y="1553091"/>
              <a:ext cx="91012" cy="91012"/>
            </a:xfrm>
            <a:custGeom>
              <a:avLst/>
              <a:pathLst>
                <a:path w="91012" h="91012">
                  <a:moveTo>
                    <a:pt x="82727" y="0"/>
                  </a:moveTo>
                  <a:lnTo>
                    <a:pt x="91012" y="0"/>
                  </a:lnTo>
                  <a:lnTo>
                    <a:pt x="0" y="91012"/>
                  </a:lnTo>
                  <a:lnTo>
                    <a:pt x="0" y="82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12896" y="1553091"/>
              <a:ext cx="8163" cy="8163"/>
            </a:xfrm>
            <a:custGeom>
              <a:avLst/>
              <a:pathLst>
                <a:path w="8163" h="8163">
                  <a:moveTo>
                    <a:pt x="0" y="8163"/>
                  </a:moveTo>
                  <a:lnTo>
                    <a:pt x="0" y="0"/>
                  </a:lnTo>
                  <a:lnTo>
                    <a:pt x="816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527716"/>
              <a:ext cx="182627" cy="182627"/>
            </a:xfrm>
            <a:custGeom>
              <a:avLst/>
              <a:pathLst>
                <a:path w="182627" h="182627">
                  <a:moveTo>
                    <a:pt x="174342" y="0"/>
                  </a:moveTo>
                  <a:lnTo>
                    <a:pt x="182627" y="0"/>
                  </a:lnTo>
                  <a:lnTo>
                    <a:pt x="0" y="182627"/>
                  </a:lnTo>
                  <a:lnTo>
                    <a:pt x="0" y="174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27716"/>
              <a:ext cx="99778" cy="99778"/>
            </a:xfrm>
            <a:custGeom>
              <a:avLst/>
              <a:pathLst>
                <a:path w="99778" h="99778">
                  <a:moveTo>
                    <a:pt x="91494" y="0"/>
                  </a:moveTo>
                  <a:lnTo>
                    <a:pt x="99778" y="0"/>
                  </a:lnTo>
                  <a:lnTo>
                    <a:pt x="0" y="99778"/>
                  </a:lnTo>
                  <a:lnTo>
                    <a:pt x="0" y="914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527716"/>
              <a:ext cx="16930" cy="16930"/>
            </a:xfrm>
            <a:custGeom>
              <a:avLst/>
              <a:pathLst>
                <a:path w="16930" h="16930">
                  <a:moveTo>
                    <a:pt x="8645" y="0"/>
                  </a:moveTo>
                  <a:lnTo>
                    <a:pt x="16930" y="0"/>
                  </a:lnTo>
                  <a:lnTo>
                    <a:pt x="0" y="16930"/>
                  </a:lnTo>
                  <a:lnTo>
                    <a:pt x="0" y="8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383449" y="15454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383449" y="1462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383449" y="1426216"/>
              <a:ext cx="192975" cy="192975"/>
            </a:xfrm>
            <a:custGeom>
              <a:avLst/>
              <a:pathLst>
                <a:path w="192975" h="192975">
                  <a:moveTo>
                    <a:pt x="184690" y="0"/>
                  </a:moveTo>
                  <a:lnTo>
                    <a:pt x="192975" y="0"/>
                  </a:lnTo>
                  <a:lnTo>
                    <a:pt x="0" y="192975"/>
                  </a:lnTo>
                  <a:lnTo>
                    <a:pt x="0" y="1846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383449" y="1426216"/>
              <a:ext cx="110126" cy="110126"/>
            </a:xfrm>
            <a:custGeom>
              <a:avLst/>
              <a:pathLst>
                <a:path w="110126" h="110126">
                  <a:moveTo>
                    <a:pt x="101841" y="0"/>
                  </a:moveTo>
                  <a:lnTo>
                    <a:pt x="110126" y="0"/>
                  </a:lnTo>
                  <a:lnTo>
                    <a:pt x="0" y="110126"/>
                  </a:lnTo>
                  <a:lnTo>
                    <a:pt x="0" y="101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383449" y="1426216"/>
              <a:ext cx="27277" cy="27277"/>
            </a:xfrm>
            <a:custGeom>
              <a:avLst/>
              <a:pathLst>
                <a:path w="27277" h="27277">
                  <a:moveTo>
                    <a:pt x="18992" y="0"/>
                  </a:moveTo>
                  <a:lnTo>
                    <a:pt x="27277" y="0"/>
                  </a:lnTo>
                  <a:lnTo>
                    <a:pt x="0" y="27277"/>
                  </a:lnTo>
                  <a:lnTo>
                    <a:pt x="0" y="18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3631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350091"/>
              <a:ext cx="169643" cy="169643"/>
            </a:xfrm>
            <a:custGeom>
              <a:avLst/>
              <a:pathLst>
                <a:path w="169643" h="169643">
                  <a:moveTo>
                    <a:pt x="161358" y="0"/>
                  </a:moveTo>
                  <a:lnTo>
                    <a:pt x="169643" y="0"/>
                  </a:lnTo>
                  <a:lnTo>
                    <a:pt x="0" y="169643"/>
                  </a:lnTo>
                  <a:lnTo>
                    <a:pt x="0" y="1613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350091"/>
              <a:ext cx="86794" cy="86794"/>
            </a:xfrm>
            <a:custGeom>
              <a:avLst/>
              <a:pathLst>
                <a:path w="86794" h="86794">
                  <a:moveTo>
                    <a:pt x="78509" y="0"/>
                  </a:moveTo>
                  <a:lnTo>
                    <a:pt x="86794" y="0"/>
                  </a:lnTo>
                  <a:lnTo>
                    <a:pt x="0" y="86794"/>
                  </a:lnTo>
                  <a:lnTo>
                    <a:pt x="0" y="7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50091"/>
              <a:ext cx="3945" cy="3945"/>
            </a:xfrm>
            <a:custGeom>
              <a:avLst/>
              <a:pathLst>
                <a:path w="3945" h="3945">
                  <a:moveTo>
                    <a:pt x="0" y="3945"/>
                  </a:moveTo>
                  <a:lnTo>
                    <a:pt x="0" y="0"/>
                  </a:lnTo>
                  <a:lnTo>
                    <a:pt x="3945"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354992" y="3426051"/>
              <a:ext cx="30174" cy="30174"/>
            </a:xfrm>
            <a:custGeom>
              <a:avLst/>
              <a:pathLst>
                <a:path w="30174" h="30174">
                  <a:moveTo>
                    <a:pt x="30174" y="0"/>
                  </a:moveTo>
                  <a:lnTo>
                    <a:pt x="30174" y="8284"/>
                  </a:lnTo>
                  <a:lnTo>
                    <a:pt x="8284" y="30174"/>
                  </a:lnTo>
                  <a:lnTo>
                    <a:pt x="0" y="30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272143" y="3343202"/>
              <a:ext cx="113023" cy="113023"/>
            </a:xfrm>
            <a:custGeom>
              <a:avLst/>
              <a:pathLst>
                <a:path w="113023" h="113023">
                  <a:moveTo>
                    <a:pt x="113023" y="0"/>
                  </a:moveTo>
                  <a:lnTo>
                    <a:pt x="113023" y="8284"/>
                  </a:lnTo>
                  <a:lnTo>
                    <a:pt x="8284" y="113023"/>
                  </a:lnTo>
                  <a:lnTo>
                    <a:pt x="0" y="1130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189295" y="3260353"/>
              <a:ext cx="195871" cy="195871"/>
            </a:xfrm>
            <a:custGeom>
              <a:avLst/>
              <a:pathLst>
                <a:path w="195871" h="195871">
                  <a:moveTo>
                    <a:pt x="195871" y="0"/>
                  </a:moveTo>
                  <a:lnTo>
                    <a:pt x="195871" y="8284"/>
                  </a:lnTo>
                  <a:lnTo>
                    <a:pt x="8284" y="195871"/>
                  </a:lnTo>
                  <a:lnTo>
                    <a:pt x="0" y="195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154001" y="3177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154001" y="3094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154001" y="30118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154001" y="29289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154001" y="28461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154001" y="27632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154001" y="26804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154001" y="25975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154001" y="25147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154001" y="24318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154001" y="23490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154001" y="22661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154001" y="21833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154001" y="21004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154001" y="20176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154001" y="19347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154001" y="18519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154001" y="17690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154001" y="16862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154001" y="16033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154001" y="15205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154001" y="14376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154001" y="13548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154001" y="1350091"/>
              <a:ext cx="161339" cy="161339"/>
            </a:xfrm>
            <a:custGeom>
              <a:avLst/>
              <a:pathLst>
                <a:path w="161339" h="161339">
                  <a:moveTo>
                    <a:pt x="153054" y="0"/>
                  </a:moveTo>
                  <a:lnTo>
                    <a:pt x="161339" y="0"/>
                  </a:lnTo>
                  <a:lnTo>
                    <a:pt x="0" y="161339"/>
                  </a:lnTo>
                  <a:lnTo>
                    <a:pt x="0" y="1530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154001" y="1350091"/>
              <a:ext cx="78490" cy="78490"/>
            </a:xfrm>
            <a:custGeom>
              <a:avLst/>
              <a:pathLst>
                <a:path w="78490" h="78490">
                  <a:moveTo>
                    <a:pt x="70205" y="0"/>
                  </a:moveTo>
                  <a:lnTo>
                    <a:pt x="78490" y="0"/>
                  </a:lnTo>
                  <a:lnTo>
                    <a:pt x="0" y="78490"/>
                  </a:lnTo>
                  <a:lnTo>
                    <a:pt x="0" y="702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100632" y="3401138"/>
              <a:ext cx="55086" cy="55086"/>
            </a:xfrm>
            <a:custGeom>
              <a:avLst/>
              <a:pathLst>
                <a:path w="55086" h="55086">
                  <a:moveTo>
                    <a:pt x="55086" y="0"/>
                  </a:moveTo>
                  <a:lnTo>
                    <a:pt x="55086" y="8284"/>
                  </a:lnTo>
                  <a:lnTo>
                    <a:pt x="8284" y="55086"/>
                  </a:lnTo>
                  <a:lnTo>
                    <a:pt x="0" y="550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17783" y="3318289"/>
              <a:ext cx="137935" cy="137935"/>
            </a:xfrm>
            <a:custGeom>
              <a:avLst/>
              <a:pathLst>
                <a:path w="137935" h="137935">
                  <a:moveTo>
                    <a:pt x="137935" y="0"/>
                  </a:moveTo>
                  <a:lnTo>
                    <a:pt x="137935" y="8284"/>
                  </a:lnTo>
                  <a:lnTo>
                    <a:pt x="8284" y="137935"/>
                  </a:lnTo>
                  <a:lnTo>
                    <a:pt x="0" y="137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3934935" y="3235441"/>
              <a:ext cx="220784" cy="220784"/>
            </a:xfrm>
            <a:custGeom>
              <a:avLst/>
              <a:pathLst>
                <a:path w="220784" h="220784">
                  <a:moveTo>
                    <a:pt x="220784" y="0"/>
                  </a:moveTo>
                  <a:lnTo>
                    <a:pt x="220784" y="8284"/>
                  </a:lnTo>
                  <a:lnTo>
                    <a:pt x="8284" y="220784"/>
                  </a:lnTo>
                  <a:lnTo>
                    <a:pt x="0" y="220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3924553" y="31525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3924553" y="3069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3924553" y="2986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3924553" y="29040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3924553" y="28211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3924553" y="27383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3924553" y="26554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3924553" y="25726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3924553" y="24898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3924553" y="24069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3924553" y="23241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3924553" y="22412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3924553" y="21584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3924553" y="20755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3924553" y="19927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3924553" y="19098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3924553" y="18270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3924553" y="17441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3924553" y="16613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3924553" y="15784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3924553" y="14956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3924553" y="14127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3924553" y="13299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3924553" y="12470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3924553" y="1197840"/>
              <a:ext cx="205829" cy="205829"/>
            </a:xfrm>
            <a:custGeom>
              <a:avLst/>
              <a:pathLst>
                <a:path w="205829" h="205829">
                  <a:moveTo>
                    <a:pt x="197544" y="0"/>
                  </a:moveTo>
                  <a:lnTo>
                    <a:pt x="205829" y="0"/>
                  </a:lnTo>
                  <a:lnTo>
                    <a:pt x="0" y="205829"/>
                  </a:lnTo>
                  <a:lnTo>
                    <a:pt x="0" y="1975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3924553" y="1197840"/>
              <a:ext cx="122980" cy="122980"/>
            </a:xfrm>
            <a:custGeom>
              <a:avLst/>
              <a:pathLst>
                <a:path w="122980" h="122980">
                  <a:moveTo>
                    <a:pt x="114695" y="0"/>
                  </a:moveTo>
                  <a:lnTo>
                    <a:pt x="122980" y="0"/>
                  </a:lnTo>
                  <a:lnTo>
                    <a:pt x="0" y="122980"/>
                  </a:lnTo>
                  <a:lnTo>
                    <a:pt x="0" y="1146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3924553" y="1197840"/>
              <a:ext cx="40131" cy="40131"/>
            </a:xfrm>
            <a:custGeom>
              <a:avLst/>
              <a:pathLst>
                <a:path w="40131" h="40131">
                  <a:moveTo>
                    <a:pt x="31846" y="0"/>
                  </a:moveTo>
                  <a:lnTo>
                    <a:pt x="40131" y="0"/>
                  </a:lnTo>
                  <a:lnTo>
                    <a:pt x="0" y="40131"/>
                  </a:lnTo>
                  <a:lnTo>
                    <a:pt x="0" y="318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349179" y="3392834"/>
              <a:ext cx="63390" cy="63390"/>
            </a:xfrm>
            <a:custGeom>
              <a:avLst/>
              <a:pathLst>
                <a:path w="63390" h="63390">
                  <a:moveTo>
                    <a:pt x="63390" y="0"/>
                  </a:moveTo>
                  <a:lnTo>
                    <a:pt x="63390" y="8284"/>
                  </a:lnTo>
                  <a:lnTo>
                    <a:pt x="8284" y="63390"/>
                  </a:lnTo>
                  <a:lnTo>
                    <a:pt x="0" y="633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266330" y="3309985"/>
              <a:ext cx="146239" cy="146239"/>
            </a:xfrm>
            <a:custGeom>
              <a:avLst/>
              <a:pathLst>
                <a:path w="146239" h="146239">
                  <a:moveTo>
                    <a:pt x="146239" y="0"/>
                  </a:moveTo>
                  <a:lnTo>
                    <a:pt x="146239" y="8284"/>
                  </a:lnTo>
                  <a:lnTo>
                    <a:pt x="8284" y="146239"/>
                  </a:lnTo>
                  <a:lnTo>
                    <a:pt x="0" y="14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183481" y="3227136"/>
              <a:ext cx="229088" cy="229088"/>
            </a:xfrm>
            <a:custGeom>
              <a:avLst/>
              <a:pathLst>
                <a:path w="229088" h="229088">
                  <a:moveTo>
                    <a:pt x="229088" y="0"/>
                  </a:moveTo>
                  <a:lnTo>
                    <a:pt x="229088" y="8284"/>
                  </a:lnTo>
                  <a:lnTo>
                    <a:pt x="8284" y="229088"/>
                  </a:lnTo>
                  <a:lnTo>
                    <a:pt x="0" y="2290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181404" y="31442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181404" y="30614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181404" y="2978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181404" y="28957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181404" y="28128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181404" y="27300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181404" y="26471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181404" y="25643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181404" y="24814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181404" y="23986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181404" y="23157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181404" y="22329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4181404" y="21501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4181404" y="20672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4181404" y="19844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4181404" y="19015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4181404" y="18187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4181404" y="17358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4181404" y="1653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4181404" y="1570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4181404" y="1487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4181404" y="1404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4181404" y="1321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4181404" y="1238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4181404" y="1155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4181404" y="1147090"/>
              <a:ext cx="165426" cy="165426"/>
            </a:xfrm>
            <a:custGeom>
              <a:avLst/>
              <a:pathLst>
                <a:path w="165426" h="165426">
                  <a:moveTo>
                    <a:pt x="157141" y="0"/>
                  </a:moveTo>
                  <a:lnTo>
                    <a:pt x="165426" y="0"/>
                  </a:lnTo>
                  <a:lnTo>
                    <a:pt x="0" y="165426"/>
                  </a:lnTo>
                  <a:lnTo>
                    <a:pt x="0" y="1571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4181404" y="1147090"/>
              <a:ext cx="82577" cy="82577"/>
            </a:xfrm>
            <a:custGeom>
              <a:avLst/>
              <a:pathLst>
                <a:path w="82577" h="82577">
                  <a:moveTo>
                    <a:pt x="74292" y="0"/>
                  </a:moveTo>
                  <a:lnTo>
                    <a:pt x="82577" y="0"/>
                  </a:lnTo>
                  <a:lnTo>
                    <a:pt x="0" y="82577"/>
                  </a:lnTo>
                  <a:lnTo>
                    <a:pt x="0" y="742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42344" y="1806843"/>
              <a:ext cx="231165" cy="1649382"/>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099195" y="1756092"/>
              <a:ext cx="231165" cy="170013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356046" y="1578467"/>
              <a:ext cx="231165" cy="1877758"/>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612896" y="1553091"/>
              <a:ext cx="231165" cy="1903133"/>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126598" y="1527716"/>
              <a:ext cx="231165" cy="192850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383449" y="1426216"/>
              <a:ext cx="231165" cy="203000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2897150" y="1350091"/>
              <a:ext cx="231165" cy="210613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3154001" y="1350091"/>
              <a:ext cx="231165" cy="210613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3924553" y="1197840"/>
              <a:ext cx="231165" cy="225838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4181404" y="1147090"/>
              <a:ext cx="231165" cy="2309135"/>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887589" y="16606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334" name="tx334"/>
            <p:cNvSpPr/>
            <p:nvPr/>
          </p:nvSpPr>
          <p:spPr>
            <a:xfrm>
              <a:off x="1144440"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35" name="tx335"/>
            <p:cNvSpPr/>
            <p:nvPr/>
          </p:nvSpPr>
          <p:spPr>
            <a:xfrm>
              <a:off x="1401290"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36" name="tx336"/>
            <p:cNvSpPr/>
            <p:nvPr/>
          </p:nvSpPr>
          <p:spPr>
            <a:xfrm>
              <a:off x="1658141"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7" name="tx337"/>
            <p:cNvSpPr/>
            <p:nvPr/>
          </p:nvSpPr>
          <p:spPr>
            <a:xfrm>
              <a:off x="1914992"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8" name="tx338"/>
            <p:cNvSpPr/>
            <p:nvPr/>
          </p:nvSpPr>
          <p:spPr>
            <a:xfrm>
              <a:off x="2171843" y="136482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339" name="tx339"/>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0" name="tx340"/>
            <p:cNvSpPr/>
            <p:nvPr/>
          </p:nvSpPr>
          <p:spPr>
            <a:xfrm>
              <a:off x="2685544"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1" name="tx341"/>
            <p:cNvSpPr/>
            <p:nvPr/>
          </p:nvSpPr>
          <p:spPr>
            <a:xfrm>
              <a:off x="2942395"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2" name="tx342"/>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3" name="tx343"/>
            <p:cNvSpPr/>
            <p:nvPr/>
          </p:nvSpPr>
          <p:spPr>
            <a:xfrm>
              <a:off x="3456096"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44" name="tx344"/>
            <p:cNvSpPr/>
            <p:nvPr/>
          </p:nvSpPr>
          <p:spPr>
            <a:xfrm>
              <a:off x="3969798"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5" name="tx345"/>
            <p:cNvSpPr/>
            <p:nvPr/>
          </p:nvSpPr>
          <p:spPr>
            <a:xfrm>
              <a:off x="3712947"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6" name="tx346"/>
            <p:cNvSpPr/>
            <p:nvPr/>
          </p:nvSpPr>
          <p:spPr>
            <a:xfrm>
              <a:off x="422664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7" name="tx347"/>
            <p:cNvSpPr/>
            <p:nvPr/>
          </p:nvSpPr>
          <p:spPr>
            <a:xfrm>
              <a:off x="448349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8" name="tx348"/>
            <p:cNvSpPr/>
            <p:nvPr/>
          </p:nvSpPr>
          <p:spPr>
            <a:xfrm>
              <a:off x="4740350"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9" name="tx349"/>
            <p:cNvSpPr/>
            <p:nvPr/>
          </p:nvSpPr>
          <p:spPr>
            <a:xfrm>
              <a:off x="4997201"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0" name="tx350"/>
            <p:cNvSpPr/>
            <p:nvPr/>
          </p:nvSpPr>
          <p:spPr>
            <a:xfrm>
              <a:off x="5254052"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51" name="tx351"/>
            <p:cNvSpPr/>
            <p:nvPr/>
          </p:nvSpPr>
          <p:spPr>
            <a:xfrm>
              <a:off x="5510902"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52" name="tx352"/>
            <p:cNvSpPr/>
            <p:nvPr/>
          </p:nvSpPr>
          <p:spPr>
            <a:xfrm>
              <a:off x="5767753"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3" name="tx353"/>
            <p:cNvSpPr/>
            <p:nvPr/>
          </p:nvSpPr>
          <p:spPr>
            <a:xfrm>
              <a:off x="6281455"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4" name="tx354"/>
            <p:cNvSpPr/>
            <p:nvPr/>
          </p:nvSpPr>
          <p:spPr>
            <a:xfrm>
              <a:off x="6024604"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5" name="tx355"/>
            <p:cNvSpPr/>
            <p:nvPr/>
          </p:nvSpPr>
          <p:spPr>
            <a:xfrm>
              <a:off x="6795156"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6" name="tx356"/>
            <p:cNvSpPr/>
            <p:nvPr/>
          </p:nvSpPr>
          <p:spPr>
            <a:xfrm>
              <a:off x="7052007"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7" name="tx357"/>
            <p:cNvSpPr/>
            <p:nvPr/>
          </p:nvSpPr>
          <p:spPr>
            <a:xfrm>
              <a:off x="6538305"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8" name="tx358"/>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9" name="tx359"/>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0" name="tx36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1" name="tx361"/>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2" name="tx362"/>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3" name="tx363"/>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4" name="tx364"/>
            <p:cNvSpPr/>
            <p:nvPr/>
          </p:nvSpPr>
          <p:spPr>
            <a:xfrm>
              <a:off x="730885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5" name="pg365"/>
            <p:cNvSpPr/>
            <p:nvPr/>
          </p:nvSpPr>
          <p:spPr>
            <a:xfrm>
              <a:off x="895261" y="25348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927782" y="25657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115211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1184633" y="25402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1408962"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144148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1635668" y="240796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1668189" y="24388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pg373"/>
            <p:cNvSpPr/>
            <p:nvPr/>
          </p:nvSpPr>
          <p:spPr>
            <a:xfrm>
              <a:off x="2179514" y="2395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2212036" y="24261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pg375"/>
            <p:cNvSpPr/>
            <p:nvPr/>
          </p:nvSpPr>
          <p:spPr>
            <a:xfrm>
              <a:off x="2436365"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2468887" y="23770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7" name="pg377"/>
            <p:cNvSpPr/>
            <p:nvPr/>
          </p:nvSpPr>
          <p:spPr>
            <a:xfrm>
              <a:off x="295006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2982588" y="2338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9" name="pg379"/>
            <p:cNvSpPr/>
            <p:nvPr/>
          </p:nvSpPr>
          <p:spPr>
            <a:xfrm>
              <a:off x="320691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3239439" y="2338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3977470"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4009991"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4234320"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4266842"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5" name="tx385"/>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6" name="tx386"/>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7" name="tx387"/>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8" name="tx388"/>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9" name="tx389"/>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0" name="tx390"/>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1" name="tx391"/>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2" name="tx392"/>
            <p:cNvSpPr/>
            <p:nvPr/>
          </p:nvSpPr>
          <p:spPr>
            <a:xfrm rot="-5400000">
              <a:off x="1210646"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93" name="tx393"/>
            <p:cNvSpPr/>
            <p:nvPr/>
          </p:nvSpPr>
          <p:spPr>
            <a:xfrm rot="-5400000">
              <a:off x="1424795"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94" name="tx394"/>
            <p:cNvSpPr/>
            <p:nvPr/>
          </p:nvSpPr>
          <p:spPr>
            <a:xfrm rot="-5400000">
              <a:off x="1684682"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95" name="tx395"/>
            <p:cNvSpPr/>
            <p:nvPr/>
          </p:nvSpPr>
          <p:spPr>
            <a:xfrm rot="-5400000">
              <a:off x="2101628"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96" name="tx396"/>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97" name="tx397"/>
            <p:cNvSpPr/>
            <p:nvPr/>
          </p:nvSpPr>
          <p:spPr>
            <a:xfrm rot="-5400000">
              <a:off x="2442171"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98" name="tx398"/>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99" name="tx399"/>
            <p:cNvSpPr/>
            <p:nvPr/>
          </p:nvSpPr>
          <p:spPr>
            <a:xfrm rot="-5400000">
              <a:off x="312122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00" name="tx400"/>
            <p:cNvSpPr/>
            <p:nvPr/>
          </p:nvSpPr>
          <p:spPr>
            <a:xfrm rot="-5400000">
              <a:off x="318305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01" name="tx401"/>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2" name="tx402"/>
            <p:cNvSpPr/>
            <p:nvPr/>
          </p:nvSpPr>
          <p:spPr>
            <a:xfrm rot="-5400000">
              <a:off x="3743376"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03" name="tx403"/>
            <p:cNvSpPr/>
            <p:nvPr/>
          </p:nvSpPr>
          <p:spPr>
            <a:xfrm rot="-5400000">
              <a:off x="4121509"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04" name="tx404"/>
            <p:cNvSpPr/>
            <p:nvPr/>
          </p:nvSpPr>
          <p:spPr>
            <a:xfrm rot="-5400000">
              <a:off x="4292855"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05" name="tx405"/>
            <p:cNvSpPr/>
            <p:nvPr/>
          </p:nvSpPr>
          <p:spPr>
            <a:xfrm rot="-5400000">
              <a:off x="4151376"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06" name="tx406"/>
            <p:cNvSpPr/>
            <p:nvPr/>
          </p:nvSpPr>
          <p:spPr>
            <a:xfrm rot="-5400000">
              <a:off x="4794005"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5024560"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8" name="tx408"/>
            <p:cNvSpPr/>
            <p:nvPr/>
          </p:nvSpPr>
          <p:spPr>
            <a:xfrm rot="-5400000">
              <a:off x="5289289"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9" name="tx409"/>
            <p:cNvSpPr/>
            <p:nvPr/>
          </p:nvSpPr>
          <p:spPr>
            <a:xfrm rot="-5400000">
              <a:off x="5203029"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0" name="tx410"/>
            <p:cNvSpPr/>
            <p:nvPr/>
          </p:nvSpPr>
          <p:spPr>
            <a:xfrm rot="-5400000">
              <a:off x="5448761"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11" name="tx411"/>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12" name="tx412"/>
            <p:cNvSpPr/>
            <p:nvPr/>
          </p:nvSpPr>
          <p:spPr>
            <a:xfrm rot="-5400000">
              <a:off x="6312736"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3" name="tx413"/>
            <p:cNvSpPr/>
            <p:nvPr/>
          </p:nvSpPr>
          <p:spPr>
            <a:xfrm rot="-5400000">
              <a:off x="6704614"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4" name="tx414"/>
            <p:cNvSpPr/>
            <p:nvPr/>
          </p:nvSpPr>
          <p:spPr>
            <a:xfrm rot="-5400000">
              <a:off x="676344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15" name="tx415"/>
            <p:cNvSpPr/>
            <p:nvPr/>
          </p:nvSpPr>
          <p:spPr>
            <a:xfrm rot="-5400000">
              <a:off x="6708151"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16" name="tx416"/>
            <p:cNvSpPr/>
            <p:nvPr/>
          </p:nvSpPr>
          <p:spPr>
            <a:xfrm rot="-5400000">
              <a:off x="7292731"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7" name="tx417"/>
            <p:cNvSpPr/>
            <p:nvPr/>
          </p:nvSpPr>
          <p:spPr>
            <a:xfrm rot="-5400000">
              <a:off x="772420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18" name="tx418"/>
            <p:cNvSpPr/>
            <p:nvPr/>
          </p:nvSpPr>
          <p:spPr>
            <a:xfrm rot="-5400000">
              <a:off x="7889550"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19" name="tx419"/>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0" name="tx420"/>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21" name="tx421"/>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2" name="tx422"/>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3" name="rc423"/>
            <p:cNvSpPr/>
            <p:nvPr/>
          </p:nvSpPr>
          <p:spPr>
            <a:xfrm>
              <a:off x="4247114" y="6114116"/>
              <a:ext cx="219455" cy="219455"/>
            </a:xfrm>
            <a:prstGeom prst="rect">
              <a:avLst/>
            </a:prstGeom>
            <a:solidFill>
              <a:srgbClr val="FFFFFF">
                <a:alpha val="100000"/>
              </a:srgbClr>
            </a:solidFill>
          </p:spPr>
          <p:txBody>
            <a:bodyPr/>
            <a:lstStyle/>
            <a:p/>
          </p:txBody>
        </p:sp>
        <p:sp>
          <p:nvSpPr>
            <p:cNvPr id="424" name="pg42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rc42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0" name="tx43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1" name="tx431"/>
            <p:cNvSpPr/>
            <p:nvPr/>
          </p:nvSpPr>
          <p:spPr>
            <a:xfrm>
              <a:off x="803816" y="398022"/>
              <a:ext cx="55537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LACR, 2024</a:t>
              </a:r>
            </a:p>
          </p:txBody>
        </p:sp>
        <p:sp>
          <p:nvSpPr>
            <p:cNvPr id="432" name="tx43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3" name="tx43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2024, Honduras ranked number 4 out of 32 countries for lowest DTP1 coverage (based on tied ranks).
Honduras was in the top 10 countries with the most zero-dose children (rank=10).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630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21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789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369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949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5287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0108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68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3267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847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6427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8006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586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116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745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4325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905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7484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9064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0644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2224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3803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5383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963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85427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0122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1702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3281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486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6441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486255"/>
              <a:ext cx="4155057" cy="315724"/>
            </a:xfrm>
            <a:custGeom>
              <a:avLst/>
              <a:pathLst>
                <a:path w="4155057" h="315724">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724"/>
                  </a:lnTo>
                  <a:lnTo>
                    <a:pt x="1399009" y="315706"/>
                  </a:lnTo>
                  <a:lnTo>
                    <a:pt x="1412999" y="315684"/>
                  </a:lnTo>
                  <a:lnTo>
                    <a:pt x="1426989" y="315658"/>
                  </a:lnTo>
                  <a:lnTo>
                    <a:pt x="1440979" y="315628"/>
                  </a:lnTo>
                  <a:lnTo>
                    <a:pt x="1454969" y="315593"/>
                  </a:lnTo>
                  <a:lnTo>
                    <a:pt x="1468959" y="315551"/>
                  </a:lnTo>
                  <a:lnTo>
                    <a:pt x="1482949" y="315502"/>
                  </a:lnTo>
                  <a:lnTo>
                    <a:pt x="1496939" y="315444"/>
                  </a:lnTo>
                  <a:lnTo>
                    <a:pt x="1510930" y="315377"/>
                  </a:lnTo>
                  <a:lnTo>
                    <a:pt x="1524920" y="315298"/>
                  </a:lnTo>
                  <a:lnTo>
                    <a:pt x="1538910" y="315204"/>
                  </a:lnTo>
                  <a:lnTo>
                    <a:pt x="1552900" y="315095"/>
                  </a:lnTo>
                  <a:lnTo>
                    <a:pt x="1566890" y="314966"/>
                  </a:lnTo>
                  <a:lnTo>
                    <a:pt x="1580880" y="314815"/>
                  </a:lnTo>
                  <a:lnTo>
                    <a:pt x="1594870" y="314638"/>
                  </a:lnTo>
                  <a:lnTo>
                    <a:pt x="1608860" y="314429"/>
                  </a:lnTo>
                  <a:lnTo>
                    <a:pt x="1622850" y="314185"/>
                  </a:lnTo>
                  <a:lnTo>
                    <a:pt x="1636840" y="313898"/>
                  </a:lnTo>
                  <a:lnTo>
                    <a:pt x="1650830" y="313562"/>
                  </a:lnTo>
                  <a:lnTo>
                    <a:pt x="1664821" y="313167"/>
                  </a:lnTo>
                  <a:lnTo>
                    <a:pt x="1678811" y="312705"/>
                  </a:lnTo>
                  <a:lnTo>
                    <a:pt x="1692801" y="312163"/>
                  </a:lnTo>
                  <a:lnTo>
                    <a:pt x="1706791" y="311528"/>
                  </a:lnTo>
                  <a:lnTo>
                    <a:pt x="1720781" y="310786"/>
                  </a:lnTo>
                  <a:lnTo>
                    <a:pt x="1734771" y="309918"/>
                  </a:lnTo>
                  <a:lnTo>
                    <a:pt x="1748761" y="308903"/>
                  </a:lnTo>
                  <a:lnTo>
                    <a:pt x="1762751" y="307720"/>
                  </a:lnTo>
                  <a:lnTo>
                    <a:pt x="1776741" y="306340"/>
                  </a:lnTo>
                  <a:lnTo>
                    <a:pt x="1790731" y="304733"/>
                  </a:lnTo>
                  <a:lnTo>
                    <a:pt x="1804722" y="302867"/>
                  </a:lnTo>
                  <a:lnTo>
                    <a:pt x="1818712" y="300702"/>
                  </a:lnTo>
                  <a:lnTo>
                    <a:pt x="1832702" y="298196"/>
                  </a:lnTo>
                  <a:lnTo>
                    <a:pt x="1846692" y="295304"/>
                  </a:lnTo>
                  <a:lnTo>
                    <a:pt x="1860682" y="291975"/>
                  </a:lnTo>
                  <a:lnTo>
                    <a:pt x="1874672" y="288158"/>
                  </a:lnTo>
                  <a:lnTo>
                    <a:pt x="1888662" y="283796"/>
                  </a:lnTo>
                  <a:lnTo>
                    <a:pt x="1902652" y="278835"/>
                  </a:lnTo>
                  <a:lnTo>
                    <a:pt x="1916642" y="273220"/>
                  </a:lnTo>
                  <a:lnTo>
                    <a:pt x="1930632" y="266904"/>
                  </a:lnTo>
                  <a:lnTo>
                    <a:pt x="1944622" y="259842"/>
                  </a:lnTo>
                  <a:lnTo>
                    <a:pt x="1958613" y="252006"/>
                  </a:lnTo>
                  <a:lnTo>
                    <a:pt x="1972603" y="243378"/>
                  </a:lnTo>
                  <a:lnTo>
                    <a:pt x="1986593" y="233962"/>
                  </a:lnTo>
                  <a:lnTo>
                    <a:pt x="2000583" y="223785"/>
                  </a:lnTo>
                  <a:lnTo>
                    <a:pt x="2014573" y="212900"/>
                  </a:lnTo>
                  <a:lnTo>
                    <a:pt x="2028563" y="201385"/>
                  </a:lnTo>
                  <a:lnTo>
                    <a:pt x="2042553" y="189347"/>
                  </a:lnTo>
                  <a:lnTo>
                    <a:pt x="2056543" y="176916"/>
                  </a:lnTo>
                  <a:lnTo>
                    <a:pt x="2070533" y="164241"/>
                  </a:lnTo>
                  <a:lnTo>
                    <a:pt x="2084523" y="151483"/>
                  </a:lnTo>
                  <a:lnTo>
                    <a:pt x="2098513" y="138807"/>
                  </a:lnTo>
                  <a:lnTo>
                    <a:pt x="2112504" y="126376"/>
                  </a:lnTo>
                  <a:lnTo>
                    <a:pt x="2126494" y="114338"/>
                  </a:lnTo>
                  <a:lnTo>
                    <a:pt x="2140484" y="102824"/>
                  </a:lnTo>
                  <a:lnTo>
                    <a:pt x="2154474" y="91938"/>
                  </a:lnTo>
                  <a:lnTo>
                    <a:pt x="2168464" y="81762"/>
                  </a:lnTo>
                  <a:lnTo>
                    <a:pt x="2182454" y="72346"/>
                  </a:lnTo>
                  <a:lnTo>
                    <a:pt x="2196444" y="63718"/>
                  </a:lnTo>
                  <a:lnTo>
                    <a:pt x="2210434" y="55881"/>
                  </a:lnTo>
                  <a:lnTo>
                    <a:pt x="2224424" y="48820"/>
                  </a:lnTo>
                  <a:lnTo>
                    <a:pt x="2238414" y="42503"/>
                  </a:lnTo>
                  <a:lnTo>
                    <a:pt x="2252404" y="36889"/>
                  </a:lnTo>
                  <a:lnTo>
                    <a:pt x="2266395" y="31928"/>
                  </a:lnTo>
                  <a:lnTo>
                    <a:pt x="2280385" y="27566"/>
                  </a:lnTo>
                  <a:lnTo>
                    <a:pt x="2294375" y="23748"/>
                  </a:lnTo>
                  <a:lnTo>
                    <a:pt x="2308365" y="20420"/>
                  </a:lnTo>
                  <a:lnTo>
                    <a:pt x="2322355" y="17527"/>
                  </a:lnTo>
                  <a:lnTo>
                    <a:pt x="2336345" y="15022"/>
                  </a:lnTo>
                  <a:lnTo>
                    <a:pt x="2350335" y="12857"/>
                  </a:lnTo>
                  <a:lnTo>
                    <a:pt x="2364325" y="10990"/>
                  </a:lnTo>
                  <a:lnTo>
                    <a:pt x="2378315" y="9384"/>
                  </a:lnTo>
                  <a:lnTo>
                    <a:pt x="2392305" y="8004"/>
                  </a:lnTo>
                  <a:lnTo>
                    <a:pt x="2406296" y="6820"/>
                  </a:lnTo>
                  <a:lnTo>
                    <a:pt x="2420286" y="5806"/>
                  </a:lnTo>
                  <a:lnTo>
                    <a:pt x="2434276" y="4938"/>
                  </a:lnTo>
                  <a:lnTo>
                    <a:pt x="2448266" y="4195"/>
                  </a:lnTo>
                  <a:lnTo>
                    <a:pt x="2462256" y="3561"/>
                  </a:lnTo>
                  <a:lnTo>
                    <a:pt x="2476246" y="3019"/>
                  </a:lnTo>
                  <a:lnTo>
                    <a:pt x="2490236" y="2556"/>
                  </a:lnTo>
                  <a:lnTo>
                    <a:pt x="2504226" y="2162"/>
                  </a:lnTo>
                  <a:lnTo>
                    <a:pt x="2518216" y="1825"/>
                  </a:lnTo>
                  <a:lnTo>
                    <a:pt x="2532206" y="1539"/>
                  </a:lnTo>
                  <a:lnTo>
                    <a:pt x="2546196" y="1294"/>
                  </a:lnTo>
                  <a:lnTo>
                    <a:pt x="2560187" y="1086"/>
                  </a:lnTo>
                  <a:lnTo>
                    <a:pt x="2574177" y="909"/>
                  </a:lnTo>
                  <a:lnTo>
                    <a:pt x="2588167" y="758"/>
                  </a:lnTo>
                  <a:lnTo>
                    <a:pt x="2602157" y="629"/>
                  </a:lnTo>
                  <a:lnTo>
                    <a:pt x="2616147" y="519"/>
                  </a:lnTo>
                  <a:lnTo>
                    <a:pt x="2630137" y="426"/>
                  </a:lnTo>
                  <a:lnTo>
                    <a:pt x="2644127" y="347"/>
                  </a:lnTo>
                  <a:lnTo>
                    <a:pt x="2658117" y="279"/>
                  </a:lnTo>
                  <a:lnTo>
                    <a:pt x="2672107" y="222"/>
                  </a:lnTo>
                  <a:lnTo>
                    <a:pt x="2686097" y="173"/>
                  </a:lnTo>
                  <a:lnTo>
                    <a:pt x="2700087" y="131"/>
                  </a:lnTo>
                  <a:lnTo>
                    <a:pt x="2714078" y="96"/>
                  </a:lnTo>
                  <a:lnTo>
                    <a:pt x="2728068" y="66"/>
                  </a:lnTo>
                  <a:lnTo>
                    <a:pt x="2742058" y="40"/>
                  </a:lnTo>
                  <a:lnTo>
                    <a:pt x="2756048" y="18"/>
                  </a:lnTo>
                  <a:lnTo>
                    <a:pt x="2770038" y="0"/>
                  </a:lnTo>
                  <a:lnTo>
                    <a:pt x="2770038" y="0"/>
                  </a:lnTo>
                  <a:lnTo>
                    <a:pt x="2784028" y="18"/>
                  </a:lnTo>
                  <a:lnTo>
                    <a:pt x="2798018" y="40"/>
                  </a:lnTo>
                  <a:lnTo>
                    <a:pt x="2812008" y="66"/>
                  </a:lnTo>
                  <a:lnTo>
                    <a:pt x="2825998" y="96"/>
                  </a:lnTo>
                  <a:lnTo>
                    <a:pt x="2839988" y="131"/>
                  </a:lnTo>
                  <a:lnTo>
                    <a:pt x="2853978" y="173"/>
                  </a:lnTo>
                  <a:lnTo>
                    <a:pt x="2867969" y="222"/>
                  </a:lnTo>
                  <a:lnTo>
                    <a:pt x="2881959" y="279"/>
                  </a:lnTo>
                  <a:lnTo>
                    <a:pt x="2895949" y="347"/>
                  </a:lnTo>
                  <a:lnTo>
                    <a:pt x="2909939" y="426"/>
                  </a:lnTo>
                  <a:lnTo>
                    <a:pt x="2923929" y="519"/>
                  </a:lnTo>
                  <a:lnTo>
                    <a:pt x="2937919" y="629"/>
                  </a:lnTo>
                  <a:lnTo>
                    <a:pt x="2951909" y="758"/>
                  </a:lnTo>
                  <a:lnTo>
                    <a:pt x="2965899" y="909"/>
                  </a:lnTo>
                  <a:lnTo>
                    <a:pt x="2979889" y="1086"/>
                  </a:lnTo>
                  <a:lnTo>
                    <a:pt x="2993879" y="1294"/>
                  </a:lnTo>
                  <a:lnTo>
                    <a:pt x="3007870" y="1539"/>
                  </a:lnTo>
                  <a:lnTo>
                    <a:pt x="3021860" y="1825"/>
                  </a:lnTo>
                  <a:lnTo>
                    <a:pt x="3035850" y="2162"/>
                  </a:lnTo>
                  <a:lnTo>
                    <a:pt x="3049840" y="2556"/>
                  </a:lnTo>
                  <a:lnTo>
                    <a:pt x="3063830" y="3019"/>
                  </a:lnTo>
                  <a:lnTo>
                    <a:pt x="3077820" y="3561"/>
                  </a:lnTo>
                  <a:lnTo>
                    <a:pt x="3091810" y="4195"/>
                  </a:lnTo>
                  <a:lnTo>
                    <a:pt x="3105800" y="4938"/>
                  </a:lnTo>
                  <a:lnTo>
                    <a:pt x="3119790" y="5806"/>
                  </a:lnTo>
                  <a:lnTo>
                    <a:pt x="3133780" y="6820"/>
                  </a:lnTo>
                  <a:lnTo>
                    <a:pt x="3147770" y="8004"/>
                  </a:lnTo>
                  <a:lnTo>
                    <a:pt x="3161761" y="9384"/>
                  </a:lnTo>
                  <a:lnTo>
                    <a:pt x="3175751" y="10990"/>
                  </a:lnTo>
                  <a:lnTo>
                    <a:pt x="3189741" y="12857"/>
                  </a:lnTo>
                  <a:lnTo>
                    <a:pt x="3203731" y="15022"/>
                  </a:lnTo>
                  <a:lnTo>
                    <a:pt x="3217721" y="17527"/>
                  </a:lnTo>
                  <a:lnTo>
                    <a:pt x="3231711" y="20420"/>
                  </a:lnTo>
                  <a:lnTo>
                    <a:pt x="3245701" y="23748"/>
                  </a:lnTo>
                  <a:lnTo>
                    <a:pt x="3259691" y="27566"/>
                  </a:lnTo>
                  <a:lnTo>
                    <a:pt x="3273681" y="31928"/>
                  </a:lnTo>
                  <a:lnTo>
                    <a:pt x="3287671" y="36889"/>
                  </a:lnTo>
                  <a:lnTo>
                    <a:pt x="3301661" y="42503"/>
                  </a:lnTo>
                  <a:lnTo>
                    <a:pt x="3315652" y="48820"/>
                  </a:lnTo>
                  <a:lnTo>
                    <a:pt x="3329642" y="55881"/>
                  </a:lnTo>
                  <a:lnTo>
                    <a:pt x="3343632" y="63718"/>
                  </a:lnTo>
                  <a:lnTo>
                    <a:pt x="3357622" y="72346"/>
                  </a:lnTo>
                  <a:lnTo>
                    <a:pt x="3371612" y="81762"/>
                  </a:lnTo>
                  <a:lnTo>
                    <a:pt x="3385602" y="91938"/>
                  </a:lnTo>
                  <a:lnTo>
                    <a:pt x="3399592" y="102824"/>
                  </a:lnTo>
                  <a:lnTo>
                    <a:pt x="3413582" y="114338"/>
                  </a:lnTo>
                  <a:lnTo>
                    <a:pt x="3427572" y="126376"/>
                  </a:lnTo>
                  <a:lnTo>
                    <a:pt x="3441562" y="138807"/>
                  </a:lnTo>
                  <a:lnTo>
                    <a:pt x="3455552" y="151483"/>
                  </a:lnTo>
                  <a:lnTo>
                    <a:pt x="3469543" y="164241"/>
                  </a:lnTo>
                  <a:lnTo>
                    <a:pt x="3483533" y="176916"/>
                  </a:lnTo>
                  <a:lnTo>
                    <a:pt x="3497523" y="189347"/>
                  </a:lnTo>
                  <a:lnTo>
                    <a:pt x="3511513" y="201385"/>
                  </a:lnTo>
                  <a:lnTo>
                    <a:pt x="3525503" y="212900"/>
                  </a:lnTo>
                  <a:lnTo>
                    <a:pt x="3539493" y="223785"/>
                  </a:lnTo>
                  <a:lnTo>
                    <a:pt x="3553483" y="233962"/>
                  </a:lnTo>
                  <a:lnTo>
                    <a:pt x="3567473" y="243378"/>
                  </a:lnTo>
                  <a:lnTo>
                    <a:pt x="3581463" y="252006"/>
                  </a:lnTo>
                  <a:lnTo>
                    <a:pt x="3595453" y="259842"/>
                  </a:lnTo>
                  <a:lnTo>
                    <a:pt x="3609444" y="266904"/>
                  </a:lnTo>
                  <a:lnTo>
                    <a:pt x="3623434" y="273220"/>
                  </a:lnTo>
                  <a:lnTo>
                    <a:pt x="3637424" y="278835"/>
                  </a:lnTo>
                  <a:lnTo>
                    <a:pt x="3651414" y="283796"/>
                  </a:lnTo>
                  <a:lnTo>
                    <a:pt x="3665404" y="288158"/>
                  </a:lnTo>
                  <a:lnTo>
                    <a:pt x="3679394" y="291975"/>
                  </a:lnTo>
                  <a:lnTo>
                    <a:pt x="3693384" y="295304"/>
                  </a:lnTo>
                  <a:lnTo>
                    <a:pt x="3707374" y="298196"/>
                  </a:lnTo>
                  <a:lnTo>
                    <a:pt x="3721364" y="300702"/>
                  </a:lnTo>
                  <a:lnTo>
                    <a:pt x="3735354" y="302867"/>
                  </a:lnTo>
                  <a:lnTo>
                    <a:pt x="3749344" y="304733"/>
                  </a:lnTo>
                  <a:lnTo>
                    <a:pt x="3763335" y="306340"/>
                  </a:lnTo>
                  <a:lnTo>
                    <a:pt x="3777325" y="307720"/>
                  </a:lnTo>
                  <a:lnTo>
                    <a:pt x="3791315" y="308903"/>
                  </a:lnTo>
                  <a:lnTo>
                    <a:pt x="3805305" y="309918"/>
                  </a:lnTo>
                  <a:lnTo>
                    <a:pt x="3819295" y="310786"/>
                  </a:lnTo>
                  <a:lnTo>
                    <a:pt x="3833285" y="311528"/>
                  </a:lnTo>
                  <a:lnTo>
                    <a:pt x="3847275" y="312163"/>
                  </a:lnTo>
                  <a:lnTo>
                    <a:pt x="3861265" y="312705"/>
                  </a:lnTo>
                  <a:lnTo>
                    <a:pt x="3875255" y="313167"/>
                  </a:lnTo>
                  <a:lnTo>
                    <a:pt x="3889245" y="313562"/>
                  </a:lnTo>
                  <a:lnTo>
                    <a:pt x="3903235" y="313898"/>
                  </a:lnTo>
                  <a:lnTo>
                    <a:pt x="3917226" y="314185"/>
                  </a:lnTo>
                  <a:lnTo>
                    <a:pt x="3931216" y="314429"/>
                  </a:lnTo>
                  <a:lnTo>
                    <a:pt x="3945206" y="314638"/>
                  </a:lnTo>
                  <a:lnTo>
                    <a:pt x="3959196" y="314815"/>
                  </a:lnTo>
                  <a:lnTo>
                    <a:pt x="3973186" y="314966"/>
                  </a:lnTo>
                  <a:lnTo>
                    <a:pt x="3987176" y="315095"/>
                  </a:lnTo>
                  <a:lnTo>
                    <a:pt x="4001166" y="315204"/>
                  </a:lnTo>
                  <a:lnTo>
                    <a:pt x="4015156" y="315298"/>
                  </a:lnTo>
                  <a:lnTo>
                    <a:pt x="4029146" y="315377"/>
                  </a:lnTo>
                  <a:lnTo>
                    <a:pt x="4043136" y="315444"/>
                  </a:lnTo>
                  <a:lnTo>
                    <a:pt x="4057126" y="315502"/>
                  </a:lnTo>
                  <a:lnTo>
                    <a:pt x="4071117" y="315551"/>
                  </a:lnTo>
                  <a:lnTo>
                    <a:pt x="4085107" y="315593"/>
                  </a:lnTo>
                  <a:lnTo>
                    <a:pt x="4099097" y="315628"/>
                  </a:lnTo>
                  <a:lnTo>
                    <a:pt x="4113087" y="315658"/>
                  </a:lnTo>
                  <a:lnTo>
                    <a:pt x="4127077" y="315684"/>
                  </a:lnTo>
                  <a:lnTo>
                    <a:pt x="4141067" y="315706"/>
                  </a:lnTo>
                  <a:lnTo>
                    <a:pt x="4155057" y="315724"/>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78973"/>
              <a:ext cx="4155057" cy="631767"/>
            </a:xfrm>
            <a:custGeom>
              <a:avLst/>
              <a:pathLst>
                <a:path w="4155057" h="631767">
                  <a:moveTo>
                    <a:pt x="0" y="316042"/>
                  </a:moveTo>
                  <a:lnTo>
                    <a:pt x="13990" y="316061"/>
                  </a:lnTo>
                  <a:lnTo>
                    <a:pt x="27980" y="316082"/>
                  </a:lnTo>
                  <a:lnTo>
                    <a:pt x="41970" y="316108"/>
                  </a:lnTo>
                  <a:lnTo>
                    <a:pt x="55960" y="316138"/>
                  </a:lnTo>
                  <a:lnTo>
                    <a:pt x="69950" y="316174"/>
                  </a:lnTo>
                  <a:lnTo>
                    <a:pt x="83940" y="316215"/>
                  </a:lnTo>
                  <a:lnTo>
                    <a:pt x="97930" y="316264"/>
                  </a:lnTo>
                  <a:lnTo>
                    <a:pt x="111920" y="316322"/>
                  </a:lnTo>
                  <a:lnTo>
                    <a:pt x="125910" y="316389"/>
                  </a:lnTo>
                  <a:lnTo>
                    <a:pt x="139900" y="316469"/>
                  </a:lnTo>
                  <a:lnTo>
                    <a:pt x="153891" y="316562"/>
                  </a:lnTo>
                  <a:lnTo>
                    <a:pt x="167881" y="316671"/>
                  </a:lnTo>
                  <a:lnTo>
                    <a:pt x="181871" y="316800"/>
                  </a:lnTo>
                  <a:lnTo>
                    <a:pt x="195861" y="316951"/>
                  </a:lnTo>
                  <a:lnTo>
                    <a:pt x="209851" y="317129"/>
                  </a:lnTo>
                  <a:lnTo>
                    <a:pt x="223841" y="317337"/>
                  </a:lnTo>
                  <a:lnTo>
                    <a:pt x="237831" y="317581"/>
                  </a:lnTo>
                  <a:lnTo>
                    <a:pt x="251821" y="317868"/>
                  </a:lnTo>
                  <a:lnTo>
                    <a:pt x="265811" y="318204"/>
                  </a:lnTo>
                  <a:lnTo>
                    <a:pt x="279801" y="318599"/>
                  </a:lnTo>
                  <a:lnTo>
                    <a:pt x="293791" y="319061"/>
                  </a:lnTo>
                  <a:lnTo>
                    <a:pt x="307782" y="319603"/>
                  </a:lnTo>
                  <a:lnTo>
                    <a:pt x="321772" y="320238"/>
                  </a:lnTo>
                  <a:lnTo>
                    <a:pt x="335762" y="320980"/>
                  </a:lnTo>
                  <a:lnTo>
                    <a:pt x="349752" y="321849"/>
                  </a:lnTo>
                  <a:lnTo>
                    <a:pt x="363742" y="322863"/>
                  </a:lnTo>
                  <a:lnTo>
                    <a:pt x="377732" y="324047"/>
                  </a:lnTo>
                  <a:lnTo>
                    <a:pt x="391722" y="325427"/>
                  </a:lnTo>
                  <a:lnTo>
                    <a:pt x="405712" y="327033"/>
                  </a:lnTo>
                  <a:lnTo>
                    <a:pt x="419702" y="328899"/>
                  </a:lnTo>
                  <a:lnTo>
                    <a:pt x="433692" y="331064"/>
                  </a:lnTo>
                  <a:lnTo>
                    <a:pt x="447682" y="333570"/>
                  </a:lnTo>
                  <a:lnTo>
                    <a:pt x="461673" y="336462"/>
                  </a:lnTo>
                  <a:lnTo>
                    <a:pt x="475663" y="339791"/>
                  </a:lnTo>
                  <a:lnTo>
                    <a:pt x="489653" y="343609"/>
                  </a:lnTo>
                  <a:lnTo>
                    <a:pt x="503643" y="347971"/>
                  </a:lnTo>
                  <a:lnTo>
                    <a:pt x="517633" y="352932"/>
                  </a:lnTo>
                  <a:lnTo>
                    <a:pt x="531623" y="358546"/>
                  </a:lnTo>
                  <a:lnTo>
                    <a:pt x="545613" y="364862"/>
                  </a:lnTo>
                  <a:lnTo>
                    <a:pt x="559603" y="371924"/>
                  </a:lnTo>
                  <a:lnTo>
                    <a:pt x="573593" y="379761"/>
                  </a:lnTo>
                  <a:lnTo>
                    <a:pt x="587583" y="388389"/>
                  </a:lnTo>
                  <a:lnTo>
                    <a:pt x="601574" y="397804"/>
                  </a:lnTo>
                  <a:lnTo>
                    <a:pt x="615564" y="407981"/>
                  </a:lnTo>
                  <a:lnTo>
                    <a:pt x="629554" y="418866"/>
                  </a:lnTo>
                  <a:lnTo>
                    <a:pt x="643544" y="430381"/>
                  </a:lnTo>
                  <a:lnTo>
                    <a:pt x="657534" y="442419"/>
                  </a:lnTo>
                  <a:lnTo>
                    <a:pt x="671524" y="454850"/>
                  </a:lnTo>
                  <a:lnTo>
                    <a:pt x="685514" y="467525"/>
                  </a:lnTo>
                  <a:lnTo>
                    <a:pt x="699504" y="480283"/>
                  </a:lnTo>
                  <a:lnTo>
                    <a:pt x="713494" y="492959"/>
                  </a:lnTo>
                  <a:lnTo>
                    <a:pt x="727484" y="505390"/>
                  </a:lnTo>
                  <a:lnTo>
                    <a:pt x="741474" y="517428"/>
                  </a:lnTo>
                  <a:lnTo>
                    <a:pt x="755465" y="528943"/>
                  </a:lnTo>
                  <a:lnTo>
                    <a:pt x="769455" y="539828"/>
                  </a:lnTo>
                  <a:lnTo>
                    <a:pt x="783445" y="550005"/>
                  </a:lnTo>
                  <a:lnTo>
                    <a:pt x="797435" y="559420"/>
                  </a:lnTo>
                  <a:lnTo>
                    <a:pt x="811425" y="568048"/>
                  </a:lnTo>
                  <a:lnTo>
                    <a:pt x="825415" y="575885"/>
                  </a:lnTo>
                  <a:lnTo>
                    <a:pt x="839405" y="582946"/>
                  </a:lnTo>
                  <a:lnTo>
                    <a:pt x="853395" y="589263"/>
                  </a:lnTo>
                  <a:lnTo>
                    <a:pt x="867385" y="594877"/>
                  </a:lnTo>
                  <a:lnTo>
                    <a:pt x="881375" y="599838"/>
                  </a:lnTo>
                  <a:lnTo>
                    <a:pt x="895365" y="604200"/>
                  </a:lnTo>
                  <a:lnTo>
                    <a:pt x="909356" y="608018"/>
                  </a:lnTo>
                  <a:lnTo>
                    <a:pt x="923346" y="611347"/>
                  </a:lnTo>
                  <a:lnTo>
                    <a:pt x="937336" y="614239"/>
                  </a:lnTo>
                  <a:lnTo>
                    <a:pt x="951326" y="616744"/>
                  </a:lnTo>
                  <a:lnTo>
                    <a:pt x="965316" y="618909"/>
                  </a:lnTo>
                  <a:lnTo>
                    <a:pt x="979306" y="620776"/>
                  </a:lnTo>
                  <a:lnTo>
                    <a:pt x="993296" y="622382"/>
                  </a:lnTo>
                  <a:lnTo>
                    <a:pt x="1007286" y="623762"/>
                  </a:lnTo>
                  <a:lnTo>
                    <a:pt x="1021276" y="624946"/>
                  </a:lnTo>
                  <a:lnTo>
                    <a:pt x="1035266" y="625960"/>
                  </a:lnTo>
                  <a:lnTo>
                    <a:pt x="1049256" y="626829"/>
                  </a:lnTo>
                  <a:lnTo>
                    <a:pt x="1063247" y="627571"/>
                  </a:lnTo>
                  <a:lnTo>
                    <a:pt x="1077237" y="628206"/>
                  </a:lnTo>
                  <a:lnTo>
                    <a:pt x="1091227" y="628747"/>
                  </a:lnTo>
                  <a:lnTo>
                    <a:pt x="1105217" y="629210"/>
                  </a:lnTo>
                  <a:lnTo>
                    <a:pt x="1119207" y="629604"/>
                  </a:lnTo>
                  <a:lnTo>
                    <a:pt x="1133197" y="629941"/>
                  </a:lnTo>
                  <a:lnTo>
                    <a:pt x="1147187" y="630228"/>
                  </a:lnTo>
                  <a:lnTo>
                    <a:pt x="1161177" y="630472"/>
                  </a:lnTo>
                  <a:lnTo>
                    <a:pt x="1175167" y="630680"/>
                  </a:lnTo>
                  <a:lnTo>
                    <a:pt x="1189157" y="630858"/>
                  </a:lnTo>
                  <a:lnTo>
                    <a:pt x="1203148" y="631009"/>
                  </a:lnTo>
                  <a:lnTo>
                    <a:pt x="1217138" y="631137"/>
                  </a:lnTo>
                  <a:lnTo>
                    <a:pt x="1231128" y="631247"/>
                  </a:lnTo>
                  <a:lnTo>
                    <a:pt x="1245118" y="631340"/>
                  </a:lnTo>
                  <a:lnTo>
                    <a:pt x="1259108" y="631419"/>
                  </a:lnTo>
                  <a:lnTo>
                    <a:pt x="1273098" y="631487"/>
                  </a:lnTo>
                  <a:lnTo>
                    <a:pt x="1287088" y="631545"/>
                  </a:lnTo>
                  <a:lnTo>
                    <a:pt x="1301078" y="631593"/>
                  </a:lnTo>
                  <a:lnTo>
                    <a:pt x="1315068" y="631635"/>
                  </a:lnTo>
                  <a:lnTo>
                    <a:pt x="1329058" y="631671"/>
                  </a:lnTo>
                  <a:lnTo>
                    <a:pt x="1343048" y="631701"/>
                  </a:lnTo>
                  <a:lnTo>
                    <a:pt x="1357039" y="631726"/>
                  </a:lnTo>
                  <a:lnTo>
                    <a:pt x="1371029" y="631748"/>
                  </a:lnTo>
                  <a:lnTo>
                    <a:pt x="1385019" y="631767"/>
                  </a:lnTo>
                  <a:lnTo>
                    <a:pt x="1385019" y="631661"/>
                  </a:lnTo>
                  <a:lnTo>
                    <a:pt x="1399009" y="631624"/>
                  </a:lnTo>
                  <a:lnTo>
                    <a:pt x="1412999" y="631580"/>
                  </a:lnTo>
                  <a:lnTo>
                    <a:pt x="1426989" y="631529"/>
                  </a:lnTo>
                  <a:lnTo>
                    <a:pt x="1440979" y="631468"/>
                  </a:lnTo>
                  <a:lnTo>
                    <a:pt x="1454969" y="631397"/>
                  </a:lnTo>
                  <a:lnTo>
                    <a:pt x="1468959" y="631314"/>
                  </a:lnTo>
                  <a:lnTo>
                    <a:pt x="1482949" y="631216"/>
                  </a:lnTo>
                  <a:lnTo>
                    <a:pt x="1496939" y="631101"/>
                  </a:lnTo>
                  <a:lnTo>
                    <a:pt x="1510930" y="630966"/>
                  </a:lnTo>
                  <a:lnTo>
                    <a:pt x="1524920" y="630807"/>
                  </a:lnTo>
                  <a:lnTo>
                    <a:pt x="1538910" y="630621"/>
                  </a:lnTo>
                  <a:lnTo>
                    <a:pt x="1552900" y="630402"/>
                  </a:lnTo>
                  <a:lnTo>
                    <a:pt x="1566890" y="630145"/>
                  </a:lnTo>
                  <a:lnTo>
                    <a:pt x="1580880" y="629843"/>
                  </a:lnTo>
                  <a:lnTo>
                    <a:pt x="1594870" y="629488"/>
                  </a:lnTo>
                  <a:lnTo>
                    <a:pt x="1608860" y="629071"/>
                  </a:lnTo>
                  <a:lnTo>
                    <a:pt x="1622850" y="628583"/>
                  </a:lnTo>
                  <a:lnTo>
                    <a:pt x="1636840" y="628009"/>
                  </a:lnTo>
                  <a:lnTo>
                    <a:pt x="1650830" y="627336"/>
                  </a:lnTo>
                  <a:lnTo>
                    <a:pt x="1664821" y="626547"/>
                  </a:lnTo>
                  <a:lnTo>
                    <a:pt x="1678811" y="625622"/>
                  </a:lnTo>
                  <a:lnTo>
                    <a:pt x="1692801" y="624538"/>
                  </a:lnTo>
                  <a:lnTo>
                    <a:pt x="1706791" y="623269"/>
                  </a:lnTo>
                  <a:lnTo>
                    <a:pt x="1720781" y="621784"/>
                  </a:lnTo>
                  <a:lnTo>
                    <a:pt x="1734771" y="620048"/>
                  </a:lnTo>
                  <a:lnTo>
                    <a:pt x="1748761" y="618019"/>
                  </a:lnTo>
                  <a:lnTo>
                    <a:pt x="1762751" y="615652"/>
                  </a:lnTo>
                  <a:lnTo>
                    <a:pt x="1776741" y="612892"/>
                  </a:lnTo>
                  <a:lnTo>
                    <a:pt x="1790731" y="609679"/>
                  </a:lnTo>
                  <a:lnTo>
                    <a:pt x="1804722" y="605946"/>
                  </a:lnTo>
                  <a:lnTo>
                    <a:pt x="1818712" y="601616"/>
                  </a:lnTo>
                  <a:lnTo>
                    <a:pt x="1832702" y="596605"/>
                  </a:lnTo>
                  <a:lnTo>
                    <a:pt x="1846692" y="590820"/>
                  </a:lnTo>
                  <a:lnTo>
                    <a:pt x="1860682" y="584163"/>
                  </a:lnTo>
                  <a:lnTo>
                    <a:pt x="1874672" y="576528"/>
                  </a:lnTo>
                  <a:lnTo>
                    <a:pt x="1888662" y="567804"/>
                  </a:lnTo>
                  <a:lnTo>
                    <a:pt x="1902652" y="557882"/>
                  </a:lnTo>
                  <a:lnTo>
                    <a:pt x="1916642" y="546653"/>
                  </a:lnTo>
                  <a:lnTo>
                    <a:pt x="1930632" y="534020"/>
                  </a:lnTo>
                  <a:lnTo>
                    <a:pt x="1944622" y="519897"/>
                  </a:lnTo>
                  <a:lnTo>
                    <a:pt x="1958613" y="504224"/>
                  </a:lnTo>
                  <a:lnTo>
                    <a:pt x="1972603" y="486968"/>
                  </a:lnTo>
                  <a:lnTo>
                    <a:pt x="1986593" y="468137"/>
                  </a:lnTo>
                  <a:lnTo>
                    <a:pt x="2000583" y="447783"/>
                  </a:lnTo>
                  <a:lnTo>
                    <a:pt x="2014573" y="426013"/>
                  </a:lnTo>
                  <a:lnTo>
                    <a:pt x="2028563" y="402983"/>
                  </a:lnTo>
                  <a:lnTo>
                    <a:pt x="2042553" y="378907"/>
                  </a:lnTo>
                  <a:lnTo>
                    <a:pt x="2056543" y="354045"/>
                  </a:lnTo>
                  <a:lnTo>
                    <a:pt x="2070533" y="328694"/>
                  </a:lnTo>
                  <a:lnTo>
                    <a:pt x="2084523" y="303178"/>
                  </a:lnTo>
                  <a:lnTo>
                    <a:pt x="2098513" y="277827"/>
                  </a:lnTo>
                  <a:lnTo>
                    <a:pt x="2112504" y="252965"/>
                  </a:lnTo>
                  <a:lnTo>
                    <a:pt x="2126494" y="228889"/>
                  </a:lnTo>
                  <a:lnTo>
                    <a:pt x="2140484" y="205860"/>
                  </a:lnTo>
                  <a:lnTo>
                    <a:pt x="2154474" y="184089"/>
                  </a:lnTo>
                  <a:lnTo>
                    <a:pt x="2168464" y="163736"/>
                  </a:lnTo>
                  <a:lnTo>
                    <a:pt x="2182454" y="144904"/>
                  </a:lnTo>
                  <a:lnTo>
                    <a:pt x="2196444" y="127648"/>
                  </a:lnTo>
                  <a:lnTo>
                    <a:pt x="2210434" y="111975"/>
                  </a:lnTo>
                  <a:lnTo>
                    <a:pt x="2224424" y="97852"/>
                  </a:lnTo>
                  <a:lnTo>
                    <a:pt x="2238414" y="85219"/>
                  </a:lnTo>
                  <a:lnTo>
                    <a:pt x="2252404" y="73991"/>
                  </a:lnTo>
                  <a:lnTo>
                    <a:pt x="2266395" y="64068"/>
                  </a:lnTo>
                  <a:lnTo>
                    <a:pt x="2280385" y="55345"/>
                  </a:lnTo>
                  <a:lnTo>
                    <a:pt x="2294375" y="47709"/>
                  </a:lnTo>
                  <a:lnTo>
                    <a:pt x="2308365" y="41052"/>
                  </a:lnTo>
                  <a:lnTo>
                    <a:pt x="2322355" y="35267"/>
                  </a:lnTo>
                  <a:lnTo>
                    <a:pt x="2336345" y="30256"/>
                  </a:lnTo>
                  <a:lnTo>
                    <a:pt x="2350335" y="25926"/>
                  </a:lnTo>
                  <a:lnTo>
                    <a:pt x="2364325" y="22193"/>
                  </a:lnTo>
                  <a:lnTo>
                    <a:pt x="2378315" y="18981"/>
                  </a:lnTo>
                  <a:lnTo>
                    <a:pt x="2392305" y="16221"/>
                  </a:lnTo>
                  <a:lnTo>
                    <a:pt x="2406296" y="13853"/>
                  </a:lnTo>
                  <a:lnTo>
                    <a:pt x="2420286" y="11824"/>
                  </a:lnTo>
                  <a:lnTo>
                    <a:pt x="2434276" y="10088"/>
                  </a:lnTo>
                  <a:lnTo>
                    <a:pt x="2448266" y="8603"/>
                  </a:lnTo>
                  <a:lnTo>
                    <a:pt x="2462256" y="7334"/>
                  </a:lnTo>
                  <a:lnTo>
                    <a:pt x="2476246" y="6250"/>
                  </a:lnTo>
                  <a:lnTo>
                    <a:pt x="2490236" y="5325"/>
                  </a:lnTo>
                  <a:lnTo>
                    <a:pt x="2504226" y="4536"/>
                  </a:lnTo>
                  <a:lnTo>
                    <a:pt x="2518216" y="3863"/>
                  </a:lnTo>
                  <a:lnTo>
                    <a:pt x="2532206" y="3290"/>
                  </a:lnTo>
                  <a:lnTo>
                    <a:pt x="2546196" y="2801"/>
                  </a:lnTo>
                  <a:lnTo>
                    <a:pt x="2560187" y="2384"/>
                  </a:lnTo>
                  <a:lnTo>
                    <a:pt x="2574177" y="2030"/>
                  </a:lnTo>
                  <a:lnTo>
                    <a:pt x="2588167" y="1727"/>
                  </a:lnTo>
                  <a:lnTo>
                    <a:pt x="2602157" y="1470"/>
                  </a:lnTo>
                  <a:lnTo>
                    <a:pt x="2616147" y="1251"/>
                  </a:lnTo>
                  <a:lnTo>
                    <a:pt x="2630137" y="1065"/>
                  </a:lnTo>
                  <a:lnTo>
                    <a:pt x="2644127" y="906"/>
                  </a:lnTo>
                  <a:lnTo>
                    <a:pt x="2658117" y="771"/>
                  </a:lnTo>
                  <a:lnTo>
                    <a:pt x="2672107" y="656"/>
                  </a:lnTo>
                  <a:lnTo>
                    <a:pt x="2686097" y="558"/>
                  </a:lnTo>
                  <a:lnTo>
                    <a:pt x="2700087" y="475"/>
                  </a:lnTo>
                  <a:lnTo>
                    <a:pt x="2714078" y="404"/>
                  </a:lnTo>
                  <a:lnTo>
                    <a:pt x="2728068" y="344"/>
                  </a:lnTo>
                  <a:lnTo>
                    <a:pt x="2742058" y="292"/>
                  </a:lnTo>
                  <a:lnTo>
                    <a:pt x="2756048" y="249"/>
                  </a:lnTo>
                  <a:lnTo>
                    <a:pt x="2770038" y="21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96466"/>
              <a:ext cx="4155057" cy="631661"/>
            </a:xfrm>
            <a:custGeom>
              <a:avLst/>
              <a:pathLst>
                <a:path w="4155057" h="631661">
                  <a:moveTo>
                    <a:pt x="0" y="0"/>
                  </a:moveTo>
                  <a:lnTo>
                    <a:pt x="13990" y="27"/>
                  </a:lnTo>
                  <a:lnTo>
                    <a:pt x="27980" y="60"/>
                  </a:lnTo>
                  <a:lnTo>
                    <a:pt x="41970" y="99"/>
                  </a:lnTo>
                  <a:lnTo>
                    <a:pt x="55960" y="144"/>
                  </a:lnTo>
                  <a:lnTo>
                    <a:pt x="69950" y="197"/>
                  </a:lnTo>
                  <a:lnTo>
                    <a:pt x="83940" y="259"/>
                  </a:lnTo>
                  <a:lnTo>
                    <a:pt x="97930" y="333"/>
                  </a:lnTo>
                  <a:lnTo>
                    <a:pt x="111920" y="419"/>
                  </a:lnTo>
                  <a:lnTo>
                    <a:pt x="125910" y="520"/>
                  </a:lnTo>
                  <a:lnTo>
                    <a:pt x="139900" y="639"/>
                  </a:lnTo>
                  <a:lnTo>
                    <a:pt x="153891" y="779"/>
                  </a:lnTo>
                  <a:lnTo>
                    <a:pt x="167881" y="944"/>
                  </a:lnTo>
                  <a:lnTo>
                    <a:pt x="181871" y="1137"/>
                  </a:lnTo>
                  <a:lnTo>
                    <a:pt x="195861" y="1363"/>
                  </a:lnTo>
                  <a:lnTo>
                    <a:pt x="209851" y="1629"/>
                  </a:lnTo>
                  <a:lnTo>
                    <a:pt x="223841" y="1942"/>
                  </a:lnTo>
                  <a:lnTo>
                    <a:pt x="237831" y="2308"/>
                  </a:lnTo>
                  <a:lnTo>
                    <a:pt x="251821" y="2738"/>
                  </a:lnTo>
                  <a:lnTo>
                    <a:pt x="265811" y="3243"/>
                  </a:lnTo>
                  <a:lnTo>
                    <a:pt x="279801" y="3835"/>
                  </a:lnTo>
                  <a:lnTo>
                    <a:pt x="293791" y="4529"/>
                  </a:lnTo>
                  <a:lnTo>
                    <a:pt x="307782" y="5341"/>
                  </a:lnTo>
                  <a:lnTo>
                    <a:pt x="321772" y="6293"/>
                  </a:lnTo>
                  <a:lnTo>
                    <a:pt x="335762" y="7407"/>
                  </a:lnTo>
                  <a:lnTo>
                    <a:pt x="349752" y="8709"/>
                  </a:lnTo>
                  <a:lnTo>
                    <a:pt x="363742" y="10231"/>
                  </a:lnTo>
                  <a:lnTo>
                    <a:pt x="377732" y="12006"/>
                  </a:lnTo>
                  <a:lnTo>
                    <a:pt x="391722" y="14076"/>
                  </a:lnTo>
                  <a:lnTo>
                    <a:pt x="405712" y="16486"/>
                  </a:lnTo>
                  <a:lnTo>
                    <a:pt x="419702" y="19286"/>
                  </a:lnTo>
                  <a:lnTo>
                    <a:pt x="433692" y="22533"/>
                  </a:lnTo>
                  <a:lnTo>
                    <a:pt x="447682" y="26291"/>
                  </a:lnTo>
                  <a:lnTo>
                    <a:pt x="461673" y="30630"/>
                  </a:lnTo>
                  <a:lnTo>
                    <a:pt x="475663" y="35623"/>
                  </a:lnTo>
                  <a:lnTo>
                    <a:pt x="489653" y="41349"/>
                  </a:lnTo>
                  <a:lnTo>
                    <a:pt x="503643" y="47892"/>
                  </a:lnTo>
                  <a:lnTo>
                    <a:pt x="517633" y="55334"/>
                  </a:lnTo>
                  <a:lnTo>
                    <a:pt x="531623" y="63755"/>
                  </a:lnTo>
                  <a:lnTo>
                    <a:pt x="545613" y="73230"/>
                  </a:lnTo>
                  <a:lnTo>
                    <a:pt x="559603" y="83822"/>
                  </a:lnTo>
                  <a:lnTo>
                    <a:pt x="573593" y="95577"/>
                  </a:lnTo>
                  <a:lnTo>
                    <a:pt x="587583" y="108519"/>
                  </a:lnTo>
                  <a:lnTo>
                    <a:pt x="601574" y="122643"/>
                  </a:lnTo>
                  <a:lnTo>
                    <a:pt x="615564" y="137908"/>
                  </a:lnTo>
                  <a:lnTo>
                    <a:pt x="629554" y="154236"/>
                  </a:lnTo>
                  <a:lnTo>
                    <a:pt x="643544" y="171508"/>
                  </a:lnTo>
                  <a:lnTo>
                    <a:pt x="657534" y="189565"/>
                  </a:lnTo>
                  <a:lnTo>
                    <a:pt x="671524" y="208211"/>
                  </a:lnTo>
                  <a:lnTo>
                    <a:pt x="685514" y="227224"/>
                  </a:lnTo>
                  <a:lnTo>
                    <a:pt x="699504" y="246362"/>
                  </a:lnTo>
                  <a:lnTo>
                    <a:pt x="713494" y="265375"/>
                  </a:lnTo>
                  <a:lnTo>
                    <a:pt x="727484" y="284021"/>
                  </a:lnTo>
                  <a:lnTo>
                    <a:pt x="741474" y="302078"/>
                  </a:lnTo>
                  <a:lnTo>
                    <a:pt x="755465" y="319350"/>
                  </a:lnTo>
                  <a:lnTo>
                    <a:pt x="769455" y="335678"/>
                  </a:lnTo>
                  <a:lnTo>
                    <a:pt x="783445" y="350943"/>
                  </a:lnTo>
                  <a:lnTo>
                    <a:pt x="797435" y="365067"/>
                  </a:lnTo>
                  <a:lnTo>
                    <a:pt x="811425" y="378009"/>
                  </a:lnTo>
                  <a:lnTo>
                    <a:pt x="825415" y="389764"/>
                  </a:lnTo>
                  <a:lnTo>
                    <a:pt x="839405" y="400356"/>
                  </a:lnTo>
                  <a:lnTo>
                    <a:pt x="853395" y="409831"/>
                  </a:lnTo>
                  <a:lnTo>
                    <a:pt x="867385" y="418252"/>
                  </a:lnTo>
                  <a:lnTo>
                    <a:pt x="881375" y="425694"/>
                  </a:lnTo>
                  <a:lnTo>
                    <a:pt x="895365" y="432237"/>
                  </a:lnTo>
                  <a:lnTo>
                    <a:pt x="909356" y="437963"/>
                  </a:lnTo>
                  <a:lnTo>
                    <a:pt x="923346" y="442956"/>
                  </a:lnTo>
                  <a:lnTo>
                    <a:pt x="937336" y="447295"/>
                  </a:lnTo>
                  <a:lnTo>
                    <a:pt x="951326" y="451053"/>
                  </a:lnTo>
                  <a:lnTo>
                    <a:pt x="965316" y="454300"/>
                  </a:lnTo>
                  <a:lnTo>
                    <a:pt x="979306" y="457100"/>
                  </a:lnTo>
                  <a:lnTo>
                    <a:pt x="993296" y="459510"/>
                  </a:lnTo>
                  <a:lnTo>
                    <a:pt x="1007286" y="461580"/>
                  </a:lnTo>
                  <a:lnTo>
                    <a:pt x="1021276" y="463355"/>
                  </a:lnTo>
                  <a:lnTo>
                    <a:pt x="1035266" y="464877"/>
                  </a:lnTo>
                  <a:lnTo>
                    <a:pt x="1049256" y="466179"/>
                  </a:lnTo>
                  <a:lnTo>
                    <a:pt x="1063247" y="467293"/>
                  </a:lnTo>
                  <a:lnTo>
                    <a:pt x="1077237" y="468245"/>
                  </a:lnTo>
                  <a:lnTo>
                    <a:pt x="1091227" y="469057"/>
                  </a:lnTo>
                  <a:lnTo>
                    <a:pt x="1105217" y="469751"/>
                  </a:lnTo>
                  <a:lnTo>
                    <a:pt x="1119207" y="470343"/>
                  </a:lnTo>
                  <a:lnTo>
                    <a:pt x="1133197" y="470848"/>
                  </a:lnTo>
                  <a:lnTo>
                    <a:pt x="1147187" y="471278"/>
                  </a:lnTo>
                  <a:lnTo>
                    <a:pt x="1161177" y="471644"/>
                  </a:lnTo>
                  <a:lnTo>
                    <a:pt x="1175167" y="471957"/>
                  </a:lnTo>
                  <a:lnTo>
                    <a:pt x="1189157" y="472223"/>
                  </a:lnTo>
                  <a:lnTo>
                    <a:pt x="1203148" y="472449"/>
                  </a:lnTo>
                  <a:lnTo>
                    <a:pt x="1217138" y="472642"/>
                  </a:lnTo>
                  <a:lnTo>
                    <a:pt x="1231128" y="472807"/>
                  </a:lnTo>
                  <a:lnTo>
                    <a:pt x="1245118" y="472947"/>
                  </a:lnTo>
                  <a:lnTo>
                    <a:pt x="1259108" y="473066"/>
                  </a:lnTo>
                  <a:lnTo>
                    <a:pt x="1273098" y="473167"/>
                  </a:lnTo>
                  <a:lnTo>
                    <a:pt x="1287088" y="473253"/>
                  </a:lnTo>
                  <a:lnTo>
                    <a:pt x="1301078" y="473327"/>
                  </a:lnTo>
                  <a:lnTo>
                    <a:pt x="1315068" y="473389"/>
                  </a:lnTo>
                  <a:lnTo>
                    <a:pt x="1329058" y="473442"/>
                  </a:lnTo>
                  <a:lnTo>
                    <a:pt x="1343048" y="473487"/>
                  </a:lnTo>
                  <a:lnTo>
                    <a:pt x="1357039" y="473526"/>
                  </a:lnTo>
                  <a:lnTo>
                    <a:pt x="1371029" y="473559"/>
                  </a:lnTo>
                  <a:lnTo>
                    <a:pt x="1385019" y="473587"/>
                  </a:lnTo>
                  <a:lnTo>
                    <a:pt x="1385019" y="473798"/>
                  </a:lnTo>
                  <a:lnTo>
                    <a:pt x="1399009" y="473808"/>
                  </a:lnTo>
                  <a:lnTo>
                    <a:pt x="1412999" y="473819"/>
                  </a:lnTo>
                  <a:lnTo>
                    <a:pt x="1426989" y="473831"/>
                  </a:lnTo>
                  <a:lnTo>
                    <a:pt x="1440979" y="473847"/>
                  </a:lnTo>
                  <a:lnTo>
                    <a:pt x="1454969" y="473864"/>
                  </a:lnTo>
                  <a:lnTo>
                    <a:pt x="1468959" y="473885"/>
                  </a:lnTo>
                  <a:lnTo>
                    <a:pt x="1482949" y="473910"/>
                  </a:lnTo>
                  <a:lnTo>
                    <a:pt x="1496939" y="473938"/>
                  </a:lnTo>
                  <a:lnTo>
                    <a:pt x="1510930" y="473972"/>
                  </a:lnTo>
                  <a:lnTo>
                    <a:pt x="1524920" y="474012"/>
                  </a:lnTo>
                  <a:lnTo>
                    <a:pt x="1538910" y="474058"/>
                  </a:lnTo>
                  <a:lnTo>
                    <a:pt x="1552900" y="474113"/>
                  </a:lnTo>
                  <a:lnTo>
                    <a:pt x="1566890" y="474177"/>
                  </a:lnTo>
                  <a:lnTo>
                    <a:pt x="1580880" y="474253"/>
                  </a:lnTo>
                  <a:lnTo>
                    <a:pt x="1594870" y="474342"/>
                  </a:lnTo>
                  <a:lnTo>
                    <a:pt x="1608860" y="474446"/>
                  </a:lnTo>
                  <a:lnTo>
                    <a:pt x="1622850" y="474568"/>
                  </a:lnTo>
                  <a:lnTo>
                    <a:pt x="1636840" y="474711"/>
                  </a:lnTo>
                  <a:lnTo>
                    <a:pt x="1650830" y="474880"/>
                  </a:lnTo>
                  <a:lnTo>
                    <a:pt x="1664821" y="475077"/>
                  </a:lnTo>
                  <a:lnTo>
                    <a:pt x="1678811" y="475308"/>
                  </a:lnTo>
                  <a:lnTo>
                    <a:pt x="1692801" y="475579"/>
                  </a:lnTo>
                  <a:lnTo>
                    <a:pt x="1706791" y="475896"/>
                  </a:lnTo>
                  <a:lnTo>
                    <a:pt x="1720781" y="476268"/>
                  </a:lnTo>
                  <a:lnTo>
                    <a:pt x="1734771" y="476702"/>
                  </a:lnTo>
                  <a:lnTo>
                    <a:pt x="1748761" y="477209"/>
                  </a:lnTo>
                  <a:lnTo>
                    <a:pt x="1762751" y="477801"/>
                  </a:lnTo>
                  <a:lnTo>
                    <a:pt x="1776741" y="478491"/>
                  </a:lnTo>
                  <a:lnTo>
                    <a:pt x="1790731" y="479294"/>
                  </a:lnTo>
                  <a:lnTo>
                    <a:pt x="1804722" y="480227"/>
                  </a:lnTo>
                  <a:lnTo>
                    <a:pt x="1818712" y="481310"/>
                  </a:lnTo>
                  <a:lnTo>
                    <a:pt x="1832702" y="482562"/>
                  </a:lnTo>
                  <a:lnTo>
                    <a:pt x="1846692" y="484009"/>
                  </a:lnTo>
                  <a:lnTo>
                    <a:pt x="1860682" y="485673"/>
                  </a:lnTo>
                  <a:lnTo>
                    <a:pt x="1874672" y="487582"/>
                  </a:lnTo>
                  <a:lnTo>
                    <a:pt x="1888662" y="489763"/>
                  </a:lnTo>
                  <a:lnTo>
                    <a:pt x="1902652" y="492243"/>
                  </a:lnTo>
                  <a:lnTo>
                    <a:pt x="1916642" y="495050"/>
                  </a:lnTo>
                  <a:lnTo>
                    <a:pt x="1930632" y="498209"/>
                  </a:lnTo>
                  <a:lnTo>
                    <a:pt x="1944622" y="501739"/>
                  </a:lnTo>
                  <a:lnTo>
                    <a:pt x="1958613" y="505658"/>
                  </a:lnTo>
                  <a:lnTo>
                    <a:pt x="1972603" y="509972"/>
                  </a:lnTo>
                  <a:lnTo>
                    <a:pt x="1986593" y="514679"/>
                  </a:lnTo>
                  <a:lnTo>
                    <a:pt x="2000583" y="519768"/>
                  </a:lnTo>
                  <a:lnTo>
                    <a:pt x="2014573" y="525211"/>
                  </a:lnTo>
                  <a:lnTo>
                    <a:pt x="2028563" y="530968"/>
                  </a:lnTo>
                  <a:lnTo>
                    <a:pt x="2042553" y="536987"/>
                  </a:lnTo>
                  <a:lnTo>
                    <a:pt x="2056543" y="543202"/>
                  </a:lnTo>
                  <a:lnTo>
                    <a:pt x="2070533" y="549540"/>
                  </a:lnTo>
                  <a:lnTo>
                    <a:pt x="2084523" y="555919"/>
                  </a:lnTo>
                  <a:lnTo>
                    <a:pt x="2098513" y="562257"/>
                  </a:lnTo>
                  <a:lnTo>
                    <a:pt x="2112504" y="568472"/>
                  </a:lnTo>
                  <a:lnTo>
                    <a:pt x="2126494" y="574491"/>
                  </a:lnTo>
                  <a:lnTo>
                    <a:pt x="2140484" y="580249"/>
                  </a:lnTo>
                  <a:lnTo>
                    <a:pt x="2154474" y="585691"/>
                  </a:lnTo>
                  <a:lnTo>
                    <a:pt x="2168464" y="590780"/>
                  </a:lnTo>
                  <a:lnTo>
                    <a:pt x="2182454" y="595488"/>
                  </a:lnTo>
                  <a:lnTo>
                    <a:pt x="2196444" y="599802"/>
                  </a:lnTo>
                  <a:lnTo>
                    <a:pt x="2210434" y="603720"/>
                  </a:lnTo>
                  <a:lnTo>
                    <a:pt x="2224424" y="607251"/>
                  </a:lnTo>
                  <a:lnTo>
                    <a:pt x="2238414" y="610409"/>
                  </a:lnTo>
                  <a:lnTo>
                    <a:pt x="2252404" y="613216"/>
                  </a:lnTo>
                  <a:lnTo>
                    <a:pt x="2266395" y="615697"/>
                  </a:lnTo>
                  <a:lnTo>
                    <a:pt x="2280385" y="617877"/>
                  </a:lnTo>
                  <a:lnTo>
                    <a:pt x="2294375" y="619786"/>
                  </a:lnTo>
                  <a:lnTo>
                    <a:pt x="2308365" y="621451"/>
                  </a:lnTo>
                  <a:lnTo>
                    <a:pt x="2322355" y="622897"/>
                  </a:lnTo>
                  <a:lnTo>
                    <a:pt x="2336345" y="624150"/>
                  </a:lnTo>
                  <a:lnTo>
                    <a:pt x="2350335" y="625232"/>
                  </a:lnTo>
                  <a:lnTo>
                    <a:pt x="2364325" y="626165"/>
                  </a:lnTo>
                  <a:lnTo>
                    <a:pt x="2378315" y="626969"/>
                  </a:lnTo>
                  <a:lnTo>
                    <a:pt x="2392305" y="627658"/>
                  </a:lnTo>
                  <a:lnTo>
                    <a:pt x="2406296" y="628250"/>
                  </a:lnTo>
                  <a:lnTo>
                    <a:pt x="2420286" y="628758"/>
                  </a:lnTo>
                  <a:lnTo>
                    <a:pt x="2434276" y="629192"/>
                  </a:lnTo>
                  <a:lnTo>
                    <a:pt x="2448266" y="629563"/>
                  </a:lnTo>
                  <a:lnTo>
                    <a:pt x="2462256" y="629880"/>
                  </a:lnTo>
                  <a:lnTo>
                    <a:pt x="2476246" y="630151"/>
                  </a:lnTo>
                  <a:lnTo>
                    <a:pt x="2490236" y="630382"/>
                  </a:lnTo>
                  <a:lnTo>
                    <a:pt x="2504226" y="630580"/>
                  </a:lnTo>
                  <a:lnTo>
                    <a:pt x="2518216" y="630748"/>
                  </a:lnTo>
                  <a:lnTo>
                    <a:pt x="2532206" y="630891"/>
                  </a:lnTo>
                  <a:lnTo>
                    <a:pt x="2546196" y="631013"/>
                  </a:lnTo>
                  <a:lnTo>
                    <a:pt x="2560187" y="631118"/>
                  </a:lnTo>
                  <a:lnTo>
                    <a:pt x="2574177" y="631206"/>
                  </a:lnTo>
                  <a:lnTo>
                    <a:pt x="2588167" y="631282"/>
                  </a:lnTo>
                  <a:lnTo>
                    <a:pt x="2602157" y="631346"/>
                  </a:lnTo>
                  <a:lnTo>
                    <a:pt x="2616147" y="631401"/>
                  </a:lnTo>
                  <a:lnTo>
                    <a:pt x="2630137" y="631447"/>
                  </a:lnTo>
                  <a:lnTo>
                    <a:pt x="2644127" y="631487"/>
                  </a:lnTo>
                  <a:lnTo>
                    <a:pt x="2658117" y="631521"/>
                  </a:lnTo>
                  <a:lnTo>
                    <a:pt x="2672107" y="631550"/>
                  </a:lnTo>
                  <a:lnTo>
                    <a:pt x="2686097" y="631574"/>
                  </a:lnTo>
                  <a:lnTo>
                    <a:pt x="2700087" y="631595"/>
                  </a:lnTo>
                  <a:lnTo>
                    <a:pt x="2714078" y="631613"/>
                  </a:lnTo>
                  <a:lnTo>
                    <a:pt x="2728068" y="631628"/>
                  </a:lnTo>
                  <a:lnTo>
                    <a:pt x="2742058" y="631641"/>
                  </a:lnTo>
                  <a:lnTo>
                    <a:pt x="2756048" y="631652"/>
                  </a:lnTo>
                  <a:lnTo>
                    <a:pt x="2770038" y="631661"/>
                  </a:lnTo>
                  <a:lnTo>
                    <a:pt x="2770038" y="631608"/>
                  </a:lnTo>
                  <a:lnTo>
                    <a:pt x="2784028" y="631589"/>
                  </a:lnTo>
                  <a:lnTo>
                    <a:pt x="2798018" y="631567"/>
                  </a:lnTo>
                  <a:lnTo>
                    <a:pt x="2812008" y="631542"/>
                  </a:lnTo>
                  <a:lnTo>
                    <a:pt x="2825998" y="631512"/>
                  </a:lnTo>
                  <a:lnTo>
                    <a:pt x="2839988" y="631476"/>
                  </a:lnTo>
                  <a:lnTo>
                    <a:pt x="2853978" y="631435"/>
                  </a:lnTo>
                  <a:lnTo>
                    <a:pt x="2867969" y="631386"/>
                  </a:lnTo>
                  <a:lnTo>
                    <a:pt x="2881959" y="631328"/>
                  </a:lnTo>
                  <a:lnTo>
                    <a:pt x="2895949" y="631261"/>
                  </a:lnTo>
                  <a:lnTo>
                    <a:pt x="2909939" y="631181"/>
                  </a:lnTo>
                  <a:lnTo>
                    <a:pt x="2923929" y="631088"/>
                  </a:lnTo>
                  <a:lnTo>
                    <a:pt x="2937919" y="630978"/>
                  </a:lnTo>
                  <a:lnTo>
                    <a:pt x="2951909" y="630850"/>
                  </a:lnTo>
                  <a:lnTo>
                    <a:pt x="2965899" y="630699"/>
                  </a:lnTo>
                  <a:lnTo>
                    <a:pt x="2979889" y="630521"/>
                  </a:lnTo>
                  <a:lnTo>
                    <a:pt x="2993879" y="630313"/>
                  </a:lnTo>
                  <a:lnTo>
                    <a:pt x="3007870" y="630069"/>
                  </a:lnTo>
                  <a:lnTo>
                    <a:pt x="3021860" y="629782"/>
                  </a:lnTo>
                  <a:lnTo>
                    <a:pt x="3035850" y="629445"/>
                  </a:lnTo>
                  <a:lnTo>
                    <a:pt x="3049840" y="629051"/>
                  </a:lnTo>
                  <a:lnTo>
                    <a:pt x="3063830" y="628588"/>
                  </a:lnTo>
                  <a:lnTo>
                    <a:pt x="3077820" y="628047"/>
                  </a:lnTo>
                  <a:lnTo>
                    <a:pt x="3091810" y="627412"/>
                  </a:lnTo>
                  <a:lnTo>
                    <a:pt x="3105800" y="626670"/>
                  </a:lnTo>
                  <a:lnTo>
                    <a:pt x="3119790" y="625801"/>
                  </a:lnTo>
                  <a:lnTo>
                    <a:pt x="3133780" y="624787"/>
                  </a:lnTo>
                  <a:lnTo>
                    <a:pt x="3147770" y="623603"/>
                  </a:lnTo>
                  <a:lnTo>
                    <a:pt x="3161761" y="622223"/>
                  </a:lnTo>
                  <a:lnTo>
                    <a:pt x="3175751" y="620617"/>
                  </a:lnTo>
                  <a:lnTo>
                    <a:pt x="3189741" y="618750"/>
                  </a:lnTo>
                  <a:lnTo>
                    <a:pt x="3203731" y="616585"/>
                  </a:lnTo>
                  <a:lnTo>
                    <a:pt x="3217721" y="614080"/>
                  </a:lnTo>
                  <a:lnTo>
                    <a:pt x="3231711" y="611188"/>
                  </a:lnTo>
                  <a:lnTo>
                    <a:pt x="3245701" y="607859"/>
                  </a:lnTo>
                  <a:lnTo>
                    <a:pt x="3259691" y="604041"/>
                  </a:lnTo>
                  <a:lnTo>
                    <a:pt x="3273681" y="599679"/>
                  </a:lnTo>
                  <a:lnTo>
                    <a:pt x="3287671" y="594718"/>
                  </a:lnTo>
                  <a:lnTo>
                    <a:pt x="3301661" y="589104"/>
                  </a:lnTo>
                  <a:lnTo>
                    <a:pt x="3315652" y="582787"/>
                  </a:lnTo>
                  <a:lnTo>
                    <a:pt x="3329642" y="575726"/>
                  </a:lnTo>
                  <a:lnTo>
                    <a:pt x="3343632" y="567889"/>
                  </a:lnTo>
                  <a:lnTo>
                    <a:pt x="3357622" y="559261"/>
                  </a:lnTo>
                  <a:lnTo>
                    <a:pt x="3371612" y="549846"/>
                  </a:lnTo>
                  <a:lnTo>
                    <a:pt x="3385602" y="539669"/>
                  </a:lnTo>
                  <a:lnTo>
                    <a:pt x="3399592" y="528784"/>
                  </a:lnTo>
                  <a:lnTo>
                    <a:pt x="3413582" y="517269"/>
                  </a:lnTo>
                  <a:lnTo>
                    <a:pt x="3427572" y="505231"/>
                  </a:lnTo>
                  <a:lnTo>
                    <a:pt x="3441562" y="492800"/>
                  </a:lnTo>
                  <a:lnTo>
                    <a:pt x="3455552" y="480125"/>
                  </a:lnTo>
                  <a:lnTo>
                    <a:pt x="3469543" y="467366"/>
                  </a:lnTo>
                  <a:lnTo>
                    <a:pt x="3483533" y="454691"/>
                  </a:lnTo>
                  <a:lnTo>
                    <a:pt x="3497523" y="442260"/>
                  </a:lnTo>
                  <a:lnTo>
                    <a:pt x="3511513" y="430222"/>
                  </a:lnTo>
                  <a:lnTo>
                    <a:pt x="3525503" y="418707"/>
                  </a:lnTo>
                  <a:lnTo>
                    <a:pt x="3539493" y="407822"/>
                  </a:lnTo>
                  <a:lnTo>
                    <a:pt x="3553483" y="397645"/>
                  </a:lnTo>
                  <a:lnTo>
                    <a:pt x="3567473" y="388230"/>
                  </a:lnTo>
                  <a:lnTo>
                    <a:pt x="3581463" y="379602"/>
                  </a:lnTo>
                  <a:lnTo>
                    <a:pt x="3595453" y="371765"/>
                  </a:lnTo>
                  <a:lnTo>
                    <a:pt x="3609444" y="364704"/>
                  </a:lnTo>
                  <a:lnTo>
                    <a:pt x="3623434" y="358387"/>
                  </a:lnTo>
                  <a:lnTo>
                    <a:pt x="3637424" y="352773"/>
                  </a:lnTo>
                  <a:lnTo>
                    <a:pt x="3651414" y="347812"/>
                  </a:lnTo>
                  <a:lnTo>
                    <a:pt x="3665404" y="343450"/>
                  </a:lnTo>
                  <a:lnTo>
                    <a:pt x="3679394" y="339632"/>
                  </a:lnTo>
                  <a:lnTo>
                    <a:pt x="3693384" y="336303"/>
                  </a:lnTo>
                  <a:lnTo>
                    <a:pt x="3707374" y="333411"/>
                  </a:lnTo>
                  <a:lnTo>
                    <a:pt x="3721364" y="330906"/>
                  </a:lnTo>
                  <a:lnTo>
                    <a:pt x="3735354" y="328741"/>
                  </a:lnTo>
                  <a:lnTo>
                    <a:pt x="3749344" y="326874"/>
                  </a:lnTo>
                  <a:lnTo>
                    <a:pt x="3763335" y="325268"/>
                  </a:lnTo>
                  <a:lnTo>
                    <a:pt x="3777325" y="323888"/>
                  </a:lnTo>
                  <a:lnTo>
                    <a:pt x="3791315" y="322704"/>
                  </a:lnTo>
                  <a:lnTo>
                    <a:pt x="3805305" y="321690"/>
                  </a:lnTo>
                  <a:lnTo>
                    <a:pt x="3819295" y="320821"/>
                  </a:lnTo>
                  <a:lnTo>
                    <a:pt x="3833285" y="320079"/>
                  </a:lnTo>
                  <a:lnTo>
                    <a:pt x="3847275" y="319444"/>
                  </a:lnTo>
                  <a:lnTo>
                    <a:pt x="3861265" y="318903"/>
                  </a:lnTo>
                  <a:lnTo>
                    <a:pt x="3875255" y="318440"/>
                  </a:lnTo>
                  <a:lnTo>
                    <a:pt x="3889245" y="318046"/>
                  </a:lnTo>
                  <a:lnTo>
                    <a:pt x="3903235" y="317709"/>
                  </a:lnTo>
                  <a:lnTo>
                    <a:pt x="3917226" y="317422"/>
                  </a:lnTo>
                  <a:lnTo>
                    <a:pt x="3931216" y="317178"/>
                  </a:lnTo>
                  <a:lnTo>
                    <a:pt x="3945206" y="316970"/>
                  </a:lnTo>
                  <a:lnTo>
                    <a:pt x="3959196" y="316792"/>
                  </a:lnTo>
                  <a:lnTo>
                    <a:pt x="3973186" y="316641"/>
                  </a:lnTo>
                  <a:lnTo>
                    <a:pt x="3987176" y="316513"/>
                  </a:lnTo>
                  <a:lnTo>
                    <a:pt x="4001166" y="316403"/>
                  </a:lnTo>
                  <a:lnTo>
                    <a:pt x="4015156" y="316310"/>
                  </a:lnTo>
                  <a:lnTo>
                    <a:pt x="4029146" y="316230"/>
                  </a:lnTo>
                  <a:lnTo>
                    <a:pt x="4043136" y="316163"/>
                  </a:lnTo>
                  <a:lnTo>
                    <a:pt x="4057126" y="316105"/>
                  </a:lnTo>
                  <a:lnTo>
                    <a:pt x="4071117" y="316056"/>
                  </a:lnTo>
                  <a:lnTo>
                    <a:pt x="4085107" y="316015"/>
                  </a:lnTo>
                  <a:lnTo>
                    <a:pt x="4099097" y="315979"/>
                  </a:lnTo>
                  <a:lnTo>
                    <a:pt x="4113087" y="315949"/>
                  </a:lnTo>
                  <a:lnTo>
                    <a:pt x="4127077" y="315924"/>
                  </a:lnTo>
                  <a:lnTo>
                    <a:pt x="4141067" y="315902"/>
                  </a:lnTo>
                  <a:lnTo>
                    <a:pt x="4155057" y="315883"/>
                  </a:lnTo>
                </a:path>
              </a:pathLst>
            </a:custGeom>
            <a:ln w="40651" cap="flat">
              <a:solidFill>
                <a:srgbClr val="D3D3D3">
                  <a:alpha val="100000"/>
                </a:srgbClr>
              </a:solidFill>
              <a:prstDash val="solid"/>
              <a:round/>
            </a:ln>
          </p:spPr>
          <p:txBody>
            <a:bodyPr/>
            <a:lstStyle/>
            <a:p/>
          </p:txBody>
        </p:sp>
        <p:sp>
          <p:nvSpPr>
            <p:cNvPr id="39" name="pl39"/>
            <p:cNvSpPr/>
            <p:nvPr/>
          </p:nvSpPr>
          <p:spPr>
            <a:xfrm>
              <a:off x="2737948" y="438037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90688"/>
              <a:ext cx="4155057" cy="631608"/>
            </a:xfrm>
            <a:custGeom>
              <a:avLst/>
              <a:pathLst>
                <a:path w="4155057" h="631608">
                  <a:moveTo>
                    <a:pt x="0" y="315883"/>
                  </a:moveTo>
                  <a:lnTo>
                    <a:pt x="13990" y="315902"/>
                  </a:lnTo>
                  <a:lnTo>
                    <a:pt x="27980" y="315924"/>
                  </a:lnTo>
                  <a:lnTo>
                    <a:pt x="41970" y="315949"/>
                  </a:lnTo>
                  <a:lnTo>
                    <a:pt x="55960" y="315979"/>
                  </a:lnTo>
                  <a:lnTo>
                    <a:pt x="69950" y="316015"/>
                  </a:lnTo>
                  <a:lnTo>
                    <a:pt x="83940" y="316056"/>
                  </a:lnTo>
                  <a:lnTo>
                    <a:pt x="97930" y="316105"/>
                  </a:lnTo>
                  <a:lnTo>
                    <a:pt x="111920" y="316163"/>
                  </a:lnTo>
                  <a:lnTo>
                    <a:pt x="125910" y="316230"/>
                  </a:lnTo>
                  <a:lnTo>
                    <a:pt x="139900" y="316310"/>
                  </a:lnTo>
                  <a:lnTo>
                    <a:pt x="153891" y="316403"/>
                  </a:lnTo>
                  <a:lnTo>
                    <a:pt x="167881" y="316513"/>
                  </a:lnTo>
                  <a:lnTo>
                    <a:pt x="181871" y="316641"/>
                  </a:lnTo>
                  <a:lnTo>
                    <a:pt x="195861" y="316792"/>
                  </a:lnTo>
                  <a:lnTo>
                    <a:pt x="209851" y="316970"/>
                  </a:lnTo>
                  <a:lnTo>
                    <a:pt x="223841" y="317178"/>
                  </a:lnTo>
                  <a:lnTo>
                    <a:pt x="237831" y="317422"/>
                  </a:lnTo>
                  <a:lnTo>
                    <a:pt x="251821" y="317709"/>
                  </a:lnTo>
                  <a:lnTo>
                    <a:pt x="265811" y="318046"/>
                  </a:lnTo>
                  <a:lnTo>
                    <a:pt x="279801" y="318440"/>
                  </a:lnTo>
                  <a:lnTo>
                    <a:pt x="293791" y="318903"/>
                  </a:lnTo>
                  <a:lnTo>
                    <a:pt x="307782" y="319444"/>
                  </a:lnTo>
                  <a:lnTo>
                    <a:pt x="321772" y="320079"/>
                  </a:lnTo>
                  <a:lnTo>
                    <a:pt x="335762" y="320821"/>
                  </a:lnTo>
                  <a:lnTo>
                    <a:pt x="349752" y="321690"/>
                  </a:lnTo>
                  <a:lnTo>
                    <a:pt x="363742" y="322704"/>
                  </a:lnTo>
                  <a:lnTo>
                    <a:pt x="377732" y="323888"/>
                  </a:lnTo>
                  <a:lnTo>
                    <a:pt x="391722" y="325268"/>
                  </a:lnTo>
                  <a:lnTo>
                    <a:pt x="405712" y="326874"/>
                  </a:lnTo>
                  <a:lnTo>
                    <a:pt x="419702" y="328741"/>
                  </a:lnTo>
                  <a:lnTo>
                    <a:pt x="433692" y="330906"/>
                  </a:lnTo>
                  <a:lnTo>
                    <a:pt x="447682" y="333411"/>
                  </a:lnTo>
                  <a:lnTo>
                    <a:pt x="461673" y="336303"/>
                  </a:lnTo>
                  <a:lnTo>
                    <a:pt x="475663" y="339632"/>
                  </a:lnTo>
                  <a:lnTo>
                    <a:pt x="489653" y="343450"/>
                  </a:lnTo>
                  <a:lnTo>
                    <a:pt x="503643" y="347812"/>
                  </a:lnTo>
                  <a:lnTo>
                    <a:pt x="517633" y="352773"/>
                  </a:lnTo>
                  <a:lnTo>
                    <a:pt x="531623" y="358387"/>
                  </a:lnTo>
                  <a:lnTo>
                    <a:pt x="545613" y="364704"/>
                  </a:lnTo>
                  <a:lnTo>
                    <a:pt x="559603" y="371765"/>
                  </a:lnTo>
                  <a:lnTo>
                    <a:pt x="573593" y="379602"/>
                  </a:lnTo>
                  <a:lnTo>
                    <a:pt x="587583" y="388230"/>
                  </a:lnTo>
                  <a:lnTo>
                    <a:pt x="601574" y="397645"/>
                  </a:lnTo>
                  <a:lnTo>
                    <a:pt x="615564" y="407822"/>
                  </a:lnTo>
                  <a:lnTo>
                    <a:pt x="629554" y="418707"/>
                  </a:lnTo>
                  <a:lnTo>
                    <a:pt x="643544" y="430222"/>
                  </a:lnTo>
                  <a:lnTo>
                    <a:pt x="657534" y="442260"/>
                  </a:lnTo>
                  <a:lnTo>
                    <a:pt x="671524" y="454691"/>
                  </a:lnTo>
                  <a:lnTo>
                    <a:pt x="685514" y="467366"/>
                  </a:lnTo>
                  <a:lnTo>
                    <a:pt x="699504" y="480125"/>
                  </a:lnTo>
                  <a:lnTo>
                    <a:pt x="713494" y="492800"/>
                  </a:lnTo>
                  <a:lnTo>
                    <a:pt x="727484" y="505231"/>
                  </a:lnTo>
                  <a:lnTo>
                    <a:pt x="741474" y="517269"/>
                  </a:lnTo>
                  <a:lnTo>
                    <a:pt x="755465" y="528784"/>
                  </a:lnTo>
                  <a:lnTo>
                    <a:pt x="769455" y="539669"/>
                  </a:lnTo>
                  <a:lnTo>
                    <a:pt x="783445" y="549846"/>
                  </a:lnTo>
                  <a:lnTo>
                    <a:pt x="797435" y="559261"/>
                  </a:lnTo>
                  <a:lnTo>
                    <a:pt x="811425" y="567889"/>
                  </a:lnTo>
                  <a:lnTo>
                    <a:pt x="825415" y="575726"/>
                  </a:lnTo>
                  <a:lnTo>
                    <a:pt x="839405" y="582787"/>
                  </a:lnTo>
                  <a:lnTo>
                    <a:pt x="853395" y="589104"/>
                  </a:lnTo>
                  <a:lnTo>
                    <a:pt x="867385" y="594718"/>
                  </a:lnTo>
                  <a:lnTo>
                    <a:pt x="881375" y="599679"/>
                  </a:lnTo>
                  <a:lnTo>
                    <a:pt x="895365" y="604041"/>
                  </a:lnTo>
                  <a:lnTo>
                    <a:pt x="909356" y="607859"/>
                  </a:lnTo>
                  <a:lnTo>
                    <a:pt x="923346" y="611188"/>
                  </a:lnTo>
                  <a:lnTo>
                    <a:pt x="937336" y="614080"/>
                  </a:lnTo>
                  <a:lnTo>
                    <a:pt x="951326" y="616585"/>
                  </a:lnTo>
                  <a:lnTo>
                    <a:pt x="965316" y="618750"/>
                  </a:lnTo>
                  <a:lnTo>
                    <a:pt x="979306" y="620617"/>
                  </a:lnTo>
                  <a:lnTo>
                    <a:pt x="993296" y="622223"/>
                  </a:lnTo>
                  <a:lnTo>
                    <a:pt x="1007286" y="623603"/>
                  </a:lnTo>
                  <a:lnTo>
                    <a:pt x="1021276" y="624787"/>
                  </a:lnTo>
                  <a:lnTo>
                    <a:pt x="1035266" y="625801"/>
                  </a:lnTo>
                  <a:lnTo>
                    <a:pt x="1049256" y="626670"/>
                  </a:lnTo>
                  <a:lnTo>
                    <a:pt x="1063247" y="627412"/>
                  </a:lnTo>
                  <a:lnTo>
                    <a:pt x="1077237" y="628047"/>
                  </a:lnTo>
                  <a:lnTo>
                    <a:pt x="1091227" y="628588"/>
                  </a:lnTo>
                  <a:lnTo>
                    <a:pt x="1105217" y="629051"/>
                  </a:lnTo>
                  <a:lnTo>
                    <a:pt x="1119207" y="629445"/>
                  </a:lnTo>
                  <a:lnTo>
                    <a:pt x="1133197" y="629782"/>
                  </a:lnTo>
                  <a:lnTo>
                    <a:pt x="1147187" y="630069"/>
                  </a:lnTo>
                  <a:lnTo>
                    <a:pt x="1161177" y="630313"/>
                  </a:lnTo>
                  <a:lnTo>
                    <a:pt x="1175167" y="630521"/>
                  </a:lnTo>
                  <a:lnTo>
                    <a:pt x="1189157" y="630699"/>
                  </a:lnTo>
                  <a:lnTo>
                    <a:pt x="1203148" y="630850"/>
                  </a:lnTo>
                  <a:lnTo>
                    <a:pt x="1217138" y="630978"/>
                  </a:lnTo>
                  <a:lnTo>
                    <a:pt x="1231128" y="631088"/>
                  </a:lnTo>
                  <a:lnTo>
                    <a:pt x="1245118" y="631181"/>
                  </a:lnTo>
                  <a:lnTo>
                    <a:pt x="1259108" y="631261"/>
                  </a:lnTo>
                  <a:lnTo>
                    <a:pt x="1273098" y="631328"/>
                  </a:lnTo>
                  <a:lnTo>
                    <a:pt x="1287088" y="631386"/>
                  </a:lnTo>
                  <a:lnTo>
                    <a:pt x="1301078" y="631435"/>
                  </a:lnTo>
                  <a:lnTo>
                    <a:pt x="1315068" y="631476"/>
                  </a:lnTo>
                  <a:lnTo>
                    <a:pt x="1329058" y="631512"/>
                  </a:lnTo>
                  <a:lnTo>
                    <a:pt x="1343048" y="631542"/>
                  </a:lnTo>
                  <a:lnTo>
                    <a:pt x="1357039" y="631567"/>
                  </a:lnTo>
                  <a:lnTo>
                    <a:pt x="1371029" y="631589"/>
                  </a:lnTo>
                  <a:lnTo>
                    <a:pt x="1385019" y="631608"/>
                  </a:lnTo>
                  <a:lnTo>
                    <a:pt x="1385019" y="631502"/>
                  </a:lnTo>
                  <a:lnTo>
                    <a:pt x="1399009" y="631465"/>
                  </a:lnTo>
                  <a:lnTo>
                    <a:pt x="1412999" y="631421"/>
                  </a:lnTo>
                  <a:lnTo>
                    <a:pt x="1426989" y="631370"/>
                  </a:lnTo>
                  <a:lnTo>
                    <a:pt x="1440979" y="631309"/>
                  </a:lnTo>
                  <a:lnTo>
                    <a:pt x="1454969" y="631239"/>
                  </a:lnTo>
                  <a:lnTo>
                    <a:pt x="1468959" y="631155"/>
                  </a:lnTo>
                  <a:lnTo>
                    <a:pt x="1482949" y="631057"/>
                  </a:lnTo>
                  <a:lnTo>
                    <a:pt x="1496939" y="630942"/>
                  </a:lnTo>
                  <a:lnTo>
                    <a:pt x="1510930" y="630807"/>
                  </a:lnTo>
                  <a:lnTo>
                    <a:pt x="1524920" y="630649"/>
                  </a:lnTo>
                  <a:lnTo>
                    <a:pt x="1538910" y="630462"/>
                  </a:lnTo>
                  <a:lnTo>
                    <a:pt x="1552900" y="630243"/>
                  </a:lnTo>
                  <a:lnTo>
                    <a:pt x="1566890" y="629986"/>
                  </a:lnTo>
                  <a:lnTo>
                    <a:pt x="1580880" y="629684"/>
                  </a:lnTo>
                  <a:lnTo>
                    <a:pt x="1594870" y="629329"/>
                  </a:lnTo>
                  <a:lnTo>
                    <a:pt x="1608860" y="628912"/>
                  </a:lnTo>
                  <a:lnTo>
                    <a:pt x="1622850" y="628424"/>
                  </a:lnTo>
                  <a:lnTo>
                    <a:pt x="1636840" y="627850"/>
                  </a:lnTo>
                  <a:lnTo>
                    <a:pt x="1650830" y="627177"/>
                  </a:lnTo>
                  <a:lnTo>
                    <a:pt x="1664821" y="626388"/>
                  </a:lnTo>
                  <a:lnTo>
                    <a:pt x="1678811" y="625463"/>
                  </a:lnTo>
                  <a:lnTo>
                    <a:pt x="1692801" y="624379"/>
                  </a:lnTo>
                  <a:lnTo>
                    <a:pt x="1706791" y="623110"/>
                  </a:lnTo>
                  <a:lnTo>
                    <a:pt x="1720781" y="621625"/>
                  </a:lnTo>
                  <a:lnTo>
                    <a:pt x="1734771" y="619889"/>
                  </a:lnTo>
                  <a:lnTo>
                    <a:pt x="1748761" y="617860"/>
                  </a:lnTo>
                  <a:lnTo>
                    <a:pt x="1762751" y="615493"/>
                  </a:lnTo>
                  <a:lnTo>
                    <a:pt x="1776741" y="612733"/>
                  </a:lnTo>
                  <a:lnTo>
                    <a:pt x="1790731" y="609520"/>
                  </a:lnTo>
                  <a:lnTo>
                    <a:pt x="1804722" y="605787"/>
                  </a:lnTo>
                  <a:lnTo>
                    <a:pt x="1818712" y="601457"/>
                  </a:lnTo>
                  <a:lnTo>
                    <a:pt x="1832702" y="596446"/>
                  </a:lnTo>
                  <a:lnTo>
                    <a:pt x="1846692" y="590661"/>
                  </a:lnTo>
                  <a:lnTo>
                    <a:pt x="1860682" y="584004"/>
                  </a:lnTo>
                  <a:lnTo>
                    <a:pt x="1874672" y="576369"/>
                  </a:lnTo>
                  <a:lnTo>
                    <a:pt x="1888662" y="567645"/>
                  </a:lnTo>
                  <a:lnTo>
                    <a:pt x="1902652" y="557723"/>
                  </a:lnTo>
                  <a:lnTo>
                    <a:pt x="1916642" y="546494"/>
                  </a:lnTo>
                  <a:lnTo>
                    <a:pt x="1930632" y="533861"/>
                  </a:lnTo>
                  <a:lnTo>
                    <a:pt x="1944622" y="519738"/>
                  </a:lnTo>
                  <a:lnTo>
                    <a:pt x="1958613" y="504065"/>
                  </a:lnTo>
                  <a:lnTo>
                    <a:pt x="1972603" y="486809"/>
                  </a:lnTo>
                  <a:lnTo>
                    <a:pt x="1986593" y="467978"/>
                  </a:lnTo>
                  <a:lnTo>
                    <a:pt x="2000583" y="447624"/>
                  </a:lnTo>
                  <a:lnTo>
                    <a:pt x="2014573" y="425854"/>
                  </a:lnTo>
                  <a:lnTo>
                    <a:pt x="2028563" y="402824"/>
                  </a:lnTo>
                  <a:lnTo>
                    <a:pt x="2042553" y="378748"/>
                  </a:lnTo>
                  <a:lnTo>
                    <a:pt x="2056543" y="353886"/>
                  </a:lnTo>
                  <a:lnTo>
                    <a:pt x="2070533" y="328535"/>
                  </a:lnTo>
                  <a:lnTo>
                    <a:pt x="2084523" y="303019"/>
                  </a:lnTo>
                  <a:lnTo>
                    <a:pt x="2098513" y="277668"/>
                  </a:lnTo>
                  <a:lnTo>
                    <a:pt x="2112504" y="252806"/>
                  </a:lnTo>
                  <a:lnTo>
                    <a:pt x="2126494" y="228730"/>
                  </a:lnTo>
                  <a:lnTo>
                    <a:pt x="2140484" y="205701"/>
                  </a:lnTo>
                  <a:lnTo>
                    <a:pt x="2154474" y="183930"/>
                  </a:lnTo>
                  <a:lnTo>
                    <a:pt x="2168464" y="163577"/>
                  </a:lnTo>
                  <a:lnTo>
                    <a:pt x="2182454" y="144745"/>
                  </a:lnTo>
                  <a:lnTo>
                    <a:pt x="2196444" y="127490"/>
                  </a:lnTo>
                  <a:lnTo>
                    <a:pt x="2210434" y="111816"/>
                  </a:lnTo>
                  <a:lnTo>
                    <a:pt x="2224424" y="97693"/>
                  </a:lnTo>
                  <a:lnTo>
                    <a:pt x="2238414" y="85060"/>
                  </a:lnTo>
                  <a:lnTo>
                    <a:pt x="2252404" y="73832"/>
                  </a:lnTo>
                  <a:lnTo>
                    <a:pt x="2266395" y="63909"/>
                  </a:lnTo>
                  <a:lnTo>
                    <a:pt x="2280385" y="55186"/>
                  </a:lnTo>
                  <a:lnTo>
                    <a:pt x="2294375" y="47550"/>
                  </a:lnTo>
                  <a:lnTo>
                    <a:pt x="2308365" y="40893"/>
                  </a:lnTo>
                  <a:lnTo>
                    <a:pt x="2322355" y="35108"/>
                  </a:lnTo>
                  <a:lnTo>
                    <a:pt x="2336345" y="30097"/>
                  </a:lnTo>
                  <a:lnTo>
                    <a:pt x="2350335" y="25767"/>
                  </a:lnTo>
                  <a:lnTo>
                    <a:pt x="2364325" y="22034"/>
                  </a:lnTo>
                  <a:lnTo>
                    <a:pt x="2378315" y="18822"/>
                  </a:lnTo>
                  <a:lnTo>
                    <a:pt x="2392305" y="16062"/>
                  </a:lnTo>
                  <a:lnTo>
                    <a:pt x="2406296" y="13694"/>
                  </a:lnTo>
                  <a:lnTo>
                    <a:pt x="2420286" y="11665"/>
                  </a:lnTo>
                  <a:lnTo>
                    <a:pt x="2434276" y="9929"/>
                  </a:lnTo>
                  <a:lnTo>
                    <a:pt x="2448266" y="8444"/>
                  </a:lnTo>
                  <a:lnTo>
                    <a:pt x="2462256" y="7175"/>
                  </a:lnTo>
                  <a:lnTo>
                    <a:pt x="2476246" y="6091"/>
                  </a:lnTo>
                  <a:lnTo>
                    <a:pt x="2490236" y="5166"/>
                  </a:lnTo>
                  <a:lnTo>
                    <a:pt x="2504226" y="4377"/>
                  </a:lnTo>
                  <a:lnTo>
                    <a:pt x="2518216" y="3704"/>
                  </a:lnTo>
                  <a:lnTo>
                    <a:pt x="2532206" y="3131"/>
                  </a:lnTo>
                  <a:lnTo>
                    <a:pt x="2546196" y="2642"/>
                  </a:lnTo>
                  <a:lnTo>
                    <a:pt x="2560187" y="2225"/>
                  </a:lnTo>
                  <a:lnTo>
                    <a:pt x="2574177" y="1871"/>
                  </a:lnTo>
                  <a:lnTo>
                    <a:pt x="2588167" y="1569"/>
                  </a:lnTo>
                  <a:lnTo>
                    <a:pt x="2602157" y="1311"/>
                  </a:lnTo>
                  <a:lnTo>
                    <a:pt x="2616147" y="1092"/>
                  </a:lnTo>
                  <a:lnTo>
                    <a:pt x="2630137" y="906"/>
                  </a:lnTo>
                  <a:lnTo>
                    <a:pt x="2644127" y="747"/>
                  </a:lnTo>
                  <a:lnTo>
                    <a:pt x="2658117" y="612"/>
                  </a:lnTo>
                  <a:lnTo>
                    <a:pt x="2672107" y="497"/>
                  </a:lnTo>
                  <a:lnTo>
                    <a:pt x="2686097" y="399"/>
                  </a:lnTo>
                  <a:lnTo>
                    <a:pt x="2700087" y="316"/>
                  </a:lnTo>
                  <a:lnTo>
                    <a:pt x="2714078" y="245"/>
                  </a:lnTo>
                  <a:lnTo>
                    <a:pt x="2728068" y="185"/>
                  </a:lnTo>
                  <a:lnTo>
                    <a:pt x="2742058" y="133"/>
                  </a:lnTo>
                  <a:lnTo>
                    <a:pt x="2756048" y="90"/>
                  </a:lnTo>
                  <a:lnTo>
                    <a:pt x="2770038" y="52"/>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36994"/>
              <a:ext cx="4155057" cy="315777"/>
            </a:xfrm>
            <a:custGeom>
              <a:avLst/>
              <a:pathLst>
                <a:path w="4155057" h="315777">
                  <a:moveTo>
                    <a:pt x="0" y="52"/>
                  </a:moveTo>
                  <a:lnTo>
                    <a:pt x="13990" y="71"/>
                  </a:lnTo>
                  <a:lnTo>
                    <a:pt x="27980" y="93"/>
                  </a:lnTo>
                  <a:lnTo>
                    <a:pt x="41970" y="119"/>
                  </a:lnTo>
                  <a:lnTo>
                    <a:pt x="55960" y="149"/>
                  </a:lnTo>
                  <a:lnTo>
                    <a:pt x="69950" y="184"/>
                  </a:lnTo>
                  <a:lnTo>
                    <a:pt x="83940" y="226"/>
                  </a:lnTo>
                  <a:lnTo>
                    <a:pt x="97930" y="275"/>
                  </a:lnTo>
                  <a:lnTo>
                    <a:pt x="111920" y="332"/>
                  </a:lnTo>
                  <a:lnTo>
                    <a:pt x="125910" y="400"/>
                  </a:lnTo>
                  <a:lnTo>
                    <a:pt x="139900" y="479"/>
                  </a:lnTo>
                  <a:lnTo>
                    <a:pt x="153891" y="572"/>
                  </a:lnTo>
                  <a:lnTo>
                    <a:pt x="167881" y="682"/>
                  </a:lnTo>
                  <a:lnTo>
                    <a:pt x="181871" y="811"/>
                  </a:lnTo>
                  <a:lnTo>
                    <a:pt x="195861" y="962"/>
                  </a:lnTo>
                  <a:lnTo>
                    <a:pt x="209851" y="1139"/>
                  </a:lnTo>
                  <a:lnTo>
                    <a:pt x="223841" y="1347"/>
                  </a:lnTo>
                  <a:lnTo>
                    <a:pt x="237831" y="1592"/>
                  </a:lnTo>
                  <a:lnTo>
                    <a:pt x="251821" y="1878"/>
                  </a:lnTo>
                  <a:lnTo>
                    <a:pt x="265811" y="2215"/>
                  </a:lnTo>
                  <a:lnTo>
                    <a:pt x="279801" y="2609"/>
                  </a:lnTo>
                  <a:lnTo>
                    <a:pt x="293791" y="3072"/>
                  </a:lnTo>
                  <a:lnTo>
                    <a:pt x="307782" y="3614"/>
                  </a:lnTo>
                  <a:lnTo>
                    <a:pt x="321772" y="4248"/>
                  </a:lnTo>
                  <a:lnTo>
                    <a:pt x="335762" y="4991"/>
                  </a:lnTo>
                  <a:lnTo>
                    <a:pt x="349752" y="5859"/>
                  </a:lnTo>
                  <a:lnTo>
                    <a:pt x="363742" y="6873"/>
                  </a:lnTo>
                  <a:lnTo>
                    <a:pt x="377732" y="8057"/>
                  </a:lnTo>
                  <a:lnTo>
                    <a:pt x="391722" y="9437"/>
                  </a:lnTo>
                  <a:lnTo>
                    <a:pt x="405712" y="11043"/>
                  </a:lnTo>
                  <a:lnTo>
                    <a:pt x="419702" y="12910"/>
                  </a:lnTo>
                  <a:lnTo>
                    <a:pt x="433692" y="15075"/>
                  </a:lnTo>
                  <a:lnTo>
                    <a:pt x="447682" y="17580"/>
                  </a:lnTo>
                  <a:lnTo>
                    <a:pt x="461673" y="20473"/>
                  </a:lnTo>
                  <a:lnTo>
                    <a:pt x="475663" y="23801"/>
                  </a:lnTo>
                  <a:lnTo>
                    <a:pt x="489653" y="27619"/>
                  </a:lnTo>
                  <a:lnTo>
                    <a:pt x="503643" y="31981"/>
                  </a:lnTo>
                  <a:lnTo>
                    <a:pt x="517633" y="36942"/>
                  </a:lnTo>
                  <a:lnTo>
                    <a:pt x="531623" y="42556"/>
                  </a:lnTo>
                  <a:lnTo>
                    <a:pt x="545613" y="48873"/>
                  </a:lnTo>
                  <a:lnTo>
                    <a:pt x="559603" y="55934"/>
                  </a:lnTo>
                  <a:lnTo>
                    <a:pt x="573593" y="63771"/>
                  </a:lnTo>
                  <a:lnTo>
                    <a:pt x="587583" y="72399"/>
                  </a:lnTo>
                  <a:lnTo>
                    <a:pt x="601574" y="81815"/>
                  </a:lnTo>
                  <a:lnTo>
                    <a:pt x="615564" y="91991"/>
                  </a:lnTo>
                  <a:lnTo>
                    <a:pt x="629554" y="102877"/>
                  </a:lnTo>
                  <a:lnTo>
                    <a:pt x="643544" y="114391"/>
                  </a:lnTo>
                  <a:lnTo>
                    <a:pt x="657534" y="126429"/>
                  </a:lnTo>
                  <a:lnTo>
                    <a:pt x="671524" y="138860"/>
                  </a:lnTo>
                  <a:lnTo>
                    <a:pt x="685514" y="151536"/>
                  </a:lnTo>
                  <a:lnTo>
                    <a:pt x="699504" y="164294"/>
                  </a:lnTo>
                  <a:lnTo>
                    <a:pt x="713494" y="176969"/>
                  </a:lnTo>
                  <a:lnTo>
                    <a:pt x="727484" y="189400"/>
                  </a:lnTo>
                  <a:lnTo>
                    <a:pt x="741474" y="201438"/>
                  </a:lnTo>
                  <a:lnTo>
                    <a:pt x="755465" y="212953"/>
                  </a:lnTo>
                  <a:lnTo>
                    <a:pt x="769455" y="223838"/>
                  </a:lnTo>
                  <a:lnTo>
                    <a:pt x="783445" y="234015"/>
                  </a:lnTo>
                  <a:lnTo>
                    <a:pt x="797435" y="243431"/>
                  </a:lnTo>
                  <a:lnTo>
                    <a:pt x="811425" y="252059"/>
                  </a:lnTo>
                  <a:lnTo>
                    <a:pt x="825415" y="259895"/>
                  </a:lnTo>
                  <a:lnTo>
                    <a:pt x="839405" y="266957"/>
                  </a:lnTo>
                  <a:lnTo>
                    <a:pt x="853395" y="273273"/>
                  </a:lnTo>
                  <a:lnTo>
                    <a:pt x="867385" y="278888"/>
                  </a:lnTo>
                  <a:lnTo>
                    <a:pt x="881375" y="283849"/>
                  </a:lnTo>
                  <a:lnTo>
                    <a:pt x="895365" y="288211"/>
                  </a:lnTo>
                  <a:lnTo>
                    <a:pt x="909356" y="292028"/>
                  </a:lnTo>
                  <a:lnTo>
                    <a:pt x="923346" y="295357"/>
                  </a:lnTo>
                  <a:lnTo>
                    <a:pt x="937336" y="298249"/>
                  </a:lnTo>
                  <a:lnTo>
                    <a:pt x="951326" y="300755"/>
                  </a:lnTo>
                  <a:lnTo>
                    <a:pt x="965316" y="302920"/>
                  </a:lnTo>
                  <a:lnTo>
                    <a:pt x="979306" y="304786"/>
                  </a:lnTo>
                  <a:lnTo>
                    <a:pt x="993296" y="306393"/>
                  </a:lnTo>
                  <a:lnTo>
                    <a:pt x="1007286" y="307773"/>
                  </a:lnTo>
                  <a:lnTo>
                    <a:pt x="1021276" y="308956"/>
                  </a:lnTo>
                  <a:lnTo>
                    <a:pt x="1035266" y="309971"/>
                  </a:lnTo>
                  <a:lnTo>
                    <a:pt x="1049256" y="310839"/>
                  </a:lnTo>
                  <a:lnTo>
                    <a:pt x="1063247" y="311581"/>
                  </a:lnTo>
                  <a:lnTo>
                    <a:pt x="1077237" y="312216"/>
                  </a:lnTo>
                  <a:lnTo>
                    <a:pt x="1091227" y="312758"/>
                  </a:lnTo>
                  <a:lnTo>
                    <a:pt x="1105217" y="313220"/>
                  </a:lnTo>
                  <a:lnTo>
                    <a:pt x="1119207" y="313615"/>
                  </a:lnTo>
                  <a:lnTo>
                    <a:pt x="1133197" y="313951"/>
                  </a:lnTo>
                  <a:lnTo>
                    <a:pt x="1147187" y="314238"/>
                  </a:lnTo>
                  <a:lnTo>
                    <a:pt x="1161177" y="314482"/>
                  </a:lnTo>
                  <a:lnTo>
                    <a:pt x="1175167" y="314691"/>
                  </a:lnTo>
                  <a:lnTo>
                    <a:pt x="1189157" y="314868"/>
                  </a:lnTo>
                  <a:lnTo>
                    <a:pt x="1203148" y="315019"/>
                  </a:lnTo>
                  <a:lnTo>
                    <a:pt x="1217138" y="315148"/>
                  </a:lnTo>
                  <a:lnTo>
                    <a:pt x="1231128" y="315257"/>
                  </a:lnTo>
                  <a:lnTo>
                    <a:pt x="1245118" y="315351"/>
                  </a:lnTo>
                  <a:lnTo>
                    <a:pt x="1259108" y="315430"/>
                  </a:lnTo>
                  <a:lnTo>
                    <a:pt x="1273098" y="315497"/>
                  </a:lnTo>
                  <a:lnTo>
                    <a:pt x="1287088" y="315555"/>
                  </a:lnTo>
                  <a:lnTo>
                    <a:pt x="1301078" y="315604"/>
                  </a:lnTo>
                  <a:lnTo>
                    <a:pt x="1315068" y="315646"/>
                  </a:lnTo>
                  <a:lnTo>
                    <a:pt x="1329058" y="315681"/>
                  </a:lnTo>
                  <a:lnTo>
                    <a:pt x="1343048" y="315711"/>
                  </a:lnTo>
                  <a:lnTo>
                    <a:pt x="1357039" y="315737"/>
                  </a:lnTo>
                  <a:lnTo>
                    <a:pt x="1371029" y="315759"/>
                  </a:lnTo>
                  <a:lnTo>
                    <a:pt x="1385019" y="315777"/>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068"/>
              <a:ext cx="4155057" cy="157915"/>
            </a:xfrm>
            <a:custGeom>
              <a:avLst/>
              <a:pathLst>
                <a:path w="4155057" h="15791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16730"/>
              <a:ext cx="4155057" cy="473692"/>
            </a:xfrm>
            <a:custGeom>
              <a:avLst/>
              <a:pathLst>
                <a:path w="4155057" h="473692">
                  <a:moveTo>
                    <a:pt x="0" y="473692"/>
                  </a:moveTo>
                  <a:lnTo>
                    <a:pt x="13990" y="473674"/>
                  </a:lnTo>
                  <a:lnTo>
                    <a:pt x="27980" y="473652"/>
                  </a:lnTo>
                  <a:lnTo>
                    <a:pt x="41970" y="473626"/>
                  </a:lnTo>
                  <a:lnTo>
                    <a:pt x="55960" y="473596"/>
                  </a:lnTo>
                  <a:lnTo>
                    <a:pt x="69950" y="473561"/>
                  </a:lnTo>
                  <a:lnTo>
                    <a:pt x="83940" y="473519"/>
                  </a:lnTo>
                  <a:lnTo>
                    <a:pt x="97930" y="473470"/>
                  </a:lnTo>
                  <a:lnTo>
                    <a:pt x="111920" y="473413"/>
                  </a:lnTo>
                  <a:lnTo>
                    <a:pt x="125910" y="473345"/>
                  </a:lnTo>
                  <a:lnTo>
                    <a:pt x="139900" y="473266"/>
                  </a:lnTo>
                  <a:lnTo>
                    <a:pt x="153891" y="473173"/>
                  </a:lnTo>
                  <a:lnTo>
                    <a:pt x="167881" y="473063"/>
                  </a:lnTo>
                  <a:lnTo>
                    <a:pt x="181871" y="472934"/>
                  </a:lnTo>
                  <a:lnTo>
                    <a:pt x="195861" y="472783"/>
                  </a:lnTo>
                  <a:lnTo>
                    <a:pt x="209851" y="472606"/>
                  </a:lnTo>
                  <a:lnTo>
                    <a:pt x="223841" y="472398"/>
                  </a:lnTo>
                  <a:lnTo>
                    <a:pt x="237831" y="472153"/>
                  </a:lnTo>
                  <a:lnTo>
                    <a:pt x="251821" y="471867"/>
                  </a:lnTo>
                  <a:lnTo>
                    <a:pt x="265811" y="471530"/>
                  </a:lnTo>
                  <a:lnTo>
                    <a:pt x="279801" y="471136"/>
                  </a:lnTo>
                  <a:lnTo>
                    <a:pt x="293791" y="470673"/>
                  </a:lnTo>
                  <a:lnTo>
                    <a:pt x="307782" y="470131"/>
                  </a:lnTo>
                  <a:lnTo>
                    <a:pt x="321772" y="469497"/>
                  </a:lnTo>
                  <a:lnTo>
                    <a:pt x="335762" y="468754"/>
                  </a:lnTo>
                  <a:lnTo>
                    <a:pt x="349752" y="467886"/>
                  </a:lnTo>
                  <a:lnTo>
                    <a:pt x="363742" y="466872"/>
                  </a:lnTo>
                  <a:lnTo>
                    <a:pt x="377732" y="465688"/>
                  </a:lnTo>
                  <a:lnTo>
                    <a:pt x="391722" y="464308"/>
                  </a:lnTo>
                  <a:lnTo>
                    <a:pt x="405712" y="462702"/>
                  </a:lnTo>
                  <a:lnTo>
                    <a:pt x="419702" y="460835"/>
                  </a:lnTo>
                  <a:lnTo>
                    <a:pt x="433692" y="458670"/>
                  </a:lnTo>
                  <a:lnTo>
                    <a:pt x="447682" y="456164"/>
                  </a:lnTo>
                  <a:lnTo>
                    <a:pt x="461673" y="453272"/>
                  </a:lnTo>
                  <a:lnTo>
                    <a:pt x="475663" y="449944"/>
                  </a:lnTo>
                  <a:lnTo>
                    <a:pt x="489653" y="446126"/>
                  </a:lnTo>
                  <a:lnTo>
                    <a:pt x="503643" y="441764"/>
                  </a:lnTo>
                  <a:lnTo>
                    <a:pt x="517633" y="436803"/>
                  </a:lnTo>
                  <a:lnTo>
                    <a:pt x="531623" y="431189"/>
                  </a:lnTo>
                  <a:lnTo>
                    <a:pt x="545613" y="424872"/>
                  </a:lnTo>
                  <a:lnTo>
                    <a:pt x="559603" y="417811"/>
                  </a:lnTo>
                  <a:lnTo>
                    <a:pt x="573593" y="409974"/>
                  </a:lnTo>
                  <a:lnTo>
                    <a:pt x="587583" y="401346"/>
                  </a:lnTo>
                  <a:lnTo>
                    <a:pt x="601574" y="391930"/>
                  </a:lnTo>
                  <a:lnTo>
                    <a:pt x="615564" y="381754"/>
                  </a:lnTo>
                  <a:lnTo>
                    <a:pt x="629554" y="370868"/>
                  </a:lnTo>
                  <a:lnTo>
                    <a:pt x="643544" y="359354"/>
                  </a:lnTo>
                  <a:lnTo>
                    <a:pt x="657534" y="347316"/>
                  </a:lnTo>
                  <a:lnTo>
                    <a:pt x="671524" y="334885"/>
                  </a:lnTo>
                  <a:lnTo>
                    <a:pt x="685514" y="322209"/>
                  </a:lnTo>
                  <a:lnTo>
                    <a:pt x="699504" y="309451"/>
                  </a:lnTo>
                  <a:lnTo>
                    <a:pt x="713494" y="296776"/>
                  </a:lnTo>
                  <a:lnTo>
                    <a:pt x="727484" y="284345"/>
                  </a:lnTo>
                  <a:lnTo>
                    <a:pt x="741474" y="272307"/>
                  </a:lnTo>
                  <a:lnTo>
                    <a:pt x="755465" y="260792"/>
                  </a:lnTo>
                  <a:lnTo>
                    <a:pt x="769455" y="249907"/>
                  </a:lnTo>
                  <a:lnTo>
                    <a:pt x="783445" y="239730"/>
                  </a:lnTo>
                  <a:lnTo>
                    <a:pt x="797435" y="230314"/>
                  </a:lnTo>
                  <a:lnTo>
                    <a:pt x="811425" y="221686"/>
                  </a:lnTo>
                  <a:lnTo>
                    <a:pt x="825415" y="213850"/>
                  </a:lnTo>
                  <a:lnTo>
                    <a:pt x="839405" y="206788"/>
                  </a:lnTo>
                  <a:lnTo>
                    <a:pt x="853395" y="200472"/>
                  </a:lnTo>
                  <a:lnTo>
                    <a:pt x="867385" y="194857"/>
                  </a:lnTo>
                  <a:lnTo>
                    <a:pt x="881375" y="189896"/>
                  </a:lnTo>
                  <a:lnTo>
                    <a:pt x="895365" y="185534"/>
                  </a:lnTo>
                  <a:lnTo>
                    <a:pt x="909356" y="181717"/>
                  </a:lnTo>
                  <a:lnTo>
                    <a:pt x="923346" y="178388"/>
                  </a:lnTo>
                  <a:lnTo>
                    <a:pt x="937336" y="175496"/>
                  </a:lnTo>
                  <a:lnTo>
                    <a:pt x="951326" y="172990"/>
                  </a:lnTo>
                  <a:lnTo>
                    <a:pt x="965316" y="170825"/>
                  </a:lnTo>
                  <a:lnTo>
                    <a:pt x="979306" y="168959"/>
                  </a:lnTo>
                  <a:lnTo>
                    <a:pt x="993296" y="167352"/>
                  </a:lnTo>
                  <a:lnTo>
                    <a:pt x="1007286" y="165972"/>
                  </a:lnTo>
                  <a:lnTo>
                    <a:pt x="1021276" y="164789"/>
                  </a:lnTo>
                  <a:lnTo>
                    <a:pt x="1035266" y="163774"/>
                  </a:lnTo>
                  <a:lnTo>
                    <a:pt x="1049256" y="162906"/>
                  </a:lnTo>
                  <a:lnTo>
                    <a:pt x="1063247" y="162164"/>
                  </a:lnTo>
                  <a:lnTo>
                    <a:pt x="1077237" y="161529"/>
                  </a:lnTo>
                  <a:lnTo>
                    <a:pt x="1091227" y="160987"/>
                  </a:lnTo>
                  <a:lnTo>
                    <a:pt x="1105217" y="160525"/>
                  </a:lnTo>
                  <a:lnTo>
                    <a:pt x="1119207" y="160130"/>
                  </a:lnTo>
                  <a:lnTo>
                    <a:pt x="1133197" y="159794"/>
                  </a:lnTo>
                  <a:lnTo>
                    <a:pt x="1147187" y="159507"/>
                  </a:lnTo>
                  <a:lnTo>
                    <a:pt x="1161177" y="159263"/>
                  </a:lnTo>
                  <a:lnTo>
                    <a:pt x="1175167" y="159054"/>
                  </a:lnTo>
                  <a:lnTo>
                    <a:pt x="1189157" y="158877"/>
                  </a:lnTo>
                  <a:lnTo>
                    <a:pt x="1203148" y="158726"/>
                  </a:lnTo>
                  <a:lnTo>
                    <a:pt x="1217138" y="158597"/>
                  </a:lnTo>
                  <a:lnTo>
                    <a:pt x="1231128" y="158488"/>
                  </a:lnTo>
                  <a:lnTo>
                    <a:pt x="1245118" y="158394"/>
                  </a:lnTo>
                  <a:lnTo>
                    <a:pt x="1259108" y="158315"/>
                  </a:lnTo>
                  <a:lnTo>
                    <a:pt x="1273098" y="158248"/>
                  </a:lnTo>
                  <a:lnTo>
                    <a:pt x="1287088" y="158190"/>
                  </a:lnTo>
                  <a:lnTo>
                    <a:pt x="1301078" y="158141"/>
                  </a:lnTo>
                  <a:lnTo>
                    <a:pt x="1315068" y="158099"/>
                  </a:lnTo>
                  <a:lnTo>
                    <a:pt x="1329058" y="158064"/>
                  </a:lnTo>
                  <a:lnTo>
                    <a:pt x="1343048" y="158034"/>
                  </a:lnTo>
                  <a:lnTo>
                    <a:pt x="1357039" y="158008"/>
                  </a:lnTo>
                  <a:lnTo>
                    <a:pt x="1371029" y="157986"/>
                  </a:lnTo>
                  <a:lnTo>
                    <a:pt x="1385019" y="157968"/>
                  </a:lnTo>
                  <a:lnTo>
                    <a:pt x="1385019" y="157915"/>
                  </a:lnTo>
                  <a:lnTo>
                    <a:pt x="1399009" y="157924"/>
                  </a:lnTo>
                  <a:lnTo>
                    <a:pt x="1412999" y="157935"/>
                  </a:lnTo>
                  <a:lnTo>
                    <a:pt x="1426989" y="157948"/>
                  </a:lnTo>
                  <a:lnTo>
                    <a:pt x="1440979" y="157963"/>
                  </a:lnTo>
                  <a:lnTo>
                    <a:pt x="1454969" y="157981"/>
                  </a:lnTo>
                  <a:lnTo>
                    <a:pt x="1468959" y="158001"/>
                  </a:lnTo>
                  <a:lnTo>
                    <a:pt x="1482949" y="158026"/>
                  </a:lnTo>
                  <a:lnTo>
                    <a:pt x="1496939" y="158055"/>
                  </a:lnTo>
                  <a:lnTo>
                    <a:pt x="1510930" y="158088"/>
                  </a:lnTo>
                  <a:lnTo>
                    <a:pt x="1524920" y="158128"/>
                  </a:lnTo>
                  <a:lnTo>
                    <a:pt x="1538910" y="158175"/>
                  </a:lnTo>
                  <a:lnTo>
                    <a:pt x="1552900" y="158230"/>
                  </a:lnTo>
                  <a:lnTo>
                    <a:pt x="1566890" y="158294"/>
                  </a:lnTo>
                  <a:lnTo>
                    <a:pt x="1580880" y="158369"/>
                  </a:lnTo>
                  <a:lnTo>
                    <a:pt x="1594870" y="158458"/>
                  </a:lnTo>
                  <a:lnTo>
                    <a:pt x="1608860" y="158562"/>
                  </a:lnTo>
                  <a:lnTo>
                    <a:pt x="1622850" y="158684"/>
                  </a:lnTo>
                  <a:lnTo>
                    <a:pt x="1636840" y="158828"/>
                  </a:lnTo>
                  <a:lnTo>
                    <a:pt x="1650830" y="158996"/>
                  </a:lnTo>
                  <a:lnTo>
                    <a:pt x="1664821" y="159193"/>
                  </a:lnTo>
                  <a:lnTo>
                    <a:pt x="1678811" y="159425"/>
                  </a:lnTo>
                  <a:lnTo>
                    <a:pt x="1692801" y="159695"/>
                  </a:lnTo>
                  <a:lnTo>
                    <a:pt x="1706791" y="160013"/>
                  </a:lnTo>
                  <a:lnTo>
                    <a:pt x="1720781" y="160384"/>
                  </a:lnTo>
                  <a:lnTo>
                    <a:pt x="1734771" y="160818"/>
                  </a:lnTo>
                  <a:lnTo>
                    <a:pt x="1748761" y="161325"/>
                  </a:lnTo>
                  <a:lnTo>
                    <a:pt x="1762751" y="161917"/>
                  </a:lnTo>
                  <a:lnTo>
                    <a:pt x="1776741" y="162607"/>
                  </a:lnTo>
                  <a:lnTo>
                    <a:pt x="1790731" y="163410"/>
                  </a:lnTo>
                  <a:lnTo>
                    <a:pt x="1804722" y="164344"/>
                  </a:lnTo>
                  <a:lnTo>
                    <a:pt x="1818712" y="165426"/>
                  </a:lnTo>
                  <a:lnTo>
                    <a:pt x="1832702" y="166679"/>
                  </a:lnTo>
                  <a:lnTo>
                    <a:pt x="1846692" y="168125"/>
                  </a:lnTo>
                  <a:lnTo>
                    <a:pt x="1860682" y="169789"/>
                  </a:lnTo>
                  <a:lnTo>
                    <a:pt x="1874672" y="171698"/>
                  </a:lnTo>
                  <a:lnTo>
                    <a:pt x="1888662" y="173879"/>
                  </a:lnTo>
                  <a:lnTo>
                    <a:pt x="1902652" y="176360"/>
                  </a:lnTo>
                  <a:lnTo>
                    <a:pt x="1916642" y="179167"/>
                  </a:lnTo>
                  <a:lnTo>
                    <a:pt x="1930632" y="182325"/>
                  </a:lnTo>
                  <a:lnTo>
                    <a:pt x="1944622" y="185856"/>
                  </a:lnTo>
                  <a:lnTo>
                    <a:pt x="1958613" y="189774"/>
                  </a:lnTo>
                  <a:lnTo>
                    <a:pt x="1972603" y="194088"/>
                  </a:lnTo>
                  <a:lnTo>
                    <a:pt x="1986593" y="198796"/>
                  </a:lnTo>
                  <a:lnTo>
                    <a:pt x="2000583" y="203884"/>
                  </a:lnTo>
                  <a:lnTo>
                    <a:pt x="2014573" y="209327"/>
                  </a:lnTo>
                  <a:lnTo>
                    <a:pt x="2028563" y="215084"/>
                  </a:lnTo>
                  <a:lnTo>
                    <a:pt x="2042553" y="221103"/>
                  </a:lnTo>
                  <a:lnTo>
                    <a:pt x="2056543" y="227319"/>
                  </a:lnTo>
                  <a:lnTo>
                    <a:pt x="2070533" y="233656"/>
                  </a:lnTo>
                  <a:lnTo>
                    <a:pt x="2084523" y="240036"/>
                  </a:lnTo>
                  <a:lnTo>
                    <a:pt x="2098513" y="246373"/>
                  </a:lnTo>
                  <a:lnTo>
                    <a:pt x="2112504" y="252589"/>
                  </a:lnTo>
                  <a:lnTo>
                    <a:pt x="2126494" y="258608"/>
                  </a:lnTo>
                  <a:lnTo>
                    <a:pt x="2140484" y="264365"/>
                  </a:lnTo>
                  <a:lnTo>
                    <a:pt x="2154474" y="269808"/>
                  </a:lnTo>
                  <a:lnTo>
                    <a:pt x="2168464" y="274896"/>
                  </a:lnTo>
                  <a:lnTo>
                    <a:pt x="2182454" y="279604"/>
                  </a:lnTo>
                  <a:lnTo>
                    <a:pt x="2196444" y="283918"/>
                  </a:lnTo>
                  <a:lnTo>
                    <a:pt x="2210434" y="287836"/>
                  </a:lnTo>
                  <a:lnTo>
                    <a:pt x="2224424" y="291367"/>
                  </a:lnTo>
                  <a:lnTo>
                    <a:pt x="2238414" y="294525"/>
                  </a:lnTo>
                  <a:lnTo>
                    <a:pt x="2252404" y="297332"/>
                  </a:lnTo>
                  <a:lnTo>
                    <a:pt x="2266395" y="299813"/>
                  </a:lnTo>
                  <a:lnTo>
                    <a:pt x="2280385" y="301994"/>
                  </a:lnTo>
                  <a:lnTo>
                    <a:pt x="2294375" y="303903"/>
                  </a:lnTo>
                  <a:lnTo>
                    <a:pt x="2308365" y="305567"/>
                  </a:lnTo>
                  <a:lnTo>
                    <a:pt x="2322355" y="307013"/>
                  </a:lnTo>
                  <a:lnTo>
                    <a:pt x="2336345" y="308266"/>
                  </a:lnTo>
                  <a:lnTo>
                    <a:pt x="2350335" y="309348"/>
                  </a:lnTo>
                  <a:lnTo>
                    <a:pt x="2364325" y="310282"/>
                  </a:lnTo>
                  <a:lnTo>
                    <a:pt x="2378315" y="311085"/>
                  </a:lnTo>
                  <a:lnTo>
                    <a:pt x="2392305" y="311775"/>
                  </a:lnTo>
                  <a:lnTo>
                    <a:pt x="2406296" y="312367"/>
                  </a:lnTo>
                  <a:lnTo>
                    <a:pt x="2420286" y="312874"/>
                  </a:lnTo>
                  <a:lnTo>
                    <a:pt x="2434276" y="313308"/>
                  </a:lnTo>
                  <a:lnTo>
                    <a:pt x="2448266" y="313679"/>
                  </a:lnTo>
                  <a:lnTo>
                    <a:pt x="2462256" y="313997"/>
                  </a:lnTo>
                  <a:lnTo>
                    <a:pt x="2476246" y="314267"/>
                  </a:lnTo>
                  <a:lnTo>
                    <a:pt x="2490236" y="314499"/>
                  </a:lnTo>
                  <a:lnTo>
                    <a:pt x="2504226" y="314696"/>
                  </a:lnTo>
                  <a:lnTo>
                    <a:pt x="2518216" y="314864"/>
                  </a:lnTo>
                  <a:lnTo>
                    <a:pt x="2532206" y="315008"/>
                  </a:lnTo>
                  <a:lnTo>
                    <a:pt x="2546196" y="315130"/>
                  </a:lnTo>
                  <a:lnTo>
                    <a:pt x="2560187" y="315234"/>
                  </a:lnTo>
                  <a:lnTo>
                    <a:pt x="2574177" y="315323"/>
                  </a:lnTo>
                  <a:lnTo>
                    <a:pt x="2588167" y="315398"/>
                  </a:lnTo>
                  <a:lnTo>
                    <a:pt x="2602157" y="315462"/>
                  </a:lnTo>
                  <a:lnTo>
                    <a:pt x="2616147" y="315517"/>
                  </a:lnTo>
                  <a:lnTo>
                    <a:pt x="2630137" y="315564"/>
                  </a:lnTo>
                  <a:lnTo>
                    <a:pt x="2644127" y="315604"/>
                  </a:lnTo>
                  <a:lnTo>
                    <a:pt x="2658117" y="315637"/>
                  </a:lnTo>
                  <a:lnTo>
                    <a:pt x="2672107" y="315666"/>
                  </a:lnTo>
                  <a:lnTo>
                    <a:pt x="2686097" y="315691"/>
                  </a:lnTo>
                  <a:lnTo>
                    <a:pt x="2700087" y="315711"/>
                  </a:lnTo>
                  <a:lnTo>
                    <a:pt x="2714078" y="315729"/>
                  </a:lnTo>
                  <a:lnTo>
                    <a:pt x="2728068" y="315744"/>
                  </a:lnTo>
                  <a:lnTo>
                    <a:pt x="2742058" y="315757"/>
                  </a:lnTo>
                  <a:lnTo>
                    <a:pt x="2756048" y="315768"/>
                  </a:lnTo>
                  <a:lnTo>
                    <a:pt x="2770038" y="315777"/>
                  </a:lnTo>
                  <a:lnTo>
                    <a:pt x="2770038" y="315724"/>
                  </a:lnTo>
                  <a:lnTo>
                    <a:pt x="2784028" y="315706"/>
                  </a:lnTo>
                  <a:lnTo>
                    <a:pt x="2798018" y="315684"/>
                  </a:lnTo>
                  <a:lnTo>
                    <a:pt x="2812008" y="315658"/>
                  </a:lnTo>
                  <a:lnTo>
                    <a:pt x="2825998" y="315628"/>
                  </a:lnTo>
                  <a:lnTo>
                    <a:pt x="2839988" y="315593"/>
                  </a:lnTo>
                  <a:lnTo>
                    <a:pt x="2853978" y="315551"/>
                  </a:lnTo>
                  <a:lnTo>
                    <a:pt x="2867969" y="315502"/>
                  </a:lnTo>
                  <a:lnTo>
                    <a:pt x="2881959" y="315444"/>
                  </a:lnTo>
                  <a:lnTo>
                    <a:pt x="2895949" y="315377"/>
                  </a:lnTo>
                  <a:lnTo>
                    <a:pt x="2909939" y="315298"/>
                  </a:lnTo>
                  <a:lnTo>
                    <a:pt x="2923929" y="315204"/>
                  </a:lnTo>
                  <a:lnTo>
                    <a:pt x="2937919" y="315095"/>
                  </a:lnTo>
                  <a:lnTo>
                    <a:pt x="2951909" y="314966"/>
                  </a:lnTo>
                  <a:lnTo>
                    <a:pt x="2965899" y="314815"/>
                  </a:lnTo>
                  <a:lnTo>
                    <a:pt x="2979889" y="314638"/>
                  </a:lnTo>
                  <a:lnTo>
                    <a:pt x="2993879" y="314429"/>
                  </a:lnTo>
                  <a:lnTo>
                    <a:pt x="3007870" y="314185"/>
                  </a:lnTo>
                  <a:lnTo>
                    <a:pt x="3021860" y="313898"/>
                  </a:lnTo>
                  <a:lnTo>
                    <a:pt x="3035850" y="313562"/>
                  </a:lnTo>
                  <a:lnTo>
                    <a:pt x="3049840" y="313167"/>
                  </a:lnTo>
                  <a:lnTo>
                    <a:pt x="3063830" y="312705"/>
                  </a:lnTo>
                  <a:lnTo>
                    <a:pt x="3077820" y="312163"/>
                  </a:lnTo>
                  <a:lnTo>
                    <a:pt x="3091810" y="311528"/>
                  </a:lnTo>
                  <a:lnTo>
                    <a:pt x="3105800" y="310786"/>
                  </a:lnTo>
                  <a:lnTo>
                    <a:pt x="3119790" y="309918"/>
                  </a:lnTo>
                  <a:lnTo>
                    <a:pt x="3133780" y="308903"/>
                  </a:lnTo>
                  <a:lnTo>
                    <a:pt x="3147770" y="307720"/>
                  </a:lnTo>
                  <a:lnTo>
                    <a:pt x="3161761" y="306340"/>
                  </a:lnTo>
                  <a:lnTo>
                    <a:pt x="3175751" y="304733"/>
                  </a:lnTo>
                  <a:lnTo>
                    <a:pt x="3189741" y="302867"/>
                  </a:lnTo>
                  <a:lnTo>
                    <a:pt x="3203731" y="300702"/>
                  </a:lnTo>
                  <a:lnTo>
                    <a:pt x="3217721" y="298196"/>
                  </a:lnTo>
                  <a:lnTo>
                    <a:pt x="3231711" y="295304"/>
                  </a:lnTo>
                  <a:lnTo>
                    <a:pt x="3245701" y="291975"/>
                  </a:lnTo>
                  <a:lnTo>
                    <a:pt x="3259691" y="288158"/>
                  </a:lnTo>
                  <a:lnTo>
                    <a:pt x="3273681" y="283796"/>
                  </a:lnTo>
                  <a:lnTo>
                    <a:pt x="3287671" y="278835"/>
                  </a:lnTo>
                  <a:lnTo>
                    <a:pt x="3301661" y="273220"/>
                  </a:lnTo>
                  <a:lnTo>
                    <a:pt x="3315652" y="266904"/>
                  </a:lnTo>
                  <a:lnTo>
                    <a:pt x="3329642" y="259842"/>
                  </a:lnTo>
                  <a:lnTo>
                    <a:pt x="3343632" y="252006"/>
                  </a:lnTo>
                  <a:lnTo>
                    <a:pt x="3357622" y="243378"/>
                  </a:lnTo>
                  <a:lnTo>
                    <a:pt x="3371612" y="233962"/>
                  </a:lnTo>
                  <a:lnTo>
                    <a:pt x="3385602" y="223785"/>
                  </a:lnTo>
                  <a:lnTo>
                    <a:pt x="3399592" y="212900"/>
                  </a:lnTo>
                  <a:lnTo>
                    <a:pt x="3413582" y="201385"/>
                  </a:lnTo>
                  <a:lnTo>
                    <a:pt x="3427572" y="189347"/>
                  </a:lnTo>
                  <a:lnTo>
                    <a:pt x="3441562" y="176916"/>
                  </a:lnTo>
                  <a:lnTo>
                    <a:pt x="3455552" y="164241"/>
                  </a:lnTo>
                  <a:lnTo>
                    <a:pt x="3469543" y="151483"/>
                  </a:lnTo>
                  <a:lnTo>
                    <a:pt x="3483533" y="138807"/>
                  </a:lnTo>
                  <a:lnTo>
                    <a:pt x="3497523" y="126376"/>
                  </a:lnTo>
                  <a:lnTo>
                    <a:pt x="3511513" y="114338"/>
                  </a:lnTo>
                  <a:lnTo>
                    <a:pt x="3525503" y="102824"/>
                  </a:lnTo>
                  <a:lnTo>
                    <a:pt x="3539493" y="91938"/>
                  </a:lnTo>
                  <a:lnTo>
                    <a:pt x="3553483" y="81762"/>
                  </a:lnTo>
                  <a:lnTo>
                    <a:pt x="3567473" y="72346"/>
                  </a:lnTo>
                  <a:lnTo>
                    <a:pt x="3581463" y="63718"/>
                  </a:lnTo>
                  <a:lnTo>
                    <a:pt x="3595453" y="55881"/>
                  </a:lnTo>
                  <a:lnTo>
                    <a:pt x="3609444" y="48820"/>
                  </a:lnTo>
                  <a:lnTo>
                    <a:pt x="3623434" y="42503"/>
                  </a:lnTo>
                  <a:lnTo>
                    <a:pt x="3637424" y="36889"/>
                  </a:lnTo>
                  <a:lnTo>
                    <a:pt x="3651414" y="31928"/>
                  </a:lnTo>
                  <a:lnTo>
                    <a:pt x="3665404" y="27566"/>
                  </a:lnTo>
                  <a:lnTo>
                    <a:pt x="3679394" y="23748"/>
                  </a:lnTo>
                  <a:lnTo>
                    <a:pt x="3693384" y="20420"/>
                  </a:lnTo>
                  <a:lnTo>
                    <a:pt x="3707374" y="17527"/>
                  </a:lnTo>
                  <a:lnTo>
                    <a:pt x="3721364" y="15022"/>
                  </a:lnTo>
                  <a:lnTo>
                    <a:pt x="3735354" y="12857"/>
                  </a:lnTo>
                  <a:lnTo>
                    <a:pt x="3749344" y="10990"/>
                  </a:lnTo>
                  <a:lnTo>
                    <a:pt x="3763335" y="9384"/>
                  </a:lnTo>
                  <a:lnTo>
                    <a:pt x="3777325" y="8004"/>
                  </a:lnTo>
                  <a:lnTo>
                    <a:pt x="3791315" y="6820"/>
                  </a:lnTo>
                  <a:lnTo>
                    <a:pt x="3805305" y="5806"/>
                  </a:lnTo>
                  <a:lnTo>
                    <a:pt x="3819295" y="4938"/>
                  </a:lnTo>
                  <a:lnTo>
                    <a:pt x="3833285" y="4195"/>
                  </a:lnTo>
                  <a:lnTo>
                    <a:pt x="3847275" y="3561"/>
                  </a:lnTo>
                  <a:lnTo>
                    <a:pt x="3861265" y="3019"/>
                  </a:lnTo>
                  <a:lnTo>
                    <a:pt x="3875255" y="2556"/>
                  </a:lnTo>
                  <a:lnTo>
                    <a:pt x="3889245" y="2162"/>
                  </a:lnTo>
                  <a:lnTo>
                    <a:pt x="3903235" y="1825"/>
                  </a:lnTo>
                  <a:lnTo>
                    <a:pt x="3917226" y="1539"/>
                  </a:lnTo>
                  <a:lnTo>
                    <a:pt x="3931216" y="1294"/>
                  </a:lnTo>
                  <a:lnTo>
                    <a:pt x="3945206" y="1086"/>
                  </a:lnTo>
                  <a:lnTo>
                    <a:pt x="3959196" y="909"/>
                  </a:lnTo>
                  <a:lnTo>
                    <a:pt x="3973186" y="758"/>
                  </a:lnTo>
                  <a:lnTo>
                    <a:pt x="3987176" y="629"/>
                  </a:lnTo>
                  <a:lnTo>
                    <a:pt x="4001166" y="519"/>
                  </a:lnTo>
                  <a:lnTo>
                    <a:pt x="4015156" y="426"/>
                  </a:lnTo>
                  <a:lnTo>
                    <a:pt x="4029146" y="347"/>
                  </a:lnTo>
                  <a:lnTo>
                    <a:pt x="4043136" y="279"/>
                  </a:lnTo>
                  <a:lnTo>
                    <a:pt x="4057126" y="222"/>
                  </a:lnTo>
                  <a:lnTo>
                    <a:pt x="4071117" y="173"/>
                  </a:lnTo>
                  <a:lnTo>
                    <a:pt x="4085107" y="131"/>
                  </a:lnTo>
                  <a:lnTo>
                    <a:pt x="4099097" y="96"/>
                  </a:lnTo>
                  <a:lnTo>
                    <a:pt x="4113087" y="66"/>
                  </a:lnTo>
                  <a:lnTo>
                    <a:pt x="4127077" y="40"/>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79079"/>
              <a:ext cx="4155057" cy="473745"/>
            </a:xfrm>
            <a:custGeom>
              <a:avLst/>
              <a:pathLst>
                <a:path w="4155057" h="47374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830"/>
                  </a:lnTo>
                  <a:lnTo>
                    <a:pt x="1399009" y="315830"/>
                  </a:lnTo>
                  <a:lnTo>
                    <a:pt x="1412999" y="315830"/>
                  </a:lnTo>
                  <a:lnTo>
                    <a:pt x="1426989" y="315830"/>
                  </a:lnTo>
                  <a:lnTo>
                    <a:pt x="1440979" y="315830"/>
                  </a:lnTo>
                  <a:lnTo>
                    <a:pt x="1454969" y="315830"/>
                  </a:lnTo>
                  <a:lnTo>
                    <a:pt x="1468959" y="315830"/>
                  </a:lnTo>
                  <a:lnTo>
                    <a:pt x="1482949" y="315830"/>
                  </a:lnTo>
                  <a:lnTo>
                    <a:pt x="1496939" y="315830"/>
                  </a:lnTo>
                  <a:lnTo>
                    <a:pt x="1510930" y="315830"/>
                  </a:lnTo>
                  <a:lnTo>
                    <a:pt x="1524920" y="315830"/>
                  </a:lnTo>
                  <a:lnTo>
                    <a:pt x="1538910" y="315830"/>
                  </a:lnTo>
                  <a:lnTo>
                    <a:pt x="1552900" y="315830"/>
                  </a:lnTo>
                  <a:lnTo>
                    <a:pt x="1566890" y="315830"/>
                  </a:lnTo>
                  <a:lnTo>
                    <a:pt x="1580880" y="315830"/>
                  </a:lnTo>
                  <a:lnTo>
                    <a:pt x="1594870" y="315830"/>
                  </a:lnTo>
                  <a:lnTo>
                    <a:pt x="1608860" y="315830"/>
                  </a:lnTo>
                  <a:lnTo>
                    <a:pt x="1622850" y="315830"/>
                  </a:lnTo>
                  <a:lnTo>
                    <a:pt x="1636840" y="315830"/>
                  </a:lnTo>
                  <a:lnTo>
                    <a:pt x="1650830" y="315830"/>
                  </a:lnTo>
                  <a:lnTo>
                    <a:pt x="1664821" y="315830"/>
                  </a:lnTo>
                  <a:lnTo>
                    <a:pt x="1678811" y="315830"/>
                  </a:lnTo>
                  <a:lnTo>
                    <a:pt x="1692801" y="315830"/>
                  </a:lnTo>
                  <a:lnTo>
                    <a:pt x="1706791" y="315830"/>
                  </a:lnTo>
                  <a:lnTo>
                    <a:pt x="1720781" y="315830"/>
                  </a:lnTo>
                  <a:lnTo>
                    <a:pt x="1734771" y="315830"/>
                  </a:lnTo>
                  <a:lnTo>
                    <a:pt x="1748761" y="315830"/>
                  </a:lnTo>
                  <a:lnTo>
                    <a:pt x="1762751" y="315830"/>
                  </a:lnTo>
                  <a:lnTo>
                    <a:pt x="1776741" y="315830"/>
                  </a:lnTo>
                  <a:lnTo>
                    <a:pt x="1790731" y="315830"/>
                  </a:lnTo>
                  <a:lnTo>
                    <a:pt x="1804722" y="315830"/>
                  </a:lnTo>
                  <a:lnTo>
                    <a:pt x="1818712" y="315830"/>
                  </a:lnTo>
                  <a:lnTo>
                    <a:pt x="1832702" y="315830"/>
                  </a:lnTo>
                  <a:lnTo>
                    <a:pt x="1846692" y="315830"/>
                  </a:lnTo>
                  <a:lnTo>
                    <a:pt x="1860682" y="315830"/>
                  </a:lnTo>
                  <a:lnTo>
                    <a:pt x="1874672" y="315830"/>
                  </a:lnTo>
                  <a:lnTo>
                    <a:pt x="1888662" y="315830"/>
                  </a:lnTo>
                  <a:lnTo>
                    <a:pt x="1902652" y="315830"/>
                  </a:lnTo>
                  <a:lnTo>
                    <a:pt x="1916642" y="315830"/>
                  </a:lnTo>
                  <a:lnTo>
                    <a:pt x="1930632" y="315830"/>
                  </a:lnTo>
                  <a:lnTo>
                    <a:pt x="1944622" y="315830"/>
                  </a:lnTo>
                  <a:lnTo>
                    <a:pt x="1958613" y="315830"/>
                  </a:lnTo>
                  <a:lnTo>
                    <a:pt x="1972603" y="315830"/>
                  </a:lnTo>
                  <a:lnTo>
                    <a:pt x="1986593" y="315830"/>
                  </a:lnTo>
                  <a:lnTo>
                    <a:pt x="2000583" y="315830"/>
                  </a:lnTo>
                  <a:lnTo>
                    <a:pt x="2014573" y="315830"/>
                  </a:lnTo>
                  <a:lnTo>
                    <a:pt x="2028563" y="315830"/>
                  </a:lnTo>
                  <a:lnTo>
                    <a:pt x="2042553" y="315830"/>
                  </a:lnTo>
                  <a:lnTo>
                    <a:pt x="2056543" y="315830"/>
                  </a:lnTo>
                  <a:lnTo>
                    <a:pt x="2070533" y="315830"/>
                  </a:lnTo>
                  <a:lnTo>
                    <a:pt x="2084523" y="315830"/>
                  </a:lnTo>
                  <a:lnTo>
                    <a:pt x="2098513" y="315830"/>
                  </a:lnTo>
                  <a:lnTo>
                    <a:pt x="2112504" y="315830"/>
                  </a:lnTo>
                  <a:lnTo>
                    <a:pt x="2126494" y="315830"/>
                  </a:lnTo>
                  <a:lnTo>
                    <a:pt x="2140484" y="315830"/>
                  </a:lnTo>
                  <a:lnTo>
                    <a:pt x="2154474" y="315830"/>
                  </a:lnTo>
                  <a:lnTo>
                    <a:pt x="2168464" y="315830"/>
                  </a:lnTo>
                  <a:lnTo>
                    <a:pt x="2182454" y="315830"/>
                  </a:lnTo>
                  <a:lnTo>
                    <a:pt x="2196444" y="315830"/>
                  </a:lnTo>
                  <a:lnTo>
                    <a:pt x="2210434" y="315830"/>
                  </a:lnTo>
                  <a:lnTo>
                    <a:pt x="2224424" y="315830"/>
                  </a:lnTo>
                  <a:lnTo>
                    <a:pt x="2238414" y="315830"/>
                  </a:lnTo>
                  <a:lnTo>
                    <a:pt x="2252404" y="315830"/>
                  </a:lnTo>
                  <a:lnTo>
                    <a:pt x="2266395" y="315830"/>
                  </a:lnTo>
                  <a:lnTo>
                    <a:pt x="2280385" y="315830"/>
                  </a:lnTo>
                  <a:lnTo>
                    <a:pt x="2294375" y="315830"/>
                  </a:lnTo>
                  <a:lnTo>
                    <a:pt x="2308365" y="315830"/>
                  </a:lnTo>
                  <a:lnTo>
                    <a:pt x="2322355" y="315830"/>
                  </a:lnTo>
                  <a:lnTo>
                    <a:pt x="2336345" y="315830"/>
                  </a:lnTo>
                  <a:lnTo>
                    <a:pt x="2350335" y="315830"/>
                  </a:lnTo>
                  <a:lnTo>
                    <a:pt x="2364325" y="315830"/>
                  </a:lnTo>
                  <a:lnTo>
                    <a:pt x="2378315" y="315830"/>
                  </a:lnTo>
                  <a:lnTo>
                    <a:pt x="2392305" y="315830"/>
                  </a:lnTo>
                  <a:lnTo>
                    <a:pt x="2406296" y="315830"/>
                  </a:lnTo>
                  <a:lnTo>
                    <a:pt x="2420286" y="315830"/>
                  </a:lnTo>
                  <a:lnTo>
                    <a:pt x="2434276" y="315830"/>
                  </a:lnTo>
                  <a:lnTo>
                    <a:pt x="2448266" y="315830"/>
                  </a:lnTo>
                  <a:lnTo>
                    <a:pt x="2462256" y="315830"/>
                  </a:lnTo>
                  <a:lnTo>
                    <a:pt x="2476246" y="315830"/>
                  </a:lnTo>
                  <a:lnTo>
                    <a:pt x="2490236" y="315830"/>
                  </a:lnTo>
                  <a:lnTo>
                    <a:pt x="2504226" y="315830"/>
                  </a:lnTo>
                  <a:lnTo>
                    <a:pt x="2518216" y="315830"/>
                  </a:lnTo>
                  <a:lnTo>
                    <a:pt x="2532206" y="315830"/>
                  </a:lnTo>
                  <a:lnTo>
                    <a:pt x="2546196" y="315830"/>
                  </a:lnTo>
                  <a:lnTo>
                    <a:pt x="2560187" y="315830"/>
                  </a:lnTo>
                  <a:lnTo>
                    <a:pt x="2574177" y="315830"/>
                  </a:lnTo>
                  <a:lnTo>
                    <a:pt x="2588167" y="315830"/>
                  </a:lnTo>
                  <a:lnTo>
                    <a:pt x="2602157" y="315830"/>
                  </a:lnTo>
                  <a:lnTo>
                    <a:pt x="2616147" y="315830"/>
                  </a:lnTo>
                  <a:lnTo>
                    <a:pt x="2630137" y="315830"/>
                  </a:lnTo>
                  <a:lnTo>
                    <a:pt x="2644127" y="315830"/>
                  </a:lnTo>
                  <a:lnTo>
                    <a:pt x="2658117" y="315830"/>
                  </a:lnTo>
                  <a:lnTo>
                    <a:pt x="2672107" y="315830"/>
                  </a:lnTo>
                  <a:lnTo>
                    <a:pt x="2686097" y="315830"/>
                  </a:lnTo>
                  <a:lnTo>
                    <a:pt x="2700087" y="315830"/>
                  </a:lnTo>
                  <a:lnTo>
                    <a:pt x="2714078" y="315830"/>
                  </a:lnTo>
                  <a:lnTo>
                    <a:pt x="2728068" y="315830"/>
                  </a:lnTo>
                  <a:lnTo>
                    <a:pt x="2742058" y="315830"/>
                  </a:lnTo>
                  <a:lnTo>
                    <a:pt x="2756048" y="315830"/>
                  </a:lnTo>
                  <a:lnTo>
                    <a:pt x="2770038" y="315830"/>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45" name="pl45"/>
            <p:cNvSpPr/>
            <p:nvPr/>
          </p:nvSpPr>
          <p:spPr>
            <a:xfrm>
              <a:off x="2737948" y="2800794"/>
              <a:ext cx="4155057" cy="1421555"/>
            </a:xfrm>
            <a:custGeom>
              <a:avLst/>
              <a:pathLst>
                <a:path w="4155057" h="142155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6148"/>
                  </a:lnTo>
                  <a:lnTo>
                    <a:pt x="1399009" y="316204"/>
                  </a:lnTo>
                  <a:lnTo>
                    <a:pt x="1412999" y="316269"/>
                  </a:lnTo>
                  <a:lnTo>
                    <a:pt x="1426989" y="316346"/>
                  </a:lnTo>
                  <a:lnTo>
                    <a:pt x="1440979" y="316437"/>
                  </a:lnTo>
                  <a:lnTo>
                    <a:pt x="1454969" y="316543"/>
                  </a:lnTo>
                  <a:lnTo>
                    <a:pt x="1468959" y="316668"/>
                  </a:lnTo>
                  <a:lnTo>
                    <a:pt x="1482949" y="316815"/>
                  </a:lnTo>
                  <a:lnTo>
                    <a:pt x="1496939" y="316987"/>
                  </a:lnTo>
                  <a:lnTo>
                    <a:pt x="1510930" y="317190"/>
                  </a:lnTo>
                  <a:lnTo>
                    <a:pt x="1524920" y="317428"/>
                  </a:lnTo>
                  <a:lnTo>
                    <a:pt x="1538910" y="317708"/>
                  </a:lnTo>
                  <a:lnTo>
                    <a:pt x="1552900" y="318036"/>
                  </a:lnTo>
                  <a:lnTo>
                    <a:pt x="1566890" y="318422"/>
                  </a:lnTo>
                  <a:lnTo>
                    <a:pt x="1580880" y="318875"/>
                  </a:lnTo>
                  <a:lnTo>
                    <a:pt x="1594870" y="319407"/>
                  </a:lnTo>
                  <a:lnTo>
                    <a:pt x="1608860" y="320032"/>
                  </a:lnTo>
                  <a:lnTo>
                    <a:pt x="1622850" y="320765"/>
                  </a:lnTo>
                  <a:lnTo>
                    <a:pt x="1636840" y="321626"/>
                  </a:lnTo>
                  <a:lnTo>
                    <a:pt x="1650830" y="322635"/>
                  </a:lnTo>
                  <a:lnTo>
                    <a:pt x="1664821" y="323819"/>
                  </a:lnTo>
                  <a:lnTo>
                    <a:pt x="1678811" y="325206"/>
                  </a:lnTo>
                  <a:lnTo>
                    <a:pt x="1692801" y="326832"/>
                  </a:lnTo>
                  <a:lnTo>
                    <a:pt x="1706791" y="328735"/>
                  </a:lnTo>
                  <a:lnTo>
                    <a:pt x="1720781" y="330963"/>
                  </a:lnTo>
                  <a:lnTo>
                    <a:pt x="1734771" y="333567"/>
                  </a:lnTo>
                  <a:lnTo>
                    <a:pt x="1748761" y="336610"/>
                  </a:lnTo>
                  <a:lnTo>
                    <a:pt x="1762751" y="340162"/>
                  </a:lnTo>
                  <a:lnTo>
                    <a:pt x="1776741" y="344302"/>
                  </a:lnTo>
                  <a:lnTo>
                    <a:pt x="1790731" y="349120"/>
                  </a:lnTo>
                  <a:lnTo>
                    <a:pt x="1804722" y="354720"/>
                  </a:lnTo>
                  <a:lnTo>
                    <a:pt x="1818712" y="361215"/>
                  </a:lnTo>
                  <a:lnTo>
                    <a:pt x="1832702" y="368732"/>
                  </a:lnTo>
                  <a:lnTo>
                    <a:pt x="1846692" y="377409"/>
                  </a:lnTo>
                  <a:lnTo>
                    <a:pt x="1860682" y="387394"/>
                  </a:lnTo>
                  <a:lnTo>
                    <a:pt x="1874672" y="398848"/>
                  </a:lnTo>
                  <a:lnTo>
                    <a:pt x="1888662" y="411933"/>
                  </a:lnTo>
                  <a:lnTo>
                    <a:pt x="1902652" y="426817"/>
                  </a:lnTo>
                  <a:lnTo>
                    <a:pt x="1916642" y="443659"/>
                  </a:lnTo>
                  <a:lnTo>
                    <a:pt x="1930632" y="462609"/>
                  </a:lnTo>
                  <a:lnTo>
                    <a:pt x="1944622" y="483793"/>
                  </a:lnTo>
                  <a:lnTo>
                    <a:pt x="1958613" y="507304"/>
                  </a:lnTo>
                  <a:lnTo>
                    <a:pt x="1972603" y="533188"/>
                  </a:lnTo>
                  <a:lnTo>
                    <a:pt x="1986593" y="561434"/>
                  </a:lnTo>
                  <a:lnTo>
                    <a:pt x="2000583" y="591964"/>
                  </a:lnTo>
                  <a:lnTo>
                    <a:pt x="2014573" y="624620"/>
                  </a:lnTo>
                  <a:lnTo>
                    <a:pt x="2028563" y="659164"/>
                  </a:lnTo>
                  <a:lnTo>
                    <a:pt x="2042553" y="695278"/>
                  </a:lnTo>
                  <a:lnTo>
                    <a:pt x="2056543" y="732572"/>
                  </a:lnTo>
                  <a:lnTo>
                    <a:pt x="2070533" y="770598"/>
                  </a:lnTo>
                  <a:lnTo>
                    <a:pt x="2084523" y="808872"/>
                  </a:lnTo>
                  <a:lnTo>
                    <a:pt x="2098513" y="846898"/>
                  </a:lnTo>
                  <a:lnTo>
                    <a:pt x="2112504" y="884192"/>
                  </a:lnTo>
                  <a:lnTo>
                    <a:pt x="2126494" y="920306"/>
                  </a:lnTo>
                  <a:lnTo>
                    <a:pt x="2140484" y="954850"/>
                  </a:lnTo>
                  <a:lnTo>
                    <a:pt x="2154474" y="987506"/>
                  </a:lnTo>
                  <a:lnTo>
                    <a:pt x="2168464" y="1018036"/>
                  </a:lnTo>
                  <a:lnTo>
                    <a:pt x="2182454" y="1046283"/>
                  </a:lnTo>
                  <a:lnTo>
                    <a:pt x="2196444" y="1072167"/>
                  </a:lnTo>
                  <a:lnTo>
                    <a:pt x="2210434" y="1095677"/>
                  </a:lnTo>
                  <a:lnTo>
                    <a:pt x="2224424" y="1116861"/>
                  </a:lnTo>
                  <a:lnTo>
                    <a:pt x="2238414" y="1135811"/>
                  </a:lnTo>
                  <a:lnTo>
                    <a:pt x="2252404" y="1152653"/>
                  </a:lnTo>
                  <a:lnTo>
                    <a:pt x="2266395" y="1167537"/>
                  </a:lnTo>
                  <a:lnTo>
                    <a:pt x="2280385" y="1180622"/>
                  </a:lnTo>
                  <a:lnTo>
                    <a:pt x="2294375" y="1192076"/>
                  </a:lnTo>
                  <a:lnTo>
                    <a:pt x="2308365" y="1202062"/>
                  </a:lnTo>
                  <a:lnTo>
                    <a:pt x="2322355" y="1210738"/>
                  </a:lnTo>
                  <a:lnTo>
                    <a:pt x="2336345" y="1218255"/>
                  </a:lnTo>
                  <a:lnTo>
                    <a:pt x="2350335" y="1224750"/>
                  </a:lnTo>
                  <a:lnTo>
                    <a:pt x="2364325" y="1230350"/>
                  </a:lnTo>
                  <a:lnTo>
                    <a:pt x="2378315" y="1235168"/>
                  </a:lnTo>
                  <a:lnTo>
                    <a:pt x="2392305" y="1239308"/>
                  </a:lnTo>
                  <a:lnTo>
                    <a:pt x="2406296" y="1242860"/>
                  </a:lnTo>
                  <a:lnTo>
                    <a:pt x="2420286" y="1245903"/>
                  </a:lnTo>
                  <a:lnTo>
                    <a:pt x="2434276" y="1248507"/>
                  </a:lnTo>
                  <a:lnTo>
                    <a:pt x="2448266" y="1250735"/>
                  </a:lnTo>
                  <a:lnTo>
                    <a:pt x="2462256" y="1252638"/>
                  </a:lnTo>
                  <a:lnTo>
                    <a:pt x="2476246" y="1254264"/>
                  </a:lnTo>
                  <a:lnTo>
                    <a:pt x="2490236" y="1255651"/>
                  </a:lnTo>
                  <a:lnTo>
                    <a:pt x="2504226" y="1256835"/>
                  </a:lnTo>
                  <a:lnTo>
                    <a:pt x="2518216" y="1257844"/>
                  </a:lnTo>
                  <a:lnTo>
                    <a:pt x="2532206" y="1258705"/>
                  </a:lnTo>
                  <a:lnTo>
                    <a:pt x="2546196" y="1259438"/>
                  </a:lnTo>
                  <a:lnTo>
                    <a:pt x="2560187" y="1260063"/>
                  </a:lnTo>
                  <a:lnTo>
                    <a:pt x="2574177" y="1260595"/>
                  </a:lnTo>
                  <a:lnTo>
                    <a:pt x="2588167" y="1261048"/>
                  </a:lnTo>
                  <a:lnTo>
                    <a:pt x="2602157" y="1261434"/>
                  </a:lnTo>
                  <a:lnTo>
                    <a:pt x="2616147" y="1261762"/>
                  </a:lnTo>
                  <a:lnTo>
                    <a:pt x="2630137" y="1262042"/>
                  </a:lnTo>
                  <a:lnTo>
                    <a:pt x="2644127" y="1262280"/>
                  </a:lnTo>
                  <a:lnTo>
                    <a:pt x="2658117" y="1262483"/>
                  </a:lnTo>
                  <a:lnTo>
                    <a:pt x="2672107" y="1262655"/>
                  </a:lnTo>
                  <a:lnTo>
                    <a:pt x="2686097" y="1262802"/>
                  </a:lnTo>
                  <a:lnTo>
                    <a:pt x="2700087" y="1262927"/>
                  </a:lnTo>
                  <a:lnTo>
                    <a:pt x="2714078" y="1263033"/>
                  </a:lnTo>
                  <a:lnTo>
                    <a:pt x="2728068" y="1263124"/>
                  </a:lnTo>
                  <a:lnTo>
                    <a:pt x="2742058" y="1263201"/>
                  </a:lnTo>
                  <a:lnTo>
                    <a:pt x="2756048" y="1263266"/>
                  </a:lnTo>
                  <a:lnTo>
                    <a:pt x="2770038" y="1263322"/>
                  </a:lnTo>
                  <a:lnTo>
                    <a:pt x="2770038" y="1263693"/>
                  </a:lnTo>
                  <a:lnTo>
                    <a:pt x="2784028" y="1263702"/>
                  </a:lnTo>
                  <a:lnTo>
                    <a:pt x="2798018" y="1263713"/>
                  </a:lnTo>
                  <a:lnTo>
                    <a:pt x="2812008" y="1263726"/>
                  </a:lnTo>
                  <a:lnTo>
                    <a:pt x="2825998" y="1263741"/>
                  </a:lnTo>
                  <a:lnTo>
                    <a:pt x="2839988" y="1263759"/>
                  </a:lnTo>
                  <a:lnTo>
                    <a:pt x="2853978" y="1263780"/>
                  </a:lnTo>
                  <a:lnTo>
                    <a:pt x="2867969" y="1263804"/>
                  </a:lnTo>
                  <a:lnTo>
                    <a:pt x="2881959" y="1263833"/>
                  </a:lnTo>
                  <a:lnTo>
                    <a:pt x="2895949" y="1263867"/>
                  </a:lnTo>
                  <a:lnTo>
                    <a:pt x="2909939" y="1263906"/>
                  </a:lnTo>
                  <a:lnTo>
                    <a:pt x="2923929" y="1263953"/>
                  </a:lnTo>
                  <a:lnTo>
                    <a:pt x="2937919" y="1264008"/>
                  </a:lnTo>
                  <a:lnTo>
                    <a:pt x="2951909" y="1264072"/>
                  </a:lnTo>
                  <a:lnTo>
                    <a:pt x="2965899" y="1264147"/>
                  </a:lnTo>
                  <a:lnTo>
                    <a:pt x="2979889" y="1264236"/>
                  </a:lnTo>
                  <a:lnTo>
                    <a:pt x="2993879" y="1264340"/>
                  </a:lnTo>
                  <a:lnTo>
                    <a:pt x="3007870" y="1264462"/>
                  </a:lnTo>
                  <a:lnTo>
                    <a:pt x="3021860" y="1264606"/>
                  </a:lnTo>
                  <a:lnTo>
                    <a:pt x="3035850" y="1264774"/>
                  </a:lnTo>
                  <a:lnTo>
                    <a:pt x="3049840" y="1264971"/>
                  </a:lnTo>
                  <a:lnTo>
                    <a:pt x="3063830" y="1265203"/>
                  </a:lnTo>
                  <a:lnTo>
                    <a:pt x="3077820" y="1265474"/>
                  </a:lnTo>
                  <a:lnTo>
                    <a:pt x="3091810" y="1265791"/>
                  </a:lnTo>
                  <a:lnTo>
                    <a:pt x="3105800" y="1266162"/>
                  </a:lnTo>
                  <a:lnTo>
                    <a:pt x="3119790" y="1266596"/>
                  </a:lnTo>
                  <a:lnTo>
                    <a:pt x="3133780" y="1267103"/>
                  </a:lnTo>
                  <a:lnTo>
                    <a:pt x="3147770" y="1267695"/>
                  </a:lnTo>
                  <a:lnTo>
                    <a:pt x="3161761" y="1268385"/>
                  </a:lnTo>
                  <a:lnTo>
                    <a:pt x="3175751" y="1269188"/>
                  </a:lnTo>
                  <a:lnTo>
                    <a:pt x="3189741" y="1270122"/>
                  </a:lnTo>
                  <a:lnTo>
                    <a:pt x="3203731" y="1271204"/>
                  </a:lnTo>
                  <a:lnTo>
                    <a:pt x="3217721" y="1272457"/>
                  </a:lnTo>
                  <a:lnTo>
                    <a:pt x="3231711" y="1273903"/>
                  </a:lnTo>
                  <a:lnTo>
                    <a:pt x="3245701" y="1275567"/>
                  </a:lnTo>
                  <a:lnTo>
                    <a:pt x="3259691" y="1277476"/>
                  </a:lnTo>
                  <a:lnTo>
                    <a:pt x="3273681" y="1279657"/>
                  </a:lnTo>
                  <a:lnTo>
                    <a:pt x="3287671" y="1282138"/>
                  </a:lnTo>
                  <a:lnTo>
                    <a:pt x="3301661" y="1284945"/>
                  </a:lnTo>
                  <a:lnTo>
                    <a:pt x="3315652" y="1288103"/>
                  </a:lnTo>
                  <a:lnTo>
                    <a:pt x="3329642" y="1291634"/>
                  </a:lnTo>
                  <a:lnTo>
                    <a:pt x="3343632" y="1295552"/>
                  </a:lnTo>
                  <a:lnTo>
                    <a:pt x="3357622" y="1299866"/>
                  </a:lnTo>
                  <a:lnTo>
                    <a:pt x="3371612" y="1304574"/>
                  </a:lnTo>
                  <a:lnTo>
                    <a:pt x="3385602" y="1309662"/>
                  </a:lnTo>
                  <a:lnTo>
                    <a:pt x="3399592" y="1315105"/>
                  </a:lnTo>
                  <a:lnTo>
                    <a:pt x="3413582" y="1320862"/>
                  </a:lnTo>
                  <a:lnTo>
                    <a:pt x="3427572" y="1326881"/>
                  </a:lnTo>
                  <a:lnTo>
                    <a:pt x="3441562" y="1333097"/>
                  </a:lnTo>
                  <a:lnTo>
                    <a:pt x="3455552" y="1339435"/>
                  </a:lnTo>
                  <a:lnTo>
                    <a:pt x="3469543" y="1345814"/>
                  </a:lnTo>
                  <a:lnTo>
                    <a:pt x="3483533" y="1352151"/>
                  </a:lnTo>
                  <a:lnTo>
                    <a:pt x="3497523" y="1358367"/>
                  </a:lnTo>
                  <a:lnTo>
                    <a:pt x="3511513" y="1364386"/>
                  </a:lnTo>
                  <a:lnTo>
                    <a:pt x="3525503" y="1370143"/>
                  </a:lnTo>
                  <a:lnTo>
                    <a:pt x="3539493" y="1375586"/>
                  </a:lnTo>
                  <a:lnTo>
                    <a:pt x="3553483" y="1380674"/>
                  </a:lnTo>
                  <a:lnTo>
                    <a:pt x="3567473" y="1385382"/>
                  </a:lnTo>
                  <a:lnTo>
                    <a:pt x="3581463" y="1389696"/>
                  </a:lnTo>
                  <a:lnTo>
                    <a:pt x="3595453" y="1393614"/>
                  </a:lnTo>
                  <a:lnTo>
                    <a:pt x="3609444" y="1397145"/>
                  </a:lnTo>
                  <a:lnTo>
                    <a:pt x="3623434" y="1400303"/>
                  </a:lnTo>
                  <a:lnTo>
                    <a:pt x="3637424" y="1403110"/>
                  </a:lnTo>
                  <a:lnTo>
                    <a:pt x="3651414" y="1405591"/>
                  </a:lnTo>
                  <a:lnTo>
                    <a:pt x="3665404" y="1407772"/>
                  </a:lnTo>
                  <a:lnTo>
                    <a:pt x="3679394" y="1409681"/>
                  </a:lnTo>
                  <a:lnTo>
                    <a:pt x="3693384" y="1411345"/>
                  </a:lnTo>
                  <a:lnTo>
                    <a:pt x="3707374" y="1412791"/>
                  </a:lnTo>
                  <a:lnTo>
                    <a:pt x="3721364" y="1414044"/>
                  </a:lnTo>
                  <a:lnTo>
                    <a:pt x="3735354" y="1415127"/>
                  </a:lnTo>
                  <a:lnTo>
                    <a:pt x="3749344" y="1416060"/>
                  </a:lnTo>
                  <a:lnTo>
                    <a:pt x="3763335" y="1416863"/>
                  </a:lnTo>
                  <a:lnTo>
                    <a:pt x="3777325" y="1417553"/>
                  </a:lnTo>
                  <a:lnTo>
                    <a:pt x="3791315" y="1418145"/>
                  </a:lnTo>
                  <a:lnTo>
                    <a:pt x="3805305" y="1418652"/>
                  </a:lnTo>
                  <a:lnTo>
                    <a:pt x="3819295" y="1419086"/>
                  </a:lnTo>
                  <a:lnTo>
                    <a:pt x="3833285" y="1419457"/>
                  </a:lnTo>
                  <a:lnTo>
                    <a:pt x="3847275" y="1419775"/>
                  </a:lnTo>
                  <a:lnTo>
                    <a:pt x="3861265" y="1420046"/>
                  </a:lnTo>
                  <a:lnTo>
                    <a:pt x="3875255" y="1420277"/>
                  </a:lnTo>
                  <a:lnTo>
                    <a:pt x="3889245" y="1420474"/>
                  </a:lnTo>
                  <a:lnTo>
                    <a:pt x="3903235" y="1420642"/>
                  </a:lnTo>
                  <a:lnTo>
                    <a:pt x="3917226" y="1420786"/>
                  </a:lnTo>
                  <a:lnTo>
                    <a:pt x="3931216" y="1420908"/>
                  </a:lnTo>
                  <a:lnTo>
                    <a:pt x="3945206" y="1421012"/>
                  </a:lnTo>
                  <a:lnTo>
                    <a:pt x="3959196" y="1421101"/>
                  </a:lnTo>
                  <a:lnTo>
                    <a:pt x="3973186" y="1421176"/>
                  </a:lnTo>
                  <a:lnTo>
                    <a:pt x="3987176" y="1421241"/>
                  </a:lnTo>
                  <a:lnTo>
                    <a:pt x="4001166" y="1421295"/>
                  </a:lnTo>
                  <a:lnTo>
                    <a:pt x="4015156" y="1421342"/>
                  </a:lnTo>
                  <a:lnTo>
                    <a:pt x="4029146" y="1421382"/>
                  </a:lnTo>
                  <a:lnTo>
                    <a:pt x="4043136" y="1421415"/>
                  </a:lnTo>
                  <a:lnTo>
                    <a:pt x="4057126" y="1421444"/>
                  </a:lnTo>
                  <a:lnTo>
                    <a:pt x="4071117" y="1421469"/>
                  </a:lnTo>
                  <a:lnTo>
                    <a:pt x="4085107" y="1421489"/>
                  </a:lnTo>
                  <a:lnTo>
                    <a:pt x="4099097" y="1421507"/>
                  </a:lnTo>
                  <a:lnTo>
                    <a:pt x="4113087" y="1421522"/>
                  </a:lnTo>
                  <a:lnTo>
                    <a:pt x="4127077" y="1421535"/>
                  </a:lnTo>
                  <a:lnTo>
                    <a:pt x="4141067" y="1421546"/>
                  </a:lnTo>
                  <a:lnTo>
                    <a:pt x="4155057" y="1421555"/>
                  </a:lnTo>
                </a:path>
              </a:pathLst>
            </a:custGeom>
            <a:ln w="40651" cap="flat">
              <a:solidFill>
                <a:srgbClr val="D3D3D3">
                  <a:alpha val="100000"/>
                </a:srgbClr>
              </a:solidFill>
              <a:prstDash val="solid"/>
              <a:round/>
            </a:ln>
          </p:spPr>
          <p:txBody>
            <a:bodyPr/>
            <a:lstStyle/>
            <a:p/>
          </p:txBody>
        </p:sp>
        <p:sp>
          <p:nvSpPr>
            <p:cNvPr id="46" name="pl46"/>
            <p:cNvSpPr/>
            <p:nvPr/>
          </p:nvSpPr>
          <p:spPr>
            <a:xfrm>
              <a:off x="2737948" y="3748551"/>
              <a:ext cx="4155057" cy="315830"/>
            </a:xfrm>
            <a:custGeom>
              <a:avLst/>
              <a:pathLst>
                <a:path w="4155057" h="315830">
                  <a:moveTo>
                    <a:pt x="0" y="315830"/>
                  </a:moveTo>
                  <a:lnTo>
                    <a:pt x="13990" y="315821"/>
                  </a:lnTo>
                  <a:lnTo>
                    <a:pt x="27980" y="315810"/>
                  </a:lnTo>
                  <a:lnTo>
                    <a:pt x="41970" y="315797"/>
                  </a:lnTo>
                  <a:lnTo>
                    <a:pt x="55960" y="315782"/>
                  </a:lnTo>
                  <a:lnTo>
                    <a:pt x="69950" y="315764"/>
                  </a:lnTo>
                  <a:lnTo>
                    <a:pt x="83940" y="315743"/>
                  </a:lnTo>
                  <a:lnTo>
                    <a:pt x="97930" y="315719"/>
                  </a:lnTo>
                  <a:lnTo>
                    <a:pt x="111920" y="315690"/>
                  </a:lnTo>
                  <a:lnTo>
                    <a:pt x="125910" y="315657"/>
                  </a:lnTo>
                  <a:lnTo>
                    <a:pt x="139900" y="315617"/>
                  </a:lnTo>
                  <a:lnTo>
                    <a:pt x="153891" y="315570"/>
                  </a:lnTo>
                  <a:lnTo>
                    <a:pt x="167881" y="315515"/>
                  </a:lnTo>
                  <a:lnTo>
                    <a:pt x="181871" y="315451"/>
                  </a:lnTo>
                  <a:lnTo>
                    <a:pt x="195861" y="315376"/>
                  </a:lnTo>
                  <a:lnTo>
                    <a:pt x="209851" y="315287"/>
                  </a:lnTo>
                  <a:lnTo>
                    <a:pt x="223841" y="315183"/>
                  </a:lnTo>
                  <a:lnTo>
                    <a:pt x="237831" y="315061"/>
                  </a:lnTo>
                  <a:lnTo>
                    <a:pt x="251821" y="314917"/>
                  </a:lnTo>
                  <a:lnTo>
                    <a:pt x="265811" y="314749"/>
                  </a:lnTo>
                  <a:lnTo>
                    <a:pt x="279801" y="314552"/>
                  </a:lnTo>
                  <a:lnTo>
                    <a:pt x="293791" y="314320"/>
                  </a:lnTo>
                  <a:lnTo>
                    <a:pt x="307782" y="314050"/>
                  </a:lnTo>
                  <a:lnTo>
                    <a:pt x="321772" y="313732"/>
                  </a:lnTo>
                  <a:lnTo>
                    <a:pt x="335762" y="313361"/>
                  </a:lnTo>
                  <a:lnTo>
                    <a:pt x="349752" y="312927"/>
                  </a:lnTo>
                  <a:lnTo>
                    <a:pt x="363742" y="312420"/>
                  </a:lnTo>
                  <a:lnTo>
                    <a:pt x="377732" y="311828"/>
                  </a:lnTo>
                  <a:lnTo>
                    <a:pt x="391722" y="311138"/>
                  </a:lnTo>
                  <a:lnTo>
                    <a:pt x="405712" y="310335"/>
                  </a:lnTo>
                  <a:lnTo>
                    <a:pt x="419702" y="309401"/>
                  </a:lnTo>
                  <a:lnTo>
                    <a:pt x="433692" y="308319"/>
                  </a:lnTo>
                  <a:lnTo>
                    <a:pt x="447682" y="307066"/>
                  </a:lnTo>
                  <a:lnTo>
                    <a:pt x="461673" y="305620"/>
                  </a:lnTo>
                  <a:lnTo>
                    <a:pt x="475663" y="303956"/>
                  </a:lnTo>
                  <a:lnTo>
                    <a:pt x="489653" y="302047"/>
                  </a:lnTo>
                  <a:lnTo>
                    <a:pt x="503643" y="299866"/>
                  </a:lnTo>
                  <a:lnTo>
                    <a:pt x="517633" y="297385"/>
                  </a:lnTo>
                  <a:lnTo>
                    <a:pt x="531623" y="294578"/>
                  </a:lnTo>
                  <a:lnTo>
                    <a:pt x="545613" y="291420"/>
                  </a:lnTo>
                  <a:lnTo>
                    <a:pt x="559603" y="287889"/>
                  </a:lnTo>
                  <a:lnTo>
                    <a:pt x="573593" y="283971"/>
                  </a:lnTo>
                  <a:lnTo>
                    <a:pt x="587583" y="279657"/>
                  </a:lnTo>
                  <a:lnTo>
                    <a:pt x="601574" y="274949"/>
                  </a:lnTo>
                  <a:lnTo>
                    <a:pt x="615564" y="269861"/>
                  </a:lnTo>
                  <a:lnTo>
                    <a:pt x="629554" y="264418"/>
                  </a:lnTo>
                  <a:lnTo>
                    <a:pt x="643544" y="258661"/>
                  </a:lnTo>
                  <a:lnTo>
                    <a:pt x="657534" y="252642"/>
                  </a:lnTo>
                  <a:lnTo>
                    <a:pt x="671524" y="246426"/>
                  </a:lnTo>
                  <a:lnTo>
                    <a:pt x="685514" y="240089"/>
                  </a:lnTo>
                  <a:lnTo>
                    <a:pt x="699504" y="233709"/>
                  </a:lnTo>
                  <a:lnTo>
                    <a:pt x="713494" y="227372"/>
                  </a:lnTo>
                  <a:lnTo>
                    <a:pt x="727484" y="221156"/>
                  </a:lnTo>
                  <a:lnTo>
                    <a:pt x="741474" y="215137"/>
                  </a:lnTo>
                  <a:lnTo>
                    <a:pt x="755465" y="209380"/>
                  </a:lnTo>
                  <a:lnTo>
                    <a:pt x="769455" y="203937"/>
                  </a:lnTo>
                  <a:lnTo>
                    <a:pt x="783445" y="198849"/>
                  </a:lnTo>
                  <a:lnTo>
                    <a:pt x="797435" y="194141"/>
                  </a:lnTo>
                  <a:lnTo>
                    <a:pt x="811425" y="189827"/>
                  </a:lnTo>
                  <a:lnTo>
                    <a:pt x="825415" y="185909"/>
                  </a:lnTo>
                  <a:lnTo>
                    <a:pt x="839405" y="182378"/>
                  </a:lnTo>
                  <a:lnTo>
                    <a:pt x="853395" y="179220"/>
                  </a:lnTo>
                  <a:lnTo>
                    <a:pt x="867385" y="176413"/>
                  </a:lnTo>
                  <a:lnTo>
                    <a:pt x="881375" y="173932"/>
                  </a:lnTo>
                  <a:lnTo>
                    <a:pt x="895365" y="171751"/>
                  </a:lnTo>
                  <a:lnTo>
                    <a:pt x="909356" y="169842"/>
                  </a:lnTo>
                  <a:lnTo>
                    <a:pt x="923346" y="168178"/>
                  </a:lnTo>
                  <a:lnTo>
                    <a:pt x="937336" y="166732"/>
                  </a:lnTo>
                  <a:lnTo>
                    <a:pt x="951326" y="165479"/>
                  </a:lnTo>
                  <a:lnTo>
                    <a:pt x="965316" y="164397"/>
                  </a:lnTo>
                  <a:lnTo>
                    <a:pt x="979306" y="163463"/>
                  </a:lnTo>
                  <a:lnTo>
                    <a:pt x="993296" y="162660"/>
                  </a:lnTo>
                  <a:lnTo>
                    <a:pt x="1007286" y="161970"/>
                  </a:lnTo>
                  <a:lnTo>
                    <a:pt x="1021276" y="161378"/>
                  </a:lnTo>
                  <a:lnTo>
                    <a:pt x="1035266" y="160871"/>
                  </a:lnTo>
                  <a:lnTo>
                    <a:pt x="1049256" y="160437"/>
                  </a:lnTo>
                  <a:lnTo>
                    <a:pt x="1063247" y="160066"/>
                  </a:lnTo>
                  <a:lnTo>
                    <a:pt x="1077237" y="159748"/>
                  </a:lnTo>
                  <a:lnTo>
                    <a:pt x="1091227" y="159477"/>
                  </a:lnTo>
                  <a:lnTo>
                    <a:pt x="1105217" y="159246"/>
                  </a:lnTo>
                  <a:lnTo>
                    <a:pt x="1119207" y="159049"/>
                  </a:lnTo>
                  <a:lnTo>
                    <a:pt x="1133197" y="158881"/>
                  </a:lnTo>
                  <a:lnTo>
                    <a:pt x="1147187" y="158737"/>
                  </a:lnTo>
                  <a:lnTo>
                    <a:pt x="1161177" y="158615"/>
                  </a:lnTo>
                  <a:lnTo>
                    <a:pt x="1175167" y="158511"/>
                  </a:lnTo>
                  <a:lnTo>
                    <a:pt x="1189157" y="158422"/>
                  </a:lnTo>
                  <a:lnTo>
                    <a:pt x="1203148" y="158347"/>
                  </a:lnTo>
                  <a:lnTo>
                    <a:pt x="1217138" y="158283"/>
                  </a:lnTo>
                  <a:lnTo>
                    <a:pt x="1231128" y="158228"/>
                  </a:lnTo>
                  <a:lnTo>
                    <a:pt x="1245118" y="158181"/>
                  </a:lnTo>
                  <a:lnTo>
                    <a:pt x="1259108" y="158141"/>
                  </a:lnTo>
                  <a:lnTo>
                    <a:pt x="1273098" y="158108"/>
                  </a:lnTo>
                  <a:lnTo>
                    <a:pt x="1287088" y="158079"/>
                  </a:lnTo>
                  <a:lnTo>
                    <a:pt x="1301078" y="158054"/>
                  </a:lnTo>
                  <a:lnTo>
                    <a:pt x="1315068" y="158034"/>
                  </a:lnTo>
                  <a:lnTo>
                    <a:pt x="1329058" y="158016"/>
                  </a:lnTo>
                  <a:lnTo>
                    <a:pt x="1343048" y="158001"/>
                  </a:lnTo>
                  <a:lnTo>
                    <a:pt x="1357039" y="157988"/>
                  </a:lnTo>
                  <a:lnTo>
                    <a:pt x="1371029" y="157977"/>
                  </a:lnTo>
                  <a:lnTo>
                    <a:pt x="1385019" y="157968"/>
                  </a:lnTo>
                  <a:lnTo>
                    <a:pt x="1385019" y="157862"/>
                  </a:lnTo>
                  <a:lnTo>
                    <a:pt x="1399009" y="157853"/>
                  </a:lnTo>
                  <a:lnTo>
                    <a:pt x="1412999" y="157842"/>
                  </a:lnTo>
                  <a:lnTo>
                    <a:pt x="1426989" y="157829"/>
                  </a:lnTo>
                  <a:lnTo>
                    <a:pt x="1440979" y="157814"/>
                  </a:lnTo>
                  <a:lnTo>
                    <a:pt x="1454969" y="157796"/>
                  </a:lnTo>
                  <a:lnTo>
                    <a:pt x="1468959" y="157775"/>
                  </a:lnTo>
                  <a:lnTo>
                    <a:pt x="1482949" y="157751"/>
                  </a:lnTo>
                  <a:lnTo>
                    <a:pt x="1496939" y="157722"/>
                  </a:lnTo>
                  <a:lnTo>
                    <a:pt x="1510930" y="157688"/>
                  </a:lnTo>
                  <a:lnTo>
                    <a:pt x="1524920" y="157649"/>
                  </a:lnTo>
                  <a:lnTo>
                    <a:pt x="1538910" y="157602"/>
                  </a:lnTo>
                  <a:lnTo>
                    <a:pt x="1552900" y="157547"/>
                  </a:lnTo>
                  <a:lnTo>
                    <a:pt x="1566890" y="157483"/>
                  </a:lnTo>
                  <a:lnTo>
                    <a:pt x="1580880" y="157407"/>
                  </a:lnTo>
                  <a:lnTo>
                    <a:pt x="1594870" y="157319"/>
                  </a:lnTo>
                  <a:lnTo>
                    <a:pt x="1608860" y="157214"/>
                  </a:lnTo>
                  <a:lnTo>
                    <a:pt x="1622850" y="157092"/>
                  </a:lnTo>
                  <a:lnTo>
                    <a:pt x="1636840" y="156949"/>
                  </a:lnTo>
                  <a:lnTo>
                    <a:pt x="1650830" y="156781"/>
                  </a:lnTo>
                  <a:lnTo>
                    <a:pt x="1664821" y="156583"/>
                  </a:lnTo>
                  <a:lnTo>
                    <a:pt x="1678811" y="156352"/>
                  </a:lnTo>
                  <a:lnTo>
                    <a:pt x="1692801" y="156081"/>
                  </a:lnTo>
                  <a:lnTo>
                    <a:pt x="1706791" y="155764"/>
                  </a:lnTo>
                  <a:lnTo>
                    <a:pt x="1720781" y="155393"/>
                  </a:lnTo>
                  <a:lnTo>
                    <a:pt x="1734771" y="154959"/>
                  </a:lnTo>
                  <a:lnTo>
                    <a:pt x="1748761" y="154451"/>
                  </a:lnTo>
                  <a:lnTo>
                    <a:pt x="1762751" y="153860"/>
                  </a:lnTo>
                  <a:lnTo>
                    <a:pt x="1776741" y="153170"/>
                  </a:lnTo>
                  <a:lnTo>
                    <a:pt x="1790731" y="152366"/>
                  </a:lnTo>
                  <a:lnTo>
                    <a:pt x="1804722" y="151433"/>
                  </a:lnTo>
                  <a:lnTo>
                    <a:pt x="1818712" y="150351"/>
                  </a:lnTo>
                  <a:lnTo>
                    <a:pt x="1832702" y="149098"/>
                  </a:lnTo>
                  <a:lnTo>
                    <a:pt x="1846692" y="147652"/>
                  </a:lnTo>
                  <a:lnTo>
                    <a:pt x="1860682" y="145987"/>
                  </a:lnTo>
                  <a:lnTo>
                    <a:pt x="1874672" y="144079"/>
                  </a:lnTo>
                  <a:lnTo>
                    <a:pt x="1888662" y="141898"/>
                  </a:lnTo>
                  <a:lnTo>
                    <a:pt x="1902652" y="139417"/>
                  </a:lnTo>
                  <a:lnTo>
                    <a:pt x="1916642" y="136610"/>
                  </a:lnTo>
                  <a:lnTo>
                    <a:pt x="1930632" y="133452"/>
                  </a:lnTo>
                  <a:lnTo>
                    <a:pt x="1944622" y="129921"/>
                  </a:lnTo>
                  <a:lnTo>
                    <a:pt x="1958613" y="126003"/>
                  </a:lnTo>
                  <a:lnTo>
                    <a:pt x="1972603" y="121689"/>
                  </a:lnTo>
                  <a:lnTo>
                    <a:pt x="1986593" y="116981"/>
                  </a:lnTo>
                  <a:lnTo>
                    <a:pt x="2000583" y="111892"/>
                  </a:lnTo>
                  <a:lnTo>
                    <a:pt x="2014573" y="106450"/>
                  </a:lnTo>
                  <a:lnTo>
                    <a:pt x="2028563" y="100692"/>
                  </a:lnTo>
                  <a:lnTo>
                    <a:pt x="2042553" y="94673"/>
                  </a:lnTo>
                  <a:lnTo>
                    <a:pt x="2056543" y="88458"/>
                  </a:lnTo>
                  <a:lnTo>
                    <a:pt x="2070533" y="82120"/>
                  </a:lnTo>
                  <a:lnTo>
                    <a:pt x="2084523" y="75741"/>
                  </a:lnTo>
                  <a:lnTo>
                    <a:pt x="2098513" y="69403"/>
                  </a:lnTo>
                  <a:lnTo>
                    <a:pt x="2112504" y="63188"/>
                  </a:lnTo>
                  <a:lnTo>
                    <a:pt x="2126494" y="57169"/>
                  </a:lnTo>
                  <a:lnTo>
                    <a:pt x="2140484" y="51412"/>
                  </a:lnTo>
                  <a:lnTo>
                    <a:pt x="2154474" y="45969"/>
                  </a:lnTo>
                  <a:lnTo>
                    <a:pt x="2168464" y="40881"/>
                  </a:lnTo>
                  <a:lnTo>
                    <a:pt x="2182454" y="36173"/>
                  </a:lnTo>
                  <a:lnTo>
                    <a:pt x="2196444" y="31859"/>
                  </a:lnTo>
                  <a:lnTo>
                    <a:pt x="2210434" y="27940"/>
                  </a:lnTo>
                  <a:lnTo>
                    <a:pt x="2224424" y="24410"/>
                  </a:lnTo>
                  <a:lnTo>
                    <a:pt x="2238414" y="21251"/>
                  </a:lnTo>
                  <a:lnTo>
                    <a:pt x="2252404" y="18444"/>
                  </a:lnTo>
                  <a:lnTo>
                    <a:pt x="2266395" y="15964"/>
                  </a:lnTo>
                  <a:lnTo>
                    <a:pt x="2280385" y="13783"/>
                  </a:lnTo>
                  <a:lnTo>
                    <a:pt x="2294375" y="11874"/>
                  </a:lnTo>
                  <a:lnTo>
                    <a:pt x="2308365" y="10210"/>
                  </a:lnTo>
                  <a:lnTo>
                    <a:pt x="2322355" y="8763"/>
                  </a:lnTo>
                  <a:lnTo>
                    <a:pt x="2336345" y="7511"/>
                  </a:lnTo>
                  <a:lnTo>
                    <a:pt x="2350335" y="6428"/>
                  </a:lnTo>
                  <a:lnTo>
                    <a:pt x="2364325" y="5495"/>
                  </a:lnTo>
                  <a:lnTo>
                    <a:pt x="2378315" y="4692"/>
                  </a:lnTo>
                  <a:lnTo>
                    <a:pt x="2392305" y="4002"/>
                  </a:lnTo>
                  <a:lnTo>
                    <a:pt x="2406296" y="3410"/>
                  </a:lnTo>
                  <a:lnTo>
                    <a:pt x="2420286" y="2903"/>
                  </a:lnTo>
                  <a:lnTo>
                    <a:pt x="2434276" y="2469"/>
                  </a:lnTo>
                  <a:lnTo>
                    <a:pt x="2448266" y="2097"/>
                  </a:lnTo>
                  <a:lnTo>
                    <a:pt x="2462256" y="1780"/>
                  </a:lnTo>
                  <a:lnTo>
                    <a:pt x="2476246" y="1509"/>
                  </a:lnTo>
                  <a:lnTo>
                    <a:pt x="2490236" y="1278"/>
                  </a:lnTo>
                  <a:lnTo>
                    <a:pt x="2504226" y="1081"/>
                  </a:lnTo>
                  <a:lnTo>
                    <a:pt x="2518216" y="912"/>
                  </a:lnTo>
                  <a:lnTo>
                    <a:pt x="2532206" y="769"/>
                  </a:lnTo>
                  <a:lnTo>
                    <a:pt x="2546196" y="647"/>
                  </a:lnTo>
                  <a:lnTo>
                    <a:pt x="2560187" y="543"/>
                  </a:lnTo>
                  <a:lnTo>
                    <a:pt x="2574177" y="454"/>
                  </a:lnTo>
                  <a:lnTo>
                    <a:pt x="2588167" y="379"/>
                  </a:lnTo>
                  <a:lnTo>
                    <a:pt x="2602157" y="314"/>
                  </a:lnTo>
                  <a:lnTo>
                    <a:pt x="2616147" y="259"/>
                  </a:lnTo>
                  <a:lnTo>
                    <a:pt x="2630137" y="213"/>
                  </a:lnTo>
                  <a:lnTo>
                    <a:pt x="2644127" y="173"/>
                  </a:lnTo>
                  <a:lnTo>
                    <a:pt x="2658117" y="139"/>
                  </a:lnTo>
                  <a:lnTo>
                    <a:pt x="2672107" y="111"/>
                  </a:lnTo>
                  <a:lnTo>
                    <a:pt x="2686097" y="86"/>
                  </a:lnTo>
                  <a:lnTo>
                    <a:pt x="2700087" y="65"/>
                  </a:lnTo>
                  <a:lnTo>
                    <a:pt x="2714078" y="48"/>
                  </a:lnTo>
                  <a:lnTo>
                    <a:pt x="2728068" y="33"/>
                  </a:lnTo>
                  <a:lnTo>
                    <a:pt x="2742058" y="20"/>
                  </a:lnTo>
                  <a:lnTo>
                    <a:pt x="2756048" y="9"/>
                  </a:lnTo>
                  <a:lnTo>
                    <a:pt x="2770038" y="0"/>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7" name="pl47"/>
            <p:cNvSpPr/>
            <p:nvPr/>
          </p:nvSpPr>
          <p:spPr>
            <a:xfrm>
              <a:off x="2737948" y="5170424"/>
              <a:ext cx="4155057" cy="631502"/>
            </a:xfrm>
            <a:custGeom>
              <a:avLst/>
              <a:pathLst>
                <a:path w="4155057" h="631502">
                  <a:moveTo>
                    <a:pt x="0" y="473587"/>
                  </a:moveTo>
                  <a:lnTo>
                    <a:pt x="13990" y="473568"/>
                  </a:lnTo>
                  <a:lnTo>
                    <a:pt x="27980" y="473546"/>
                  </a:lnTo>
                  <a:lnTo>
                    <a:pt x="41970" y="473520"/>
                  </a:lnTo>
                  <a:lnTo>
                    <a:pt x="55960" y="473490"/>
                  </a:lnTo>
                  <a:lnTo>
                    <a:pt x="69950" y="473455"/>
                  </a:lnTo>
                  <a:lnTo>
                    <a:pt x="83940" y="473413"/>
                  </a:lnTo>
                  <a:lnTo>
                    <a:pt x="97930" y="473364"/>
                  </a:lnTo>
                  <a:lnTo>
                    <a:pt x="111920" y="473307"/>
                  </a:lnTo>
                  <a:lnTo>
                    <a:pt x="125910" y="473239"/>
                  </a:lnTo>
                  <a:lnTo>
                    <a:pt x="139900" y="473160"/>
                  </a:lnTo>
                  <a:lnTo>
                    <a:pt x="153891" y="473067"/>
                  </a:lnTo>
                  <a:lnTo>
                    <a:pt x="167881" y="472957"/>
                  </a:lnTo>
                  <a:lnTo>
                    <a:pt x="181871" y="472828"/>
                  </a:lnTo>
                  <a:lnTo>
                    <a:pt x="195861" y="472677"/>
                  </a:lnTo>
                  <a:lnTo>
                    <a:pt x="209851" y="472500"/>
                  </a:lnTo>
                  <a:lnTo>
                    <a:pt x="223841" y="472292"/>
                  </a:lnTo>
                  <a:lnTo>
                    <a:pt x="237831" y="472047"/>
                  </a:lnTo>
                  <a:lnTo>
                    <a:pt x="251821" y="471761"/>
                  </a:lnTo>
                  <a:lnTo>
                    <a:pt x="265811" y="471424"/>
                  </a:lnTo>
                  <a:lnTo>
                    <a:pt x="279801" y="471030"/>
                  </a:lnTo>
                  <a:lnTo>
                    <a:pt x="293791" y="470567"/>
                  </a:lnTo>
                  <a:lnTo>
                    <a:pt x="307782" y="470025"/>
                  </a:lnTo>
                  <a:lnTo>
                    <a:pt x="321772" y="469391"/>
                  </a:lnTo>
                  <a:lnTo>
                    <a:pt x="335762" y="468648"/>
                  </a:lnTo>
                  <a:lnTo>
                    <a:pt x="349752" y="467780"/>
                  </a:lnTo>
                  <a:lnTo>
                    <a:pt x="363742" y="466766"/>
                  </a:lnTo>
                  <a:lnTo>
                    <a:pt x="377732" y="465582"/>
                  </a:lnTo>
                  <a:lnTo>
                    <a:pt x="391722" y="464202"/>
                  </a:lnTo>
                  <a:lnTo>
                    <a:pt x="405712" y="462596"/>
                  </a:lnTo>
                  <a:lnTo>
                    <a:pt x="419702" y="460729"/>
                  </a:lnTo>
                  <a:lnTo>
                    <a:pt x="433692" y="458564"/>
                  </a:lnTo>
                  <a:lnTo>
                    <a:pt x="447682" y="456059"/>
                  </a:lnTo>
                  <a:lnTo>
                    <a:pt x="461673" y="453166"/>
                  </a:lnTo>
                  <a:lnTo>
                    <a:pt x="475663" y="449838"/>
                  </a:lnTo>
                  <a:lnTo>
                    <a:pt x="489653" y="446020"/>
                  </a:lnTo>
                  <a:lnTo>
                    <a:pt x="503643" y="441658"/>
                  </a:lnTo>
                  <a:lnTo>
                    <a:pt x="517633" y="436697"/>
                  </a:lnTo>
                  <a:lnTo>
                    <a:pt x="531623" y="431083"/>
                  </a:lnTo>
                  <a:lnTo>
                    <a:pt x="545613" y="424766"/>
                  </a:lnTo>
                  <a:lnTo>
                    <a:pt x="559603" y="417705"/>
                  </a:lnTo>
                  <a:lnTo>
                    <a:pt x="573593" y="409868"/>
                  </a:lnTo>
                  <a:lnTo>
                    <a:pt x="587583" y="401240"/>
                  </a:lnTo>
                  <a:lnTo>
                    <a:pt x="601574" y="391824"/>
                  </a:lnTo>
                  <a:lnTo>
                    <a:pt x="615564" y="381648"/>
                  </a:lnTo>
                  <a:lnTo>
                    <a:pt x="629554" y="370762"/>
                  </a:lnTo>
                  <a:lnTo>
                    <a:pt x="643544" y="359248"/>
                  </a:lnTo>
                  <a:lnTo>
                    <a:pt x="657534" y="347210"/>
                  </a:lnTo>
                  <a:lnTo>
                    <a:pt x="671524" y="334779"/>
                  </a:lnTo>
                  <a:lnTo>
                    <a:pt x="685514" y="322103"/>
                  </a:lnTo>
                  <a:lnTo>
                    <a:pt x="699504" y="309345"/>
                  </a:lnTo>
                  <a:lnTo>
                    <a:pt x="713494" y="296670"/>
                  </a:lnTo>
                  <a:lnTo>
                    <a:pt x="727484" y="284239"/>
                  </a:lnTo>
                  <a:lnTo>
                    <a:pt x="741474" y="272201"/>
                  </a:lnTo>
                  <a:lnTo>
                    <a:pt x="755465" y="260686"/>
                  </a:lnTo>
                  <a:lnTo>
                    <a:pt x="769455" y="249801"/>
                  </a:lnTo>
                  <a:lnTo>
                    <a:pt x="783445" y="239624"/>
                  </a:lnTo>
                  <a:lnTo>
                    <a:pt x="797435" y="230208"/>
                  </a:lnTo>
                  <a:lnTo>
                    <a:pt x="811425" y="221580"/>
                  </a:lnTo>
                  <a:lnTo>
                    <a:pt x="825415" y="213744"/>
                  </a:lnTo>
                  <a:lnTo>
                    <a:pt x="839405" y="206682"/>
                  </a:lnTo>
                  <a:lnTo>
                    <a:pt x="853395" y="200366"/>
                  </a:lnTo>
                  <a:lnTo>
                    <a:pt x="867385" y="194751"/>
                  </a:lnTo>
                  <a:lnTo>
                    <a:pt x="881375" y="189790"/>
                  </a:lnTo>
                  <a:lnTo>
                    <a:pt x="895365" y="185428"/>
                  </a:lnTo>
                  <a:lnTo>
                    <a:pt x="909356" y="181611"/>
                  </a:lnTo>
                  <a:lnTo>
                    <a:pt x="923346" y="178282"/>
                  </a:lnTo>
                  <a:lnTo>
                    <a:pt x="937336" y="175390"/>
                  </a:lnTo>
                  <a:lnTo>
                    <a:pt x="951326" y="172884"/>
                  </a:lnTo>
                  <a:lnTo>
                    <a:pt x="965316" y="170719"/>
                  </a:lnTo>
                  <a:lnTo>
                    <a:pt x="979306" y="168853"/>
                  </a:lnTo>
                  <a:lnTo>
                    <a:pt x="993296" y="167246"/>
                  </a:lnTo>
                  <a:lnTo>
                    <a:pt x="1007286" y="165866"/>
                  </a:lnTo>
                  <a:lnTo>
                    <a:pt x="1021276" y="164683"/>
                  </a:lnTo>
                  <a:lnTo>
                    <a:pt x="1035266" y="163668"/>
                  </a:lnTo>
                  <a:lnTo>
                    <a:pt x="1049256" y="162800"/>
                  </a:lnTo>
                  <a:lnTo>
                    <a:pt x="1063247" y="162058"/>
                  </a:lnTo>
                  <a:lnTo>
                    <a:pt x="1077237" y="161423"/>
                  </a:lnTo>
                  <a:lnTo>
                    <a:pt x="1091227" y="160881"/>
                  </a:lnTo>
                  <a:lnTo>
                    <a:pt x="1105217" y="160419"/>
                  </a:lnTo>
                  <a:lnTo>
                    <a:pt x="1119207" y="160024"/>
                  </a:lnTo>
                  <a:lnTo>
                    <a:pt x="1133197" y="159688"/>
                  </a:lnTo>
                  <a:lnTo>
                    <a:pt x="1147187" y="159401"/>
                  </a:lnTo>
                  <a:lnTo>
                    <a:pt x="1161177" y="159157"/>
                  </a:lnTo>
                  <a:lnTo>
                    <a:pt x="1175167" y="158948"/>
                  </a:lnTo>
                  <a:lnTo>
                    <a:pt x="1189157" y="158771"/>
                  </a:lnTo>
                  <a:lnTo>
                    <a:pt x="1203148" y="158620"/>
                  </a:lnTo>
                  <a:lnTo>
                    <a:pt x="1217138" y="158491"/>
                  </a:lnTo>
                  <a:lnTo>
                    <a:pt x="1231128" y="158382"/>
                  </a:lnTo>
                  <a:lnTo>
                    <a:pt x="1245118" y="158288"/>
                  </a:lnTo>
                  <a:lnTo>
                    <a:pt x="1259108" y="158209"/>
                  </a:lnTo>
                  <a:lnTo>
                    <a:pt x="1273098" y="158142"/>
                  </a:lnTo>
                  <a:lnTo>
                    <a:pt x="1287088" y="158084"/>
                  </a:lnTo>
                  <a:lnTo>
                    <a:pt x="1301078" y="158035"/>
                  </a:lnTo>
                  <a:lnTo>
                    <a:pt x="1315068" y="157994"/>
                  </a:lnTo>
                  <a:lnTo>
                    <a:pt x="1329058" y="157958"/>
                  </a:lnTo>
                  <a:lnTo>
                    <a:pt x="1343048" y="157928"/>
                  </a:lnTo>
                  <a:lnTo>
                    <a:pt x="1357039" y="157902"/>
                  </a:lnTo>
                  <a:lnTo>
                    <a:pt x="1371029" y="157880"/>
                  </a:lnTo>
                  <a:lnTo>
                    <a:pt x="1385019" y="157862"/>
                  </a:lnTo>
                  <a:lnTo>
                    <a:pt x="1385019" y="157915"/>
                  </a:lnTo>
                  <a:lnTo>
                    <a:pt x="1399009" y="157943"/>
                  </a:lnTo>
                  <a:lnTo>
                    <a:pt x="1412999" y="157975"/>
                  </a:lnTo>
                  <a:lnTo>
                    <a:pt x="1426989" y="158014"/>
                  </a:lnTo>
                  <a:lnTo>
                    <a:pt x="1440979" y="158059"/>
                  </a:lnTo>
                  <a:lnTo>
                    <a:pt x="1454969" y="158112"/>
                  </a:lnTo>
                  <a:lnTo>
                    <a:pt x="1468959" y="158175"/>
                  </a:lnTo>
                  <a:lnTo>
                    <a:pt x="1482949" y="158248"/>
                  </a:lnTo>
                  <a:lnTo>
                    <a:pt x="1496939" y="158334"/>
                  </a:lnTo>
                  <a:lnTo>
                    <a:pt x="1510930" y="158436"/>
                  </a:lnTo>
                  <a:lnTo>
                    <a:pt x="1524920" y="158555"/>
                  </a:lnTo>
                  <a:lnTo>
                    <a:pt x="1538910" y="158695"/>
                  </a:lnTo>
                  <a:lnTo>
                    <a:pt x="1552900" y="158859"/>
                  </a:lnTo>
                  <a:lnTo>
                    <a:pt x="1566890" y="159052"/>
                  </a:lnTo>
                  <a:lnTo>
                    <a:pt x="1580880" y="159278"/>
                  </a:lnTo>
                  <a:lnTo>
                    <a:pt x="1594870" y="159545"/>
                  </a:lnTo>
                  <a:lnTo>
                    <a:pt x="1608860" y="159857"/>
                  </a:lnTo>
                  <a:lnTo>
                    <a:pt x="1622850" y="160224"/>
                  </a:lnTo>
                  <a:lnTo>
                    <a:pt x="1636840" y="160654"/>
                  </a:lnTo>
                  <a:lnTo>
                    <a:pt x="1650830" y="161158"/>
                  </a:lnTo>
                  <a:lnTo>
                    <a:pt x="1664821" y="161750"/>
                  </a:lnTo>
                  <a:lnTo>
                    <a:pt x="1678811" y="162444"/>
                  </a:lnTo>
                  <a:lnTo>
                    <a:pt x="1692801" y="163257"/>
                  </a:lnTo>
                  <a:lnTo>
                    <a:pt x="1706791" y="164208"/>
                  </a:lnTo>
                  <a:lnTo>
                    <a:pt x="1720781" y="165322"/>
                  </a:lnTo>
                  <a:lnTo>
                    <a:pt x="1734771" y="166625"/>
                  </a:lnTo>
                  <a:lnTo>
                    <a:pt x="1748761" y="168146"/>
                  </a:lnTo>
                  <a:lnTo>
                    <a:pt x="1762751" y="169922"/>
                  </a:lnTo>
                  <a:lnTo>
                    <a:pt x="1776741" y="171992"/>
                  </a:lnTo>
                  <a:lnTo>
                    <a:pt x="1790731" y="174401"/>
                  </a:lnTo>
                  <a:lnTo>
                    <a:pt x="1804722" y="177201"/>
                  </a:lnTo>
                  <a:lnTo>
                    <a:pt x="1818712" y="180449"/>
                  </a:lnTo>
                  <a:lnTo>
                    <a:pt x="1832702" y="184207"/>
                  </a:lnTo>
                  <a:lnTo>
                    <a:pt x="1846692" y="188545"/>
                  </a:lnTo>
                  <a:lnTo>
                    <a:pt x="1860682" y="193538"/>
                  </a:lnTo>
                  <a:lnTo>
                    <a:pt x="1874672" y="199265"/>
                  </a:lnTo>
                  <a:lnTo>
                    <a:pt x="1888662" y="205808"/>
                  </a:lnTo>
                  <a:lnTo>
                    <a:pt x="1902652" y="213249"/>
                  </a:lnTo>
                  <a:lnTo>
                    <a:pt x="1916642" y="221670"/>
                  </a:lnTo>
                  <a:lnTo>
                    <a:pt x="1930632" y="231146"/>
                  </a:lnTo>
                  <a:lnTo>
                    <a:pt x="1944622" y="241737"/>
                  </a:lnTo>
                  <a:lnTo>
                    <a:pt x="1958613" y="253493"/>
                  </a:lnTo>
                  <a:lnTo>
                    <a:pt x="1972603" y="266435"/>
                  </a:lnTo>
                  <a:lnTo>
                    <a:pt x="1986593" y="280558"/>
                  </a:lnTo>
                  <a:lnTo>
                    <a:pt x="2000583" y="295823"/>
                  </a:lnTo>
                  <a:lnTo>
                    <a:pt x="2014573" y="312151"/>
                  </a:lnTo>
                  <a:lnTo>
                    <a:pt x="2028563" y="329423"/>
                  </a:lnTo>
                  <a:lnTo>
                    <a:pt x="2042553" y="347480"/>
                  </a:lnTo>
                  <a:lnTo>
                    <a:pt x="2056543" y="366127"/>
                  </a:lnTo>
                  <a:lnTo>
                    <a:pt x="2070533" y="385140"/>
                  </a:lnTo>
                  <a:lnTo>
                    <a:pt x="2084523" y="404277"/>
                  </a:lnTo>
                  <a:lnTo>
                    <a:pt x="2098513" y="423290"/>
                  </a:lnTo>
                  <a:lnTo>
                    <a:pt x="2112504" y="441937"/>
                  </a:lnTo>
                  <a:lnTo>
                    <a:pt x="2126494" y="459994"/>
                  </a:lnTo>
                  <a:lnTo>
                    <a:pt x="2140484" y="477266"/>
                  </a:lnTo>
                  <a:lnTo>
                    <a:pt x="2154474" y="493594"/>
                  </a:lnTo>
                  <a:lnTo>
                    <a:pt x="2168464" y="508859"/>
                  </a:lnTo>
                  <a:lnTo>
                    <a:pt x="2182454" y="522982"/>
                  </a:lnTo>
                  <a:lnTo>
                    <a:pt x="2196444" y="535924"/>
                  </a:lnTo>
                  <a:lnTo>
                    <a:pt x="2210434" y="547679"/>
                  </a:lnTo>
                  <a:lnTo>
                    <a:pt x="2224424" y="558271"/>
                  </a:lnTo>
                  <a:lnTo>
                    <a:pt x="2238414" y="567746"/>
                  </a:lnTo>
                  <a:lnTo>
                    <a:pt x="2252404" y="576167"/>
                  </a:lnTo>
                  <a:lnTo>
                    <a:pt x="2266395" y="583609"/>
                  </a:lnTo>
                  <a:lnTo>
                    <a:pt x="2280385" y="590152"/>
                  </a:lnTo>
                  <a:lnTo>
                    <a:pt x="2294375" y="595879"/>
                  </a:lnTo>
                  <a:lnTo>
                    <a:pt x="2308365" y="600872"/>
                  </a:lnTo>
                  <a:lnTo>
                    <a:pt x="2322355" y="605210"/>
                  </a:lnTo>
                  <a:lnTo>
                    <a:pt x="2336345" y="608968"/>
                  </a:lnTo>
                  <a:lnTo>
                    <a:pt x="2350335" y="612216"/>
                  </a:lnTo>
                  <a:lnTo>
                    <a:pt x="2364325" y="615016"/>
                  </a:lnTo>
                  <a:lnTo>
                    <a:pt x="2378315" y="617425"/>
                  </a:lnTo>
                  <a:lnTo>
                    <a:pt x="2392305" y="619495"/>
                  </a:lnTo>
                  <a:lnTo>
                    <a:pt x="2406296" y="621271"/>
                  </a:lnTo>
                  <a:lnTo>
                    <a:pt x="2420286" y="622792"/>
                  </a:lnTo>
                  <a:lnTo>
                    <a:pt x="2434276" y="624095"/>
                  </a:lnTo>
                  <a:lnTo>
                    <a:pt x="2448266" y="625208"/>
                  </a:lnTo>
                  <a:lnTo>
                    <a:pt x="2462256" y="626160"/>
                  </a:lnTo>
                  <a:lnTo>
                    <a:pt x="2476246" y="626973"/>
                  </a:lnTo>
                  <a:lnTo>
                    <a:pt x="2490236" y="627667"/>
                  </a:lnTo>
                  <a:lnTo>
                    <a:pt x="2504226" y="628258"/>
                  </a:lnTo>
                  <a:lnTo>
                    <a:pt x="2518216" y="628763"/>
                  </a:lnTo>
                  <a:lnTo>
                    <a:pt x="2532206" y="629193"/>
                  </a:lnTo>
                  <a:lnTo>
                    <a:pt x="2546196" y="629560"/>
                  </a:lnTo>
                  <a:lnTo>
                    <a:pt x="2560187" y="629872"/>
                  </a:lnTo>
                  <a:lnTo>
                    <a:pt x="2574177" y="630138"/>
                  </a:lnTo>
                  <a:lnTo>
                    <a:pt x="2588167" y="630365"/>
                  </a:lnTo>
                  <a:lnTo>
                    <a:pt x="2602157" y="630558"/>
                  </a:lnTo>
                  <a:lnTo>
                    <a:pt x="2616147" y="630722"/>
                  </a:lnTo>
                  <a:lnTo>
                    <a:pt x="2630137" y="630862"/>
                  </a:lnTo>
                  <a:lnTo>
                    <a:pt x="2644127" y="630981"/>
                  </a:lnTo>
                  <a:lnTo>
                    <a:pt x="2658117" y="631082"/>
                  </a:lnTo>
                  <a:lnTo>
                    <a:pt x="2672107" y="631169"/>
                  </a:lnTo>
                  <a:lnTo>
                    <a:pt x="2686097" y="631242"/>
                  </a:lnTo>
                  <a:lnTo>
                    <a:pt x="2700087" y="631304"/>
                  </a:lnTo>
                  <a:lnTo>
                    <a:pt x="2714078" y="631358"/>
                  </a:lnTo>
                  <a:lnTo>
                    <a:pt x="2728068" y="631403"/>
                  </a:lnTo>
                  <a:lnTo>
                    <a:pt x="2742058" y="631441"/>
                  </a:lnTo>
                  <a:lnTo>
                    <a:pt x="2756048" y="631474"/>
                  </a:lnTo>
                  <a:lnTo>
                    <a:pt x="2770038" y="631502"/>
                  </a:lnTo>
                  <a:lnTo>
                    <a:pt x="2770038" y="631449"/>
                  </a:lnTo>
                  <a:lnTo>
                    <a:pt x="2784028" y="631412"/>
                  </a:lnTo>
                  <a:lnTo>
                    <a:pt x="2798018" y="631368"/>
                  </a:lnTo>
                  <a:lnTo>
                    <a:pt x="2812008" y="631317"/>
                  </a:lnTo>
                  <a:lnTo>
                    <a:pt x="2825998" y="631256"/>
                  </a:lnTo>
                  <a:lnTo>
                    <a:pt x="2839988" y="631186"/>
                  </a:lnTo>
                  <a:lnTo>
                    <a:pt x="2853978" y="631102"/>
                  </a:lnTo>
                  <a:lnTo>
                    <a:pt x="2867969" y="631004"/>
                  </a:lnTo>
                  <a:lnTo>
                    <a:pt x="2881959" y="630889"/>
                  </a:lnTo>
                  <a:lnTo>
                    <a:pt x="2895949" y="630754"/>
                  </a:lnTo>
                  <a:lnTo>
                    <a:pt x="2909939" y="630596"/>
                  </a:lnTo>
                  <a:lnTo>
                    <a:pt x="2923929" y="630409"/>
                  </a:lnTo>
                  <a:lnTo>
                    <a:pt x="2937919" y="630190"/>
                  </a:lnTo>
                  <a:lnTo>
                    <a:pt x="2951909" y="629933"/>
                  </a:lnTo>
                  <a:lnTo>
                    <a:pt x="2965899" y="629631"/>
                  </a:lnTo>
                  <a:lnTo>
                    <a:pt x="2979889" y="629276"/>
                  </a:lnTo>
                  <a:lnTo>
                    <a:pt x="2993879" y="628859"/>
                  </a:lnTo>
                  <a:lnTo>
                    <a:pt x="3007870" y="628371"/>
                  </a:lnTo>
                  <a:lnTo>
                    <a:pt x="3021860" y="627797"/>
                  </a:lnTo>
                  <a:lnTo>
                    <a:pt x="3035850" y="627124"/>
                  </a:lnTo>
                  <a:lnTo>
                    <a:pt x="3049840" y="626335"/>
                  </a:lnTo>
                  <a:lnTo>
                    <a:pt x="3063830" y="625410"/>
                  </a:lnTo>
                  <a:lnTo>
                    <a:pt x="3077820" y="624326"/>
                  </a:lnTo>
                  <a:lnTo>
                    <a:pt x="3091810" y="623057"/>
                  </a:lnTo>
                  <a:lnTo>
                    <a:pt x="3105800" y="621572"/>
                  </a:lnTo>
                  <a:lnTo>
                    <a:pt x="3119790" y="619836"/>
                  </a:lnTo>
                  <a:lnTo>
                    <a:pt x="3133780" y="617807"/>
                  </a:lnTo>
                  <a:lnTo>
                    <a:pt x="3147770" y="615440"/>
                  </a:lnTo>
                  <a:lnTo>
                    <a:pt x="3161761" y="612680"/>
                  </a:lnTo>
                  <a:lnTo>
                    <a:pt x="3175751" y="609467"/>
                  </a:lnTo>
                  <a:lnTo>
                    <a:pt x="3189741" y="605734"/>
                  </a:lnTo>
                  <a:lnTo>
                    <a:pt x="3203731" y="601404"/>
                  </a:lnTo>
                  <a:lnTo>
                    <a:pt x="3217721" y="596393"/>
                  </a:lnTo>
                  <a:lnTo>
                    <a:pt x="3231711" y="590609"/>
                  </a:lnTo>
                  <a:lnTo>
                    <a:pt x="3245701" y="583951"/>
                  </a:lnTo>
                  <a:lnTo>
                    <a:pt x="3259691" y="576316"/>
                  </a:lnTo>
                  <a:lnTo>
                    <a:pt x="3273681" y="567592"/>
                  </a:lnTo>
                  <a:lnTo>
                    <a:pt x="3287671" y="557670"/>
                  </a:lnTo>
                  <a:lnTo>
                    <a:pt x="3301661" y="546441"/>
                  </a:lnTo>
                  <a:lnTo>
                    <a:pt x="3315652" y="533808"/>
                  </a:lnTo>
                  <a:lnTo>
                    <a:pt x="3329642" y="519685"/>
                  </a:lnTo>
                  <a:lnTo>
                    <a:pt x="3343632" y="504012"/>
                  </a:lnTo>
                  <a:lnTo>
                    <a:pt x="3357622" y="486756"/>
                  </a:lnTo>
                  <a:lnTo>
                    <a:pt x="3371612" y="467925"/>
                  </a:lnTo>
                  <a:lnTo>
                    <a:pt x="3385602" y="447571"/>
                  </a:lnTo>
                  <a:lnTo>
                    <a:pt x="3399592" y="425801"/>
                  </a:lnTo>
                  <a:lnTo>
                    <a:pt x="3413582" y="402771"/>
                  </a:lnTo>
                  <a:lnTo>
                    <a:pt x="3427572" y="378695"/>
                  </a:lnTo>
                  <a:lnTo>
                    <a:pt x="3441562" y="353833"/>
                  </a:lnTo>
                  <a:lnTo>
                    <a:pt x="3455552" y="328482"/>
                  </a:lnTo>
                  <a:lnTo>
                    <a:pt x="3469543" y="302966"/>
                  </a:lnTo>
                  <a:lnTo>
                    <a:pt x="3483533" y="277615"/>
                  </a:lnTo>
                  <a:lnTo>
                    <a:pt x="3497523" y="252753"/>
                  </a:lnTo>
                  <a:lnTo>
                    <a:pt x="3511513" y="228677"/>
                  </a:lnTo>
                  <a:lnTo>
                    <a:pt x="3525503" y="205648"/>
                  </a:lnTo>
                  <a:lnTo>
                    <a:pt x="3539493" y="183877"/>
                  </a:lnTo>
                  <a:lnTo>
                    <a:pt x="3553483" y="163524"/>
                  </a:lnTo>
                  <a:lnTo>
                    <a:pt x="3567473" y="144693"/>
                  </a:lnTo>
                  <a:lnTo>
                    <a:pt x="3581463" y="127437"/>
                  </a:lnTo>
                  <a:lnTo>
                    <a:pt x="3595453" y="111763"/>
                  </a:lnTo>
                  <a:lnTo>
                    <a:pt x="3609444" y="97640"/>
                  </a:lnTo>
                  <a:lnTo>
                    <a:pt x="3623434" y="85007"/>
                  </a:lnTo>
                  <a:lnTo>
                    <a:pt x="3637424" y="73779"/>
                  </a:lnTo>
                  <a:lnTo>
                    <a:pt x="3651414" y="63856"/>
                  </a:lnTo>
                  <a:lnTo>
                    <a:pt x="3665404" y="55133"/>
                  </a:lnTo>
                  <a:lnTo>
                    <a:pt x="3679394" y="47497"/>
                  </a:lnTo>
                  <a:lnTo>
                    <a:pt x="3693384" y="40840"/>
                  </a:lnTo>
                  <a:lnTo>
                    <a:pt x="3707374" y="35055"/>
                  </a:lnTo>
                  <a:lnTo>
                    <a:pt x="3721364" y="30044"/>
                  </a:lnTo>
                  <a:lnTo>
                    <a:pt x="3735354" y="25714"/>
                  </a:lnTo>
                  <a:lnTo>
                    <a:pt x="3749344" y="21981"/>
                  </a:lnTo>
                  <a:lnTo>
                    <a:pt x="3763335" y="18769"/>
                  </a:lnTo>
                  <a:lnTo>
                    <a:pt x="3777325" y="16009"/>
                  </a:lnTo>
                  <a:lnTo>
                    <a:pt x="3791315" y="13641"/>
                  </a:lnTo>
                  <a:lnTo>
                    <a:pt x="3805305" y="11612"/>
                  </a:lnTo>
                  <a:lnTo>
                    <a:pt x="3819295" y="9876"/>
                  </a:lnTo>
                  <a:lnTo>
                    <a:pt x="3833285" y="8391"/>
                  </a:lnTo>
                  <a:lnTo>
                    <a:pt x="3847275" y="7122"/>
                  </a:lnTo>
                  <a:lnTo>
                    <a:pt x="3861265" y="6038"/>
                  </a:lnTo>
                  <a:lnTo>
                    <a:pt x="3875255" y="5113"/>
                  </a:lnTo>
                  <a:lnTo>
                    <a:pt x="3889245" y="4324"/>
                  </a:lnTo>
                  <a:lnTo>
                    <a:pt x="3903235" y="3651"/>
                  </a:lnTo>
                  <a:lnTo>
                    <a:pt x="3917226" y="3078"/>
                  </a:lnTo>
                  <a:lnTo>
                    <a:pt x="3931216" y="2589"/>
                  </a:lnTo>
                  <a:lnTo>
                    <a:pt x="3945206" y="2172"/>
                  </a:lnTo>
                  <a:lnTo>
                    <a:pt x="3959196" y="1818"/>
                  </a:lnTo>
                  <a:lnTo>
                    <a:pt x="3973186" y="1516"/>
                  </a:lnTo>
                  <a:lnTo>
                    <a:pt x="3987176" y="1258"/>
                  </a:lnTo>
                  <a:lnTo>
                    <a:pt x="4001166" y="1039"/>
                  </a:lnTo>
                  <a:lnTo>
                    <a:pt x="4015156" y="853"/>
                  </a:lnTo>
                  <a:lnTo>
                    <a:pt x="4029146" y="694"/>
                  </a:lnTo>
                  <a:lnTo>
                    <a:pt x="4043136" y="559"/>
                  </a:lnTo>
                  <a:lnTo>
                    <a:pt x="4057126" y="444"/>
                  </a:lnTo>
                  <a:lnTo>
                    <a:pt x="4071117" y="346"/>
                  </a:lnTo>
                  <a:lnTo>
                    <a:pt x="4085107" y="263"/>
                  </a:lnTo>
                  <a:lnTo>
                    <a:pt x="4099097" y="192"/>
                  </a:lnTo>
                  <a:lnTo>
                    <a:pt x="4113087" y="132"/>
                  </a:lnTo>
                  <a:lnTo>
                    <a:pt x="4127077" y="80"/>
                  </a:lnTo>
                  <a:lnTo>
                    <a:pt x="4141067" y="37"/>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2800688"/>
              <a:ext cx="4155057" cy="631661"/>
            </a:xfrm>
            <a:custGeom>
              <a:avLst/>
              <a:pathLst>
                <a:path w="4155057" h="631661">
                  <a:moveTo>
                    <a:pt x="0" y="631661"/>
                  </a:moveTo>
                  <a:lnTo>
                    <a:pt x="13990" y="631624"/>
                  </a:lnTo>
                  <a:lnTo>
                    <a:pt x="27980" y="631580"/>
                  </a:lnTo>
                  <a:lnTo>
                    <a:pt x="41970" y="631529"/>
                  </a:lnTo>
                  <a:lnTo>
                    <a:pt x="55960" y="631468"/>
                  </a:lnTo>
                  <a:lnTo>
                    <a:pt x="69950" y="631397"/>
                  </a:lnTo>
                  <a:lnTo>
                    <a:pt x="83940" y="631314"/>
                  </a:lnTo>
                  <a:lnTo>
                    <a:pt x="97930" y="631216"/>
                  </a:lnTo>
                  <a:lnTo>
                    <a:pt x="111920" y="631101"/>
                  </a:lnTo>
                  <a:lnTo>
                    <a:pt x="125910" y="630966"/>
                  </a:lnTo>
                  <a:lnTo>
                    <a:pt x="139900" y="630807"/>
                  </a:lnTo>
                  <a:lnTo>
                    <a:pt x="153891" y="630621"/>
                  </a:lnTo>
                  <a:lnTo>
                    <a:pt x="167881" y="630402"/>
                  </a:lnTo>
                  <a:lnTo>
                    <a:pt x="181871" y="630145"/>
                  </a:lnTo>
                  <a:lnTo>
                    <a:pt x="195861" y="629843"/>
                  </a:lnTo>
                  <a:lnTo>
                    <a:pt x="209851" y="629488"/>
                  </a:lnTo>
                  <a:lnTo>
                    <a:pt x="223841" y="629071"/>
                  </a:lnTo>
                  <a:lnTo>
                    <a:pt x="237831" y="628583"/>
                  </a:lnTo>
                  <a:lnTo>
                    <a:pt x="251821" y="628009"/>
                  </a:lnTo>
                  <a:lnTo>
                    <a:pt x="265811" y="627336"/>
                  </a:lnTo>
                  <a:lnTo>
                    <a:pt x="279801" y="626547"/>
                  </a:lnTo>
                  <a:lnTo>
                    <a:pt x="293791" y="625622"/>
                  </a:lnTo>
                  <a:lnTo>
                    <a:pt x="307782" y="624538"/>
                  </a:lnTo>
                  <a:lnTo>
                    <a:pt x="321772" y="623269"/>
                  </a:lnTo>
                  <a:lnTo>
                    <a:pt x="335762" y="621784"/>
                  </a:lnTo>
                  <a:lnTo>
                    <a:pt x="349752" y="620048"/>
                  </a:lnTo>
                  <a:lnTo>
                    <a:pt x="363742" y="618019"/>
                  </a:lnTo>
                  <a:lnTo>
                    <a:pt x="377732" y="615652"/>
                  </a:lnTo>
                  <a:lnTo>
                    <a:pt x="391722" y="612892"/>
                  </a:lnTo>
                  <a:lnTo>
                    <a:pt x="405712" y="609679"/>
                  </a:lnTo>
                  <a:lnTo>
                    <a:pt x="419702" y="605946"/>
                  </a:lnTo>
                  <a:lnTo>
                    <a:pt x="433692" y="601616"/>
                  </a:lnTo>
                  <a:lnTo>
                    <a:pt x="447682" y="596605"/>
                  </a:lnTo>
                  <a:lnTo>
                    <a:pt x="461673" y="590820"/>
                  </a:lnTo>
                  <a:lnTo>
                    <a:pt x="475663" y="584163"/>
                  </a:lnTo>
                  <a:lnTo>
                    <a:pt x="489653" y="576528"/>
                  </a:lnTo>
                  <a:lnTo>
                    <a:pt x="503643" y="567804"/>
                  </a:lnTo>
                  <a:lnTo>
                    <a:pt x="517633" y="557882"/>
                  </a:lnTo>
                  <a:lnTo>
                    <a:pt x="531623" y="546653"/>
                  </a:lnTo>
                  <a:lnTo>
                    <a:pt x="545613" y="534020"/>
                  </a:lnTo>
                  <a:lnTo>
                    <a:pt x="559603" y="519897"/>
                  </a:lnTo>
                  <a:lnTo>
                    <a:pt x="573593" y="504224"/>
                  </a:lnTo>
                  <a:lnTo>
                    <a:pt x="587583" y="486968"/>
                  </a:lnTo>
                  <a:lnTo>
                    <a:pt x="601574" y="468137"/>
                  </a:lnTo>
                  <a:lnTo>
                    <a:pt x="615564" y="447783"/>
                  </a:lnTo>
                  <a:lnTo>
                    <a:pt x="629554" y="426013"/>
                  </a:lnTo>
                  <a:lnTo>
                    <a:pt x="643544" y="402983"/>
                  </a:lnTo>
                  <a:lnTo>
                    <a:pt x="657534" y="378907"/>
                  </a:lnTo>
                  <a:lnTo>
                    <a:pt x="671524" y="354045"/>
                  </a:lnTo>
                  <a:lnTo>
                    <a:pt x="685514" y="328694"/>
                  </a:lnTo>
                  <a:lnTo>
                    <a:pt x="699504" y="303178"/>
                  </a:lnTo>
                  <a:lnTo>
                    <a:pt x="713494" y="277827"/>
                  </a:lnTo>
                  <a:lnTo>
                    <a:pt x="727484" y="252965"/>
                  </a:lnTo>
                  <a:lnTo>
                    <a:pt x="741474" y="228889"/>
                  </a:lnTo>
                  <a:lnTo>
                    <a:pt x="755465" y="205860"/>
                  </a:lnTo>
                  <a:lnTo>
                    <a:pt x="769455" y="184089"/>
                  </a:lnTo>
                  <a:lnTo>
                    <a:pt x="783445" y="163736"/>
                  </a:lnTo>
                  <a:lnTo>
                    <a:pt x="797435" y="144904"/>
                  </a:lnTo>
                  <a:lnTo>
                    <a:pt x="811425" y="127648"/>
                  </a:lnTo>
                  <a:lnTo>
                    <a:pt x="825415" y="111975"/>
                  </a:lnTo>
                  <a:lnTo>
                    <a:pt x="839405" y="97852"/>
                  </a:lnTo>
                  <a:lnTo>
                    <a:pt x="853395" y="85219"/>
                  </a:lnTo>
                  <a:lnTo>
                    <a:pt x="867385" y="73991"/>
                  </a:lnTo>
                  <a:lnTo>
                    <a:pt x="881375" y="64068"/>
                  </a:lnTo>
                  <a:lnTo>
                    <a:pt x="895365" y="55345"/>
                  </a:lnTo>
                  <a:lnTo>
                    <a:pt x="909356" y="47709"/>
                  </a:lnTo>
                  <a:lnTo>
                    <a:pt x="923346" y="41052"/>
                  </a:lnTo>
                  <a:lnTo>
                    <a:pt x="937336" y="35267"/>
                  </a:lnTo>
                  <a:lnTo>
                    <a:pt x="951326" y="30256"/>
                  </a:lnTo>
                  <a:lnTo>
                    <a:pt x="965316" y="25926"/>
                  </a:lnTo>
                  <a:lnTo>
                    <a:pt x="979306" y="22193"/>
                  </a:lnTo>
                  <a:lnTo>
                    <a:pt x="993296" y="18981"/>
                  </a:lnTo>
                  <a:lnTo>
                    <a:pt x="1007286" y="16221"/>
                  </a:lnTo>
                  <a:lnTo>
                    <a:pt x="1021276" y="13853"/>
                  </a:lnTo>
                  <a:lnTo>
                    <a:pt x="1035266" y="11824"/>
                  </a:lnTo>
                  <a:lnTo>
                    <a:pt x="1049256" y="10088"/>
                  </a:lnTo>
                  <a:lnTo>
                    <a:pt x="1063247" y="8603"/>
                  </a:lnTo>
                  <a:lnTo>
                    <a:pt x="1077237" y="7334"/>
                  </a:lnTo>
                  <a:lnTo>
                    <a:pt x="1091227" y="6250"/>
                  </a:lnTo>
                  <a:lnTo>
                    <a:pt x="1105217" y="5325"/>
                  </a:lnTo>
                  <a:lnTo>
                    <a:pt x="1119207" y="4536"/>
                  </a:lnTo>
                  <a:lnTo>
                    <a:pt x="1133197" y="3863"/>
                  </a:lnTo>
                  <a:lnTo>
                    <a:pt x="1147187" y="3290"/>
                  </a:lnTo>
                  <a:lnTo>
                    <a:pt x="1161177" y="2801"/>
                  </a:lnTo>
                  <a:lnTo>
                    <a:pt x="1175167" y="2384"/>
                  </a:lnTo>
                  <a:lnTo>
                    <a:pt x="1189157" y="2030"/>
                  </a:lnTo>
                  <a:lnTo>
                    <a:pt x="1203148" y="1727"/>
                  </a:lnTo>
                  <a:lnTo>
                    <a:pt x="1217138" y="1470"/>
                  </a:lnTo>
                  <a:lnTo>
                    <a:pt x="1231128" y="1251"/>
                  </a:lnTo>
                  <a:lnTo>
                    <a:pt x="1245118" y="1065"/>
                  </a:lnTo>
                  <a:lnTo>
                    <a:pt x="1259108" y="906"/>
                  </a:lnTo>
                  <a:lnTo>
                    <a:pt x="1273098" y="771"/>
                  </a:lnTo>
                  <a:lnTo>
                    <a:pt x="1287088" y="656"/>
                  </a:lnTo>
                  <a:lnTo>
                    <a:pt x="1301078" y="558"/>
                  </a:lnTo>
                  <a:lnTo>
                    <a:pt x="1315068" y="475"/>
                  </a:lnTo>
                  <a:lnTo>
                    <a:pt x="1329058" y="404"/>
                  </a:lnTo>
                  <a:lnTo>
                    <a:pt x="1343048" y="344"/>
                  </a:lnTo>
                  <a:lnTo>
                    <a:pt x="1357039" y="292"/>
                  </a:lnTo>
                  <a:lnTo>
                    <a:pt x="1371029" y="249"/>
                  </a:lnTo>
                  <a:lnTo>
                    <a:pt x="1385019" y="21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537047"/>
              <a:ext cx="4155057" cy="473745"/>
            </a:xfrm>
            <a:custGeom>
              <a:avLst/>
              <a:pathLst>
                <a:path w="4155057" h="473745">
                  <a:moveTo>
                    <a:pt x="0" y="315724"/>
                  </a:moveTo>
                  <a:lnTo>
                    <a:pt x="13990" y="315706"/>
                  </a:lnTo>
                  <a:lnTo>
                    <a:pt x="27980" y="315684"/>
                  </a:lnTo>
                  <a:lnTo>
                    <a:pt x="41970" y="315658"/>
                  </a:lnTo>
                  <a:lnTo>
                    <a:pt x="55960" y="315628"/>
                  </a:lnTo>
                  <a:lnTo>
                    <a:pt x="69950" y="315593"/>
                  </a:lnTo>
                  <a:lnTo>
                    <a:pt x="83940" y="315551"/>
                  </a:lnTo>
                  <a:lnTo>
                    <a:pt x="97930" y="315502"/>
                  </a:lnTo>
                  <a:lnTo>
                    <a:pt x="111920" y="315444"/>
                  </a:lnTo>
                  <a:lnTo>
                    <a:pt x="125910" y="315377"/>
                  </a:lnTo>
                  <a:lnTo>
                    <a:pt x="139900" y="315298"/>
                  </a:lnTo>
                  <a:lnTo>
                    <a:pt x="153891" y="315204"/>
                  </a:lnTo>
                  <a:lnTo>
                    <a:pt x="167881" y="315095"/>
                  </a:lnTo>
                  <a:lnTo>
                    <a:pt x="181871" y="314966"/>
                  </a:lnTo>
                  <a:lnTo>
                    <a:pt x="195861" y="314815"/>
                  </a:lnTo>
                  <a:lnTo>
                    <a:pt x="209851" y="314638"/>
                  </a:lnTo>
                  <a:lnTo>
                    <a:pt x="223841" y="314429"/>
                  </a:lnTo>
                  <a:lnTo>
                    <a:pt x="237831" y="314185"/>
                  </a:lnTo>
                  <a:lnTo>
                    <a:pt x="251821" y="313898"/>
                  </a:lnTo>
                  <a:lnTo>
                    <a:pt x="265811" y="313562"/>
                  </a:lnTo>
                  <a:lnTo>
                    <a:pt x="279801" y="313167"/>
                  </a:lnTo>
                  <a:lnTo>
                    <a:pt x="293791" y="312705"/>
                  </a:lnTo>
                  <a:lnTo>
                    <a:pt x="307782" y="312163"/>
                  </a:lnTo>
                  <a:lnTo>
                    <a:pt x="321772" y="311528"/>
                  </a:lnTo>
                  <a:lnTo>
                    <a:pt x="335762" y="310786"/>
                  </a:lnTo>
                  <a:lnTo>
                    <a:pt x="349752" y="309918"/>
                  </a:lnTo>
                  <a:lnTo>
                    <a:pt x="363742" y="308903"/>
                  </a:lnTo>
                  <a:lnTo>
                    <a:pt x="377732" y="307720"/>
                  </a:lnTo>
                  <a:lnTo>
                    <a:pt x="391722" y="306340"/>
                  </a:lnTo>
                  <a:lnTo>
                    <a:pt x="405712" y="304733"/>
                  </a:lnTo>
                  <a:lnTo>
                    <a:pt x="419702" y="302867"/>
                  </a:lnTo>
                  <a:lnTo>
                    <a:pt x="433692" y="300702"/>
                  </a:lnTo>
                  <a:lnTo>
                    <a:pt x="447682" y="298196"/>
                  </a:lnTo>
                  <a:lnTo>
                    <a:pt x="461673" y="295304"/>
                  </a:lnTo>
                  <a:lnTo>
                    <a:pt x="475663" y="291975"/>
                  </a:lnTo>
                  <a:lnTo>
                    <a:pt x="489653" y="288158"/>
                  </a:lnTo>
                  <a:lnTo>
                    <a:pt x="503643" y="283796"/>
                  </a:lnTo>
                  <a:lnTo>
                    <a:pt x="517633" y="278835"/>
                  </a:lnTo>
                  <a:lnTo>
                    <a:pt x="531623" y="273220"/>
                  </a:lnTo>
                  <a:lnTo>
                    <a:pt x="545613" y="266904"/>
                  </a:lnTo>
                  <a:lnTo>
                    <a:pt x="559603" y="259842"/>
                  </a:lnTo>
                  <a:lnTo>
                    <a:pt x="573593" y="252006"/>
                  </a:lnTo>
                  <a:lnTo>
                    <a:pt x="587583" y="243378"/>
                  </a:lnTo>
                  <a:lnTo>
                    <a:pt x="601574" y="233962"/>
                  </a:lnTo>
                  <a:lnTo>
                    <a:pt x="615564" y="223785"/>
                  </a:lnTo>
                  <a:lnTo>
                    <a:pt x="629554" y="212900"/>
                  </a:lnTo>
                  <a:lnTo>
                    <a:pt x="643544" y="201385"/>
                  </a:lnTo>
                  <a:lnTo>
                    <a:pt x="657534" y="189347"/>
                  </a:lnTo>
                  <a:lnTo>
                    <a:pt x="671524" y="176916"/>
                  </a:lnTo>
                  <a:lnTo>
                    <a:pt x="685514" y="164241"/>
                  </a:lnTo>
                  <a:lnTo>
                    <a:pt x="699504" y="151483"/>
                  </a:lnTo>
                  <a:lnTo>
                    <a:pt x="713494" y="138807"/>
                  </a:lnTo>
                  <a:lnTo>
                    <a:pt x="727484" y="126376"/>
                  </a:lnTo>
                  <a:lnTo>
                    <a:pt x="741474" y="114338"/>
                  </a:lnTo>
                  <a:lnTo>
                    <a:pt x="755465" y="102824"/>
                  </a:lnTo>
                  <a:lnTo>
                    <a:pt x="769455" y="91938"/>
                  </a:lnTo>
                  <a:lnTo>
                    <a:pt x="783445" y="81762"/>
                  </a:lnTo>
                  <a:lnTo>
                    <a:pt x="797435" y="72346"/>
                  </a:lnTo>
                  <a:lnTo>
                    <a:pt x="811425" y="63718"/>
                  </a:lnTo>
                  <a:lnTo>
                    <a:pt x="825415" y="55881"/>
                  </a:lnTo>
                  <a:lnTo>
                    <a:pt x="839405" y="48820"/>
                  </a:lnTo>
                  <a:lnTo>
                    <a:pt x="853395" y="42503"/>
                  </a:lnTo>
                  <a:lnTo>
                    <a:pt x="867385" y="36889"/>
                  </a:lnTo>
                  <a:lnTo>
                    <a:pt x="881375" y="31928"/>
                  </a:lnTo>
                  <a:lnTo>
                    <a:pt x="895365" y="27566"/>
                  </a:lnTo>
                  <a:lnTo>
                    <a:pt x="909356" y="23748"/>
                  </a:lnTo>
                  <a:lnTo>
                    <a:pt x="923346" y="20420"/>
                  </a:lnTo>
                  <a:lnTo>
                    <a:pt x="937336" y="17527"/>
                  </a:lnTo>
                  <a:lnTo>
                    <a:pt x="951326" y="15022"/>
                  </a:lnTo>
                  <a:lnTo>
                    <a:pt x="965316" y="12857"/>
                  </a:lnTo>
                  <a:lnTo>
                    <a:pt x="979306" y="10990"/>
                  </a:lnTo>
                  <a:lnTo>
                    <a:pt x="993296" y="9384"/>
                  </a:lnTo>
                  <a:lnTo>
                    <a:pt x="1007286" y="8004"/>
                  </a:lnTo>
                  <a:lnTo>
                    <a:pt x="1021276" y="6820"/>
                  </a:lnTo>
                  <a:lnTo>
                    <a:pt x="1035266" y="5806"/>
                  </a:lnTo>
                  <a:lnTo>
                    <a:pt x="1049256" y="4938"/>
                  </a:lnTo>
                  <a:lnTo>
                    <a:pt x="1063247" y="4195"/>
                  </a:lnTo>
                  <a:lnTo>
                    <a:pt x="1077237" y="3561"/>
                  </a:lnTo>
                  <a:lnTo>
                    <a:pt x="1091227" y="3019"/>
                  </a:lnTo>
                  <a:lnTo>
                    <a:pt x="1105217" y="2556"/>
                  </a:lnTo>
                  <a:lnTo>
                    <a:pt x="1119207" y="2162"/>
                  </a:lnTo>
                  <a:lnTo>
                    <a:pt x="1133197" y="1825"/>
                  </a:lnTo>
                  <a:lnTo>
                    <a:pt x="1147187" y="1539"/>
                  </a:lnTo>
                  <a:lnTo>
                    <a:pt x="1161177" y="1294"/>
                  </a:lnTo>
                  <a:lnTo>
                    <a:pt x="1175167" y="1086"/>
                  </a:lnTo>
                  <a:lnTo>
                    <a:pt x="1189157" y="909"/>
                  </a:lnTo>
                  <a:lnTo>
                    <a:pt x="1203148" y="758"/>
                  </a:lnTo>
                  <a:lnTo>
                    <a:pt x="1217138" y="629"/>
                  </a:lnTo>
                  <a:lnTo>
                    <a:pt x="1231128" y="519"/>
                  </a:lnTo>
                  <a:lnTo>
                    <a:pt x="1245118" y="426"/>
                  </a:lnTo>
                  <a:lnTo>
                    <a:pt x="1259108" y="347"/>
                  </a:lnTo>
                  <a:lnTo>
                    <a:pt x="1273098" y="279"/>
                  </a:lnTo>
                  <a:lnTo>
                    <a:pt x="1287088" y="222"/>
                  </a:lnTo>
                  <a:lnTo>
                    <a:pt x="1301078" y="173"/>
                  </a:lnTo>
                  <a:lnTo>
                    <a:pt x="1315068" y="131"/>
                  </a:lnTo>
                  <a:lnTo>
                    <a:pt x="1329058" y="96"/>
                  </a:lnTo>
                  <a:lnTo>
                    <a:pt x="1343048" y="66"/>
                  </a:lnTo>
                  <a:lnTo>
                    <a:pt x="1357039" y="40"/>
                  </a:lnTo>
                  <a:lnTo>
                    <a:pt x="1371029" y="18"/>
                  </a:lnTo>
                  <a:lnTo>
                    <a:pt x="1385019" y="0"/>
                  </a:lnTo>
                  <a:lnTo>
                    <a:pt x="1385019" y="0"/>
                  </a:lnTo>
                  <a:lnTo>
                    <a:pt x="1399009" y="18"/>
                  </a:lnTo>
                  <a:lnTo>
                    <a:pt x="1412999" y="40"/>
                  </a:lnTo>
                  <a:lnTo>
                    <a:pt x="1426989" y="66"/>
                  </a:lnTo>
                  <a:lnTo>
                    <a:pt x="1440979" y="96"/>
                  </a:lnTo>
                  <a:lnTo>
                    <a:pt x="1454969" y="131"/>
                  </a:lnTo>
                  <a:lnTo>
                    <a:pt x="1468959" y="173"/>
                  </a:lnTo>
                  <a:lnTo>
                    <a:pt x="1482949" y="222"/>
                  </a:lnTo>
                  <a:lnTo>
                    <a:pt x="1496939" y="279"/>
                  </a:lnTo>
                  <a:lnTo>
                    <a:pt x="1510930" y="347"/>
                  </a:lnTo>
                  <a:lnTo>
                    <a:pt x="1524920" y="426"/>
                  </a:lnTo>
                  <a:lnTo>
                    <a:pt x="1538910" y="519"/>
                  </a:lnTo>
                  <a:lnTo>
                    <a:pt x="1552900" y="629"/>
                  </a:lnTo>
                  <a:lnTo>
                    <a:pt x="1566890" y="758"/>
                  </a:lnTo>
                  <a:lnTo>
                    <a:pt x="1580880" y="909"/>
                  </a:lnTo>
                  <a:lnTo>
                    <a:pt x="1594870" y="1086"/>
                  </a:lnTo>
                  <a:lnTo>
                    <a:pt x="1608860" y="1294"/>
                  </a:lnTo>
                  <a:lnTo>
                    <a:pt x="1622850" y="1539"/>
                  </a:lnTo>
                  <a:lnTo>
                    <a:pt x="1636840" y="1825"/>
                  </a:lnTo>
                  <a:lnTo>
                    <a:pt x="1650830" y="2162"/>
                  </a:lnTo>
                  <a:lnTo>
                    <a:pt x="1664821" y="2556"/>
                  </a:lnTo>
                  <a:lnTo>
                    <a:pt x="1678811" y="3019"/>
                  </a:lnTo>
                  <a:lnTo>
                    <a:pt x="1692801" y="3561"/>
                  </a:lnTo>
                  <a:lnTo>
                    <a:pt x="1706791" y="4195"/>
                  </a:lnTo>
                  <a:lnTo>
                    <a:pt x="1720781" y="4938"/>
                  </a:lnTo>
                  <a:lnTo>
                    <a:pt x="1734771" y="5806"/>
                  </a:lnTo>
                  <a:lnTo>
                    <a:pt x="1748761" y="6820"/>
                  </a:lnTo>
                  <a:lnTo>
                    <a:pt x="1762751" y="8004"/>
                  </a:lnTo>
                  <a:lnTo>
                    <a:pt x="1776741" y="9384"/>
                  </a:lnTo>
                  <a:lnTo>
                    <a:pt x="1790731" y="10990"/>
                  </a:lnTo>
                  <a:lnTo>
                    <a:pt x="1804722" y="12857"/>
                  </a:lnTo>
                  <a:lnTo>
                    <a:pt x="1818712" y="15022"/>
                  </a:lnTo>
                  <a:lnTo>
                    <a:pt x="1832702" y="17527"/>
                  </a:lnTo>
                  <a:lnTo>
                    <a:pt x="1846692" y="20420"/>
                  </a:lnTo>
                  <a:lnTo>
                    <a:pt x="1860682" y="23748"/>
                  </a:lnTo>
                  <a:lnTo>
                    <a:pt x="1874672" y="27566"/>
                  </a:lnTo>
                  <a:lnTo>
                    <a:pt x="1888662" y="31928"/>
                  </a:lnTo>
                  <a:lnTo>
                    <a:pt x="1902652" y="36889"/>
                  </a:lnTo>
                  <a:lnTo>
                    <a:pt x="1916642" y="42503"/>
                  </a:lnTo>
                  <a:lnTo>
                    <a:pt x="1930632" y="48820"/>
                  </a:lnTo>
                  <a:lnTo>
                    <a:pt x="1944622" y="55881"/>
                  </a:lnTo>
                  <a:lnTo>
                    <a:pt x="1958613" y="63718"/>
                  </a:lnTo>
                  <a:lnTo>
                    <a:pt x="1972603" y="72346"/>
                  </a:lnTo>
                  <a:lnTo>
                    <a:pt x="1986593" y="81762"/>
                  </a:lnTo>
                  <a:lnTo>
                    <a:pt x="2000583" y="91938"/>
                  </a:lnTo>
                  <a:lnTo>
                    <a:pt x="2014573" y="102824"/>
                  </a:lnTo>
                  <a:lnTo>
                    <a:pt x="2028563" y="114338"/>
                  </a:lnTo>
                  <a:lnTo>
                    <a:pt x="2042553" y="126376"/>
                  </a:lnTo>
                  <a:lnTo>
                    <a:pt x="2056543" y="138807"/>
                  </a:lnTo>
                  <a:lnTo>
                    <a:pt x="2070533" y="151483"/>
                  </a:lnTo>
                  <a:lnTo>
                    <a:pt x="2084523" y="164241"/>
                  </a:lnTo>
                  <a:lnTo>
                    <a:pt x="2098513" y="176916"/>
                  </a:lnTo>
                  <a:lnTo>
                    <a:pt x="2112504" y="189347"/>
                  </a:lnTo>
                  <a:lnTo>
                    <a:pt x="2126494" y="201385"/>
                  </a:lnTo>
                  <a:lnTo>
                    <a:pt x="2140484" y="212900"/>
                  </a:lnTo>
                  <a:lnTo>
                    <a:pt x="2154474" y="223785"/>
                  </a:lnTo>
                  <a:lnTo>
                    <a:pt x="2168464" y="233962"/>
                  </a:lnTo>
                  <a:lnTo>
                    <a:pt x="2182454" y="243378"/>
                  </a:lnTo>
                  <a:lnTo>
                    <a:pt x="2196444" y="252006"/>
                  </a:lnTo>
                  <a:lnTo>
                    <a:pt x="2210434" y="259842"/>
                  </a:lnTo>
                  <a:lnTo>
                    <a:pt x="2224424" y="266904"/>
                  </a:lnTo>
                  <a:lnTo>
                    <a:pt x="2238414" y="273220"/>
                  </a:lnTo>
                  <a:lnTo>
                    <a:pt x="2252404" y="278835"/>
                  </a:lnTo>
                  <a:lnTo>
                    <a:pt x="2266395" y="283796"/>
                  </a:lnTo>
                  <a:lnTo>
                    <a:pt x="2280385" y="288158"/>
                  </a:lnTo>
                  <a:lnTo>
                    <a:pt x="2294375" y="291975"/>
                  </a:lnTo>
                  <a:lnTo>
                    <a:pt x="2308365" y="295304"/>
                  </a:lnTo>
                  <a:lnTo>
                    <a:pt x="2322355" y="298196"/>
                  </a:lnTo>
                  <a:lnTo>
                    <a:pt x="2336345" y="300702"/>
                  </a:lnTo>
                  <a:lnTo>
                    <a:pt x="2350335" y="302867"/>
                  </a:lnTo>
                  <a:lnTo>
                    <a:pt x="2364325" y="304733"/>
                  </a:lnTo>
                  <a:lnTo>
                    <a:pt x="2378315" y="306340"/>
                  </a:lnTo>
                  <a:lnTo>
                    <a:pt x="2392305" y="307720"/>
                  </a:lnTo>
                  <a:lnTo>
                    <a:pt x="2406296" y="308903"/>
                  </a:lnTo>
                  <a:lnTo>
                    <a:pt x="2420286" y="309918"/>
                  </a:lnTo>
                  <a:lnTo>
                    <a:pt x="2434276" y="310786"/>
                  </a:lnTo>
                  <a:lnTo>
                    <a:pt x="2448266" y="311528"/>
                  </a:lnTo>
                  <a:lnTo>
                    <a:pt x="2462256" y="312163"/>
                  </a:lnTo>
                  <a:lnTo>
                    <a:pt x="2476246" y="312705"/>
                  </a:lnTo>
                  <a:lnTo>
                    <a:pt x="2490236" y="313167"/>
                  </a:lnTo>
                  <a:lnTo>
                    <a:pt x="2504226" y="313562"/>
                  </a:lnTo>
                  <a:lnTo>
                    <a:pt x="2518216" y="313898"/>
                  </a:lnTo>
                  <a:lnTo>
                    <a:pt x="2532206" y="314185"/>
                  </a:lnTo>
                  <a:lnTo>
                    <a:pt x="2546196" y="314429"/>
                  </a:lnTo>
                  <a:lnTo>
                    <a:pt x="2560187" y="314638"/>
                  </a:lnTo>
                  <a:lnTo>
                    <a:pt x="2574177" y="314815"/>
                  </a:lnTo>
                  <a:lnTo>
                    <a:pt x="2588167" y="314966"/>
                  </a:lnTo>
                  <a:lnTo>
                    <a:pt x="2602157" y="315095"/>
                  </a:lnTo>
                  <a:lnTo>
                    <a:pt x="2616147" y="315204"/>
                  </a:lnTo>
                  <a:lnTo>
                    <a:pt x="2630137" y="315298"/>
                  </a:lnTo>
                  <a:lnTo>
                    <a:pt x="2644127" y="315377"/>
                  </a:lnTo>
                  <a:lnTo>
                    <a:pt x="2658117" y="315444"/>
                  </a:lnTo>
                  <a:lnTo>
                    <a:pt x="2672107" y="315502"/>
                  </a:lnTo>
                  <a:lnTo>
                    <a:pt x="2686097" y="315551"/>
                  </a:lnTo>
                  <a:lnTo>
                    <a:pt x="2700087" y="315593"/>
                  </a:lnTo>
                  <a:lnTo>
                    <a:pt x="2714078" y="315628"/>
                  </a:lnTo>
                  <a:lnTo>
                    <a:pt x="2728068" y="315658"/>
                  </a:lnTo>
                  <a:lnTo>
                    <a:pt x="2742058" y="315684"/>
                  </a:lnTo>
                  <a:lnTo>
                    <a:pt x="2756048" y="315706"/>
                  </a:lnTo>
                  <a:lnTo>
                    <a:pt x="2770038" y="315724"/>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50" name="pl50"/>
            <p:cNvSpPr/>
            <p:nvPr/>
          </p:nvSpPr>
          <p:spPr>
            <a:xfrm>
              <a:off x="2737948" y="2958656"/>
              <a:ext cx="4155057" cy="473745"/>
            </a:xfrm>
            <a:custGeom>
              <a:avLst/>
              <a:pathLst>
                <a:path w="4155057" h="47374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8"/>
                  </a:lnTo>
                  <a:lnTo>
                    <a:pt x="2784028" y="186"/>
                  </a:lnTo>
                  <a:lnTo>
                    <a:pt x="2798018" y="219"/>
                  </a:lnTo>
                  <a:lnTo>
                    <a:pt x="2812008" y="258"/>
                  </a:lnTo>
                  <a:lnTo>
                    <a:pt x="2825998" y="303"/>
                  </a:lnTo>
                  <a:lnTo>
                    <a:pt x="2839988" y="356"/>
                  </a:lnTo>
                  <a:lnTo>
                    <a:pt x="2853978" y="418"/>
                  </a:lnTo>
                  <a:lnTo>
                    <a:pt x="2867969" y="492"/>
                  </a:lnTo>
                  <a:lnTo>
                    <a:pt x="2881959" y="578"/>
                  </a:lnTo>
                  <a:lnTo>
                    <a:pt x="2895949" y="679"/>
                  </a:lnTo>
                  <a:lnTo>
                    <a:pt x="2909939" y="798"/>
                  </a:lnTo>
                  <a:lnTo>
                    <a:pt x="2923929" y="938"/>
                  </a:lnTo>
                  <a:lnTo>
                    <a:pt x="2937919" y="1103"/>
                  </a:lnTo>
                  <a:lnTo>
                    <a:pt x="2951909" y="1295"/>
                  </a:lnTo>
                  <a:lnTo>
                    <a:pt x="2965899" y="1522"/>
                  </a:lnTo>
                  <a:lnTo>
                    <a:pt x="2979889" y="1788"/>
                  </a:lnTo>
                  <a:lnTo>
                    <a:pt x="2993879" y="2101"/>
                  </a:lnTo>
                  <a:lnTo>
                    <a:pt x="3007870" y="2467"/>
                  </a:lnTo>
                  <a:lnTo>
                    <a:pt x="3021860" y="2897"/>
                  </a:lnTo>
                  <a:lnTo>
                    <a:pt x="3035850" y="3402"/>
                  </a:lnTo>
                  <a:lnTo>
                    <a:pt x="3049840" y="3994"/>
                  </a:lnTo>
                  <a:lnTo>
                    <a:pt x="3063830" y="4687"/>
                  </a:lnTo>
                  <a:lnTo>
                    <a:pt x="3077820" y="5500"/>
                  </a:lnTo>
                  <a:lnTo>
                    <a:pt x="3091810" y="6452"/>
                  </a:lnTo>
                  <a:lnTo>
                    <a:pt x="3105800" y="7566"/>
                  </a:lnTo>
                  <a:lnTo>
                    <a:pt x="3119790" y="8868"/>
                  </a:lnTo>
                  <a:lnTo>
                    <a:pt x="3133780" y="10390"/>
                  </a:lnTo>
                  <a:lnTo>
                    <a:pt x="3147770" y="12165"/>
                  </a:lnTo>
                  <a:lnTo>
                    <a:pt x="3161761" y="14235"/>
                  </a:lnTo>
                  <a:lnTo>
                    <a:pt x="3175751" y="16645"/>
                  </a:lnTo>
                  <a:lnTo>
                    <a:pt x="3189741" y="19445"/>
                  </a:lnTo>
                  <a:lnTo>
                    <a:pt x="3203731" y="22692"/>
                  </a:lnTo>
                  <a:lnTo>
                    <a:pt x="3217721" y="26450"/>
                  </a:lnTo>
                  <a:lnTo>
                    <a:pt x="3231711" y="30789"/>
                  </a:lnTo>
                  <a:lnTo>
                    <a:pt x="3245701" y="35782"/>
                  </a:lnTo>
                  <a:lnTo>
                    <a:pt x="3259691" y="41508"/>
                  </a:lnTo>
                  <a:lnTo>
                    <a:pt x="3273681" y="48051"/>
                  </a:lnTo>
                  <a:lnTo>
                    <a:pt x="3287671" y="55493"/>
                  </a:lnTo>
                  <a:lnTo>
                    <a:pt x="3301661" y="63914"/>
                  </a:lnTo>
                  <a:lnTo>
                    <a:pt x="3315652" y="73389"/>
                  </a:lnTo>
                  <a:lnTo>
                    <a:pt x="3329642" y="83981"/>
                  </a:lnTo>
                  <a:lnTo>
                    <a:pt x="3343632" y="95736"/>
                  </a:lnTo>
                  <a:lnTo>
                    <a:pt x="3357622" y="108678"/>
                  </a:lnTo>
                  <a:lnTo>
                    <a:pt x="3371612" y="122802"/>
                  </a:lnTo>
                  <a:lnTo>
                    <a:pt x="3385602" y="138067"/>
                  </a:lnTo>
                  <a:lnTo>
                    <a:pt x="3399592" y="154395"/>
                  </a:lnTo>
                  <a:lnTo>
                    <a:pt x="3413582" y="171667"/>
                  </a:lnTo>
                  <a:lnTo>
                    <a:pt x="3427572" y="189724"/>
                  </a:lnTo>
                  <a:lnTo>
                    <a:pt x="3441562" y="208370"/>
                  </a:lnTo>
                  <a:lnTo>
                    <a:pt x="3455552" y="227383"/>
                  </a:lnTo>
                  <a:lnTo>
                    <a:pt x="3469543" y="246521"/>
                  </a:lnTo>
                  <a:lnTo>
                    <a:pt x="3483533" y="265534"/>
                  </a:lnTo>
                  <a:lnTo>
                    <a:pt x="3497523" y="284180"/>
                  </a:lnTo>
                  <a:lnTo>
                    <a:pt x="3511513" y="302237"/>
                  </a:lnTo>
                  <a:lnTo>
                    <a:pt x="3525503" y="319509"/>
                  </a:lnTo>
                  <a:lnTo>
                    <a:pt x="3539493" y="335837"/>
                  </a:lnTo>
                  <a:lnTo>
                    <a:pt x="3553483" y="351102"/>
                  </a:lnTo>
                  <a:lnTo>
                    <a:pt x="3567473" y="365226"/>
                  </a:lnTo>
                  <a:lnTo>
                    <a:pt x="3581463" y="378168"/>
                  </a:lnTo>
                  <a:lnTo>
                    <a:pt x="3595453" y="389923"/>
                  </a:lnTo>
                  <a:lnTo>
                    <a:pt x="3609444" y="400515"/>
                  </a:lnTo>
                  <a:lnTo>
                    <a:pt x="3623434" y="409990"/>
                  </a:lnTo>
                  <a:lnTo>
                    <a:pt x="3637424" y="418411"/>
                  </a:lnTo>
                  <a:lnTo>
                    <a:pt x="3651414" y="425853"/>
                  </a:lnTo>
                  <a:lnTo>
                    <a:pt x="3665404" y="432396"/>
                  </a:lnTo>
                  <a:lnTo>
                    <a:pt x="3679394" y="438122"/>
                  </a:lnTo>
                  <a:lnTo>
                    <a:pt x="3693384" y="443115"/>
                  </a:lnTo>
                  <a:lnTo>
                    <a:pt x="3707374" y="447453"/>
                  </a:lnTo>
                  <a:lnTo>
                    <a:pt x="3721364" y="451212"/>
                  </a:lnTo>
                  <a:lnTo>
                    <a:pt x="3735354" y="454459"/>
                  </a:lnTo>
                  <a:lnTo>
                    <a:pt x="3749344" y="457259"/>
                  </a:lnTo>
                  <a:lnTo>
                    <a:pt x="3763335" y="459669"/>
                  </a:lnTo>
                  <a:lnTo>
                    <a:pt x="3777325" y="461739"/>
                  </a:lnTo>
                  <a:lnTo>
                    <a:pt x="3791315" y="463514"/>
                  </a:lnTo>
                  <a:lnTo>
                    <a:pt x="3805305" y="465036"/>
                  </a:lnTo>
                  <a:lnTo>
                    <a:pt x="3819295" y="466338"/>
                  </a:lnTo>
                  <a:lnTo>
                    <a:pt x="3833285" y="467452"/>
                  </a:lnTo>
                  <a:lnTo>
                    <a:pt x="3847275" y="468404"/>
                  </a:lnTo>
                  <a:lnTo>
                    <a:pt x="3861265" y="469216"/>
                  </a:lnTo>
                  <a:lnTo>
                    <a:pt x="3875255" y="469910"/>
                  </a:lnTo>
                  <a:lnTo>
                    <a:pt x="3889245" y="470502"/>
                  </a:lnTo>
                  <a:lnTo>
                    <a:pt x="3903235" y="471007"/>
                  </a:lnTo>
                  <a:lnTo>
                    <a:pt x="3917226" y="471437"/>
                  </a:lnTo>
                  <a:lnTo>
                    <a:pt x="3931216" y="471803"/>
                  </a:lnTo>
                  <a:lnTo>
                    <a:pt x="3945206" y="472116"/>
                  </a:lnTo>
                  <a:lnTo>
                    <a:pt x="3959196" y="472382"/>
                  </a:lnTo>
                  <a:lnTo>
                    <a:pt x="3973186" y="472608"/>
                  </a:lnTo>
                  <a:lnTo>
                    <a:pt x="3987176" y="472801"/>
                  </a:lnTo>
                  <a:lnTo>
                    <a:pt x="4001166" y="472966"/>
                  </a:lnTo>
                  <a:lnTo>
                    <a:pt x="4015156" y="473105"/>
                  </a:lnTo>
                  <a:lnTo>
                    <a:pt x="4029146" y="473225"/>
                  </a:lnTo>
                  <a:lnTo>
                    <a:pt x="4043136" y="473326"/>
                  </a:lnTo>
                  <a:lnTo>
                    <a:pt x="4057126" y="473412"/>
                  </a:lnTo>
                  <a:lnTo>
                    <a:pt x="4071117" y="473486"/>
                  </a:lnTo>
                  <a:lnTo>
                    <a:pt x="4085107" y="473548"/>
                  </a:lnTo>
                  <a:lnTo>
                    <a:pt x="4099097" y="473601"/>
                  </a:lnTo>
                  <a:lnTo>
                    <a:pt x="4113087" y="473646"/>
                  </a:lnTo>
                  <a:lnTo>
                    <a:pt x="4127077" y="473685"/>
                  </a:lnTo>
                  <a:lnTo>
                    <a:pt x="4141067" y="473718"/>
                  </a:lnTo>
                  <a:lnTo>
                    <a:pt x="4155057" y="473745"/>
                  </a:lnTo>
                </a:path>
              </a:pathLst>
            </a:custGeom>
            <a:ln w="40651" cap="flat">
              <a:solidFill>
                <a:srgbClr val="D3D3D3">
                  <a:alpha val="100000"/>
                </a:srgbClr>
              </a:solidFill>
              <a:prstDash val="solid"/>
              <a:round/>
            </a:ln>
          </p:spPr>
          <p:txBody>
            <a:bodyPr/>
            <a:lstStyle/>
            <a:p/>
          </p:txBody>
        </p:sp>
        <p:sp>
          <p:nvSpPr>
            <p:cNvPr id="51" name="pl51"/>
            <p:cNvSpPr/>
            <p:nvPr/>
          </p:nvSpPr>
          <p:spPr>
            <a:xfrm>
              <a:off x="2737948" y="4696360"/>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84804"/>
              <a:ext cx="4155057" cy="631661"/>
            </a:xfrm>
            <a:custGeom>
              <a:avLst/>
              <a:pathLst>
                <a:path w="4155057" h="631661">
                  <a:moveTo>
                    <a:pt x="0" y="0"/>
                  </a:moveTo>
                  <a:lnTo>
                    <a:pt x="13990" y="9"/>
                  </a:lnTo>
                  <a:lnTo>
                    <a:pt x="27980" y="20"/>
                  </a:lnTo>
                  <a:lnTo>
                    <a:pt x="41970" y="33"/>
                  </a:lnTo>
                  <a:lnTo>
                    <a:pt x="55960" y="48"/>
                  </a:lnTo>
                  <a:lnTo>
                    <a:pt x="69950" y="65"/>
                  </a:lnTo>
                  <a:lnTo>
                    <a:pt x="83940" y="86"/>
                  </a:lnTo>
                  <a:lnTo>
                    <a:pt x="97930" y="111"/>
                  </a:lnTo>
                  <a:lnTo>
                    <a:pt x="111920" y="139"/>
                  </a:lnTo>
                  <a:lnTo>
                    <a:pt x="125910" y="173"/>
                  </a:lnTo>
                  <a:lnTo>
                    <a:pt x="139900" y="213"/>
                  </a:lnTo>
                  <a:lnTo>
                    <a:pt x="153891" y="259"/>
                  </a:lnTo>
                  <a:lnTo>
                    <a:pt x="167881" y="314"/>
                  </a:lnTo>
                  <a:lnTo>
                    <a:pt x="181871" y="379"/>
                  </a:lnTo>
                  <a:lnTo>
                    <a:pt x="195861" y="454"/>
                  </a:lnTo>
                  <a:lnTo>
                    <a:pt x="209851" y="543"/>
                  </a:lnTo>
                  <a:lnTo>
                    <a:pt x="223841" y="647"/>
                  </a:lnTo>
                  <a:lnTo>
                    <a:pt x="237831" y="769"/>
                  </a:lnTo>
                  <a:lnTo>
                    <a:pt x="251821" y="912"/>
                  </a:lnTo>
                  <a:lnTo>
                    <a:pt x="265811" y="1081"/>
                  </a:lnTo>
                  <a:lnTo>
                    <a:pt x="279801" y="1278"/>
                  </a:lnTo>
                  <a:lnTo>
                    <a:pt x="293791" y="1509"/>
                  </a:lnTo>
                  <a:lnTo>
                    <a:pt x="307782" y="1780"/>
                  </a:lnTo>
                  <a:lnTo>
                    <a:pt x="321772" y="2097"/>
                  </a:lnTo>
                  <a:lnTo>
                    <a:pt x="335762" y="2469"/>
                  </a:lnTo>
                  <a:lnTo>
                    <a:pt x="349752" y="2903"/>
                  </a:lnTo>
                  <a:lnTo>
                    <a:pt x="363742" y="3410"/>
                  </a:lnTo>
                  <a:lnTo>
                    <a:pt x="377732" y="4002"/>
                  </a:lnTo>
                  <a:lnTo>
                    <a:pt x="391722" y="4692"/>
                  </a:lnTo>
                  <a:lnTo>
                    <a:pt x="405712" y="5495"/>
                  </a:lnTo>
                  <a:lnTo>
                    <a:pt x="419702" y="6428"/>
                  </a:lnTo>
                  <a:lnTo>
                    <a:pt x="433692" y="7511"/>
                  </a:lnTo>
                  <a:lnTo>
                    <a:pt x="447682" y="8763"/>
                  </a:lnTo>
                  <a:lnTo>
                    <a:pt x="461673" y="10210"/>
                  </a:lnTo>
                  <a:lnTo>
                    <a:pt x="475663" y="11874"/>
                  </a:lnTo>
                  <a:lnTo>
                    <a:pt x="489653" y="13783"/>
                  </a:lnTo>
                  <a:lnTo>
                    <a:pt x="503643" y="15964"/>
                  </a:lnTo>
                  <a:lnTo>
                    <a:pt x="517633" y="18444"/>
                  </a:lnTo>
                  <a:lnTo>
                    <a:pt x="531623" y="21251"/>
                  </a:lnTo>
                  <a:lnTo>
                    <a:pt x="545613" y="24410"/>
                  </a:lnTo>
                  <a:lnTo>
                    <a:pt x="559603" y="27940"/>
                  </a:lnTo>
                  <a:lnTo>
                    <a:pt x="573593" y="31859"/>
                  </a:lnTo>
                  <a:lnTo>
                    <a:pt x="587583" y="36173"/>
                  </a:lnTo>
                  <a:lnTo>
                    <a:pt x="601574" y="40881"/>
                  </a:lnTo>
                  <a:lnTo>
                    <a:pt x="615564" y="45969"/>
                  </a:lnTo>
                  <a:lnTo>
                    <a:pt x="629554" y="51412"/>
                  </a:lnTo>
                  <a:lnTo>
                    <a:pt x="643544" y="57169"/>
                  </a:lnTo>
                  <a:lnTo>
                    <a:pt x="657534" y="63188"/>
                  </a:lnTo>
                  <a:lnTo>
                    <a:pt x="671524" y="69403"/>
                  </a:lnTo>
                  <a:lnTo>
                    <a:pt x="685514" y="75741"/>
                  </a:lnTo>
                  <a:lnTo>
                    <a:pt x="699504" y="82120"/>
                  </a:lnTo>
                  <a:lnTo>
                    <a:pt x="713494" y="88458"/>
                  </a:lnTo>
                  <a:lnTo>
                    <a:pt x="727484" y="94673"/>
                  </a:lnTo>
                  <a:lnTo>
                    <a:pt x="741474" y="100692"/>
                  </a:lnTo>
                  <a:lnTo>
                    <a:pt x="755465" y="106450"/>
                  </a:lnTo>
                  <a:lnTo>
                    <a:pt x="769455" y="111892"/>
                  </a:lnTo>
                  <a:lnTo>
                    <a:pt x="783445" y="116981"/>
                  </a:lnTo>
                  <a:lnTo>
                    <a:pt x="797435" y="121689"/>
                  </a:lnTo>
                  <a:lnTo>
                    <a:pt x="811425" y="126003"/>
                  </a:lnTo>
                  <a:lnTo>
                    <a:pt x="825415" y="129921"/>
                  </a:lnTo>
                  <a:lnTo>
                    <a:pt x="839405" y="133452"/>
                  </a:lnTo>
                  <a:lnTo>
                    <a:pt x="853395" y="136610"/>
                  </a:lnTo>
                  <a:lnTo>
                    <a:pt x="867385" y="139417"/>
                  </a:lnTo>
                  <a:lnTo>
                    <a:pt x="881375" y="141898"/>
                  </a:lnTo>
                  <a:lnTo>
                    <a:pt x="895365" y="144079"/>
                  </a:lnTo>
                  <a:lnTo>
                    <a:pt x="909356" y="145987"/>
                  </a:lnTo>
                  <a:lnTo>
                    <a:pt x="923346" y="147652"/>
                  </a:lnTo>
                  <a:lnTo>
                    <a:pt x="937336" y="149098"/>
                  </a:lnTo>
                  <a:lnTo>
                    <a:pt x="951326" y="150351"/>
                  </a:lnTo>
                  <a:lnTo>
                    <a:pt x="965316" y="151433"/>
                  </a:lnTo>
                  <a:lnTo>
                    <a:pt x="979306" y="152366"/>
                  </a:lnTo>
                  <a:lnTo>
                    <a:pt x="993296" y="153170"/>
                  </a:lnTo>
                  <a:lnTo>
                    <a:pt x="1007286" y="153860"/>
                  </a:lnTo>
                  <a:lnTo>
                    <a:pt x="1021276" y="154451"/>
                  </a:lnTo>
                  <a:lnTo>
                    <a:pt x="1035266" y="154959"/>
                  </a:lnTo>
                  <a:lnTo>
                    <a:pt x="1049256" y="155393"/>
                  </a:lnTo>
                  <a:lnTo>
                    <a:pt x="1063247" y="155764"/>
                  </a:lnTo>
                  <a:lnTo>
                    <a:pt x="1077237" y="156081"/>
                  </a:lnTo>
                  <a:lnTo>
                    <a:pt x="1091227" y="156352"/>
                  </a:lnTo>
                  <a:lnTo>
                    <a:pt x="1105217" y="156583"/>
                  </a:lnTo>
                  <a:lnTo>
                    <a:pt x="1119207" y="156781"/>
                  </a:lnTo>
                  <a:lnTo>
                    <a:pt x="1133197" y="156949"/>
                  </a:lnTo>
                  <a:lnTo>
                    <a:pt x="1147187" y="157092"/>
                  </a:lnTo>
                  <a:lnTo>
                    <a:pt x="1161177" y="157214"/>
                  </a:lnTo>
                  <a:lnTo>
                    <a:pt x="1175167" y="157319"/>
                  </a:lnTo>
                  <a:lnTo>
                    <a:pt x="1189157" y="157407"/>
                  </a:lnTo>
                  <a:lnTo>
                    <a:pt x="1203148" y="157483"/>
                  </a:lnTo>
                  <a:lnTo>
                    <a:pt x="1217138" y="157547"/>
                  </a:lnTo>
                  <a:lnTo>
                    <a:pt x="1231128" y="157602"/>
                  </a:lnTo>
                  <a:lnTo>
                    <a:pt x="1245118" y="157649"/>
                  </a:lnTo>
                  <a:lnTo>
                    <a:pt x="1259108" y="157688"/>
                  </a:lnTo>
                  <a:lnTo>
                    <a:pt x="1273098" y="157722"/>
                  </a:lnTo>
                  <a:lnTo>
                    <a:pt x="1287088" y="157751"/>
                  </a:lnTo>
                  <a:lnTo>
                    <a:pt x="1301078" y="157775"/>
                  </a:lnTo>
                  <a:lnTo>
                    <a:pt x="1315068" y="157796"/>
                  </a:lnTo>
                  <a:lnTo>
                    <a:pt x="1329058" y="157814"/>
                  </a:lnTo>
                  <a:lnTo>
                    <a:pt x="1343048" y="157829"/>
                  </a:lnTo>
                  <a:lnTo>
                    <a:pt x="1357039" y="157842"/>
                  </a:lnTo>
                  <a:lnTo>
                    <a:pt x="1371029" y="157853"/>
                  </a:lnTo>
                  <a:lnTo>
                    <a:pt x="1385019" y="157862"/>
                  </a:lnTo>
                  <a:lnTo>
                    <a:pt x="1385019" y="158074"/>
                  </a:lnTo>
                  <a:lnTo>
                    <a:pt x="1399009" y="158102"/>
                  </a:lnTo>
                  <a:lnTo>
                    <a:pt x="1412999" y="158134"/>
                  </a:lnTo>
                  <a:lnTo>
                    <a:pt x="1426989" y="158173"/>
                  </a:lnTo>
                  <a:lnTo>
                    <a:pt x="1440979" y="158218"/>
                  </a:lnTo>
                  <a:lnTo>
                    <a:pt x="1454969" y="158271"/>
                  </a:lnTo>
                  <a:lnTo>
                    <a:pt x="1468959" y="158334"/>
                  </a:lnTo>
                  <a:lnTo>
                    <a:pt x="1482949" y="158407"/>
                  </a:lnTo>
                  <a:lnTo>
                    <a:pt x="1496939" y="158493"/>
                  </a:lnTo>
                  <a:lnTo>
                    <a:pt x="1510930" y="158595"/>
                  </a:lnTo>
                  <a:lnTo>
                    <a:pt x="1524920" y="158714"/>
                  </a:lnTo>
                  <a:lnTo>
                    <a:pt x="1538910" y="158854"/>
                  </a:lnTo>
                  <a:lnTo>
                    <a:pt x="1552900" y="159018"/>
                  </a:lnTo>
                  <a:lnTo>
                    <a:pt x="1566890" y="159211"/>
                  </a:lnTo>
                  <a:lnTo>
                    <a:pt x="1580880" y="159437"/>
                  </a:lnTo>
                  <a:lnTo>
                    <a:pt x="1594870" y="159703"/>
                  </a:lnTo>
                  <a:lnTo>
                    <a:pt x="1608860" y="160016"/>
                  </a:lnTo>
                  <a:lnTo>
                    <a:pt x="1622850" y="160382"/>
                  </a:lnTo>
                  <a:lnTo>
                    <a:pt x="1636840" y="160813"/>
                  </a:lnTo>
                  <a:lnTo>
                    <a:pt x="1650830" y="161317"/>
                  </a:lnTo>
                  <a:lnTo>
                    <a:pt x="1664821" y="161909"/>
                  </a:lnTo>
                  <a:lnTo>
                    <a:pt x="1678811" y="162603"/>
                  </a:lnTo>
                  <a:lnTo>
                    <a:pt x="1692801" y="163416"/>
                  </a:lnTo>
                  <a:lnTo>
                    <a:pt x="1706791" y="164367"/>
                  </a:lnTo>
                  <a:lnTo>
                    <a:pt x="1720781" y="165481"/>
                  </a:lnTo>
                  <a:lnTo>
                    <a:pt x="1734771" y="166783"/>
                  </a:lnTo>
                  <a:lnTo>
                    <a:pt x="1748761" y="168305"/>
                  </a:lnTo>
                  <a:lnTo>
                    <a:pt x="1762751" y="170081"/>
                  </a:lnTo>
                  <a:lnTo>
                    <a:pt x="1776741" y="172151"/>
                  </a:lnTo>
                  <a:lnTo>
                    <a:pt x="1790731" y="174560"/>
                  </a:lnTo>
                  <a:lnTo>
                    <a:pt x="1804722" y="177360"/>
                  </a:lnTo>
                  <a:lnTo>
                    <a:pt x="1818712" y="180607"/>
                  </a:lnTo>
                  <a:lnTo>
                    <a:pt x="1832702" y="184366"/>
                  </a:lnTo>
                  <a:lnTo>
                    <a:pt x="1846692" y="188704"/>
                  </a:lnTo>
                  <a:lnTo>
                    <a:pt x="1860682" y="193697"/>
                  </a:lnTo>
                  <a:lnTo>
                    <a:pt x="1874672" y="199424"/>
                  </a:lnTo>
                  <a:lnTo>
                    <a:pt x="1888662" y="205966"/>
                  </a:lnTo>
                  <a:lnTo>
                    <a:pt x="1902652" y="213408"/>
                  </a:lnTo>
                  <a:lnTo>
                    <a:pt x="1916642" y="221829"/>
                  </a:lnTo>
                  <a:lnTo>
                    <a:pt x="1930632" y="231304"/>
                  </a:lnTo>
                  <a:lnTo>
                    <a:pt x="1944622" y="241896"/>
                  </a:lnTo>
                  <a:lnTo>
                    <a:pt x="1958613" y="253652"/>
                  </a:lnTo>
                  <a:lnTo>
                    <a:pt x="1972603" y="266594"/>
                  </a:lnTo>
                  <a:lnTo>
                    <a:pt x="1986593" y="280717"/>
                  </a:lnTo>
                  <a:lnTo>
                    <a:pt x="2000583" y="295982"/>
                  </a:lnTo>
                  <a:lnTo>
                    <a:pt x="2014573" y="312310"/>
                  </a:lnTo>
                  <a:lnTo>
                    <a:pt x="2028563" y="329582"/>
                  </a:lnTo>
                  <a:lnTo>
                    <a:pt x="2042553" y="347639"/>
                  </a:lnTo>
                  <a:lnTo>
                    <a:pt x="2056543" y="366286"/>
                  </a:lnTo>
                  <a:lnTo>
                    <a:pt x="2070533" y="385299"/>
                  </a:lnTo>
                  <a:lnTo>
                    <a:pt x="2084523" y="404436"/>
                  </a:lnTo>
                  <a:lnTo>
                    <a:pt x="2098513" y="423449"/>
                  </a:lnTo>
                  <a:lnTo>
                    <a:pt x="2112504" y="442096"/>
                  </a:lnTo>
                  <a:lnTo>
                    <a:pt x="2126494" y="460153"/>
                  </a:lnTo>
                  <a:lnTo>
                    <a:pt x="2140484" y="477425"/>
                  </a:lnTo>
                  <a:lnTo>
                    <a:pt x="2154474" y="493753"/>
                  </a:lnTo>
                  <a:lnTo>
                    <a:pt x="2168464" y="509018"/>
                  </a:lnTo>
                  <a:lnTo>
                    <a:pt x="2182454" y="523141"/>
                  </a:lnTo>
                  <a:lnTo>
                    <a:pt x="2196444" y="536083"/>
                  </a:lnTo>
                  <a:lnTo>
                    <a:pt x="2210434" y="547838"/>
                  </a:lnTo>
                  <a:lnTo>
                    <a:pt x="2224424" y="558430"/>
                  </a:lnTo>
                  <a:lnTo>
                    <a:pt x="2238414" y="567905"/>
                  </a:lnTo>
                  <a:lnTo>
                    <a:pt x="2252404" y="576326"/>
                  </a:lnTo>
                  <a:lnTo>
                    <a:pt x="2266395" y="583768"/>
                  </a:lnTo>
                  <a:lnTo>
                    <a:pt x="2280385" y="590311"/>
                  </a:lnTo>
                  <a:lnTo>
                    <a:pt x="2294375" y="596038"/>
                  </a:lnTo>
                  <a:lnTo>
                    <a:pt x="2308365" y="601031"/>
                  </a:lnTo>
                  <a:lnTo>
                    <a:pt x="2322355" y="605369"/>
                  </a:lnTo>
                  <a:lnTo>
                    <a:pt x="2336345" y="609127"/>
                  </a:lnTo>
                  <a:lnTo>
                    <a:pt x="2350335" y="612375"/>
                  </a:lnTo>
                  <a:lnTo>
                    <a:pt x="2364325" y="615175"/>
                  </a:lnTo>
                  <a:lnTo>
                    <a:pt x="2378315" y="617584"/>
                  </a:lnTo>
                  <a:lnTo>
                    <a:pt x="2392305" y="619654"/>
                  </a:lnTo>
                  <a:lnTo>
                    <a:pt x="2406296" y="621430"/>
                  </a:lnTo>
                  <a:lnTo>
                    <a:pt x="2420286" y="622951"/>
                  </a:lnTo>
                  <a:lnTo>
                    <a:pt x="2434276" y="624253"/>
                  </a:lnTo>
                  <a:lnTo>
                    <a:pt x="2448266" y="625367"/>
                  </a:lnTo>
                  <a:lnTo>
                    <a:pt x="2462256" y="626319"/>
                  </a:lnTo>
                  <a:lnTo>
                    <a:pt x="2476246" y="627132"/>
                  </a:lnTo>
                  <a:lnTo>
                    <a:pt x="2490236" y="627825"/>
                  </a:lnTo>
                  <a:lnTo>
                    <a:pt x="2504226" y="628417"/>
                  </a:lnTo>
                  <a:lnTo>
                    <a:pt x="2518216" y="628922"/>
                  </a:lnTo>
                  <a:lnTo>
                    <a:pt x="2532206" y="629352"/>
                  </a:lnTo>
                  <a:lnTo>
                    <a:pt x="2546196" y="629719"/>
                  </a:lnTo>
                  <a:lnTo>
                    <a:pt x="2560187" y="630031"/>
                  </a:lnTo>
                  <a:lnTo>
                    <a:pt x="2574177" y="630297"/>
                  </a:lnTo>
                  <a:lnTo>
                    <a:pt x="2588167" y="630524"/>
                  </a:lnTo>
                  <a:lnTo>
                    <a:pt x="2602157" y="630717"/>
                  </a:lnTo>
                  <a:lnTo>
                    <a:pt x="2616147" y="630881"/>
                  </a:lnTo>
                  <a:lnTo>
                    <a:pt x="2630137" y="631021"/>
                  </a:lnTo>
                  <a:lnTo>
                    <a:pt x="2644127" y="631140"/>
                  </a:lnTo>
                  <a:lnTo>
                    <a:pt x="2658117" y="631241"/>
                  </a:lnTo>
                  <a:lnTo>
                    <a:pt x="2672107" y="631327"/>
                  </a:lnTo>
                  <a:lnTo>
                    <a:pt x="2686097" y="631401"/>
                  </a:lnTo>
                  <a:lnTo>
                    <a:pt x="2700087" y="631463"/>
                  </a:lnTo>
                  <a:lnTo>
                    <a:pt x="2714078" y="631516"/>
                  </a:lnTo>
                  <a:lnTo>
                    <a:pt x="2728068" y="631562"/>
                  </a:lnTo>
                  <a:lnTo>
                    <a:pt x="2742058" y="631600"/>
                  </a:lnTo>
                  <a:lnTo>
                    <a:pt x="2756048" y="631633"/>
                  </a:lnTo>
                  <a:lnTo>
                    <a:pt x="2770038" y="631661"/>
                  </a:lnTo>
                  <a:lnTo>
                    <a:pt x="2770038" y="631608"/>
                  </a:lnTo>
                  <a:lnTo>
                    <a:pt x="2784028" y="631571"/>
                  </a:lnTo>
                  <a:lnTo>
                    <a:pt x="2798018" y="631527"/>
                  </a:lnTo>
                  <a:lnTo>
                    <a:pt x="2812008" y="631476"/>
                  </a:lnTo>
                  <a:lnTo>
                    <a:pt x="2825998" y="631415"/>
                  </a:lnTo>
                  <a:lnTo>
                    <a:pt x="2839988" y="631345"/>
                  </a:lnTo>
                  <a:lnTo>
                    <a:pt x="2853978" y="631261"/>
                  </a:lnTo>
                  <a:lnTo>
                    <a:pt x="2867969" y="631163"/>
                  </a:lnTo>
                  <a:lnTo>
                    <a:pt x="2881959" y="631048"/>
                  </a:lnTo>
                  <a:lnTo>
                    <a:pt x="2895949" y="630913"/>
                  </a:lnTo>
                  <a:lnTo>
                    <a:pt x="2909939" y="630755"/>
                  </a:lnTo>
                  <a:lnTo>
                    <a:pt x="2923929" y="630568"/>
                  </a:lnTo>
                  <a:lnTo>
                    <a:pt x="2937919" y="630349"/>
                  </a:lnTo>
                  <a:lnTo>
                    <a:pt x="2951909" y="630092"/>
                  </a:lnTo>
                  <a:lnTo>
                    <a:pt x="2965899" y="629790"/>
                  </a:lnTo>
                  <a:lnTo>
                    <a:pt x="2979889" y="629435"/>
                  </a:lnTo>
                  <a:lnTo>
                    <a:pt x="2993879" y="629018"/>
                  </a:lnTo>
                  <a:lnTo>
                    <a:pt x="3007870" y="628530"/>
                  </a:lnTo>
                  <a:lnTo>
                    <a:pt x="3021860" y="627956"/>
                  </a:lnTo>
                  <a:lnTo>
                    <a:pt x="3035850" y="627283"/>
                  </a:lnTo>
                  <a:lnTo>
                    <a:pt x="3049840" y="626494"/>
                  </a:lnTo>
                  <a:lnTo>
                    <a:pt x="3063830" y="625569"/>
                  </a:lnTo>
                  <a:lnTo>
                    <a:pt x="3077820" y="624485"/>
                  </a:lnTo>
                  <a:lnTo>
                    <a:pt x="3091810" y="623216"/>
                  </a:lnTo>
                  <a:lnTo>
                    <a:pt x="3105800" y="621731"/>
                  </a:lnTo>
                  <a:lnTo>
                    <a:pt x="3119790" y="619995"/>
                  </a:lnTo>
                  <a:lnTo>
                    <a:pt x="3133780" y="617966"/>
                  </a:lnTo>
                  <a:lnTo>
                    <a:pt x="3147770" y="615599"/>
                  </a:lnTo>
                  <a:lnTo>
                    <a:pt x="3161761" y="612839"/>
                  </a:lnTo>
                  <a:lnTo>
                    <a:pt x="3175751" y="609626"/>
                  </a:lnTo>
                  <a:lnTo>
                    <a:pt x="3189741" y="605893"/>
                  </a:lnTo>
                  <a:lnTo>
                    <a:pt x="3203731" y="601563"/>
                  </a:lnTo>
                  <a:lnTo>
                    <a:pt x="3217721" y="596552"/>
                  </a:lnTo>
                  <a:lnTo>
                    <a:pt x="3231711" y="590767"/>
                  </a:lnTo>
                  <a:lnTo>
                    <a:pt x="3245701" y="584110"/>
                  </a:lnTo>
                  <a:lnTo>
                    <a:pt x="3259691" y="576475"/>
                  </a:lnTo>
                  <a:lnTo>
                    <a:pt x="3273681" y="567751"/>
                  </a:lnTo>
                  <a:lnTo>
                    <a:pt x="3287671" y="557829"/>
                  </a:lnTo>
                  <a:lnTo>
                    <a:pt x="3301661" y="546600"/>
                  </a:lnTo>
                  <a:lnTo>
                    <a:pt x="3315652" y="533967"/>
                  </a:lnTo>
                  <a:lnTo>
                    <a:pt x="3329642" y="519844"/>
                  </a:lnTo>
                  <a:lnTo>
                    <a:pt x="3343632" y="504171"/>
                  </a:lnTo>
                  <a:lnTo>
                    <a:pt x="3357622" y="486915"/>
                  </a:lnTo>
                  <a:lnTo>
                    <a:pt x="3371612" y="468084"/>
                  </a:lnTo>
                  <a:lnTo>
                    <a:pt x="3385602" y="447730"/>
                  </a:lnTo>
                  <a:lnTo>
                    <a:pt x="3399592" y="425960"/>
                  </a:lnTo>
                  <a:lnTo>
                    <a:pt x="3413582" y="402930"/>
                  </a:lnTo>
                  <a:lnTo>
                    <a:pt x="3427572" y="378854"/>
                  </a:lnTo>
                  <a:lnTo>
                    <a:pt x="3441562" y="353992"/>
                  </a:lnTo>
                  <a:lnTo>
                    <a:pt x="3455552" y="328641"/>
                  </a:lnTo>
                  <a:lnTo>
                    <a:pt x="3469543" y="303125"/>
                  </a:lnTo>
                  <a:lnTo>
                    <a:pt x="3483533" y="277774"/>
                  </a:lnTo>
                  <a:lnTo>
                    <a:pt x="3497523" y="252912"/>
                  </a:lnTo>
                  <a:lnTo>
                    <a:pt x="3511513" y="228836"/>
                  </a:lnTo>
                  <a:lnTo>
                    <a:pt x="3525503" y="205807"/>
                  </a:lnTo>
                  <a:lnTo>
                    <a:pt x="3539493" y="184036"/>
                  </a:lnTo>
                  <a:lnTo>
                    <a:pt x="3553483" y="163683"/>
                  </a:lnTo>
                  <a:lnTo>
                    <a:pt x="3567473" y="144851"/>
                  </a:lnTo>
                  <a:lnTo>
                    <a:pt x="3581463" y="127595"/>
                  </a:lnTo>
                  <a:lnTo>
                    <a:pt x="3595453" y="111922"/>
                  </a:lnTo>
                  <a:lnTo>
                    <a:pt x="3609444" y="97799"/>
                  </a:lnTo>
                  <a:lnTo>
                    <a:pt x="3623434" y="85166"/>
                  </a:lnTo>
                  <a:lnTo>
                    <a:pt x="3637424" y="73938"/>
                  </a:lnTo>
                  <a:lnTo>
                    <a:pt x="3651414" y="64015"/>
                  </a:lnTo>
                  <a:lnTo>
                    <a:pt x="3665404" y="55292"/>
                  </a:lnTo>
                  <a:lnTo>
                    <a:pt x="3679394" y="47656"/>
                  </a:lnTo>
                  <a:lnTo>
                    <a:pt x="3693384" y="40999"/>
                  </a:lnTo>
                  <a:lnTo>
                    <a:pt x="3707374" y="35214"/>
                  </a:lnTo>
                  <a:lnTo>
                    <a:pt x="3721364" y="30203"/>
                  </a:lnTo>
                  <a:lnTo>
                    <a:pt x="3735354" y="25873"/>
                  </a:lnTo>
                  <a:lnTo>
                    <a:pt x="3749344" y="22140"/>
                  </a:lnTo>
                  <a:lnTo>
                    <a:pt x="3763335" y="18928"/>
                  </a:lnTo>
                  <a:lnTo>
                    <a:pt x="3777325" y="16168"/>
                  </a:lnTo>
                  <a:lnTo>
                    <a:pt x="3791315" y="13800"/>
                  </a:lnTo>
                  <a:lnTo>
                    <a:pt x="3805305" y="11771"/>
                  </a:lnTo>
                  <a:lnTo>
                    <a:pt x="3819295" y="10035"/>
                  </a:lnTo>
                  <a:lnTo>
                    <a:pt x="3833285" y="8550"/>
                  </a:lnTo>
                  <a:lnTo>
                    <a:pt x="3847275" y="7281"/>
                  </a:lnTo>
                  <a:lnTo>
                    <a:pt x="3861265" y="6197"/>
                  </a:lnTo>
                  <a:lnTo>
                    <a:pt x="3875255" y="5272"/>
                  </a:lnTo>
                  <a:lnTo>
                    <a:pt x="3889245" y="4483"/>
                  </a:lnTo>
                  <a:lnTo>
                    <a:pt x="3903235" y="3810"/>
                  </a:lnTo>
                  <a:lnTo>
                    <a:pt x="3917226" y="3237"/>
                  </a:lnTo>
                  <a:lnTo>
                    <a:pt x="3931216" y="2748"/>
                  </a:lnTo>
                  <a:lnTo>
                    <a:pt x="3945206" y="2331"/>
                  </a:lnTo>
                  <a:lnTo>
                    <a:pt x="3959196" y="1977"/>
                  </a:lnTo>
                  <a:lnTo>
                    <a:pt x="3973186" y="1675"/>
                  </a:lnTo>
                  <a:lnTo>
                    <a:pt x="3987176" y="1417"/>
                  </a:lnTo>
                  <a:lnTo>
                    <a:pt x="4001166" y="1198"/>
                  </a:lnTo>
                  <a:lnTo>
                    <a:pt x="4015156" y="1012"/>
                  </a:lnTo>
                  <a:lnTo>
                    <a:pt x="4029146" y="853"/>
                  </a:lnTo>
                  <a:lnTo>
                    <a:pt x="4043136" y="718"/>
                  </a:lnTo>
                  <a:lnTo>
                    <a:pt x="4057126" y="603"/>
                  </a:lnTo>
                  <a:lnTo>
                    <a:pt x="4071117" y="505"/>
                  </a:lnTo>
                  <a:lnTo>
                    <a:pt x="4085107" y="422"/>
                  </a:lnTo>
                  <a:lnTo>
                    <a:pt x="4099097" y="351"/>
                  </a:lnTo>
                  <a:lnTo>
                    <a:pt x="4113087" y="291"/>
                  </a:lnTo>
                  <a:lnTo>
                    <a:pt x="4127077" y="239"/>
                  </a:lnTo>
                  <a:lnTo>
                    <a:pt x="4141067" y="196"/>
                  </a:lnTo>
                  <a:lnTo>
                    <a:pt x="4155057" y="158"/>
                  </a:lnTo>
                </a:path>
              </a:pathLst>
            </a:custGeom>
            <a:ln w="40651" cap="flat">
              <a:solidFill>
                <a:srgbClr val="D3D3D3">
                  <a:alpha val="100000"/>
                </a:srgbClr>
              </a:solidFill>
              <a:prstDash val="solid"/>
              <a:round/>
            </a:ln>
          </p:spPr>
          <p:txBody>
            <a:bodyPr/>
            <a:lstStyle/>
            <a:p/>
          </p:txBody>
        </p:sp>
        <p:sp>
          <p:nvSpPr>
            <p:cNvPr id="53" name="pl53"/>
            <p:cNvSpPr/>
            <p:nvPr/>
          </p:nvSpPr>
          <p:spPr>
            <a:xfrm>
              <a:off x="2737948" y="4538392"/>
              <a:ext cx="4155057" cy="315883"/>
            </a:xfrm>
            <a:custGeom>
              <a:avLst/>
              <a:pathLst>
                <a:path w="4155057" h="315883">
                  <a:moveTo>
                    <a:pt x="0" y="315883"/>
                  </a:moveTo>
                  <a:lnTo>
                    <a:pt x="13990" y="315883"/>
                  </a:lnTo>
                  <a:lnTo>
                    <a:pt x="27980" y="315883"/>
                  </a:lnTo>
                  <a:lnTo>
                    <a:pt x="41970" y="315883"/>
                  </a:lnTo>
                  <a:lnTo>
                    <a:pt x="55960" y="315883"/>
                  </a:lnTo>
                  <a:lnTo>
                    <a:pt x="69950" y="315883"/>
                  </a:lnTo>
                  <a:lnTo>
                    <a:pt x="83940" y="315883"/>
                  </a:lnTo>
                  <a:lnTo>
                    <a:pt x="97930" y="315883"/>
                  </a:lnTo>
                  <a:lnTo>
                    <a:pt x="111920" y="315883"/>
                  </a:lnTo>
                  <a:lnTo>
                    <a:pt x="125910" y="315883"/>
                  </a:lnTo>
                  <a:lnTo>
                    <a:pt x="139900" y="315883"/>
                  </a:lnTo>
                  <a:lnTo>
                    <a:pt x="153891" y="315883"/>
                  </a:lnTo>
                  <a:lnTo>
                    <a:pt x="167881" y="315883"/>
                  </a:lnTo>
                  <a:lnTo>
                    <a:pt x="181871" y="315883"/>
                  </a:lnTo>
                  <a:lnTo>
                    <a:pt x="195861" y="315883"/>
                  </a:lnTo>
                  <a:lnTo>
                    <a:pt x="209851" y="315883"/>
                  </a:lnTo>
                  <a:lnTo>
                    <a:pt x="223841" y="315883"/>
                  </a:lnTo>
                  <a:lnTo>
                    <a:pt x="237831" y="315883"/>
                  </a:lnTo>
                  <a:lnTo>
                    <a:pt x="251821" y="315883"/>
                  </a:lnTo>
                  <a:lnTo>
                    <a:pt x="265811" y="315883"/>
                  </a:lnTo>
                  <a:lnTo>
                    <a:pt x="279801" y="315883"/>
                  </a:lnTo>
                  <a:lnTo>
                    <a:pt x="293791" y="315883"/>
                  </a:lnTo>
                  <a:lnTo>
                    <a:pt x="307782" y="315883"/>
                  </a:lnTo>
                  <a:lnTo>
                    <a:pt x="321772" y="315883"/>
                  </a:lnTo>
                  <a:lnTo>
                    <a:pt x="335762" y="315883"/>
                  </a:lnTo>
                  <a:lnTo>
                    <a:pt x="349752" y="315883"/>
                  </a:lnTo>
                  <a:lnTo>
                    <a:pt x="363742" y="315883"/>
                  </a:lnTo>
                  <a:lnTo>
                    <a:pt x="377732" y="315883"/>
                  </a:lnTo>
                  <a:lnTo>
                    <a:pt x="391722" y="315883"/>
                  </a:lnTo>
                  <a:lnTo>
                    <a:pt x="405712" y="315883"/>
                  </a:lnTo>
                  <a:lnTo>
                    <a:pt x="419702" y="315883"/>
                  </a:lnTo>
                  <a:lnTo>
                    <a:pt x="433692" y="315883"/>
                  </a:lnTo>
                  <a:lnTo>
                    <a:pt x="447682" y="315883"/>
                  </a:lnTo>
                  <a:lnTo>
                    <a:pt x="461673" y="315883"/>
                  </a:lnTo>
                  <a:lnTo>
                    <a:pt x="475663" y="315883"/>
                  </a:lnTo>
                  <a:lnTo>
                    <a:pt x="489653" y="315883"/>
                  </a:lnTo>
                  <a:lnTo>
                    <a:pt x="503643" y="315883"/>
                  </a:lnTo>
                  <a:lnTo>
                    <a:pt x="517633" y="315883"/>
                  </a:lnTo>
                  <a:lnTo>
                    <a:pt x="531623" y="315883"/>
                  </a:lnTo>
                  <a:lnTo>
                    <a:pt x="545613" y="315883"/>
                  </a:lnTo>
                  <a:lnTo>
                    <a:pt x="559603" y="315883"/>
                  </a:lnTo>
                  <a:lnTo>
                    <a:pt x="573593" y="315883"/>
                  </a:lnTo>
                  <a:lnTo>
                    <a:pt x="587583" y="315883"/>
                  </a:lnTo>
                  <a:lnTo>
                    <a:pt x="601574" y="315883"/>
                  </a:lnTo>
                  <a:lnTo>
                    <a:pt x="615564" y="315883"/>
                  </a:lnTo>
                  <a:lnTo>
                    <a:pt x="629554" y="315883"/>
                  </a:lnTo>
                  <a:lnTo>
                    <a:pt x="643544" y="315883"/>
                  </a:lnTo>
                  <a:lnTo>
                    <a:pt x="657534" y="315883"/>
                  </a:lnTo>
                  <a:lnTo>
                    <a:pt x="671524" y="315883"/>
                  </a:lnTo>
                  <a:lnTo>
                    <a:pt x="685514" y="315883"/>
                  </a:lnTo>
                  <a:lnTo>
                    <a:pt x="699504" y="315883"/>
                  </a:lnTo>
                  <a:lnTo>
                    <a:pt x="713494" y="315883"/>
                  </a:lnTo>
                  <a:lnTo>
                    <a:pt x="727484" y="315883"/>
                  </a:lnTo>
                  <a:lnTo>
                    <a:pt x="741474" y="315883"/>
                  </a:lnTo>
                  <a:lnTo>
                    <a:pt x="755465" y="315883"/>
                  </a:lnTo>
                  <a:lnTo>
                    <a:pt x="769455" y="315883"/>
                  </a:lnTo>
                  <a:lnTo>
                    <a:pt x="783445" y="315883"/>
                  </a:lnTo>
                  <a:lnTo>
                    <a:pt x="797435" y="315883"/>
                  </a:lnTo>
                  <a:lnTo>
                    <a:pt x="811425" y="315883"/>
                  </a:lnTo>
                  <a:lnTo>
                    <a:pt x="825415" y="315883"/>
                  </a:lnTo>
                  <a:lnTo>
                    <a:pt x="839405" y="315883"/>
                  </a:lnTo>
                  <a:lnTo>
                    <a:pt x="853395" y="315883"/>
                  </a:lnTo>
                  <a:lnTo>
                    <a:pt x="867385" y="315883"/>
                  </a:lnTo>
                  <a:lnTo>
                    <a:pt x="881375" y="315883"/>
                  </a:lnTo>
                  <a:lnTo>
                    <a:pt x="895365" y="315883"/>
                  </a:lnTo>
                  <a:lnTo>
                    <a:pt x="909356" y="315883"/>
                  </a:lnTo>
                  <a:lnTo>
                    <a:pt x="923346" y="315883"/>
                  </a:lnTo>
                  <a:lnTo>
                    <a:pt x="937336" y="315883"/>
                  </a:lnTo>
                  <a:lnTo>
                    <a:pt x="951326" y="315883"/>
                  </a:lnTo>
                  <a:lnTo>
                    <a:pt x="965316" y="315883"/>
                  </a:lnTo>
                  <a:lnTo>
                    <a:pt x="979306" y="315883"/>
                  </a:lnTo>
                  <a:lnTo>
                    <a:pt x="993296" y="315883"/>
                  </a:lnTo>
                  <a:lnTo>
                    <a:pt x="1007286" y="315883"/>
                  </a:lnTo>
                  <a:lnTo>
                    <a:pt x="1021276" y="315883"/>
                  </a:lnTo>
                  <a:lnTo>
                    <a:pt x="1035266" y="315883"/>
                  </a:lnTo>
                  <a:lnTo>
                    <a:pt x="1049256" y="315883"/>
                  </a:lnTo>
                  <a:lnTo>
                    <a:pt x="1063247" y="315883"/>
                  </a:lnTo>
                  <a:lnTo>
                    <a:pt x="1077237" y="315883"/>
                  </a:lnTo>
                  <a:lnTo>
                    <a:pt x="1091227" y="315883"/>
                  </a:lnTo>
                  <a:lnTo>
                    <a:pt x="1105217" y="315883"/>
                  </a:lnTo>
                  <a:lnTo>
                    <a:pt x="1119207" y="315883"/>
                  </a:lnTo>
                  <a:lnTo>
                    <a:pt x="1133197" y="315883"/>
                  </a:lnTo>
                  <a:lnTo>
                    <a:pt x="1147187" y="315883"/>
                  </a:lnTo>
                  <a:lnTo>
                    <a:pt x="1161177" y="315883"/>
                  </a:lnTo>
                  <a:lnTo>
                    <a:pt x="1175167" y="315883"/>
                  </a:lnTo>
                  <a:lnTo>
                    <a:pt x="1189157" y="315883"/>
                  </a:lnTo>
                  <a:lnTo>
                    <a:pt x="1203148" y="315883"/>
                  </a:lnTo>
                  <a:lnTo>
                    <a:pt x="1217138" y="315883"/>
                  </a:lnTo>
                  <a:lnTo>
                    <a:pt x="1231128" y="315883"/>
                  </a:lnTo>
                  <a:lnTo>
                    <a:pt x="1245118" y="315883"/>
                  </a:lnTo>
                  <a:lnTo>
                    <a:pt x="1259108" y="315883"/>
                  </a:lnTo>
                  <a:lnTo>
                    <a:pt x="1273098" y="315883"/>
                  </a:lnTo>
                  <a:lnTo>
                    <a:pt x="1287088" y="315883"/>
                  </a:lnTo>
                  <a:lnTo>
                    <a:pt x="1301078" y="315883"/>
                  </a:lnTo>
                  <a:lnTo>
                    <a:pt x="1315068" y="315883"/>
                  </a:lnTo>
                  <a:lnTo>
                    <a:pt x="1329058" y="315883"/>
                  </a:lnTo>
                  <a:lnTo>
                    <a:pt x="1343048" y="315883"/>
                  </a:lnTo>
                  <a:lnTo>
                    <a:pt x="1357039" y="315883"/>
                  </a:lnTo>
                  <a:lnTo>
                    <a:pt x="1371029" y="315883"/>
                  </a:lnTo>
                  <a:lnTo>
                    <a:pt x="1385019" y="315883"/>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4" name="pl54"/>
            <p:cNvSpPr/>
            <p:nvPr/>
          </p:nvSpPr>
          <p:spPr>
            <a:xfrm>
              <a:off x="2737948" y="1379185"/>
              <a:ext cx="4155057" cy="789576"/>
            </a:xfrm>
            <a:custGeom>
              <a:avLst/>
              <a:pathLst>
                <a:path w="4155057" h="789576">
                  <a:moveTo>
                    <a:pt x="0" y="631449"/>
                  </a:moveTo>
                  <a:lnTo>
                    <a:pt x="13990" y="631412"/>
                  </a:lnTo>
                  <a:lnTo>
                    <a:pt x="27980" y="631368"/>
                  </a:lnTo>
                  <a:lnTo>
                    <a:pt x="41970" y="631317"/>
                  </a:lnTo>
                  <a:lnTo>
                    <a:pt x="55960" y="631256"/>
                  </a:lnTo>
                  <a:lnTo>
                    <a:pt x="69950" y="631186"/>
                  </a:lnTo>
                  <a:lnTo>
                    <a:pt x="83940" y="631102"/>
                  </a:lnTo>
                  <a:lnTo>
                    <a:pt x="97930" y="631004"/>
                  </a:lnTo>
                  <a:lnTo>
                    <a:pt x="111920" y="630889"/>
                  </a:lnTo>
                  <a:lnTo>
                    <a:pt x="125910" y="630754"/>
                  </a:lnTo>
                  <a:lnTo>
                    <a:pt x="139900" y="630596"/>
                  </a:lnTo>
                  <a:lnTo>
                    <a:pt x="153891" y="630409"/>
                  </a:lnTo>
                  <a:lnTo>
                    <a:pt x="167881" y="630190"/>
                  </a:lnTo>
                  <a:lnTo>
                    <a:pt x="181871" y="629933"/>
                  </a:lnTo>
                  <a:lnTo>
                    <a:pt x="195861" y="629631"/>
                  </a:lnTo>
                  <a:lnTo>
                    <a:pt x="209851" y="629276"/>
                  </a:lnTo>
                  <a:lnTo>
                    <a:pt x="223841" y="628859"/>
                  </a:lnTo>
                  <a:lnTo>
                    <a:pt x="237831" y="628371"/>
                  </a:lnTo>
                  <a:lnTo>
                    <a:pt x="251821" y="627797"/>
                  </a:lnTo>
                  <a:lnTo>
                    <a:pt x="265811" y="627124"/>
                  </a:lnTo>
                  <a:lnTo>
                    <a:pt x="279801" y="626335"/>
                  </a:lnTo>
                  <a:lnTo>
                    <a:pt x="293791" y="625410"/>
                  </a:lnTo>
                  <a:lnTo>
                    <a:pt x="307782" y="624326"/>
                  </a:lnTo>
                  <a:lnTo>
                    <a:pt x="321772" y="623057"/>
                  </a:lnTo>
                  <a:lnTo>
                    <a:pt x="335762" y="621572"/>
                  </a:lnTo>
                  <a:lnTo>
                    <a:pt x="349752" y="619836"/>
                  </a:lnTo>
                  <a:lnTo>
                    <a:pt x="363742" y="617807"/>
                  </a:lnTo>
                  <a:lnTo>
                    <a:pt x="377732" y="615440"/>
                  </a:lnTo>
                  <a:lnTo>
                    <a:pt x="391722" y="612680"/>
                  </a:lnTo>
                  <a:lnTo>
                    <a:pt x="405712" y="609467"/>
                  </a:lnTo>
                  <a:lnTo>
                    <a:pt x="419702" y="605734"/>
                  </a:lnTo>
                  <a:lnTo>
                    <a:pt x="433692" y="601404"/>
                  </a:lnTo>
                  <a:lnTo>
                    <a:pt x="447682" y="596393"/>
                  </a:lnTo>
                  <a:lnTo>
                    <a:pt x="461673" y="590609"/>
                  </a:lnTo>
                  <a:lnTo>
                    <a:pt x="475663" y="583951"/>
                  </a:lnTo>
                  <a:lnTo>
                    <a:pt x="489653" y="576316"/>
                  </a:lnTo>
                  <a:lnTo>
                    <a:pt x="503643" y="567592"/>
                  </a:lnTo>
                  <a:lnTo>
                    <a:pt x="517633" y="557670"/>
                  </a:lnTo>
                  <a:lnTo>
                    <a:pt x="531623" y="546441"/>
                  </a:lnTo>
                  <a:lnTo>
                    <a:pt x="545613" y="533808"/>
                  </a:lnTo>
                  <a:lnTo>
                    <a:pt x="559603" y="519685"/>
                  </a:lnTo>
                  <a:lnTo>
                    <a:pt x="573593" y="504012"/>
                  </a:lnTo>
                  <a:lnTo>
                    <a:pt x="587583" y="486756"/>
                  </a:lnTo>
                  <a:lnTo>
                    <a:pt x="601574" y="467925"/>
                  </a:lnTo>
                  <a:lnTo>
                    <a:pt x="615564" y="447571"/>
                  </a:lnTo>
                  <a:lnTo>
                    <a:pt x="629554" y="425801"/>
                  </a:lnTo>
                  <a:lnTo>
                    <a:pt x="643544" y="402771"/>
                  </a:lnTo>
                  <a:lnTo>
                    <a:pt x="657534" y="378695"/>
                  </a:lnTo>
                  <a:lnTo>
                    <a:pt x="671524" y="353833"/>
                  </a:lnTo>
                  <a:lnTo>
                    <a:pt x="685514" y="328482"/>
                  </a:lnTo>
                  <a:lnTo>
                    <a:pt x="699504" y="302966"/>
                  </a:lnTo>
                  <a:lnTo>
                    <a:pt x="713494" y="277615"/>
                  </a:lnTo>
                  <a:lnTo>
                    <a:pt x="727484" y="252753"/>
                  </a:lnTo>
                  <a:lnTo>
                    <a:pt x="741474" y="228677"/>
                  </a:lnTo>
                  <a:lnTo>
                    <a:pt x="755465" y="205648"/>
                  </a:lnTo>
                  <a:lnTo>
                    <a:pt x="769455" y="183877"/>
                  </a:lnTo>
                  <a:lnTo>
                    <a:pt x="783445" y="163524"/>
                  </a:lnTo>
                  <a:lnTo>
                    <a:pt x="797435" y="144693"/>
                  </a:lnTo>
                  <a:lnTo>
                    <a:pt x="811425" y="127437"/>
                  </a:lnTo>
                  <a:lnTo>
                    <a:pt x="825415" y="111763"/>
                  </a:lnTo>
                  <a:lnTo>
                    <a:pt x="839405" y="97640"/>
                  </a:lnTo>
                  <a:lnTo>
                    <a:pt x="853395" y="85007"/>
                  </a:lnTo>
                  <a:lnTo>
                    <a:pt x="867385" y="73779"/>
                  </a:lnTo>
                  <a:lnTo>
                    <a:pt x="881375" y="63856"/>
                  </a:lnTo>
                  <a:lnTo>
                    <a:pt x="895365" y="55133"/>
                  </a:lnTo>
                  <a:lnTo>
                    <a:pt x="909356" y="47497"/>
                  </a:lnTo>
                  <a:lnTo>
                    <a:pt x="923346" y="40840"/>
                  </a:lnTo>
                  <a:lnTo>
                    <a:pt x="937336" y="35055"/>
                  </a:lnTo>
                  <a:lnTo>
                    <a:pt x="951326" y="30044"/>
                  </a:lnTo>
                  <a:lnTo>
                    <a:pt x="965316" y="25714"/>
                  </a:lnTo>
                  <a:lnTo>
                    <a:pt x="979306" y="21981"/>
                  </a:lnTo>
                  <a:lnTo>
                    <a:pt x="993296" y="18769"/>
                  </a:lnTo>
                  <a:lnTo>
                    <a:pt x="1007286" y="16009"/>
                  </a:lnTo>
                  <a:lnTo>
                    <a:pt x="1021276" y="13641"/>
                  </a:lnTo>
                  <a:lnTo>
                    <a:pt x="1035266" y="11612"/>
                  </a:lnTo>
                  <a:lnTo>
                    <a:pt x="1049256" y="9876"/>
                  </a:lnTo>
                  <a:lnTo>
                    <a:pt x="1063247" y="8391"/>
                  </a:lnTo>
                  <a:lnTo>
                    <a:pt x="1077237" y="7122"/>
                  </a:lnTo>
                  <a:lnTo>
                    <a:pt x="1091227" y="6038"/>
                  </a:lnTo>
                  <a:lnTo>
                    <a:pt x="1105217" y="5113"/>
                  </a:lnTo>
                  <a:lnTo>
                    <a:pt x="1119207" y="4324"/>
                  </a:lnTo>
                  <a:lnTo>
                    <a:pt x="1133197" y="3651"/>
                  </a:lnTo>
                  <a:lnTo>
                    <a:pt x="1147187" y="3078"/>
                  </a:lnTo>
                  <a:lnTo>
                    <a:pt x="1161177" y="2589"/>
                  </a:lnTo>
                  <a:lnTo>
                    <a:pt x="1175167" y="2172"/>
                  </a:lnTo>
                  <a:lnTo>
                    <a:pt x="1189157" y="1818"/>
                  </a:lnTo>
                  <a:lnTo>
                    <a:pt x="1203148" y="1516"/>
                  </a:lnTo>
                  <a:lnTo>
                    <a:pt x="1217138" y="1258"/>
                  </a:lnTo>
                  <a:lnTo>
                    <a:pt x="1231128" y="1039"/>
                  </a:lnTo>
                  <a:lnTo>
                    <a:pt x="1245118" y="853"/>
                  </a:lnTo>
                  <a:lnTo>
                    <a:pt x="1259108" y="694"/>
                  </a:lnTo>
                  <a:lnTo>
                    <a:pt x="1273098" y="559"/>
                  </a:lnTo>
                  <a:lnTo>
                    <a:pt x="1287088" y="444"/>
                  </a:lnTo>
                  <a:lnTo>
                    <a:pt x="1301078" y="346"/>
                  </a:lnTo>
                  <a:lnTo>
                    <a:pt x="1315068" y="263"/>
                  </a:lnTo>
                  <a:lnTo>
                    <a:pt x="1329058" y="192"/>
                  </a:lnTo>
                  <a:lnTo>
                    <a:pt x="1343048" y="132"/>
                  </a:lnTo>
                  <a:lnTo>
                    <a:pt x="1357039" y="80"/>
                  </a:lnTo>
                  <a:lnTo>
                    <a:pt x="1371029" y="37"/>
                  </a:lnTo>
                  <a:lnTo>
                    <a:pt x="1385019" y="0"/>
                  </a:lnTo>
                  <a:lnTo>
                    <a:pt x="1385019" y="0"/>
                  </a:lnTo>
                  <a:lnTo>
                    <a:pt x="1399009" y="37"/>
                  </a:lnTo>
                  <a:lnTo>
                    <a:pt x="1412999" y="80"/>
                  </a:lnTo>
                  <a:lnTo>
                    <a:pt x="1426989" y="132"/>
                  </a:lnTo>
                  <a:lnTo>
                    <a:pt x="1440979" y="192"/>
                  </a:lnTo>
                  <a:lnTo>
                    <a:pt x="1454969" y="263"/>
                  </a:lnTo>
                  <a:lnTo>
                    <a:pt x="1468959" y="346"/>
                  </a:lnTo>
                  <a:lnTo>
                    <a:pt x="1482949" y="444"/>
                  </a:lnTo>
                  <a:lnTo>
                    <a:pt x="1496939" y="559"/>
                  </a:lnTo>
                  <a:lnTo>
                    <a:pt x="1510930" y="694"/>
                  </a:lnTo>
                  <a:lnTo>
                    <a:pt x="1524920" y="853"/>
                  </a:lnTo>
                  <a:lnTo>
                    <a:pt x="1538910" y="1039"/>
                  </a:lnTo>
                  <a:lnTo>
                    <a:pt x="1552900" y="1258"/>
                  </a:lnTo>
                  <a:lnTo>
                    <a:pt x="1566890" y="1516"/>
                  </a:lnTo>
                  <a:lnTo>
                    <a:pt x="1580880" y="1818"/>
                  </a:lnTo>
                  <a:lnTo>
                    <a:pt x="1594870" y="2172"/>
                  </a:lnTo>
                  <a:lnTo>
                    <a:pt x="1608860" y="2589"/>
                  </a:lnTo>
                  <a:lnTo>
                    <a:pt x="1622850" y="3078"/>
                  </a:lnTo>
                  <a:lnTo>
                    <a:pt x="1636840" y="3651"/>
                  </a:lnTo>
                  <a:lnTo>
                    <a:pt x="1650830" y="4324"/>
                  </a:lnTo>
                  <a:lnTo>
                    <a:pt x="1664821" y="5113"/>
                  </a:lnTo>
                  <a:lnTo>
                    <a:pt x="1678811" y="6038"/>
                  </a:lnTo>
                  <a:lnTo>
                    <a:pt x="1692801" y="7122"/>
                  </a:lnTo>
                  <a:lnTo>
                    <a:pt x="1706791" y="8391"/>
                  </a:lnTo>
                  <a:lnTo>
                    <a:pt x="1720781" y="9876"/>
                  </a:lnTo>
                  <a:lnTo>
                    <a:pt x="1734771" y="11612"/>
                  </a:lnTo>
                  <a:lnTo>
                    <a:pt x="1748761" y="13641"/>
                  </a:lnTo>
                  <a:lnTo>
                    <a:pt x="1762751" y="16009"/>
                  </a:lnTo>
                  <a:lnTo>
                    <a:pt x="1776741" y="18769"/>
                  </a:lnTo>
                  <a:lnTo>
                    <a:pt x="1790731" y="21981"/>
                  </a:lnTo>
                  <a:lnTo>
                    <a:pt x="1804722" y="25714"/>
                  </a:lnTo>
                  <a:lnTo>
                    <a:pt x="1818712" y="30044"/>
                  </a:lnTo>
                  <a:lnTo>
                    <a:pt x="1832702" y="35055"/>
                  </a:lnTo>
                  <a:lnTo>
                    <a:pt x="1846692" y="40840"/>
                  </a:lnTo>
                  <a:lnTo>
                    <a:pt x="1860682" y="47497"/>
                  </a:lnTo>
                  <a:lnTo>
                    <a:pt x="1874672" y="55133"/>
                  </a:lnTo>
                  <a:lnTo>
                    <a:pt x="1888662" y="63856"/>
                  </a:lnTo>
                  <a:lnTo>
                    <a:pt x="1902652" y="73779"/>
                  </a:lnTo>
                  <a:lnTo>
                    <a:pt x="1916642" y="85007"/>
                  </a:lnTo>
                  <a:lnTo>
                    <a:pt x="1930632" y="97640"/>
                  </a:lnTo>
                  <a:lnTo>
                    <a:pt x="1944622" y="111763"/>
                  </a:lnTo>
                  <a:lnTo>
                    <a:pt x="1958613" y="127437"/>
                  </a:lnTo>
                  <a:lnTo>
                    <a:pt x="1972603" y="144693"/>
                  </a:lnTo>
                  <a:lnTo>
                    <a:pt x="1986593" y="163524"/>
                  </a:lnTo>
                  <a:lnTo>
                    <a:pt x="2000583" y="183877"/>
                  </a:lnTo>
                  <a:lnTo>
                    <a:pt x="2014573" y="205648"/>
                  </a:lnTo>
                  <a:lnTo>
                    <a:pt x="2028563" y="228677"/>
                  </a:lnTo>
                  <a:lnTo>
                    <a:pt x="2042553" y="252753"/>
                  </a:lnTo>
                  <a:lnTo>
                    <a:pt x="2056543" y="277615"/>
                  </a:lnTo>
                  <a:lnTo>
                    <a:pt x="2070533" y="302966"/>
                  </a:lnTo>
                  <a:lnTo>
                    <a:pt x="2084523" y="328482"/>
                  </a:lnTo>
                  <a:lnTo>
                    <a:pt x="2098513" y="353833"/>
                  </a:lnTo>
                  <a:lnTo>
                    <a:pt x="2112504" y="378695"/>
                  </a:lnTo>
                  <a:lnTo>
                    <a:pt x="2126494" y="402771"/>
                  </a:lnTo>
                  <a:lnTo>
                    <a:pt x="2140484" y="425801"/>
                  </a:lnTo>
                  <a:lnTo>
                    <a:pt x="2154474" y="447571"/>
                  </a:lnTo>
                  <a:lnTo>
                    <a:pt x="2168464" y="467925"/>
                  </a:lnTo>
                  <a:lnTo>
                    <a:pt x="2182454" y="486756"/>
                  </a:lnTo>
                  <a:lnTo>
                    <a:pt x="2196444" y="504012"/>
                  </a:lnTo>
                  <a:lnTo>
                    <a:pt x="2210434" y="519685"/>
                  </a:lnTo>
                  <a:lnTo>
                    <a:pt x="2224424" y="533808"/>
                  </a:lnTo>
                  <a:lnTo>
                    <a:pt x="2238414" y="546441"/>
                  </a:lnTo>
                  <a:lnTo>
                    <a:pt x="2252404" y="557670"/>
                  </a:lnTo>
                  <a:lnTo>
                    <a:pt x="2266395" y="567592"/>
                  </a:lnTo>
                  <a:lnTo>
                    <a:pt x="2280385" y="576316"/>
                  </a:lnTo>
                  <a:lnTo>
                    <a:pt x="2294375" y="583951"/>
                  </a:lnTo>
                  <a:lnTo>
                    <a:pt x="2308365" y="590609"/>
                  </a:lnTo>
                  <a:lnTo>
                    <a:pt x="2322355" y="596393"/>
                  </a:lnTo>
                  <a:lnTo>
                    <a:pt x="2336345" y="601404"/>
                  </a:lnTo>
                  <a:lnTo>
                    <a:pt x="2350335" y="605734"/>
                  </a:lnTo>
                  <a:lnTo>
                    <a:pt x="2364325" y="609467"/>
                  </a:lnTo>
                  <a:lnTo>
                    <a:pt x="2378315" y="612680"/>
                  </a:lnTo>
                  <a:lnTo>
                    <a:pt x="2392305" y="615440"/>
                  </a:lnTo>
                  <a:lnTo>
                    <a:pt x="2406296" y="617807"/>
                  </a:lnTo>
                  <a:lnTo>
                    <a:pt x="2420286" y="619836"/>
                  </a:lnTo>
                  <a:lnTo>
                    <a:pt x="2434276" y="621572"/>
                  </a:lnTo>
                  <a:lnTo>
                    <a:pt x="2448266" y="623057"/>
                  </a:lnTo>
                  <a:lnTo>
                    <a:pt x="2462256" y="624326"/>
                  </a:lnTo>
                  <a:lnTo>
                    <a:pt x="2476246" y="625410"/>
                  </a:lnTo>
                  <a:lnTo>
                    <a:pt x="2490236" y="626335"/>
                  </a:lnTo>
                  <a:lnTo>
                    <a:pt x="2504226" y="627124"/>
                  </a:lnTo>
                  <a:lnTo>
                    <a:pt x="2518216" y="627797"/>
                  </a:lnTo>
                  <a:lnTo>
                    <a:pt x="2532206" y="628371"/>
                  </a:lnTo>
                  <a:lnTo>
                    <a:pt x="2546196" y="628859"/>
                  </a:lnTo>
                  <a:lnTo>
                    <a:pt x="2560187" y="629276"/>
                  </a:lnTo>
                  <a:lnTo>
                    <a:pt x="2574177" y="629631"/>
                  </a:lnTo>
                  <a:lnTo>
                    <a:pt x="2588167" y="629933"/>
                  </a:lnTo>
                  <a:lnTo>
                    <a:pt x="2602157" y="630190"/>
                  </a:lnTo>
                  <a:lnTo>
                    <a:pt x="2616147" y="630409"/>
                  </a:lnTo>
                  <a:lnTo>
                    <a:pt x="2630137" y="630596"/>
                  </a:lnTo>
                  <a:lnTo>
                    <a:pt x="2644127" y="630754"/>
                  </a:lnTo>
                  <a:lnTo>
                    <a:pt x="2658117" y="630889"/>
                  </a:lnTo>
                  <a:lnTo>
                    <a:pt x="2672107" y="631004"/>
                  </a:lnTo>
                  <a:lnTo>
                    <a:pt x="2686097" y="631102"/>
                  </a:lnTo>
                  <a:lnTo>
                    <a:pt x="2700087" y="631186"/>
                  </a:lnTo>
                  <a:lnTo>
                    <a:pt x="2714078" y="631256"/>
                  </a:lnTo>
                  <a:lnTo>
                    <a:pt x="2728068" y="631317"/>
                  </a:lnTo>
                  <a:lnTo>
                    <a:pt x="2742058" y="631368"/>
                  </a:lnTo>
                  <a:lnTo>
                    <a:pt x="2756048" y="631412"/>
                  </a:lnTo>
                  <a:lnTo>
                    <a:pt x="2770038" y="631449"/>
                  </a:lnTo>
                  <a:lnTo>
                    <a:pt x="2770038" y="631714"/>
                  </a:lnTo>
                  <a:lnTo>
                    <a:pt x="2784028" y="631723"/>
                  </a:lnTo>
                  <a:lnTo>
                    <a:pt x="2798018" y="631734"/>
                  </a:lnTo>
                  <a:lnTo>
                    <a:pt x="2812008" y="631747"/>
                  </a:lnTo>
                  <a:lnTo>
                    <a:pt x="2825998" y="631762"/>
                  </a:lnTo>
                  <a:lnTo>
                    <a:pt x="2839988" y="631780"/>
                  </a:lnTo>
                  <a:lnTo>
                    <a:pt x="2853978" y="631800"/>
                  </a:lnTo>
                  <a:lnTo>
                    <a:pt x="2867969" y="631825"/>
                  </a:lnTo>
                  <a:lnTo>
                    <a:pt x="2881959" y="631854"/>
                  </a:lnTo>
                  <a:lnTo>
                    <a:pt x="2895949" y="631887"/>
                  </a:lnTo>
                  <a:lnTo>
                    <a:pt x="2909939" y="631927"/>
                  </a:lnTo>
                  <a:lnTo>
                    <a:pt x="2923929" y="631974"/>
                  </a:lnTo>
                  <a:lnTo>
                    <a:pt x="2937919" y="632028"/>
                  </a:lnTo>
                  <a:lnTo>
                    <a:pt x="2951909" y="632093"/>
                  </a:lnTo>
                  <a:lnTo>
                    <a:pt x="2965899" y="632168"/>
                  </a:lnTo>
                  <a:lnTo>
                    <a:pt x="2979889" y="632257"/>
                  </a:lnTo>
                  <a:lnTo>
                    <a:pt x="2993879" y="632361"/>
                  </a:lnTo>
                  <a:lnTo>
                    <a:pt x="3007870" y="632483"/>
                  </a:lnTo>
                  <a:lnTo>
                    <a:pt x="3021860" y="632627"/>
                  </a:lnTo>
                  <a:lnTo>
                    <a:pt x="3035850" y="632795"/>
                  </a:lnTo>
                  <a:lnTo>
                    <a:pt x="3049840" y="632992"/>
                  </a:lnTo>
                  <a:lnTo>
                    <a:pt x="3063830" y="633223"/>
                  </a:lnTo>
                  <a:lnTo>
                    <a:pt x="3077820" y="633494"/>
                  </a:lnTo>
                  <a:lnTo>
                    <a:pt x="3091810" y="633812"/>
                  </a:lnTo>
                  <a:lnTo>
                    <a:pt x="3105800" y="634183"/>
                  </a:lnTo>
                  <a:lnTo>
                    <a:pt x="3119790" y="634617"/>
                  </a:lnTo>
                  <a:lnTo>
                    <a:pt x="3133780" y="635124"/>
                  </a:lnTo>
                  <a:lnTo>
                    <a:pt x="3147770" y="635716"/>
                  </a:lnTo>
                  <a:lnTo>
                    <a:pt x="3161761" y="636406"/>
                  </a:lnTo>
                  <a:lnTo>
                    <a:pt x="3175751" y="637209"/>
                  </a:lnTo>
                  <a:lnTo>
                    <a:pt x="3189741" y="638142"/>
                  </a:lnTo>
                  <a:lnTo>
                    <a:pt x="3203731" y="639225"/>
                  </a:lnTo>
                  <a:lnTo>
                    <a:pt x="3217721" y="640478"/>
                  </a:lnTo>
                  <a:lnTo>
                    <a:pt x="3231711" y="641924"/>
                  </a:lnTo>
                  <a:lnTo>
                    <a:pt x="3245701" y="643588"/>
                  </a:lnTo>
                  <a:lnTo>
                    <a:pt x="3259691" y="645497"/>
                  </a:lnTo>
                  <a:lnTo>
                    <a:pt x="3273681" y="647678"/>
                  </a:lnTo>
                  <a:lnTo>
                    <a:pt x="3287671" y="650159"/>
                  </a:lnTo>
                  <a:lnTo>
                    <a:pt x="3301661" y="652966"/>
                  </a:lnTo>
                  <a:lnTo>
                    <a:pt x="3315652" y="656124"/>
                  </a:lnTo>
                  <a:lnTo>
                    <a:pt x="3329642" y="659655"/>
                  </a:lnTo>
                  <a:lnTo>
                    <a:pt x="3343632" y="663573"/>
                  </a:lnTo>
                  <a:lnTo>
                    <a:pt x="3357622" y="667887"/>
                  </a:lnTo>
                  <a:lnTo>
                    <a:pt x="3371612" y="672595"/>
                  </a:lnTo>
                  <a:lnTo>
                    <a:pt x="3385602" y="677683"/>
                  </a:lnTo>
                  <a:lnTo>
                    <a:pt x="3399592" y="683126"/>
                  </a:lnTo>
                  <a:lnTo>
                    <a:pt x="3413582" y="688883"/>
                  </a:lnTo>
                  <a:lnTo>
                    <a:pt x="3427572" y="694902"/>
                  </a:lnTo>
                  <a:lnTo>
                    <a:pt x="3441562" y="701118"/>
                  </a:lnTo>
                  <a:lnTo>
                    <a:pt x="3455552" y="707455"/>
                  </a:lnTo>
                  <a:lnTo>
                    <a:pt x="3469543" y="713834"/>
                  </a:lnTo>
                  <a:lnTo>
                    <a:pt x="3483533" y="720172"/>
                  </a:lnTo>
                  <a:lnTo>
                    <a:pt x="3497523" y="726388"/>
                  </a:lnTo>
                  <a:lnTo>
                    <a:pt x="3511513" y="732407"/>
                  </a:lnTo>
                  <a:lnTo>
                    <a:pt x="3525503" y="738164"/>
                  </a:lnTo>
                  <a:lnTo>
                    <a:pt x="3539493" y="743607"/>
                  </a:lnTo>
                  <a:lnTo>
                    <a:pt x="3553483" y="748695"/>
                  </a:lnTo>
                  <a:lnTo>
                    <a:pt x="3567473" y="753403"/>
                  </a:lnTo>
                  <a:lnTo>
                    <a:pt x="3581463" y="757717"/>
                  </a:lnTo>
                  <a:lnTo>
                    <a:pt x="3595453" y="761635"/>
                  </a:lnTo>
                  <a:lnTo>
                    <a:pt x="3609444" y="765166"/>
                  </a:lnTo>
                  <a:lnTo>
                    <a:pt x="3623434" y="768324"/>
                  </a:lnTo>
                  <a:lnTo>
                    <a:pt x="3637424" y="771131"/>
                  </a:lnTo>
                  <a:lnTo>
                    <a:pt x="3651414" y="773612"/>
                  </a:lnTo>
                  <a:lnTo>
                    <a:pt x="3665404" y="775793"/>
                  </a:lnTo>
                  <a:lnTo>
                    <a:pt x="3679394" y="777702"/>
                  </a:lnTo>
                  <a:lnTo>
                    <a:pt x="3693384" y="779366"/>
                  </a:lnTo>
                  <a:lnTo>
                    <a:pt x="3707374" y="780812"/>
                  </a:lnTo>
                  <a:lnTo>
                    <a:pt x="3721364" y="782065"/>
                  </a:lnTo>
                  <a:lnTo>
                    <a:pt x="3735354" y="783147"/>
                  </a:lnTo>
                  <a:lnTo>
                    <a:pt x="3749344" y="784081"/>
                  </a:lnTo>
                  <a:lnTo>
                    <a:pt x="3763335" y="784884"/>
                  </a:lnTo>
                  <a:lnTo>
                    <a:pt x="3777325" y="785574"/>
                  </a:lnTo>
                  <a:lnTo>
                    <a:pt x="3791315" y="786166"/>
                  </a:lnTo>
                  <a:lnTo>
                    <a:pt x="3805305" y="786673"/>
                  </a:lnTo>
                  <a:lnTo>
                    <a:pt x="3819295" y="787107"/>
                  </a:lnTo>
                  <a:lnTo>
                    <a:pt x="3833285" y="787478"/>
                  </a:lnTo>
                  <a:lnTo>
                    <a:pt x="3847275" y="787796"/>
                  </a:lnTo>
                  <a:lnTo>
                    <a:pt x="3861265" y="788066"/>
                  </a:lnTo>
                  <a:lnTo>
                    <a:pt x="3875255" y="788298"/>
                  </a:lnTo>
                  <a:lnTo>
                    <a:pt x="3889245" y="788495"/>
                  </a:lnTo>
                  <a:lnTo>
                    <a:pt x="3903235" y="788663"/>
                  </a:lnTo>
                  <a:lnTo>
                    <a:pt x="3917226" y="788807"/>
                  </a:lnTo>
                  <a:lnTo>
                    <a:pt x="3931216" y="788929"/>
                  </a:lnTo>
                  <a:lnTo>
                    <a:pt x="3945206" y="789033"/>
                  </a:lnTo>
                  <a:lnTo>
                    <a:pt x="3959196" y="789122"/>
                  </a:lnTo>
                  <a:lnTo>
                    <a:pt x="3973186" y="789197"/>
                  </a:lnTo>
                  <a:lnTo>
                    <a:pt x="3987176" y="789261"/>
                  </a:lnTo>
                  <a:lnTo>
                    <a:pt x="4001166" y="789316"/>
                  </a:lnTo>
                  <a:lnTo>
                    <a:pt x="4015156" y="789363"/>
                  </a:lnTo>
                  <a:lnTo>
                    <a:pt x="4029146" y="789402"/>
                  </a:lnTo>
                  <a:lnTo>
                    <a:pt x="4043136" y="789436"/>
                  </a:lnTo>
                  <a:lnTo>
                    <a:pt x="4057126" y="789465"/>
                  </a:lnTo>
                  <a:lnTo>
                    <a:pt x="4071117" y="789489"/>
                  </a:lnTo>
                  <a:lnTo>
                    <a:pt x="4085107" y="789510"/>
                  </a:lnTo>
                  <a:lnTo>
                    <a:pt x="4099097" y="789528"/>
                  </a:lnTo>
                  <a:lnTo>
                    <a:pt x="4113087" y="789543"/>
                  </a:lnTo>
                  <a:lnTo>
                    <a:pt x="4127077" y="789556"/>
                  </a:lnTo>
                  <a:lnTo>
                    <a:pt x="4141067" y="789567"/>
                  </a:lnTo>
                  <a:lnTo>
                    <a:pt x="4155057" y="7895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68815"/>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F26A21">
                  <a:alpha val="100000"/>
                </a:srgbClr>
              </a:solidFill>
              <a:prstDash val="solid"/>
              <a:round/>
            </a:ln>
          </p:spPr>
          <p:txBody>
            <a:bodyPr/>
            <a:lstStyle/>
            <a:p/>
          </p:txBody>
        </p:sp>
        <p:sp>
          <p:nvSpPr>
            <p:cNvPr id="56" name="pl56"/>
            <p:cNvSpPr/>
            <p:nvPr/>
          </p:nvSpPr>
          <p:spPr>
            <a:xfrm>
              <a:off x="2737948" y="3116942"/>
              <a:ext cx="4155057" cy="1263375"/>
            </a:xfrm>
            <a:custGeom>
              <a:avLst/>
              <a:pathLst>
                <a:path w="4155057" h="1263375">
                  <a:moveTo>
                    <a:pt x="0" y="0"/>
                  </a:moveTo>
                  <a:lnTo>
                    <a:pt x="13990" y="55"/>
                  </a:lnTo>
                  <a:lnTo>
                    <a:pt x="27980" y="121"/>
                  </a:lnTo>
                  <a:lnTo>
                    <a:pt x="41970" y="198"/>
                  </a:lnTo>
                  <a:lnTo>
                    <a:pt x="55960" y="288"/>
                  </a:lnTo>
                  <a:lnTo>
                    <a:pt x="69950" y="394"/>
                  </a:lnTo>
                  <a:lnTo>
                    <a:pt x="83940" y="519"/>
                  </a:lnTo>
                  <a:lnTo>
                    <a:pt x="97930" y="666"/>
                  </a:lnTo>
                  <a:lnTo>
                    <a:pt x="111920" y="839"/>
                  </a:lnTo>
                  <a:lnTo>
                    <a:pt x="125910" y="1041"/>
                  </a:lnTo>
                  <a:lnTo>
                    <a:pt x="139900" y="1279"/>
                  </a:lnTo>
                  <a:lnTo>
                    <a:pt x="153891" y="1559"/>
                  </a:lnTo>
                  <a:lnTo>
                    <a:pt x="167881" y="1888"/>
                  </a:lnTo>
                  <a:lnTo>
                    <a:pt x="181871" y="2274"/>
                  </a:lnTo>
                  <a:lnTo>
                    <a:pt x="195861" y="2727"/>
                  </a:lnTo>
                  <a:lnTo>
                    <a:pt x="209851" y="3259"/>
                  </a:lnTo>
                  <a:lnTo>
                    <a:pt x="223841" y="3884"/>
                  </a:lnTo>
                  <a:lnTo>
                    <a:pt x="237831" y="4617"/>
                  </a:lnTo>
                  <a:lnTo>
                    <a:pt x="251821" y="5477"/>
                  </a:lnTo>
                  <a:lnTo>
                    <a:pt x="265811" y="6487"/>
                  </a:lnTo>
                  <a:lnTo>
                    <a:pt x="279801" y="7670"/>
                  </a:lnTo>
                  <a:lnTo>
                    <a:pt x="293791" y="9058"/>
                  </a:lnTo>
                  <a:lnTo>
                    <a:pt x="307782" y="10683"/>
                  </a:lnTo>
                  <a:lnTo>
                    <a:pt x="321772" y="12587"/>
                  </a:lnTo>
                  <a:lnTo>
                    <a:pt x="335762" y="14814"/>
                  </a:lnTo>
                  <a:lnTo>
                    <a:pt x="349752" y="17419"/>
                  </a:lnTo>
                  <a:lnTo>
                    <a:pt x="363742" y="20462"/>
                  </a:lnTo>
                  <a:lnTo>
                    <a:pt x="377732" y="24013"/>
                  </a:lnTo>
                  <a:lnTo>
                    <a:pt x="391722" y="28153"/>
                  </a:lnTo>
                  <a:lnTo>
                    <a:pt x="405712" y="32972"/>
                  </a:lnTo>
                  <a:lnTo>
                    <a:pt x="419702" y="38572"/>
                  </a:lnTo>
                  <a:lnTo>
                    <a:pt x="433692" y="45067"/>
                  </a:lnTo>
                  <a:lnTo>
                    <a:pt x="447682" y="52583"/>
                  </a:lnTo>
                  <a:lnTo>
                    <a:pt x="461673" y="61260"/>
                  </a:lnTo>
                  <a:lnTo>
                    <a:pt x="475663" y="71246"/>
                  </a:lnTo>
                  <a:lnTo>
                    <a:pt x="489653" y="82699"/>
                  </a:lnTo>
                  <a:lnTo>
                    <a:pt x="503643" y="95785"/>
                  </a:lnTo>
                  <a:lnTo>
                    <a:pt x="517633" y="110668"/>
                  </a:lnTo>
                  <a:lnTo>
                    <a:pt x="531623" y="127511"/>
                  </a:lnTo>
                  <a:lnTo>
                    <a:pt x="545613" y="146461"/>
                  </a:lnTo>
                  <a:lnTo>
                    <a:pt x="559603" y="167645"/>
                  </a:lnTo>
                  <a:lnTo>
                    <a:pt x="573593" y="191155"/>
                  </a:lnTo>
                  <a:lnTo>
                    <a:pt x="587583" y="217039"/>
                  </a:lnTo>
                  <a:lnTo>
                    <a:pt x="601574" y="245286"/>
                  </a:lnTo>
                  <a:lnTo>
                    <a:pt x="615564" y="275816"/>
                  </a:lnTo>
                  <a:lnTo>
                    <a:pt x="629554" y="308472"/>
                  </a:lnTo>
                  <a:lnTo>
                    <a:pt x="643544" y="343016"/>
                  </a:lnTo>
                  <a:lnTo>
                    <a:pt x="657534" y="379130"/>
                  </a:lnTo>
                  <a:lnTo>
                    <a:pt x="671524" y="416423"/>
                  </a:lnTo>
                  <a:lnTo>
                    <a:pt x="685514" y="454449"/>
                  </a:lnTo>
                  <a:lnTo>
                    <a:pt x="699504" y="492724"/>
                  </a:lnTo>
                  <a:lnTo>
                    <a:pt x="713494" y="530750"/>
                  </a:lnTo>
                  <a:lnTo>
                    <a:pt x="727484" y="568043"/>
                  </a:lnTo>
                  <a:lnTo>
                    <a:pt x="741474" y="604157"/>
                  </a:lnTo>
                  <a:lnTo>
                    <a:pt x="755465" y="638701"/>
                  </a:lnTo>
                  <a:lnTo>
                    <a:pt x="769455" y="671357"/>
                  </a:lnTo>
                  <a:lnTo>
                    <a:pt x="783445" y="701887"/>
                  </a:lnTo>
                  <a:lnTo>
                    <a:pt x="797435" y="730134"/>
                  </a:lnTo>
                  <a:lnTo>
                    <a:pt x="811425" y="756018"/>
                  </a:lnTo>
                  <a:lnTo>
                    <a:pt x="825415" y="779528"/>
                  </a:lnTo>
                  <a:lnTo>
                    <a:pt x="839405" y="800712"/>
                  </a:lnTo>
                  <a:lnTo>
                    <a:pt x="853395" y="819662"/>
                  </a:lnTo>
                  <a:lnTo>
                    <a:pt x="867385" y="836505"/>
                  </a:lnTo>
                  <a:lnTo>
                    <a:pt x="881375" y="851388"/>
                  </a:lnTo>
                  <a:lnTo>
                    <a:pt x="895365" y="864474"/>
                  </a:lnTo>
                  <a:lnTo>
                    <a:pt x="909356" y="875927"/>
                  </a:lnTo>
                  <a:lnTo>
                    <a:pt x="923346" y="885913"/>
                  </a:lnTo>
                  <a:lnTo>
                    <a:pt x="937336" y="894590"/>
                  </a:lnTo>
                  <a:lnTo>
                    <a:pt x="951326" y="902106"/>
                  </a:lnTo>
                  <a:lnTo>
                    <a:pt x="965316" y="908601"/>
                  </a:lnTo>
                  <a:lnTo>
                    <a:pt x="979306" y="914201"/>
                  </a:lnTo>
                  <a:lnTo>
                    <a:pt x="993296" y="919020"/>
                  </a:lnTo>
                  <a:lnTo>
                    <a:pt x="1007286" y="923160"/>
                  </a:lnTo>
                  <a:lnTo>
                    <a:pt x="1021276" y="926711"/>
                  </a:lnTo>
                  <a:lnTo>
                    <a:pt x="1035266" y="929754"/>
                  </a:lnTo>
                  <a:lnTo>
                    <a:pt x="1049256" y="932359"/>
                  </a:lnTo>
                  <a:lnTo>
                    <a:pt x="1063247" y="934586"/>
                  </a:lnTo>
                  <a:lnTo>
                    <a:pt x="1077237" y="936490"/>
                  </a:lnTo>
                  <a:lnTo>
                    <a:pt x="1091227" y="938115"/>
                  </a:lnTo>
                  <a:lnTo>
                    <a:pt x="1105217" y="939503"/>
                  </a:lnTo>
                  <a:lnTo>
                    <a:pt x="1119207" y="940686"/>
                  </a:lnTo>
                  <a:lnTo>
                    <a:pt x="1133197" y="941696"/>
                  </a:lnTo>
                  <a:lnTo>
                    <a:pt x="1147187" y="942556"/>
                  </a:lnTo>
                  <a:lnTo>
                    <a:pt x="1161177" y="943289"/>
                  </a:lnTo>
                  <a:lnTo>
                    <a:pt x="1175167" y="943914"/>
                  </a:lnTo>
                  <a:lnTo>
                    <a:pt x="1189157" y="944446"/>
                  </a:lnTo>
                  <a:lnTo>
                    <a:pt x="1203148" y="944899"/>
                  </a:lnTo>
                  <a:lnTo>
                    <a:pt x="1217138" y="945285"/>
                  </a:lnTo>
                  <a:lnTo>
                    <a:pt x="1231128" y="945614"/>
                  </a:lnTo>
                  <a:lnTo>
                    <a:pt x="1245118" y="945894"/>
                  </a:lnTo>
                  <a:lnTo>
                    <a:pt x="1259108" y="946132"/>
                  </a:lnTo>
                  <a:lnTo>
                    <a:pt x="1273098" y="946334"/>
                  </a:lnTo>
                  <a:lnTo>
                    <a:pt x="1287088" y="946507"/>
                  </a:lnTo>
                  <a:lnTo>
                    <a:pt x="1301078" y="946654"/>
                  </a:lnTo>
                  <a:lnTo>
                    <a:pt x="1315068" y="946779"/>
                  </a:lnTo>
                  <a:lnTo>
                    <a:pt x="1329058" y="946885"/>
                  </a:lnTo>
                  <a:lnTo>
                    <a:pt x="1343048" y="946975"/>
                  </a:lnTo>
                  <a:lnTo>
                    <a:pt x="1357039" y="947052"/>
                  </a:lnTo>
                  <a:lnTo>
                    <a:pt x="1371029" y="947118"/>
                  </a:lnTo>
                  <a:lnTo>
                    <a:pt x="1385019" y="947174"/>
                  </a:lnTo>
                  <a:lnTo>
                    <a:pt x="1385019" y="947544"/>
                  </a:lnTo>
                  <a:lnTo>
                    <a:pt x="1399009" y="947554"/>
                  </a:lnTo>
                  <a:lnTo>
                    <a:pt x="1412999" y="947565"/>
                  </a:lnTo>
                  <a:lnTo>
                    <a:pt x="1426989" y="947577"/>
                  </a:lnTo>
                  <a:lnTo>
                    <a:pt x="1440979" y="947593"/>
                  </a:lnTo>
                  <a:lnTo>
                    <a:pt x="1454969" y="947610"/>
                  </a:lnTo>
                  <a:lnTo>
                    <a:pt x="1468959" y="947631"/>
                  </a:lnTo>
                  <a:lnTo>
                    <a:pt x="1482949" y="947656"/>
                  </a:lnTo>
                  <a:lnTo>
                    <a:pt x="1496939" y="947684"/>
                  </a:lnTo>
                  <a:lnTo>
                    <a:pt x="1510930" y="947718"/>
                  </a:lnTo>
                  <a:lnTo>
                    <a:pt x="1524920" y="947758"/>
                  </a:lnTo>
                  <a:lnTo>
                    <a:pt x="1538910" y="947804"/>
                  </a:lnTo>
                  <a:lnTo>
                    <a:pt x="1552900" y="947859"/>
                  </a:lnTo>
                  <a:lnTo>
                    <a:pt x="1566890" y="947923"/>
                  </a:lnTo>
                  <a:lnTo>
                    <a:pt x="1580880" y="947999"/>
                  </a:lnTo>
                  <a:lnTo>
                    <a:pt x="1594870" y="948088"/>
                  </a:lnTo>
                  <a:lnTo>
                    <a:pt x="1608860" y="948192"/>
                  </a:lnTo>
                  <a:lnTo>
                    <a:pt x="1622850" y="948314"/>
                  </a:lnTo>
                  <a:lnTo>
                    <a:pt x="1636840" y="948457"/>
                  </a:lnTo>
                  <a:lnTo>
                    <a:pt x="1650830" y="948626"/>
                  </a:lnTo>
                  <a:lnTo>
                    <a:pt x="1664821" y="948823"/>
                  </a:lnTo>
                  <a:lnTo>
                    <a:pt x="1678811" y="949054"/>
                  </a:lnTo>
                  <a:lnTo>
                    <a:pt x="1692801" y="949325"/>
                  </a:lnTo>
                  <a:lnTo>
                    <a:pt x="1706791" y="949642"/>
                  </a:lnTo>
                  <a:lnTo>
                    <a:pt x="1720781" y="950014"/>
                  </a:lnTo>
                  <a:lnTo>
                    <a:pt x="1734771" y="950448"/>
                  </a:lnTo>
                  <a:lnTo>
                    <a:pt x="1748761" y="950955"/>
                  </a:lnTo>
                  <a:lnTo>
                    <a:pt x="1762751" y="951547"/>
                  </a:lnTo>
                  <a:lnTo>
                    <a:pt x="1776741" y="952237"/>
                  </a:lnTo>
                  <a:lnTo>
                    <a:pt x="1790731" y="953040"/>
                  </a:lnTo>
                  <a:lnTo>
                    <a:pt x="1804722" y="953973"/>
                  </a:lnTo>
                  <a:lnTo>
                    <a:pt x="1818712" y="955056"/>
                  </a:lnTo>
                  <a:lnTo>
                    <a:pt x="1832702" y="956308"/>
                  </a:lnTo>
                  <a:lnTo>
                    <a:pt x="1846692" y="957755"/>
                  </a:lnTo>
                  <a:lnTo>
                    <a:pt x="1860682" y="959419"/>
                  </a:lnTo>
                  <a:lnTo>
                    <a:pt x="1874672" y="961328"/>
                  </a:lnTo>
                  <a:lnTo>
                    <a:pt x="1888662" y="963509"/>
                  </a:lnTo>
                  <a:lnTo>
                    <a:pt x="1902652" y="965989"/>
                  </a:lnTo>
                  <a:lnTo>
                    <a:pt x="1916642" y="968796"/>
                  </a:lnTo>
                  <a:lnTo>
                    <a:pt x="1930632" y="971955"/>
                  </a:lnTo>
                  <a:lnTo>
                    <a:pt x="1944622" y="975485"/>
                  </a:lnTo>
                  <a:lnTo>
                    <a:pt x="1958613" y="979404"/>
                  </a:lnTo>
                  <a:lnTo>
                    <a:pt x="1972603" y="983718"/>
                  </a:lnTo>
                  <a:lnTo>
                    <a:pt x="1986593" y="988425"/>
                  </a:lnTo>
                  <a:lnTo>
                    <a:pt x="2000583" y="993514"/>
                  </a:lnTo>
                  <a:lnTo>
                    <a:pt x="2014573" y="998956"/>
                  </a:lnTo>
                  <a:lnTo>
                    <a:pt x="2028563" y="1004714"/>
                  </a:lnTo>
                  <a:lnTo>
                    <a:pt x="2042553" y="1010733"/>
                  </a:lnTo>
                  <a:lnTo>
                    <a:pt x="2056543" y="1016948"/>
                  </a:lnTo>
                  <a:lnTo>
                    <a:pt x="2070533" y="1023286"/>
                  </a:lnTo>
                  <a:lnTo>
                    <a:pt x="2084523" y="1029665"/>
                  </a:lnTo>
                  <a:lnTo>
                    <a:pt x="2098513" y="1036003"/>
                  </a:lnTo>
                  <a:lnTo>
                    <a:pt x="2112504" y="1042218"/>
                  </a:lnTo>
                  <a:lnTo>
                    <a:pt x="2126494" y="1048237"/>
                  </a:lnTo>
                  <a:lnTo>
                    <a:pt x="2140484" y="1053995"/>
                  </a:lnTo>
                  <a:lnTo>
                    <a:pt x="2154474" y="1059437"/>
                  </a:lnTo>
                  <a:lnTo>
                    <a:pt x="2168464" y="1064526"/>
                  </a:lnTo>
                  <a:lnTo>
                    <a:pt x="2182454" y="1069234"/>
                  </a:lnTo>
                  <a:lnTo>
                    <a:pt x="2196444" y="1073548"/>
                  </a:lnTo>
                  <a:lnTo>
                    <a:pt x="2210434" y="1077466"/>
                  </a:lnTo>
                  <a:lnTo>
                    <a:pt x="2224424" y="1080997"/>
                  </a:lnTo>
                  <a:lnTo>
                    <a:pt x="2238414" y="1084155"/>
                  </a:lnTo>
                  <a:lnTo>
                    <a:pt x="2252404" y="1086962"/>
                  </a:lnTo>
                  <a:lnTo>
                    <a:pt x="2266395" y="1089443"/>
                  </a:lnTo>
                  <a:lnTo>
                    <a:pt x="2280385" y="1091623"/>
                  </a:lnTo>
                  <a:lnTo>
                    <a:pt x="2294375" y="1093532"/>
                  </a:lnTo>
                  <a:lnTo>
                    <a:pt x="2308365" y="1095197"/>
                  </a:lnTo>
                  <a:lnTo>
                    <a:pt x="2322355" y="1096643"/>
                  </a:lnTo>
                  <a:lnTo>
                    <a:pt x="2336345" y="1097896"/>
                  </a:lnTo>
                  <a:lnTo>
                    <a:pt x="2350335" y="1098978"/>
                  </a:lnTo>
                  <a:lnTo>
                    <a:pt x="2364325" y="1099911"/>
                  </a:lnTo>
                  <a:lnTo>
                    <a:pt x="2378315" y="1100714"/>
                  </a:lnTo>
                  <a:lnTo>
                    <a:pt x="2392305" y="1101404"/>
                  </a:lnTo>
                  <a:lnTo>
                    <a:pt x="2406296" y="1101996"/>
                  </a:lnTo>
                  <a:lnTo>
                    <a:pt x="2420286" y="1102504"/>
                  </a:lnTo>
                  <a:lnTo>
                    <a:pt x="2434276" y="1102938"/>
                  </a:lnTo>
                  <a:lnTo>
                    <a:pt x="2448266" y="1103309"/>
                  </a:lnTo>
                  <a:lnTo>
                    <a:pt x="2462256" y="1103626"/>
                  </a:lnTo>
                  <a:lnTo>
                    <a:pt x="2476246" y="1103897"/>
                  </a:lnTo>
                  <a:lnTo>
                    <a:pt x="2490236" y="1104128"/>
                  </a:lnTo>
                  <a:lnTo>
                    <a:pt x="2504226" y="1104326"/>
                  </a:lnTo>
                  <a:lnTo>
                    <a:pt x="2518216" y="1104494"/>
                  </a:lnTo>
                  <a:lnTo>
                    <a:pt x="2532206" y="1104637"/>
                  </a:lnTo>
                  <a:lnTo>
                    <a:pt x="2546196" y="1104759"/>
                  </a:lnTo>
                  <a:lnTo>
                    <a:pt x="2560187" y="1104864"/>
                  </a:lnTo>
                  <a:lnTo>
                    <a:pt x="2574177" y="1104952"/>
                  </a:lnTo>
                  <a:lnTo>
                    <a:pt x="2588167" y="1105028"/>
                  </a:lnTo>
                  <a:lnTo>
                    <a:pt x="2602157" y="1105092"/>
                  </a:lnTo>
                  <a:lnTo>
                    <a:pt x="2616147" y="1105147"/>
                  </a:lnTo>
                  <a:lnTo>
                    <a:pt x="2630137" y="1105193"/>
                  </a:lnTo>
                  <a:lnTo>
                    <a:pt x="2644127" y="1105233"/>
                  </a:lnTo>
                  <a:lnTo>
                    <a:pt x="2658117" y="1105267"/>
                  </a:lnTo>
                  <a:lnTo>
                    <a:pt x="2672107" y="1105296"/>
                  </a:lnTo>
                  <a:lnTo>
                    <a:pt x="2686097" y="1105320"/>
                  </a:lnTo>
                  <a:lnTo>
                    <a:pt x="2700087" y="1105341"/>
                  </a:lnTo>
                  <a:lnTo>
                    <a:pt x="2714078" y="1105359"/>
                  </a:lnTo>
                  <a:lnTo>
                    <a:pt x="2728068" y="1105374"/>
                  </a:lnTo>
                  <a:lnTo>
                    <a:pt x="2742058" y="1105387"/>
                  </a:lnTo>
                  <a:lnTo>
                    <a:pt x="2756048" y="1105397"/>
                  </a:lnTo>
                  <a:lnTo>
                    <a:pt x="2770038" y="1105407"/>
                  </a:lnTo>
                  <a:lnTo>
                    <a:pt x="2770038" y="1105513"/>
                  </a:lnTo>
                  <a:lnTo>
                    <a:pt x="2784028" y="1105522"/>
                  </a:lnTo>
                  <a:lnTo>
                    <a:pt x="2798018" y="1105533"/>
                  </a:lnTo>
                  <a:lnTo>
                    <a:pt x="2812008" y="1105546"/>
                  </a:lnTo>
                  <a:lnTo>
                    <a:pt x="2825998" y="1105561"/>
                  </a:lnTo>
                  <a:lnTo>
                    <a:pt x="2839988" y="1105579"/>
                  </a:lnTo>
                  <a:lnTo>
                    <a:pt x="2853978" y="1105599"/>
                  </a:lnTo>
                  <a:lnTo>
                    <a:pt x="2867969" y="1105624"/>
                  </a:lnTo>
                  <a:lnTo>
                    <a:pt x="2881959" y="1105653"/>
                  </a:lnTo>
                  <a:lnTo>
                    <a:pt x="2895949" y="1105686"/>
                  </a:lnTo>
                  <a:lnTo>
                    <a:pt x="2909939" y="1105726"/>
                  </a:lnTo>
                  <a:lnTo>
                    <a:pt x="2923929" y="1105773"/>
                  </a:lnTo>
                  <a:lnTo>
                    <a:pt x="2937919" y="1105827"/>
                  </a:lnTo>
                  <a:lnTo>
                    <a:pt x="2951909" y="1105892"/>
                  </a:lnTo>
                  <a:lnTo>
                    <a:pt x="2965899" y="1105967"/>
                  </a:lnTo>
                  <a:lnTo>
                    <a:pt x="2979889" y="1106056"/>
                  </a:lnTo>
                  <a:lnTo>
                    <a:pt x="2993879" y="1106160"/>
                  </a:lnTo>
                  <a:lnTo>
                    <a:pt x="3007870" y="1106282"/>
                  </a:lnTo>
                  <a:lnTo>
                    <a:pt x="3021860" y="1106426"/>
                  </a:lnTo>
                  <a:lnTo>
                    <a:pt x="3035850" y="1106594"/>
                  </a:lnTo>
                  <a:lnTo>
                    <a:pt x="3049840" y="1106791"/>
                  </a:lnTo>
                  <a:lnTo>
                    <a:pt x="3063830" y="1107022"/>
                  </a:lnTo>
                  <a:lnTo>
                    <a:pt x="3077820" y="1107293"/>
                  </a:lnTo>
                  <a:lnTo>
                    <a:pt x="3091810" y="1107611"/>
                  </a:lnTo>
                  <a:lnTo>
                    <a:pt x="3105800" y="1107982"/>
                  </a:lnTo>
                  <a:lnTo>
                    <a:pt x="3119790" y="1108416"/>
                  </a:lnTo>
                  <a:lnTo>
                    <a:pt x="3133780" y="1108923"/>
                  </a:lnTo>
                  <a:lnTo>
                    <a:pt x="3147770" y="1109515"/>
                  </a:lnTo>
                  <a:lnTo>
                    <a:pt x="3161761" y="1110205"/>
                  </a:lnTo>
                  <a:lnTo>
                    <a:pt x="3175751" y="1111008"/>
                  </a:lnTo>
                  <a:lnTo>
                    <a:pt x="3189741" y="1111941"/>
                  </a:lnTo>
                  <a:lnTo>
                    <a:pt x="3203731" y="1113024"/>
                  </a:lnTo>
                  <a:lnTo>
                    <a:pt x="3217721" y="1114277"/>
                  </a:lnTo>
                  <a:lnTo>
                    <a:pt x="3231711" y="1115723"/>
                  </a:lnTo>
                  <a:lnTo>
                    <a:pt x="3245701" y="1117387"/>
                  </a:lnTo>
                  <a:lnTo>
                    <a:pt x="3259691" y="1119296"/>
                  </a:lnTo>
                  <a:lnTo>
                    <a:pt x="3273681" y="1121477"/>
                  </a:lnTo>
                  <a:lnTo>
                    <a:pt x="3287671" y="1123958"/>
                  </a:lnTo>
                  <a:lnTo>
                    <a:pt x="3301661" y="1126765"/>
                  </a:lnTo>
                  <a:lnTo>
                    <a:pt x="3315652" y="1129923"/>
                  </a:lnTo>
                  <a:lnTo>
                    <a:pt x="3329642" y="1133454"/>
                  </a:lnTo>
                  <a:lnTo>
                    <a:pt x="3343632" y="1137372"/>
                  </a:lnTo>
                  <a:lnTo>
                    <a:pt x="3357622" y="1141686"/>
                  </a:lnTo>
                  <a:lnTo>
                    <a:pt x="3371612" y="1146394"/>
                  </a:lnTo>
                  <a:lnTo>
                    <a:pt x="3385602" y="1151482"/>
                  </a:lnTo>
                  <a:lnTo>
                    <a:pt x="3399592" y="1156925"/>
                  </a:lnTo>
                  <a:lnTo>
                    <a:pt x="3413582" y="1162682"/>
                  </a:lnTo>
                  <a:lnTo>
                    <a:pt x="3427572" y="1168701"/>
                  </a:lnTo>
                  <a:lnTo>
                    <a:pt x="3441562" y="1174917"/>
                  </a:lnTo>
                  <a:lnTo>
                    <a:pt x="3455552" y="1181254"/>
                  </a:lnTo>
                  <a:lnTo>
                    <a:pt x="3469543" y="1187633"/>
                  </a:lnTo>
                  <a:lnTo>
                    <a:pt x="3483533" y="1193971"/>
                  </a:lnTo>
                  <a:lnTo>
                    <a:pt x="3497523" y="1200187"/>
                  </a:lnTo>
                  <a:lnTo>
                    <a:pt x="3511513" y="1206206"/>
                  </a:lnTo>
                  <a:lnTo>
                    <a:pt x="3525503" y="1211963"/>
                  </a:lnTo>
                  <a:lnTo>
                    <a:pt x="3539493" y="1217406"/>
                  </a:lnTo>
                  <a:lnTo>
                    <a:pt x="3553483" y="1222494"/>
                  </a:lnTo>
                  <a:lnTo>
                    <a:pt x="3567473" y="1227202"/>
                  </a:lnTo>
                  <a:lnTo>
                    <a:pt x="3581463" y="1231516"/>
                  </a:lnTo>
                  <a:lnTo>
                    <a:pt x="3595453" y="1235434"/>
                  </a:lnTo>
                  <a:lnTo>
                    <a:pt x="3609444" y="1238965"/>
                  </a:lnTo>
                  <a:lnTo>
                    <a:pt x="3623434" y="1242123"/>
                  </a:lnTo>
                  <a:lnTo>
                    <a:pt x="3637424" y="1244930"/>
                  </a:lnTo>
                  <a:lnTo>
                    <a:pt x="3651414" y="1247411"/>
                  </a:lnTo>
                  <a:lnTo>
                    <a:pt x="3665404" y="1249592"/>
                  </a:lnTo>
                  <a:lnTo>
                    <a:pt x="3679394" y="1251501"/>
                  </a:lnTo>
                  <a:lnTo>
                    <a:pt x="3693384" y="1253165"/>
                  </a:lnTo>
                  <a:lnTo>
                    <a:pt x="3707374" y="1254611"/>
                  </a:lnTo>
                  <a:lnTo>
                    <a:pt x="3721364" y="1255864"/>
                  </a:lnTo>
                  <a:lnTo>
                    <a:pt x="3735354" y="1256946"/>
                  </a:lnTo>
                  <a:lnTo>
                    <a:pt x="3749344" y="1257880"/>
                  </a:lnTo>
                  <a:lnTo>
                    <a:pt x="3763335" y="1258683"/>
                  </a:lnTo>
                  <a:lnTo>
                    <a:pt x="3777325" y="1259373"/>
                  </a:lnTo>
                  <a:lnTo>
                    <a:pt x="3791315" y="1259965"/>
                  </a:lnTo>
                  <a:lnTo>
                    <a:pt x="3805305" y="1260472"/>
                  </a:lnTo>
                  <a:lnTo>
                    <a:pt x="3819295" y="1260906"/>
                  </a:lnTo>
                  <a:lnTo>
                    <a:pt x="3833285" y="1261277"/>
                  </a:lnTo>
                  <a:lnTo>
                    <a:pt x="3847275" y="1261594"/>
                  </a:lnTo>
                  <a:lnTo>
                    <a:pt x="3861265" y="1261865"/>
                  </a:lnTo>
                  <a:lnTo>
                    <a:pt x="3875255" y="1262097"/>
                  </a:lnTo>
                  <a:lnTo>
                    <a:pt x="3889245" y="1262294"/>
                  </a:lnTo>
                  <a:lnTo>
                    <a:pt x="3903235" y="1262462"/>
                  </a:lnTo>
                  <a:lnTo>
                    <a:pt x="3917226" y="1262605"/>
                  </a:lnTo>
                  <a:lnTo>
                    <a:pt x="3931216" y="1262728"/>
                  </a:lnTo>
                  <a:lnTo>
                    <a:pt x="3945206" y="1262832"/>
                  </a:lnTo>
                  <a:lnTo>
                    <a:pt x="3959196" y="1262921"/>
                  </a:lnTo>
                  <a:lnTo>
                    <a:pt x="3973186" y="1262996"/>
                  </a:lnTo>
                  <a:lnTo>
                    <a:pt x="3987176" y="1263060"/>
                  </a:lnTo>
                  <a:lnTo>
                    <a:pt x="4001166" y="1263115"/>
                  </a:lnTo>
                  <a:lnTo>
                    <a:pt x="4015156" y="1263162"/>
                  </a:lnTo>
                  <a:lnTo>
                    <a:pt x="4029146" y="1263201"/>
                  </a:lnTo>
                  <a:lnTo>
                    <a:pt x="4043136" y="1263235"/>
                  </a:lnTo>
                  <a:lnTo>
                    <a:pt x="4057126" y="1263264"/>
                  </a:lnTo>
                  <a:lnTo>
                    <a:pt x="4071117" y="1263288"/>
                  </a:lnTo>
                  <a:lnTo>
                    <a:pt x="4085107" y="1263309"/>
                  </a:lnTo>
                  <a:lnTo>
                    <a:pt x="4099097" y="1263327"/>
                  </a:lnTo>
                  <a:lnTo>
                    <a:pt x="4113087" y="1263342"/>
                  </a:lnTo>
                  <a:lnTo>
                    <a:pt x="4127077" y="1263355"/>
                  </a:lnTo>
                  <a:lnTo>
                    <a:pt x="4141067" y="1263366"/>
                  </a:lnTo>
                  <a:lnTo>
                    <a:pt x="4155057" y="1263375"/>
                  </a:lnTo>
                </a:path>
              </a:pathLst>
            </a:custGeom>
            <a:ln w="40651" cap="flat">
              <a:solidFill>
                <a:srgbClr val="D3D3D3">
                  <a:alpha val="100000"/>
                </a:srgbClr>
              </a:solidFill>
              <a:prstDash val="solid"/>
              <a:round/>
            </a:ln>
          </p:spPr>
          <p:txBody>
            <a:bodyPr/>
            <a:lstStyle/>
            <a:p/>
          </p:txBody>
        </p:sp>
        <p:sp>
          <p:nvSpPr>
            <p:cNvPr id="57" name="pl57"/>
            <p:cNvSpPr/>
            <p:nvPr/>
          </p:nvSpPr>
          <p:spPr>
            <a:xfrm>
              <a:off x="2737948" y="905121"/>
              <a:ext cx="4155057" cy="315830"/>
            </a:xfrm>
            <a:custGeom>
              <a:avLst/>
              <a:pathLst>
                <a:path w="4155057" h="315830">
                  <a:moveTo>
                    <a:pt x="0" y="157968"/>
                  </a:moveTo>
                  <a:lnTo>
                    <a:pt x="13990" y="157977"/>
                  </a:lnTo>
                  <a:lnTo>
                    <a:pt x="27980" y="157988"/>
                  </a:lnTo>
                  <a:lnTo>
                    <a:pt x="41970" y="158001"/>
                  </a:lnTo>
                  <a:lnTo>
                    <a:pt x="55960" y="158016"/>
                  </a:lnTo>
                  <a:lnTo>
                    <a:pt x="69950" y="158034"/>
                  </a:lnTo>
                  <a:lnTo>
                    <a:pt x="83940" y="158054"/>
                  </a:lnTo>
                  <a:lnTo>
                    <a:pt x="97930" y="158079"/>
                  </a:lnTo>
                  <a:lnTo>
                    <a:pt x="111920" y="158108"/>
                  </a:lnTo>
                  <a:lnTo>
                    <a:pt x="125910" y="158141"/>
                  </a:lnTo>
                  <a:lnTo>
                    <a:pt x="139900" y="158181"/>
                  </a:lnTo>
                  <a:lnTo>
                    <a:pt x="153891" y="158228"/>
                  </a:lnTo>
                  <a:lnTo>
                    <a:pt x="167881" y="158283"/>
                  </a:lnTo>
                  <a:lnTo>
                    <a:pt x="181871" y="158347"/>
                  </a:lnTo>
                  <a:lnTo>
                    <a:pt x="195861" y="158422"/>
                  </a:lnTo>
                  <a:lnTo>
                    <a:pt x="209851" y="158511"/>
                  </a:lnTo>
                  <a:lnTo>
                    <a:pt x="223841" y="158615"/>
                  </a:lnTo>
                  <a:lnTo>
                    <a:pt x="237831" y="158737"/>
                  </a:lnTo>
                  <a:lnTo>
                    <a:pt x="251821" y="158881"/>
                  </a:lnTo>
                  <a:lnTo>
                    <a:pt x="265811" y="159049"/>
                  </a:lnTo>
                  <a:lnTo>
                    <a:pt x="279801" y="159246"/>
                  </a:lnTo>
                  <a:lnTo>
                    <a:pt x="293791" y="159477"/>
                  </a:lnTo>
                  <a:lnTo>
                    <a:pt x="307782" y="159748"/>
                  </a:lnTo>
                  <a:lnTo>
                    <a:pt x="321772" y="160066"/>
                  </a:lnTo>
                  <a:lnTo>
                    <a:pt x="335762" y="160437"/>
                  </a:lnTo>
                  <a:lnTo>
                    <a:pt x="349752" y="160871"/>
                  </a:lnTo>
                  <a:lnTo>
                    <a:pt x="363742" y="161378"/>
                  </a:lnTo>
                  <a:lnTo>
                    <a:pt x="377732" y="161970"/>
                  </a:lnTo>
                  <a:lnTo>
                    <a:pt x="391722" y="162660"/>
                  </a:lnTo>
                  <a:lnTo>
                    <a:pt x="405712" y="163463"/>
                  </a:lnTo>
                  <a:lnTo>
                    <a:pt x="419702" y="164397"/>
                  </a:lnTo>
                  <a:lnTo>
                    <a:pt x="433692" y="165479"/>
                  </a:lnTo>
                  <a:lnTo>
                    <a:pt x="447682" y="166732"/>
                  </a:lnTo>
                  <a:lnTo>
                    <a:pt x="461673" y="168178"/>
                  </a:lnTo>
                  <a:lnTo>
                    <a:pt x="475663" y="169842"/>
                  </a:lnTo>
                  <a:lnTo>
                    <a:pt x="489653" y="171751"/>
                  </a:lnTo>
                  <a:lnTo>
                    <a:pt x="503643" y="173932"/>
                  </a:lnTo>
                  <a:lnTo>
                    <a:pt x="517633" y="176413"/>
                  </a:lnTo>
                  <a:lnTo>
                    <a:pt x="531623" y="179220"/>
                  </a:lnTo>
                  <a:lnTo>
                    <a:pt x="545613" y="182378"/>
                  </a:lnTo>
                  <a:lnTo>
                    <a:pt x="559603" y="185909"/>
                  </a:lnTo>
                  <a:lnTo>
                    <a:pt x="573593" y="189827"/>
                  </a:lnTo>
                  <a:lnTo>
                    <a:pt x="587583" y="194141"/>
                  </a:lnTo>
                  <a:lnTo>
                    <a:pt x="601574" y="198849"/>
                  </a:lnTo>
                  <a:lnTo>
                    <a:pt x="615564" y="203937"/>
                  </a:lnTo>
                  <a:lnTo>
                    <a:pt x="629554" y="209380"/>
                  </a:lnTo>
                  <a:lnTo>
                    <a:pt x="643544" y="215137"/>
                  </a:lnTo>
                  <a:lnTo>
                    <a:pt x="657534" y="221156"/>
                  </a:lnTo>
                  <a:lnTo>
                    <a:pt x="671524" y="227372"/>
                  </a:lnTo>
                  <a:lnTo>
                    <a:pt x="685514" y="233709"/>
                  </a:lnTo>
                  <a:lnTo>
                    <a:pt x="699504" y="240089"/>
                  </a:lnTo>
                  <a:lnTo>
                    <a:pt x="713494" y="246426"/>
                  </a:lnTo>
                  <a:lnTo>
                    <a:pt x="727484" y="252642"/>
                  </a:lnTo>
                  <a:lnTo>
                    <a:pt x="741474" y="258661"/>
                  </a:lnTo>
                  <a:lnTo>
                    <a:pt x="755465" y="264418"/>
                  </a:lnTo>
                  <a:lnTo>
                    <a:pt x="769455" y="269861"/>
                  </a:lnTo>
                  <a:lnTo>
                    <a:pt x="783445" y="274949"/>
                  </a:lnTo>
                  <a:lnTo>
                    <a:pt x="797435" y="279657"/>
                  </a:lnTo>
                  <a:lnTo>
                    <a:pt x="811425" y="283971"/>
                  </a:lnTo>
                  <a:lnTo>
                    <a:pt x="825415" y="287889"/>
                  </a:lnTo>
                  <a:lnTo>
                    <a:pt x="839405" y="291420"/>
                  </a:lnTo>
                  <a:lnTo>
                    <a:pt x="853395" y="294578"/>
                  </a:lnTo>
                  <a:lnTo>
                    <a:pt x="867385" y="297385"/>
                  </a:lnTo>
                  <a:lnTo>
                    <a:pt x="881375" y="299866"/>
                  </a:lnTo>
                  <a:lnTo>
                    <a:pt x="895365" y="302047"/>
                  </a:lnTo>
                  <a:lnTo>
                    <a:pt x="909356" y="303956"/>
                  </a:lnTo>
                  <a:lnTo>
                    <a:pt x="923346" y="305620"/>
                  </a:lnTo>
                  <a:lnTo>
                    <a:pt x="937336" y="307066"/>
                  </a:lnTo>
                  <a:lnTo>
                    <a:pt x="951326" y="308319"/>
                  </a:lnTo>
                  <a:lnTo>
                    <a:pt x="965316" y="309401"/>
                  </a:lnTo>
                  <a:lnTo>
                    <a:pt x="979306" y="310335"/>
                  </a:lnTo>
                  <a:lnTo>
                    <a:pt x="993296" y="311138"/>
                  </a:lnTo>
                  <a:lnTo>
                    <a:pt x="1007286" y="311828"/>
                  </a:lnTo>
                  <a:lnTo>
                    <a:pt x="1021276" y="312420"/>
                  </a:lnTo>
                  <a:lnTo>
                    <a:pt x="1035266" y="312927"/>
                  </a:lnTo>
                  <a:lnTo>
                    <a:pt x="1049256" y="313361"/>
                  </a:lnTo>
                  <a:lnTo>
                    <a:pt x="1063247" y="313732"/>
                  </a:lnTo>
                  <a:lnTo>
                    <a:pt x="1077237" y="314050"/>
                  </a:lnTo>
                  <a:lnTo>
                    <a:pt x="1091227" y="314320"/>
                  </a:lnTo>
                  <a:lnTo>
                    <a:pt x="1105217" y="314552"/>
                  </a:lnTo>
                  <a:lnTo>
                    <a:pt x="1119207" y="314749"/>
                  </a:lnTo>
                  <a:lnTo>
                    <a:pt x="1133197" y="314917"/>
                  </a:lnTo>
                  <a:lnTo>
                    <a:pt x="1147187" y="315061"/>
                  </a:lnTo>
                  <a:lnTo>
                    <a:pt x="1161177" y="315183"/>
                  </a:lnTo>
                  <a:lnTo>
                    <a:pt x="1175167" y="315287"/>
                  </a:lnTo>
                  <a:lnTo>
                    <a:pt x="1189157" y="315376"/>
                  </a:lnTo>
                  <a:lnTo>
                    <a:pt x="1203148" y="315451"/>
                  </a:lnTo>
                  <a:lnTo>
                    <a:pt x="1217138" y="315515"/>
                  </a:lnTo>
                  <a:lnTo>
                    <a:pt x="1231128" y="315570"/>
                  </a:lnTo>
                  <a:lnTo>
                    <a:pt x="1245118" y="315617"/>
                  </a:lnTo>
                  <a:lnTo>
                    <a:pt x="1259108" y="315657"/>
                  </a:lnTo>
                  <a:lnTo>
                    <a:pt x="1273098" y="315690"/>
                  </a:lnTo>
                  <a:lnTo>
                    <a:pt x="1287088" y="315719"/>
                  </a:lnTo>
                  <a:lnTo>
                    <a:pt x="1301078" y="315743"/>
                  </a:lnTo>
                  <a:lnTo>
                    <a:pt x="1315068" y="315764"/>
                  </a:lnTo>
                  <a:lnTo>
                    <a:pt x="1329058" y="315782"/>
                  </a:lnTo>
                  <a:lnTo>
                    <a:pt x="1343048" y="315797"/>
                  </a:lnTo>
                  <a:lnTo>
                    <a:pt x="1357039" y="315810"/>
                  </a:lnTo>
                  <a:lnTo>
                    <a:pt x="1371029" y="315821"/>
                  </a:lnTo>
                  <a:lnTo>
                    <a:pt x="1385019" y="315830"/>
                  </a:lnTo>
                  <a:lnTo>
                    <a:pt x="1385019" y="315830"/>
                  </a:lnTo>
                  <a:lnTo>
                    <a:pt x="1399009" y="315821"/>
                  </a:lnTo>
                  <a:lnTo>
                    <a:pt x="1412999" y="315810"/>
                  </a:lnTo>
                  <a:lnTo>
                    <a:pt x="1426989" y="315797"/>
                  </a:lnTo>
                  <a:lnTo>
                    <a:pt x="1440979" y="315782"/>
                  </a:lnTo>
                  <a:lnTo>
                    <a:pt x="1454969" y="315764"/>
                  </a:lnTo>
                  <a:lnTo>
                    <a:pt x="1468959" y="315743"/>
                  </a:lnTo>
                  <a:lnTo>
                    <a:pt x="1482949" y="315719"/>
                  </a:lnTo>
                  <a:lnTo>
                    <a:pt x="1496939" y="315690"/>
                  </a:lnTo>
                  <a:lnTo>
                    <a:pt x="1510930" y="315657"/>
                  </a:lnTo>
                  <a:lnTo>
                    <a:pt x="1524920" y="315617"/>
                  </a:lnTo>
                  <a:lnTo>
                    <a:pt x="1538910" y="315570"/>
                  </a:lnTo>
                  <a:lnTo>
                    <a:pt x="1552900" y="315515"/>
                  </a:lnTo>
                  <a:lnTo>
                    <a:pt x="1566890" y="315451"/>
                  </a:lnTo>
                  <a:lnTo>
                    <a:pt x="1580880" y="315376"/>
                  </a:lnTo>
                  <a:lnTo>
                    <a:pt x="1594870" y="315287"/>
                  </a:lnTo>
                  <a:lnTo>
                    <a:pt x="1608860" y="315183"/>
                  </a:lnTo>
                  <a:lnTo>
                    <a:pt x="1622850" y="315061"/>
                  </a:lnTo>
                  <a:lnTo>
                    <a:pt x="1636840" y="314917"/>
                  </a:lnTo>
                  <a:lnTo>
                    <a:pt x="1650830" y="314749"/>
                  </a:lnTo>
                  <a:lnTo>
                    <a:pt x="1664821" y="314552"/>
                  </a:lnTo>
                  <a:lnTo>
                    <a:pt x="1678811" y="314320"/>
                  </a:lnTo>
                  <a:lnTo>
                    <a:pt x="1692801" y="314050"/>
                  </a:lnTo>
                  <a:lnTo>
                    <a:pt x="1706791" y="313732"/>
                  </a:lnTo>
                  <a:lnTo>
                    <a:pt x="1720781" y="313361"/>
                  </a:lnTo>
                  <a:lnTo>
                    <a:pt x="1734771" y="312927"/>
                  </a:lnTo>
                  <a:lnTo>
                    <a:pt x="1748761" y="312420"/>
                  </a:lnTo>
                  <a:lnTo>
                    <a:pt x="1762751" y="311828"/>
                  </a:lnTo>
                  <a:lnTo>
                    <a:pt x="1776741" y="311138"/>
                  </a:lnTo>
                  <a:lnTo>
                    <a:pt x="1790731" y="310335"/>
                  </a:lnTo>
                  <a:lnTo>
                    <a:pt x="1804722" y="309401"/>
                  </a:lnTo>
                  <a:lnTo>
                    <a:pt x="1818712" y="308319"/>
                  </a:lnTo>
                  <a:lnTo>
                    <a:pt x="1832702" y="307066"/>
                  </a:lnTo>
                  <a:lnTo>
                    <a:pt x="1846692" y="305620"/>
                  </a:lnTo>
                  <a:lnTo>
                    <a:pt x="1860682" y="303956"/>
                  </a:lnTo>
                  <a:lnTo>
                    <a:pt x="1874672" y="302047"/>
                  </a:lnTo>
                  <a:lnTo>
                    <a:pt x="1888662" y="299866"/>
                  </a:lnTo>
                  <a:lnTo>
                    <a:pt x="1902652" y="297385"/>
                  </a:lnTo>
                  <a:lnTo>
                    <a:pt x="1916642" y="294578"/>
                  </a:lnTo>
                  <a:lnTo>
                    <a:pt x="1930632" y="291420"/>
                  </a:lnTo>
                  <a:lnTo>
                    <a:pt x="1944622" y="287889"/>
                  </a:lnTo>
                  <a:lnTo>
                    <a:pt x="1958613" y="283971"/>
                  </a:lnTo>
                  <a:lnTo>
                    <a:pt x="1972603" y="279657"/>
                  </a:lnTo>
                  <a:lnTo>
                    <a:pt x="1986593" y="274949"/>
                  </a:lnTo>
                  <a:lnTo>
                    <a:pt x="2000583" y="269861"/>
                  </a:lnTo>
                  <a:lnTo>
                    <a:pt x="2014573" y="264418"/>
                  </a:lnTo>
                  <a:lnTo>
                    <a:pt x="2028563" y="258661"/>
                  </a:lnTo>
                  <a:lnTo>
                    <a:pt x="2042553" y="252642"/>
                  </a:lnTo>
                  <a:lnTo>
                    <a:pt x="2056543" y="246426"/>
                  </a:lnTo>
                  <a:lnTo>
                    <a:pt x="2070533" y="240089"/>
                  </a:lnTo>
                  <a:lnTo>
                    <a:pt x="2084523" y="233709"/>
                  </a:lnTo>
                  <a:lnTo>
                    <a:pt x="2098513" y="227372"/>
                  </a:lnTo>
                  <a:lnTo>
                    <a:pt x="2112504" y="221156"/>
                  </a:lnTo>
                  <a:lnTo>
                    <a:pt x="2126494" y="215137"/>
                  </a:lnTo>
                  <a:lnTo>
                    <a:pt x="2140484" y="209380"/>
                  </a:lnTo>
                  <a:lnTo>
                    <a:pt x="2154474" y="203937"/>
                  </a:lnTo>
                  <a:lnTo>
                    <a:pt x="2168464" y="198849"/>
                  </a:lnTo>
                  <a:lnTo>
                    <a:pt x="2182454" y="194141"/>
                  </a:lnTo>
                  <a:lnTo>
                    <a:pt x="2196444" y="189827"/>
                  </a:lnTo>
                  <a:lnTo>
                    <a:pt x="2210434" y="185909"/>
                  </a:lnTo>
                  <a:lnTo>
                    <a:pt x="2224424" y="182378"/>
                  </a:lnTo>
                  <a:lnTo>
                    <a:pt x="2238414" y="179220"/>
                  </a:lnTo>
                  <a:lnTo>
                    <a:pt x="2252404" y="176413"/>
                  </a:lnTo>
                  <a:lnTo>
                    <a:pt x="2266395" y="173932"/>
                  </a:lnTo>
                  <a:lnTo>
                    <a:pt x="2280385" y="171751"/>
                  </a:lnTo>
                  <a:lnTo>
                    <a:pt x="2294375" y="169842"/>
                  </a:lnTo>
                  <a:lnTo>
                    <a:pt x="2308365" y="168178"/>
                  </a:lnTo>
                  <a:lnTo>
                    <a:pt x="2322355" y="166732"/>
                  </a:lnTo>
                  <a:lnTo>
                    <a:pt x="2336345" y="165479"/>
                  </a:lnTo>
                  <a:lnTo>
                    <a:pt x="2350335" y="164397"/>
                  </a:lnTo>
                  <a:lnTo>
                    <a:pt x="2364325" y="163463"/>
                  </a:lnTo>
                  <a:lnTo>
                    <a:pt x="2378315" y="162660"/>
                  </a:lnTo>
                  <a:lnTo>
                    <a:pt x="2392305" y="161970"/>
                  </a:lnTo>
                  <a:lnTo>
                    <a:pt x="2406296" y="161378"/>
                  </a:lnTo>
                  <a:lnTo>
                    <a:pt x="2420286" y="160871"/>
                  </a:lnTo>
                  <a:lnTo>
                    <a:pt x="2434276" y="160437"/>
                  </a:lnTo>
                  <a:lnTo>
                    <a:pt x="2448266" y="160066"/>
                  </a:lnTo>
                  <a:lnTo>
                    <a:pt x="2462256" y="159748"/>
                  </a:lnTo>
                  <a:lnTo>
                    <a:pt x="2476246" y="159477"/>
                  </a:lnTo>
                  <a:lnTo>
                    <a:pt x="2490236" y="159246"/>
                  </a:lnTo>
                  <a:lnTo>
                    <a:pt x="2504226" y="159049"/>
                  </a:lnTo>
                  <a:lnTo>
                    <a:pt x="2518216" y="158881"/>
                  </a:lnTo>
                  <a:lnTo>
                    <a:pt x="2532206" y="158737"/>
                  </a:lnTo>
                  <a:lnTo>
                    <a:pt x="2546196" y="158615"/>
                  </a:lnTo>
                  <a:lnTo>
                    <a:pt x="2560187" y="158511"/>
                  </a:lnTo>
                  <a:lnTo>
                    <a:pt x="2574177" y="158422"/>
                  </a:lnTo>
                  <a:lnTo>
                    <a:pt x="2588167" y="158347"/>
                  </a:lnTo>
                  <a:lnTo>
                    <a:pt x="2602157" y="158283"/>
                  </a:lnTo>
                  <a:lnTo>
                    <a:pt x="2616147" y="158228"/>
                  </a:lnTo>
                  <a:lnTo>
                    <a:pt x="2630137" y="158181"/>
                  </a:lnTo>
                  <a:lnTo>
                    <a:pt x="2644127" y="158141"/>
                  </a:lnTo>
                  <a:lnTo>
                    <a:pt x="2658117" y="158108"/>
                  </a:lnTo>
                  <a:lnTo>
                    <a:pt x="2672107" y="158079"/>
                  </a:lnTo>
                  <a:lnTo>
                    <a:pt x="2686097" y="158054"/>
                  </a:lnTo>
                  <a:lnTo>
                    <a:pt x="2700087" y="158034"/>
                  </a:lnTo>
                  <a:lnTo>
                    <a:pt x="2714078" y="158016"/>
                  </a:lnTo>
                  <a:lnTo>
                    <a:pt x="2728068" y="158001"/>
                  </a:lnTo>
                  <a:lnTo>
                    <a:pt x="2742058" y="157988"/>
                  </a:lnTo>
                  <a:lnTo>
                    <a:pt x="2756048" y="157977"/>
                  </a:lnTo>
                  <a:lnTo>
                    <a:pt x="2770038" y="157968"/>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58" name="pl58"/>
            <p:cNvSpPr/>
            <p:nvPr/>
          </p:nvSpPr>
          <p:spPr>
            <a:xfrm>
              <a:off x="2737948" y="2642773"/>
              <a:ext cx="4155057" cy="1105672"/>
            </a:xfrm>
            <a:custGeom>
              <a:avLst/>
              <a:pathLst>
                <a:path w="4155057" h="1105672">
                  <a:moveTo>
                    <a:pt x="0" y="1105672"/>
                  </a:moveTo>
                  <a:lnTo>
                    <a:pt x="13990" y="1105662"/>
                  </a:lnTo>
                  <a:lnTo>
                    <a:pt x="27980" y="1105651"/>
                  </a:lnTo>
                  <a:lnTo>
                    <a:pt x="41970" y="1105639"/>
                  </a:lnTo>
                  <a:lnTo>
                    <a:pt x="55960" y="1105624"/>
                  </a:lnTo>
                  <a:lnTo>
                    <a:pt x="69950" y="1105606"/>
                  </a:lnTo>
                  <a:lnTo>
                    <a:pt x="83940" y="1105585"/>
                  </a:lnTo>
                  <a:lnTo>
                    <a:pt x="97930" y="1105561"/>
                  </a:lnTo>
                  <a:lnTo>
                    <a:pt x="111920" y="1105532"/>
                  </a:lnTo>
                  <a:lnTo>
                    <a:pt x="125910" y="1105498"/>
                  </a:lnTo>
                  <a:lnTo>
                    <a:pt x="139900" y="1105458"/>
                  </a:lnTo>
                  <a:lnTo>
                    <a:pt x="153891" y="1105412"/>
                  </a:lnTo>
                  <a:lnTo>
                    <a:pt x="167881" y="1105357"/>
                  </a:lnTo>
                  <a:lnTo>
                    <a:pt x="181871" y="1105293"/>
                  </a:lnTo>
                  <a:lnTo>
                    <a:pt x="195861" y="1105217"/>
                  </a:lnTo>
                  <a:lnTo>
                    <a:pt x="209851" y="1105128"/>
                  </a:lnTo>
                  <a:lnTo>
                    <a:pt x="223841" y="1105024"/>
                  </a:lnTo>
                  <a:lnTo>
                    <a:pt x="237831" y="1104902"/>
                  </a:lnTo>
                  <a:lnTo>
                    <a:pt x="251821" y="1104759"/>
                  </a:lnTo>
                  <a:lnTo>
                    <a:pt x="265811" y="1104590"/>
                  </a:lnTo>
                  <a:lnTo>
                    <a:pt x="279801" y="1104393"/>
                  </a:lnTo>
                  <a:lnTo>
                    <a:pt x="293791" y="1104162"/>
                  </a:lnTo>
                  <a:lnTo>
                    <a:pt x="307782" y="1103891"/>
                  </a:lnTo>
                  <a:lnTo>
                    <a:pt x="321772" y="1103574"/>
                  </a:lnTo>
                  <a:lnTo>
                    <a:pt x="335762" y="1103203"/>
                  </a:lnTo>
                  <a:lnTo>
                    <a:pt x="349752" y="1102768"/>
                  </a:lnTo>
                  <a:lnTo>
                    <a:pt x="363742" y="1102261"/>
                  </a:lnTo>
                  <a:lnTo>
                    <a:pt x="377732" y="1101669"/>
                  </a:lnTo>
                  <a:lnTo>
                    <a:pt x="391722" y="1100979"/>
                  </a:lnTo>
                  <a:lnTo>
                    <a:pt x="405712" y="1100176"/>
                  </a:lnTo>
                  <a:lnTo>
                    <a:pt x="419702" y="1099243"/>
                  </a:lnTo>
                  <a:lnTo>
                    <a:pt x="433692" y="1098160"/>
                  </a:lnTo>
                  <a:lnTo>
                    <a:pt x="447682" y="1096908"/>
                  </a:lnTo>
                  <a:lnTo>
                    <a:pt x="461673" y="1095462"/>
                  </a:lnTo>
                  <a:lnTo>
                    <a:pt x="475663" y="1093797"/>
                  </a:lnTo>
                  <a:lnTo>
                    <a:pt x="489653" y="1091888"/>
                  </a:lnTo>
                  <a:lnTo>
                    <a:pt x="503643" y="1089707"/>
                  </a:lnTo>
                  <a:lnTo>
                    <a:pt x="517633" y="1087227"/>
                  </a:lnTo>
                  <a:lnTo>
                    <a:pt x="531623" y="1084420"/>
                  </a:lnTo>
                  <a:lnTo>
                    <a:pt x="545613" y="1081261"/>
                  </a:lnTo>
                  <a:lnTo>
                    <a:pt x="559603" y="1077731"/>
                  </a:lnTo>
                  <a:lnTo>
                    <a:pt x="573593" y="1073812"/>
                  </a:lnTo>
                  <a:lnTo>
                    <a:pt x="587583" y="1069498"/>
                  </a:lnTo>
                  <a:lnTo>
                    <a:pt x="601574" y="1064791"/>
                  </a:lnTo>
                  <a:lnTo>
                    <a:pt x="615564" y="1059702"/>
                  </a:lnTo>
                  <a:lnTo>
                    <a:pt x="629554" y="1054260"/>
                  </a:lnTo>
                  <a:lnTo>
                    <a:pt x="643544" y="1048502"/>
                  </a:lnTo>
                  <a:lnTo>
                    <a:pt x="657534" y="1042483"/>
                  </a:lnTo>
                  <a:lnTo>
                    <a:pt x="671524" y="1036268"/>
                  </a:lnTo>
                  <a:lnTo>
                    <a:pt x="685514" y="1029930"/>
                  </a:lnTo>
                  <a:lnTo>
                    <a:pt x="699504" y="1023551"/>
                  </a:lnTo>
                  <a:lnTo>
                    <a:pt x="713494" y="1017213"/>
                  </a:lnTo>
                  <a:lnTo>
                    <a:pt x="727484" y="1010998"/>
                  </a:lnTo>
                  <a:lnTo>
                    <a:pt x="741474" y="1004979"/>
                  </a:lnTo>
                  <a:lnTo>
                    <a:pt x="755465" y="999221"/>
                  </a:lnTo>
                  <a:lnTo>
                    <a:pt x="769455" y="993779"/>
                  </a:lnTo>
                  <a:lnTo>
                    <a:pt x="783445" y="988690"/>
                  </a:lnTo>
                  <a:lnTo>
                    <a:pt x="797435" y="983983"/>
                  </a:lnTo>
                  <a:lnTo>
                    <a:pt x="811425" y="979669"/>
                  </a:lnTo>
                  <a:lnTo>
                    <a:pt x="825415" y="975750"/>
                  </a:lnTo>
                  <a:lnTo>
                    <a:pt x="839405" y="972220"/>
                  </a:lnTo>
                  <a:lnTo>
                    <a:pt x="853395" y="969061"/>
                  </a:lnTo>
                  <a:lnTo>
                    <a:pt x="867385" y="966254"/>
                  </a:lnTo>
                  <a:lnTo>
                    <a:pt x="881375" y="963774"/>
                  </a:lnTo>
                  <a:lnTo>
                    <a:pt x="895365" y="961593"/>
                  </a:lnTo>
                  <a:lnTo>
                    <a:pt x="909356" y="959684"/>
                  </a:lnTo>
                  <a:lnTo>
                    <a:pt x="923346" y="958019"/>
                  </a:lnTo>
                  <a:lnTo>
                    <a:pt x="937336" y="956573"/>
                  </a:lnTo>
                  <a:lnTo>
                    <a:pt x="951326" y="955321"/>
                  </a:lnTo>
                  <a:lnTo>
                    <a:pt x="965316" y="954238"/>
                  </a:lnTo>
                  <a:lnTo>
                    <a:pt x="979306" y="953305"/>
                  </a:lnTo>
                  <a:lnTo>
                    <a:pt x="993296" y="952502"/>
                  </a:lnTo>
                  <a:lnTo>
                    <a:pt x="1007286" y="951812"/>
                  </a:lnTo>
                  <a:lnTo>
                    <a:pt x="1021276" y="951220"/>
                  </a:lnTo>
                  <a:lnTo>
                    <a:pt x="1035266" y="950713"/>
                  </a:lnTo>
                  <a:lnTo>
                    <a:pt x="1049256" y="950278"/>
                  </a:lnTo>
                  <a:lnTo>
                    <a:pt x="1063247" y="949907"/>
                  </a:lnTo>
                  <a:lnTo>
                    <a:pt x="1077237" y="949590"/>
                  </a:lnTo>
                  <a:lnTo>
                    <a:pt x="1091227" y="949319"/>
                  </a:lnTo>
                  <a:lnTo>
                    <a:pt x="1105217" y="949088"/>
                  </a:lnTo>
                  <a:lnTo>
                    <a:pt x="1119207" y="948890"/>
                  </a:lnTo>
                  <a:lnTo>
                    <a:pt x="1133197" y="948722"/>
                  </a:lnTo>
                  <a:lnTo>
                    <a:pt x="1147187" y="948579"/>
                  </a:lnTo>
                  <a:lnTo>
                    <a:pt x="1161177" y="948457"/>
                  </a:lnTo>
                  <a:lnTo>
                    <a:pt x="1175167" y="948353"/>
                  </a:lnTo>
                  <a:lnTo>
                    <a:pt x="1189157" y="948264"/>
                  </a:lnTo>
                  <a:lnTo>
                    <a:pt x="1203148" y="948188"/>
                  </a:lnTo>
                  <a:lnTo>
                    <a:pt x="1217138" y="948124"/>
                  </a:lnTo>
                  <a:lnTo>
                    <a:pt x="1231128" y="948069"/>
                  </a:lnTo>
                  <a:lnTo>
                    <a:pt x="1245118" y="948023"/>
                  </a:lnTo>
                  <a:lnTo>
                    <a:pt x="1259108" y="947983"/>
                  </a:lnTo>
                  <a:lnTo>
                    <a:pt x="1273098" y="947949"/>
                  </a:lnTo>
                  <a:lnTo>
                    <a:pt x="1287088" y="947920"/>
                  </a:lnTo>
                  <a:lnTo>
                    <a:pt x="1301078" y="947896"/>
                  </a:lnTo>
                  <a:lnTo>
                    <a:pt x="1315068" y="947875"/>
                  </a:lnTo>
                  <a:lnTo>
                    <a:pt x="1329058" y="947857"/>
                  </a:lnTo>
                  <a:lnTo>
                    <a:pt x="1343048" y="947842"/>
                  </a:lnTo>
                  <a:lnTo>
                    <a:pt x="1357039" y="947829"/>
                  </a:lnTo>
                  <a:lnTo>
                    <a:pt x="1371029" y="947819"/>
                  </a:lnTo>
                  <a:lnTo>
                    <a:pt x="1385019" y="947809"/>
                  </a:lnTo>
                  <a:lnTo>
                    <a:pt x="1385019" y="947438"/>
                  </a:lnTo>
                  <a:lnTo>
                    <a:pt x="1399009" y="947383"/>
                  </a:lnTo>
                  <a:lnTo>
                    <a:pt x="1412999" y="947317"/>
                  </a:lnTo>
                  <a:lnTo>
                    <a:pt x="1426989" y="947240"/>
                  </a:lnTo>
                  <a:lnTo>
                    <a:pt x="1440979" y="947150"/>
                  </a:lnTo>
                  <a:lnTo>
                    <a:pt x="1454969" y="947043"/>
                  </a:lnTo>
                  <a:lnTo>
                    <a:pt x="1468959" y="946919"/>
                  </a:lnTo>
                  <a:lnTo>
                    <a:pt x="1482949" y="946772"/>
                  </a:lnTo>
                  <a:lnTo>
                    <a:pt x="1496939" y="946599"/>
                  </a:lnTo>
                  <a:lnTo>
                    <a:pt x="1510930" y="946397"/>
                  </a:lnTo>
                  <a:lnTo>
                    <a:pt x="1524920" y="946159"/>
                  </a:lnTo>
                  <a:lnTo>
                    <a:pt x="1538910" y="945879"/>
                  </a:lnTo>
                  <a:lnTo>
                    <a:pt x="1552900" y="945550"/>
                  </a:lnTo>
                  <a:lnTo>
                    <a:pt x="1566890" y="945164"/>
                  </a:lnTo>
                  <a:lnTo>
                    <a:pt x="1580880" y="944711"/>
                  </a:lnTo>
                  <a:lnTo>
                    <a:pt x="1594870" y="944179"/>
                  </a:lnTo>
                  <a:lnTo>
                    <a:pt x="1608860" y="943554"/>
                  </a:lnTo>
                  <a:lnTo>
                    <a:pt x="1622850" y="942821"/>
                  </a:lnTo>
                  <a:lnTo>
                    <a:pt x="1636840" y="941961"/>
                  </a:lnTo>
                  <a:lnTo>
                    <a:pt x="1650830" y="940951"/>
                  </a:lnTo>
                  <a:lnTo>
                    <a:pt x="1664821" y="939768"/>
                  </a:lnTo>
                  <a:lnTo>
                    <a:pt x="1678811" y="938380"/>
                  </a:lnTo>
                  <a:lnTo>
                    <a:pt x="1692801" y="936755"/>
                  </a:lnTo>
                  <a:lnTo>
                    <a:pt x="1706791" y="934851"/>
                  </a:lnTo>
                  <a:lnTo>
                    <a:pt x="1720781" y="932624"/>
                  </a:lnTo>
                  <a:lnTo>
                    <a:pt x="1734771" y="930019"/>
                  </a:lnTo>
                  <a:lnTo>
                    <a:pt x="1748761" y="926976"/>
                  </a:lnTo>
                  <a:lnTo>
                    <a:pt x="1762751" y="923425"/>
                  </a:lnTo>
                  <a:lnTo>
                    <a:pt x="1776741" y="919285"/>
                  </a:lnTo>
                  <a:lnTo>
                    <a:pt x="1790731" y="914466"/>
                  </a:lnTo>
                  <a:lnTo>
                    <a:pt x="1804722" y="908866"/>
                  </a:lnTo>
                  <a:lnTo>
                    <a:pt x="1818712" y="902371"/>
                  </a:lnTo>
                  <a:lnTo>
                    <a:pt x="1832702" y="894854"/>
                  </a:lnTo>
                  <a:lnTo>
                    <a:pt x="1846692" y="886178"/>
                  </a:lnTo>
                  <a:lnTo>
                    <a:pt x="1860682" y="876192"/>
                  </a:lnTo>
                  <a:lnTo>
                    <a:pt x="1874672" y="864739"/>
                  </a:lnTo>
                  <a:lnTo>
                    <a:pt x="1888662" y="851653"/>
                  </a:lnTo>
                  <a:lnTo>
                    <a:pt x="1902652" y="836770"/>
                  </a:lnTo>
                  <a:lnTo>
                    <a:pt x="1916642" y="819927"/>
                  </a:lnTo>
                  <a:lnTo>
                    <a:pt x="1930632" y="800977"/>
                  </a:lnTo>
                  <a:lnTo>
                    <a:pt x="1944622" y="779793"/>
                  </a:lnTo>
                  <a:lnTo>
                    <a:pt x="1958613" y="756283"/>
                  </a:lnTo>
                  <a:lnTo>
                    <a:pt x="1972603" y="730399"/>
                  </a:lnTo>
                  <a:lnTo>
                    <a:pt x="1986593" y="702152"/>
                  </a:lnTo>
                  <a:lnTo>
                    <a:pt x="2000583" y="671622"/>
                  </a:lnTo>
                  <a:lnTo>
                    <a:pt x="2014573" y="638966"/>
                  </a:lnTo>
                  <a:lnTo>
                    <a:pt x="2028563" y="604422"/>
                  </a:lnTo>
                  <a:lnTo>
                    <a:pt x="2042553" y="568308"/>
                  </a:lnTo>
                  <a:lnTo>
                    <a:pt x="2056543" y="531015"/>
                  </a:lnTo>
                  <a:lnTo>
                    <a:pt x="2070533" y="492989"/>
                  </a:lnTo>
                  <a:lnTo>
                    <a:pt x="2084523" y="454714"/>
                  </a:lnTo>
                  <a:lnTo>
                    <a:pt x="2098513" y="416688"/>
                  </a:lnTo>
                  <a:lnTo>
                    <a:pt x="2112504" y="379395"/>
                  </a:lnTo>
                  <a:lnTo>
                    <a:pt x="2126494" y="343281"/>
                  </a:lnTo>
                  <a:lnTo>
                    <a:pt x="2140484" y="308737"/>
                  </a:lnTo>
                  <a:lnTo>
                    <a:pt x="2154474" y="276081"/>
                  </a:lnTo>
                  <a:lnTo>
                    <a:pt x="2168464" y="245551"/>
                  </a:lnTo>
                  <a:lnTo>
                    <a:pt x="2182454" y="217304"/>
                  </a:lnTo>
                  <a:lnTo>
                    <a:pt x="2196444" y="191420"/>
                  </a:lnTo>
                  <a:lnTo>
                    <a:pt x="2210434" y="167910"/>
                  </a:lnTo>
                  <a:lnTo>
                    <a:pt x="2224424" y="146726"/>
                  </a:lnTo>
                  <a:lnTo>
                    <a:pt x="2238414" y="127776"/>
                  </a:lnTo>
                  <a:lnTo>
                    <a:pt x="2252404" y="110933"/>
                  </a:lnTo>
                  <a:lnTo>
                    <a:pt x="2266395" y="96050"/>
                  </a:lnTo>
                  <a:lnTo>
                    <a:pt x="2280385" y="82964"/>
                  </a:lnTo>
                  <a:lnTo>
                    <a:pt x="2294375" y="71511"/>
                  </a:lnTo>
                  <a:lnTo>
                    <a:pt x="2308365" y="61525"/>
                  </a:lnTo>
                  <a:lnTo>
                    <a:pt x="2322355" y="52848"/>
                  </a:lnTo>
                  <a:lnTo>
                    <a:pt x="2336345" y="45332"/>
                  </a:lnTo>
                  <a:lnTo>
                    <a:pt x="2350335" y="38837"/>
                  </a:lnTo>
                  <a:lnTo>
                    <a:pt x="2364325" y="33237"/>
                  </a:lnTo>
                  <a:lnTo>
                    <a:pt x="2378315" y="28418"/>
                  </a:lnTo>
                  <a:lnTo>
                    <a:pt x="2392305" y="24278"/>
                  </a:lnTo>
                  <a:lnTo>
                    <a:pt x="2406296" y="20727"/>
                  </a:lnTo>
                  <a:lnTo>
                    <a:pt x="2420286" y="17684"/>
                  </a:lnTo>
                  <a:lnTo>
                    <a:pt x="2434276" y="15079"/>
                  </a:lnTo>
                  <a:lnTo>
                    <a:pt x="2448266" y="12852"/>
                  </a:lnTo>
                  <a:lnTo>
                    <a:pt x="2462256" y="10948"/>
                  </a:lnTo>
                  <a:lnTo>
                    <a:pt x="2476246" y="9323"/>
                  </a:lnTo>
                  <a:lnTo>
                    <a:pt x="2490236" y="7935"/>
                  </a:lnTo>
                  <a:lnTo>
                    <a:pt x="2504226" y="6752"/>
                  </a:lnTo>
                  <a:lnTo>
                    <a:pt x="2518216" y="5742"/>
                  </a:lnTo>
                  <a:lnTo>
                    <a:pt x="2532206" y="4882"/>
                  </a:lnTo>
                  <a:lnTo>
                    <a:pt x="2546196" y="4149"/>
                  </a:lnTo>
                  <a:lnTo>
                    <a:pt x="2560187" y="3524"/>
                  </a:lnTo>
                  <a:lnTo>
                    <a:pt x="2574177" y="2992"/>
                  </a:lnTo>
                  <a:lnTo>
                    <a:pt x="2588167" y="2539"/>
                  </a:lnTo>
                  <a:lnTo>
                    <a:pt x="2602157" y="2153"/>
                  </a:lnTo>
                  <a:lnTo>
                    <a:pt x="2616147" y="1824"/>
                  </a:lnTo>
                  <a:lnTo>
                    <a:pt x="2630137" y="1544"/>
                  </a:lnTo>
                  <a:lnTo>
                    <a:pt x="2644127" y="1306"/>
                  </a:lnTo>
                  <a:lnTo>
                    <a:pt x="2658117" y="1104"/>
                  </a:lnTo>
                  <a:lnTo>
                    <a:pt x="2672107" y="931"/>
                  </a:lnTo>
                  <a:lnTo>
                    <a:pt x="2686097" y="784"/>
                  </a:lnTo>
                  <a:lnTo>
                    <a:pt x="2700087" y="659"/>
                  </a:lnTo>
                  <a:lnTo>
                    <a:pt x="2714078" y="553"/>
                  </a:lnTo>
                  <a:lnTo>
                    <a:pt x="2728068" y="463"/>
                  </a:lnTo>
                  <a:lnTo>
                    <a:pt x="2742058" y="386"/>
                  </a:lnTo>
                  <a:lnTo>
                    <a:pt x="2756048" y="320"/>
                  </a:lnTo>
                  <a:lnTo>
                    <a:pt x="2770038" y="264"/>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8475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60" name="pl60"/>
            <p:cNvSpPr/>
            <p:nvPr/>
          </p:nvSpPr>
          <p:spPr>
            <a:xfrm>
              <a:off x="2737948" y="1537206"/>
              <a:ext cx="4155057" cy="789576"/>
            </a:xfrm>
            <a:custGeom>
              <a:avLst/>
              <a:pathLst>
                <a:path w="4155057" h="789576">
                  <a:moveTo>
                    <a:pt x="0" y="631661"/>
                  </a:moveTo>
                  <a:lnTo>
                    <a:pt x="13990" y="631670"/>
                  </a:lnTo>
                  <a:lnTo>
                    <a:pt x="27980" y="631681"/>
                  </a:lnTo>
                  <a:lnTo>
                    <a:pt x="41970" y="631694"/>
                  </a:lnTo>
                  <a:lnTo>
                    <a:pt x="55960" y="631709"/>
                  </a:lnTo>
                  <a:lnTo>
                    <a:pt x="69950" y="631727"/>
                  </a:lnTo>
                  <a:lnTo>
                    <a:pt x="83940" y="631747"/>
                  </a:lnTo>
                  <a:lnTo>
                    <a:pt x="97930" y="631772"/>
                  </a:lnTo>
                  <a:lnTo>
                    <a:pt x="111920" y="631801"/>
                  </a:lnTo>
                  <a:lnTo>
                    <a:pt x="125910" y="631834"/>
                  </a:lnTo>
                  <a:lnTo>
                    <a:pt x="139900" y="631874"/>
                  </a:lnTo>
                  <a:lnTo>
                    <a:pt x="153891" y="631921"/>
                  </a:lnTo>
                  <a:lnTo>
                    <a:pt x="167881" y="631975"/>
                  </a:lnTo>
                  <a:lnTo>
                    <a:pt x="181871" y="632040"/>
                  </a:lnTo>
                  <a:lnTo>
                    <a:pt x="195861" y="632115"/>
                  </a:lnTo>
                  <a:lnTo>
                    <a:pt x="209851" y="632204"/>
                  </a:lnTo>
                  <a:lnTo>
                    <a:pt x="223841" y="632308"/>
                  </a:lnTo>
                  <a:lnTo>
                    <a:pt x="237831" y="632430"/>
                  </a:lnTo>
                  <a:lnTo>
                    <a:pt x="251821" y="632574"/>
                  </a:lnTo>
                  <a:lnTo>
                    <a:pt x="265811" y="632742"/>
                  </a:lnTo>
                  <a:lnTo>
                    <a:pt x="279801" y="632939"/>
                  </a:lnTo>
                  <a:lnTo>
                    <a:pt x="293791" y="633170"/>
                  </a:lnTo>
                  <a:lnTo>
                    <a:pt x="307782" y="633441"/>
                  </a:lnTo>
                  <a:lnTo>
                    <a:pt x="321772" y="633759"/>
                  </a:lnTo>
                  <a:lnTo>
                    <a:pt x="335762" y="634130"/>
                  </a:lnTo>
                  <a:lnTo>
                    <a:pt x="349752" y="634564"/>
                  </a:lnTo>
                  <a:lnTo>
                    <a:pt x="363742" y="635071"/>
                  </a:lnTo>
                  <a:lnTo>
                    <a:pt x="377732" y="635663"/>
                  </a:lnTo>
                  <a:lnTo>
                    <a:pt x="391722" y="636353"/>
                  </a:lnTo>
                  <a:lnTo>
                    <a:pt x="405712" y="637156"/>
                  </a:lnTo>
                  <a:lnTo>
                    <a:pt x="419702" y="638090"/>
                  </a:lnTo>
                  <a:lnTo>
                    <a:pt x="433692" y="639172"/>
                  </a:lnTo>
                  <a:lnTo>
                    <a:pt x="447682" y="640425"/>
                  </a:lnTo>
                  <a:lnTo>
                    <a:pt x="461673" y="641871"/>
                  </a:lnTo>
                  <a:lnTo>
                    <a:pt x="475663" y="643535"/>
                  </a:lnTo>
                  <a:lnTo>
                    <a:pt x="489653" y="645444"/>
                  </a:lnTo>
                  <a:lnTo>
                    <a:pt x="503643" y="647625"/>
                  </a:lnTo>
                  <a:lnTo>
                    <a:pt x="517633" y="650106"/>
                  </a:lnTo>
                  <a:lnTo>
                    <a:pt x="531623" y="652913"/>
                  </a:lnTo>
                  <a:lnTo>
                    <a:pt x="545613" y="656071"/>
                  </a:lnTo>
                  <a:lnTo>
                    <a:pt x="559603" y="659602"/>
                  </a:lnTo>
                  <a:lnTo>
                    <a:pt x="573593" y="663520"/>
                  </a:lnTo>
                  <a:lnTo>
                    <a:pt x="587583" y="667834"/>
                  </a:lnTo>
                  <a:lnTo>
                    <a:pt x="601574" y="672542"/>
                  </a:lnTo>
                  <a:lnTo>
                    <a:pt x="615564" y="677630"/>
                  </a:lnTo>
                  <a:lnTo>
                    <a:pt x="629554" y="683073"/>
                  </a:lnTo>
                  <a:lnTo>
                    <a:pt x="643544" y="688830"/>
                  </a:lnTo>
                  <a:lnTo>
                    <a:pt x="657534" y="694849"/>
                  </a:lnTo>
                  <a:lnTo>
                    <a:pt x="671524" y="701065"/>
                  </a:lnTo>
                  <a:lnTo>
                    <a:pt x="685514" y="707402"/>
                  </a:lnTo>
                  <a:lnTo>
                    <a:pt x="699504" y="713782"/>
                  </a:lnTo>
                  <a:lnTo>
                    <a:pt x="713494" y="720119"/>
                  </a:lnTo>
                  <a:lnTo>
                    <a:pt x="727484" y="726335"/>
                  </a:lnTo>
                  <a:lnTo>
                    <a:pt x="741474" y="732354"/>
                  </a:lnTo>
                  <a:lnTo>
                    <a:pt x="755465" y="738111"/>
                  </a:lnTo>
                  <a:lnTo>
                    <a:pt x="769455" y="743554"/>
                  </a:lnTo>
                  <a:lnTo>
                    <a:pt x="783445" y="748642"/>
                  </a:lnTo>
                  <a:lnTo>
                    <a:pt x="797435" y="753350"/>
                  </a:lnTo>
                  <a:lnTo>
                    <a:pt x="811425" y="757664"/>
                  </a:lnTo>
                  <a:lnTo>
                    <a:pt x="825415" y="761582"/>
                  </a:lnTo>
                  <a:lnTo>
                    <a:pt x="839405" y="765113"/>
                  </a:lnTo>
                  <a:lnTo>
                    <a:pt x="853395" y="768271"/>
                  </a:lnTo>
                  <a:lnTo>
                    <a:pt x="867385" y="771078"/>
                  </a:lnTo>
                  <a:lnTo>
                    <a:pt x="881375" y="773559"/>
                  </a:lnTo>
                  <a:lnTo>
                    <a:pt x="895365" y="775740"/>
                  </a:lnTo>
                  <a:lnTo>
                    <a:pt x="909356" y="777649"/>
                  </a:lnTo>
                  <a:lnTo>
                    <a:pt x="923346" y="779313"/>
                  </a:lnTo>
                  <a:lnTo>
                    <a:pt x="937336" y="780759"/>
                  </a:lnTo>
                  <a:lnTo>
                    <a:pt x="951326" y="782012"/>
                  </a:lnTo>
                  <a:lnTo>
                    <a:pt x="965316" y="783094"/>
                  </a:lnTo>
                  <a:lnTo>
                    <a:pt x="979306" y="784028"/>
                  </a:lnTo>
                  <a:lnTo>
                    <a:pt x="993296" y="784831"/>
                  </a:lnTo>
                  <a:lnTo>
                    <a:pt x="1007286" y="785521"/>
                  </a:lnTo>
                  <a:lnTo>
                    <a:pt x="1021276" y="786113"/>
                  </a:lnTo>
                  <a:lnTo>
                    <a:pt x="1035266" y="786620"/>
                  </a:lnTo>
                  <a:lnTo>
                    <a:pt x="1049256" y="787054"/>
                  </a:lnTo>
                  <a:lnTo>
                    <a:pt x="1063247" y="787425"/>
                  </a:lnTo>
                  <a:lnTo>
                    <a:pt x="1077237" y="787743"/>
                  </a:lnTo>
                  <a:lnTo>
                    <a:pt x="1091227" y="788013"/>
                  </a:lnTo>
                  <a:lnTo>
                    <a:pt x="1105217" y="788245"/>
                  </a:lnTo>
                  <a:lnTo>
                    <a:pt x="1119207" y="788442"/>
                  </a:lnTo>
                  <a:lnTo>
                    <a:pt x="1133197" y="788610"/>
                  </a:lnTo>
                  <a:lnTo>
                    <a:pt x="1147187" y="788754"/>
                  </a:lnTo>
                  <a:lnTo>
                    <a:pt x="1161177" y="788876"/>
                  </a:lnTo>
                  <a:lnTo>
                    <a:pt x="1175167" y="788980"/>
                  </a:lnTo>
                  <a:lnTo>
                    <a:pt x="1189157" y="789069"/>
                  </a:lnTo>
                  <a:lnTo>
                    <a:pt x="1203148" y="789144"/>
                  </a:lnTo>
                  <a:lnTo>
                    <a:pt x="1217138" y="789208"/>
                  </a:lnTo>
                  <a:lnTo>
                    <a:pt x="1231128" y="789263"/>
                  </a:lnTo>
                  <a:lnTo>
                    <a:pt x="1245118" y="789310"/>
                  </a:lnTo>
                  <a:lnTo>
                    <a:pt x="1259108" y="789350"/>
                  </a:lnTo>
                  <a:lnTo>
                    <a:pt x="1273098" y="789383"/>
                  </a:lnTo>
                  <a:lnTo>
                    <a:pt x="1287088" y="789412"/>
                  </a:lnTo>
                  <a:lnTo>
                    <a:pt x="1301078" y="789436"/>
                  </a:lnTo>
                  <a:lnTo>
                    <a:pt x="1315068" y="789457"/>
                  </a:lnTo>
                  <a:lnTo>
                    <a:pt x="1329058" y="789475"/>
                  </a:lnTo>
                  <a:lnTo>
                    <a:pt x="1343048" y="789490"/>
                  </a:lnTo>
                  <a:lnTo>
                    <a:pt x="1357039" y="789503"/>
                  </a:lnTo>
                  <a:lnTo>
                    <a:pt x="1371029" y="789514"/>
                  </a:lnTo>
                  <a:lnTo>
                    <a:pt x="1385019" y="789523"/>
                  </a:lnTo>
                  <a:lnTo>
                    <a:pt x="1385019" y="789576"/>
                  </a:lnTo>
                  <a:lnTo>
                    <a:pt x="1399009" y="789576"/>
                  </a:lnTo>
                  <a:lnTo>
                    <a:pt x="1412999" y="789576"/>
                  </a:lnTo>
                  <a:lnTo>
                    <a:pt x="1426989" y="789576"/>
                  </a:lnTo>
                  <a:lnTo>
                    <a:pt x="1440979" y="789576"/>
                  </a:lnTo>
                  <a:lnTo>
                    <a:pt x="1454969" y="789576"/>
                  </a:lnTo>
                  <a:lnTo>
                    <a:pt x="1468959" y="789576"/>
                  </a:lnTo>
                  <a:lnTo>
                    <a:pt x="1482949" y="789576"/>
                  </a:lnTo>
                  <a:lnTo>
                    <a:pt x="1496939" y="789576"/>
                  </a:lnTo>
                  <a:lnTo>
                    <a:pt x="1510930" y="789576"/>
                  </a:lnTo>
                  <a:lnTo>
                    <a:pt x="1524920" y="789576"/>
                  </a:lnTo>
                  <a:lnTo>
                    <a:pt x="1538910" y="789576"/>
                  </a:lnTo>
                  <a:lnTo>
                    <a:pt x="1552900" y="789576"/>
                  </a:lnTo>
                  <a:lnTo>
                    <a:pt x="1566890" y="789576"/>
                  </a:lnTo>
                  <a:lnTo>
                    <a:pt x="1580880" y="789576"/>
                  </a:lnTo>
                  <a:lnTo>
                    <a:pt x="1594870" y="789576"/>
                  </a:lnTo>
                  <a:lnTo>
                    <a:pt x="1608860" y="789576"/>
                  </a:lnTo>
                  <a:lnTo>
                    <a:pt x="1622850" y="789576"/>
                  </a:lnTo>
                  <a:lnTo>
                    <a:pt x="1636840" y="789576"/>
                  </a:lnTo>
                  <a:lnTo>
                    <a:pt x="1650830" y="789576"/>
                  </a:lnTo>
                  <a:lnTo>
                    <a:pt x="1664821" y="789576"/>
                  </a:lnTo>
                  <a:lnTo>
                    <a:pt x="1678811" y="789576"/>
                  </a:lnTo>
                  <a:lnTo>
                    <a:pt x="1692801" y="789576"/>
                  </a:lnTo>
                  <a:lnTo>
                    <a:pt x="1706791" y="789576"/>
                  </a:lnTo>
                  <a:lnTo>
                    <a:pt x="1720781" y="789576"/>
                  </a:lnTo>
                  <a:lnTo>
                    <a:pt x="1734771" y="789576"/>
                  </a:lnTo>
                  <a:lnTo>
                    <a:pt x="1748761" y="789576"/>
                  </a:lnTo>
                  <a:lnTo>
                    <a:pt x="1762751" y="789576"/>
                  </a:lnTo>
                  <a:lnTo>
                    <a:pt x="1776741" y="789576"/>
                  </a:lnTo>
                  <a:lnTo>
                    <a:pt x="1790731" y="789576"/>
                  </a:lnTo>
                  <a:lnTo>
                    <a:pt x="1804722" y="789576"/>
                  </a:lnTo>
                  <a:lnTo>
                    <a:pt x="1818712" y="789576"/>
                  </a:lnTo>
                  <a:lnTo>
                    <a:pt x="1832702" y="789576"/>
                  </a:lnTo>
                  <a:lnTo>
                    <a:pt x="1846692" y="789576"/>
                  </a:lnTo>
                  <a:lnTo>
                    <a:pt x="1860682" y="789576"/>
                  </a:lnTo>
                  <a:lnTo>
                    <a:pt x="1874672" y="789576"/>
                  </a:lnTo>
                  <a:lnTo>
                    <a:pt x="1888662" y="789576"/>
                  </a:lnTo>
                  <a:lnTo>
                    <a:pt x="1902652" y="789576"/>
                  </a:lnTo>
                  <a:lnTo>
                    <a:pt x="1916642" y="789576"/>
                  </a:lnTo>
                  <a:lnTo>
                    <a:pt x="1930632" y="789576"/>
                  </a:lnTo>
                  <a:lnTo>
                    <a:pt x="1944622" y="789576"/>
                  </a:lnTo>
                  <a:lnTo>
                    <a:pt x="1958613" y="789576"/>
                  </a:lnTo>
                  <a:lnTo>
                    <a:pt x="1972603" y="789576"/>
                  </a:lnTo>
                  <a:lnTo>
                    <a:pt x="1986593" y="789576"/>
                  </a:lnTo>
                  <a:lnTo>
                    <a:pt x="2000583" y="789576"/>
                  </a:lnTo>
                  <a:lnTo>
                    <a:pt x="2014573" y="789576"/>
                  </a:lnTo>
                  <a:lnTo>
                    <a:pt x="2028563" y="789576"/>
                  </a:lnTo>
                  <a:lnTo>
                    <a:pt x="2042553" y="789576"/>
                  </a:lnTo>
                  <a:lnTo>
                    <a:pt x="2056543" y="789576"/>
                  </a:lnTo>
                  <a:lnTo>
                    <a:pt x="2070533" y="789576"/>
                  </a:lnTo>
                  <a:lnTo>
                    <a:pt x="2084523" y="789576"/>
                  </a:lnTo>
                  <a:lnTo>
                    <a:pt x="2098513" y="789576"/>
                  </a:lnTo>
                  <a:lnTo>
                    <a:pt x="2112504" y="789576"/>
                  </a:lnTo>
                  <a:lnTo>
                    <a:pt x="2126494" y="789576"/>
                  </a:lnTo>
                  <a:lnTo>
                    <a:pt x="2140484" y="789576"/>
                  </a:lnTo>
                  <a:lnTo>
                    <a:pt x="2154474" y="789576"/>
                  </a:lnTo>
                  <a:lnTo>
                    <a:pt x="2168464" y="789576"/>
                  </a:lnTo>
                  <a:lnTo>
                    <a:pt x="2182454" y="789576"/>
                  </a:lnTo>
                  <a:lnTo>
                    <a:pt x="2196444" y="789576"/>
                  </a:lnTo>
                  <a:lnTo>
                    <a:pt x="2210434" y="789576"/>
                  </a:lnTo>
                  <a:lnTo>
                    <a:pt x="2224424" y="789576"/>
                  </a:lnTo>
                  <a:lnTo>
                    <a:pt x="2238414" y="789576"/>
                  </a:lnTo>
                  <a:lnTo>
                    <a:pt x="2252404" y="789576"/>
                  </a:lnTo>
                  <a:lnTo>
                    <a:pt x="2266395" y="789576"/>
                  </a:lnTo>
                  <a:lnTo>
                    <a:pt x="2280385" y="789576"/>
                  </a:lnTo>
                  <a:lnTo>
                    <a:pt x="2294375" y="789576"/>
                  </a:lnTo>
                  <a:lnTo>
                    <a:pt x="2308365" y="789576"/>
                  </a:lnTo>
                  <a:lnTo>
                    <a:pt x="2322355" y="789576"/>
                  </a:lnTo>
                  <a:lnTo>
                    <a:pt x="2336345" y="789576"/>
                  </a:lnTo>
                  <a:lnTo>
                    <a:pt x="2350335" y="789576"/>
                  </a:lnTo>
                  <a:lnTo>
                    <a:pt x="2364325" y="789576"/>
                  </a:lnTo>
                  <a:lnTo>
                    <a:pt x="2378315" y="789576"/>
                  </a:lnTo>
                  <a:lnTo>
                    <a:pt x="2392305" y="789576"/>
                  </a:lnTo>
                  <a:lnTo>
                    <a:pt x="2406296" y="789576"/>
                  </a:lnTo>
                  <a:lnTo>
                    <a:pt x="2420286" y="789576"/>
                  </a:lnTo>
                  <a:lnTo>
                    <a:pt x="2434276" y="789576"/>
                  </a:lnTo>
                  <a:lnTo>
                    <a:pt x="2448266" y="789576"/>
                  </a:lnTo>
                  <a:lnTo>
                    <a:pt x="2462256" y="789576"/>
                  </a:lnTo>
                  <a:lnTo>
                    <a:pt x="2476246" y="789576"/>
                  </a:lnTo>
                  <a:lnTo>
                    <a:pt x="2490236" y="789576"/>
                  </a:lnTo>
                  <a:lnTo>
                    <a:pt x="2504226" y="789576"/>
                  </a:lnTo>
                  <a:lnTo>
                    <a:pt x="2518216" y="789576"/>
                  </a:lnTo>
                  <a:lnTo>
                    <a:pt x="2532206" y="789576"/>
                  </a:lnTo>
                  <a:lnTo>
                    <a:pt x="2546196" y="789576"/>
                  </a:lnTo>
                  <a:lnTo>
                    <a:pt x="2560187" y="789576"/>
                  </a:lnTo>
                  <a:lnTo>
                    <a:pt x="2574177" y="789576"/>
                  </a:lnTo>
                  <a:lnTo>
                    <a:pt x="2588167" y="789576"/>
                  </a:lnTo>
                  <a:lnTo>
                    <a:pt x="2602157" y="789576"/>
                  </a:lnTo>
                  <a:lnTo>
                    <a:pt x="2616147" y="789576"/>
                  </a:lnTo>
                  <a:lnTo>
                    <a:pt x="2630137" y="789576"/>
                  </a:lnTo>
                  <a:lnTo>
                    <a:pt x="2644127" y="789576"/>
                  </a:lnTo>
                  <a:lnTo>
                    <a:pt x="2658117" y="789576"/>
                  </a:lnTo>
                  <a:lnTo>
                    <a:pt x="2672107" y="789576"/>
                  </a:lnTo>
                  <a:lnTo>
                    <a:pt x="2686097" y="789576"/>
                  </a:lnTo>
                  <a:lnTo>
                    <a:pt x="2700087" y="789576"/>
                  </a:lnTo>
                  <a:lnTo>
                    <a:pt x="2714078" y="789576"/>
                  </a:lnTo>
                  <a:lnTo>
                    <a:pt x="2728068" y="789576"/>
                  </a:lnTo>
                  <a:lnTo>
                    <a:pt x="2742058" y="789576"/>
                  </a:lnTo>
                  <a:lnTo>
                    <a:pt x="2756048" y="789576"/>
                  </a:lnTo>
                  <a:lnTo>
                    <a:pt x="2770038" y="789576"/>
                  </a:lnTo>
                  <a:lnTo>
                    <a:pt x="2770038" y="789311"/>
                  </a:lnTo>
                  <a:lnTo>
                    <a:pt x="2784028" y="789265"/>
                  </a:lnTo>
                  <a:lnTo>
                    <a:pt x="2798018" y="789210"/>
                  </a:lnTo>
                  <a:lnTo>
                    <a:pt x="2812008" y="789146"/>
                  </a:lnTo>
                  <a:lnTo>
                    <a:pt x="2825998" y="789071"/>
                  </a:lnTo>
                  <a:lnTo>
                    <a:pt x="2839988" y="788982"/>
                  </a:lnTo>
                  <a:lnTo>
                    <a:pt x="2853978" y="788878"/>
                  </a:lnTo>
                  <a:lnTo>
                    <a:pt x="2867969" y="788756"/>
                  </a:lnTo>
                  <a:lnTo>
                    <a:pt x="2881959" y="788612"/>
                  </a:lnTo>
                  <a:lnTo>
                    <a:pt x="2895949" y="788443"/>
                  </a:lnTo>
                  <a:lnTo>
                    <a:pt x="2909939" y="788245"/>
                  </a:lnTo>
                  <a:lnTo>
                    <a:pt x="2923929" y="788012"/>
                  </a:lnTo>
                  <a:lnTo>
                    <a:pt x="2937919" y="787738"/>
                  </a:lnTo>
                  <a:lnTo>
                    <a:pt x="2951909" y="787416"/>
                  </a:lnTo>
                  <a:lnTo>
                    <a:pt x="2965899" y="787038"/>
                  </a:lnTo>
                  <a:lnTo>
                    <a:pt x="2979889" y="786595"/>
                  </a:lnTo>
                  <a:lnTo>
                    <a:pt x="2993879" y="786074"/>
                  </a:lnTo>
                  <a:lnTo>
                    <a:pt x="3007870" y="785463"/>
                  </a:lnTo>
                  <a:lnTo>
                    <a:pt x="3021860" y="784746"/>
                  </a:lnTo>
                  <a:lnTo>
                    <a:pt x="3035850" y="783905"/>
                  </a:lnTo>
                  <a:lnTo>
                    <a:pt x="3049840" y="782919"/>
                  </a:lnTo>
                  <a:lnTo>
                    <a:pt x="3063830" y="781763"/>
                  </a:lnTo>
                  <a:lnTo>
                    <a:pt x="3077820" y="780408"/>
                  </a:lnTo>
                  <a:lnTo>
                    <a:pt x="3091810" y="778822"/>
                  </a:lnTo>
                  <a:lnTo>
                    <a:pt x="3105800" y="776966"/>
                  </a:lnTo>
                  <a:lnTo>
                    <a:pt x="3119790" y="774795"/>
                  </a:lnTo>
                  <a:lnTo>
                    <a:pt x="3133780" y="772259"/>
                  </a:lnTo>
                  <a:lnTo>
                    <a:pt x="3147770" y="769300"/>
                  </a:lnTo>
                  <a:lnTo>
                    <a:pt x="3161761" y="765850"/>
                  </a:lnTo>
                  <a:lnTo>
                    <a:pt x="3175751" y="761834"/>
                  </a:lnTo>
                  <a:lnTo>
                    <a:pt x="3189741" y="757168"/>
                  </a:lnTo>
                  <a:lnTo>
                    <a:pt x="3203731" y="751755"/>
                  </a:lnTo>
                  <a:lnTo>
                    <a:pt x="3217721" y="745491"/>
                  </a:lnTo>
                  <a:lnTo>
                    <a:pt x="3231711" y="738261"/>
                  </a:lnTo>
                  <a:lnTo>
                    <a:pt x="3245701" y="729939"/>
                  </a:lnTo>
                  <a:lnTo>
                    <a:pt x="3259691" y="720395"/>
                  </a:lnTo>
                  <a:lnTo>
                    <a:pt x="3273681" y="709490"/>
                  </a:lnTo>
                  <a:lnTo>
                    <a:pt x="3287671" y="697087"/>
                  </a:lnTo>
                  <a:lnTo>
                    <a:pt x="3301661" y="683052"/>
                  </a:lnTo>
                  <a:lnTo>
                    <a:pt x="3315652" y="667260"/>
                  </a:lnTo>
                  <a:lnTo>
                    <a:pt x="3329642" y="649607"/>
                  </a:lnTo>
                  <a:lnTo>
                    <a:pt x="3343632" y="630015"/>
                  </a:lnTo>
                  <a:lnTo>
                    <a:pt x="3357622" y="608445"/>
                  </a:lnTo>
                  <a:lnTo>
                    <a:pt x="3371612" y="584906"/>
                  </a:lnTo>
                  <a:lnTo>
                    <a:pt x="3385602" y="559464"/>
                  </a:lnTo>
                  <a:lnTo>
                    <a:pt x="3399592" y="532251"/>
                  </a:lnTo>
                  <a:lnTo>
                    <a:pt x="3413582" y="503464"/>
                  </a:lnTo>
                  <a:lnTo>
                    <a:pt x="3427572" y="473369"/>
                  </a:lnTo>
                  <a:lnTo>
                    <a:pt x="3441562" y="442291"/>
                  </a:lnTo>
                  <a:lnTo>
                    <a:pt x="3455552" y="410603"/>
                  </a:lnTo>
                  <a:lnTo>
                    <a:pt x="3469543" y="378708"/>
                  </a:lnTo>
                  <a:lnTo>
                    <a:pt x="3483533" y="347019"/>
                  </a:lnTo>
                  <a:lnTo>
                    <a:pt x="3497523" y="315941"/>
                  </a:lnTo>
                  <a:lnTo>
                    <a:pt x="3511513" y="285847"/>
                  </a:lnTo>
                  <a:lnTo>
                    <a:pt x="3525503" y="257060"/>
                  </a:lnTo>
                  <a:lnTo>
                    <a:pt x="3539493" y="229846"/>
                  </a:lnTo>
                  <a:lnTo>
                    <a:pt x="3553483" y="204405"/>
                  </a:lnTo>
                  <a:lnTo>
                    <a:pt x="3567473" y="180866"/>
                  </a:lnTo>
                  <a:lnTo>
                    <a:pt x="3581463" y="159296"/>
                  </a:lnTo>
                  <a:lnTo>
                    <a:pt x="3595453" y="139704"/>
                  </a:lnTo>
                  <a:lnTo>
                    <a:pt x="3609444" y="122051"/>
                  </a:lnTo>
                  <a:lnTo>
                    <a:pt x="3623434" y="106259"/>
                  </a:lnTo>
                  <a:lnTo>
                    <a:pt x="3637424" y="92224"/>
                  </a:lnTo>
                  <a:lnTo>
                    <a:pt x="3651414" y="79821"/>
                  </a:lnTo>
                  <a:lnTo>
                    <a:pt x="3665404" y="68916"/>
                  </a:lnTo>
                  <a:lnTo>
                    <a:pt x="3679394" y="59372"/>
                  </a:lnTo>
                  <a:lnTo>
                    <a:pt x="3693384" y="51050"/>
                  </a:lnTo>
                  <a:lnTo>
                    <a:pt x="3707374" y="43819"/>
                  </a:lnTo>
                  <a:lnTo>
                    <a:pt x="3721364" y="37556"/>
                  </a:lnTo>
                  <a:lnTo>
                    <a:pt x="3735354" y="32143"/>
                  </a:lnTo>
                  <a:lnTo>
                    <a:pt x="3749344" y="27477"/>
                  </a:lnTo>
                  <a:lnTo>
                    <a:pt x="3763335" y="23461"/>
                  </a:lnTo>
                  <a:lnTo>
                    <a:pt x="3777325" y="20011"/>
                  </a:lnTo>
                  <a:lnTo>
                    <a:pt x="3791315" y="17052"/>
                  </a:lnTo>
                  <a:lnTo>
                    <a:pt x="3805305" y="14516"/>
                  </a:lnTo>
                  <a:lnTo>
                    <a:pt x="3819295" y="12345"/>
                  </a:lnTo>
                  <a:lnTo>
                    <a:pt x="3833285" y="10489"/>
                  </a:lnTo>
                  <a:lnTo>
                    <a:pt x="3847275" y="8903"/>
                  </a:lnTo>
                  <a:lnTo>
                    <a:pt x="3861265" y="7548"/>
                  </a:lnTo>
                  <a:lnTo>
                    <a:pt x="3875255" y="6392"/>
                  </a:lnTo>
                  <a:lnTo>
                    <a:pt x="3889245" y="5405"/>
                  </a:lnTo>
                  <a:lnTo>
                    <a:pt x="3903235" y="4564"/>
                  </a:lnTo>
                  <a:lnTo>
                    <a:pt x="3917226" y="3847"/>
                  </a:lnTo>
                  <a:lnTo>
                    <a:pt x="3931216" y="3236"/>
                  </a:lnTo>
                  <a:lnTo>
                    <a:pt x="3945206" y="2716"/>
                  </a:lnTo>
                  <a:lnTo>
                    <a:pt x="3959196" y="2272"/>
                  </a:lnTo>
                  <a:lnTo>
                    <a:pt x="3973186" y="1895"/>
                  </a:lnTo>
                  <a:lnTo>
                    <a:pt x="3987176" y="1573"/>
                  </a:lnTo>
                  <a:lnTo>
                    <a:pt x="4001166" y="1299"/>
                  </a:lnTo>
                  <a:lnTo>
                    <a:pt x="4015156" y="1066"/>
                  </a:lnTo>
                  <a:lnTo>
                    <a:pt x="4029146" y="868"/>
                  </a:lnTo>
                  <a:lnTo>
                    <a:pt x="4043136" y="699"/>
                  </a:lnTo>
                  <a:lnTo>
                    <a:pt x="4057126" y="555"/>
                  </a:lnTo>
                  <a:lnTo>
                    <a:pt x="4071117" y="433"/>
                  </a:lnTo>
                  <a:lnTo>
                    <a:pt x="4085107" y="329"/>
                  </a:lnTo>
                  <a:lnTo>
                    <a:pt x="4099097" y="240"/>
                  </a:lnTo>
                  <a:lnTo>
                    <a:pt x="4113087" y="165"/>
                  </a:lnTo>
                  <a:lnTo>
                    <a:pt x="4127077" y="101"/>
                  </a:lnTo>
                  <a:lnTo>
                    <a:pt x="4141067" y="46"/>
                  </a:lnTo>
                  <a:lnTo>
                    <a:pt x="4155057" y="0"/>
                  </a:lnTo>
                </a:path>
              </a:pathLst>
            </a:custGeom>
            <a:ln w="40651" cap="flat">
              <a:solidFill>
                <a:srgbClr val="D3D3D3">
                  <a:alpha val="100000"/>
                </a:srgbClr>
              </a:solidFill>
              <a:prstDash val="solid"/>
              <a:round/>
            </a:ln>
          </p:spPr>
          <p:txBody>
            <a:bodyPr/>
            <a:lstStyle/>
            <a:p/>
          </p:txBody>
        </p:sp>
        <p:sp>
          <p:nvSpPr>
            <p:cNvPr id="61" name="pl61"/>
            <p:cNvSpPr/>
            <p:nvPr/>
          </p:nvSpPr>
          <p:spPr>
            <a:xfrm>
              <a:off x="2737948" y="5486202"/>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12244"/>
              <a:ext cx="4155057" cy="315830"/>
            </a:xfrm>
            <a:custGeom>
              <a:avLst/>
              <a:pathLst>
                <a:path w="4155057" h="315830">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5"/>
                  </a:lnTo>
                  <a:lnTo>
                    <a:pt x="2784028" y="124"/>
                  </a:lnTo>
                  <a:lnTo>
                    <a:pt x="2798018" y="146"/>
                  </a:lnTo>
                  <a:lnTo>
                    <a:pt x="2812008" y="172"/>
                  </a:lnTo>
                  <a:lnTo>
                    <a:pt x="2825998" y="202"/>
                  </a:lnTo>
                  <a:lnTo>
                    <a:pt x="2839988" y="237"/>
                  </a:lnTo>
                  <a:lnTo>
                    <a:pt x="2853978" y="279"/>
                  </a:lnTo>
                  <a:lnTo>
                    <a:pt x="2867969" y="328"/>
                  </a:lnTo>
                  <a:lnTo>
                    <a:pt x="2881959" y="385"/>
                  </a:lnTo>
                  <a:lnTo>
                    <a:pt x="2895949" y="453"/>
                  </a:lnTo>
                  <a:lnTo>
                    <a:pt x="2909939" y="532"/>
                  </a:lnTo>
                  <a:lnTo>
                    <a:pt x="2923929" y="625"/>
                  </a:lnTo>
                  <a:lnTo>
                    <a:pt x="2937919" y="735"/>
                  </a:lnTo>
                  <a:lnTo>
                    <a:pt x="2951909" y="863"/>
                  </a:lnTo>
                  <a:lnTo>
                    <a:pt x="2965899" y="1015"/>
                  </a:lnTo>
                  <a:lnTo>
                    <a:pt x="2979889" y="1192"/>
                  </a:lnTo>
                  <a:lnTo>
                    <a:pt x="2993879" y="1400"/>
                  </a:lnTo>
                  <a:lnTo>
                    <a:pt x="3007870" y="1645"/>
                  </a:lnTo>
                  <a:lnTo>
                    <a:pt x="3021860" y="1931"/>
                  </a:lnTo>
                  <a:lnTo>
                    <a:pt x="3035850" y="2268"/>
                  </a:lnTo>
                  <a:lnTo>
                    <a:pt x="3049840" y="2662"/>
                  </a:lnTo>
                  <a:lnTo>
                    <a:pt x="3063830" y="3125"/>
                  </a:lnTo>
                  <a:lnTo>
                    <a:pt x="3077820" y="3667"/>
                  </a:lnTo>
                  <a:lnTo>
                    <a:pt x="3091810" y="4301"/>
                  </a:lnTo>
                  <a:lnTo>
                    <a:pt x="3105800" y="5044"/>
                  </a:lnTo>
                  <a:lnTo>
                    <a:pt x="3119790" y="5912"/>
                  </a:lnTo>
                  <a:lnTo>
                    <a:pt x="3133780" y="6926"/>
                  </a:lnTo>
                  <a:lnTo>
                    <a:pt x="3147770" y="8110"/>
                  </a:lnTo>
                  <a:lnTo>
                    <a:pt x="3161761" y="9490"/>
                  </a:lnTo>
                  <a:lnTo>
                    <a:pt x="3175751" y="11096"/>
                  </a:lnTo>
                  <a:lnTo>
                    <a:pt x="3189741" y="12963"/>
                  </a:lnTo>
                  <a:lnTo>
                    <a:pt x="3203731" y="15128"/>
                  </a:lnTo>
                  <a:lnTo>
                    <a:pt x="3217721" y="17633"/>
                  </a:lnTo>
                  <a:lnTo>
                    <a:pt x="3231711" y="20526"/>
                  </a:lnTo>
                  <a:lnTo>
                    <a:pt x="3245701" y="23854"/>
                  </a:lnTo>
                  <a:lnTo>
                    <a:pt x="3259691" y="27672"/>
                  </a:lnTo>
                  <a:lnTo>
                    <a:pt x="3273681" y="32034"/>
                  </a:lnTo>
                  <a:lnTo>
                    <a:pt x="3287671" y="36995"/>
                  </a:lnTo>
                  <a:lnTo>
                    <a:pt x="3301661" y="42609"/>
                  </a:lnTo>
                  <a:lnTo>
                    <a:pt x="3315652" y="48926"/>
                  </a:lnTo>
                  <a:lnTo>
                    <a:pt x="3329642" y="55987"/>
                  </a:lnTo>
                  <a:lnTo>
                    <a:pt x="3343632" y="63824"/>
                  </a:lnTo>
                  <a:lnTo>
                    <a:pt x="3357622" y="72452"/>
                  </a:lnTo>
                  <a:lnTo>
                    <a:pt x="3371612" y="81868"/>
                  </a:lnTo>
                  <a:lnTo>
                    <a:pt x="3385602" y="92044"/>
                  </a:lnTo>
                  <a:lnTo>
                    <a:pt x="3399592" y="102930"/>
                  </a:lnTo>
                  <a:lnTo>
                    <a:pt x="3413582" y="114444"/>
                  </a:lnTo>
                  <a:lnTo>
                    <a:pt x="3427572" y="126482"/>
                  </a:lnTo>
                  <a:lnTo>
                    <a:pt x="3441562" y="138913"/>
                  </a:lnTo>
                  <a:lnTo>
                    <a:pt x="3455552" y="151589"/>
                  </a:lnTo>
                  <a:lnTo>
                    <a:pt x="3469543" y="164347"/>
                  </a:lnTo>
                  <a:lnTo>
                    <a:pt x="3483533" y="177022"/>
                  </a:lnTo>
                  <a:lnTo>
                    <a:pt x="3497523" y="189453"/>
                  </a:lnTo>
                  <a:lnTo>
                    <a:pt x="3511513" y="201491"/>
                  </a:lnTo>
                  <a:lnTo>
                    <a:pt x="3525503" y="213006"/>
                  </a:lnTo>
                  <a:lnTo>
                    <a:pt x="3539493" y="223891"/>
                  </a:lnTo>
                  <a:lnTo>
                    <a:pt x="3553483" y="234068"/>
                  </a:lnTo>
                  <a:lnTo>
                    <a:pt x="3567473" y="243484"/>
                  </a:lnTo>
                  <a:lnTo>
                    <a:pt x="3581463" y="252112"/>
                  </a:lnTo>
                  <a:lnTo>
                    <a:pt x="3595453" y="259948"/>
                  </a:lnTo>
                  <a:lnTo>
                    <a:pt x="3609444" y="267010"/>
                  </a:lnTo>
                  <a:lnTo>
                    <a:pt x="3623434" y="273326"/>
                  </a:lnTo>
                  <a:lnTo>
                    <a:pt x="3637424" y="278941"/>
                  </a:lnTo>
                  <a:lnTo>
                    <a:pt x="3651414" y="283902"/>
                  </a:lnTo>
                  <a:lnTo>
                    <a:pt x="3665404" y="288264"/>
                  </a:lnTo>
                  <a:lnTo>
                    <a:pt x="3679394" y="292081"/>
                  </a:lnTo>
                  <a:lnTo>
                    <a:pt x="3693384" y="295410"/>
                  </a:lnTo>
                  <a:lnTo>
                    <a:pt x="3707374" y="298302"/>
                  </a:lnTo>
                  <a:lnTo>
                    <a:pt x="3721364" y="300808"/>
                  </a:lnTo>
                  <a:lnTo>
                    <a:pt x="3735354" y="302973"/>
                  </a:lnTo>
                  <a:lnTo>
                    <a:pt x="3749344" y="304839"/>
                  </a:lnTo>
                  <a:lnTo>
                    <a:pt x="3763335" y="306446"/>
                  </a:lnTo>
                  <a:lnTo>
                    <a:pt x="3777325" y="307826"/>
                  </a:lnTo>
                  <a:lnTo>
                    <a:pt x="3791315" y="309009"/>
                  </a:lnTo>
                  <a:lnTo>
                    <a:pt x="3805305" y="310024"/>
                  </a:lnTo>
                  <a:lnTo>
                    <a:pt x="3819295" y="310892"/>
                  </a:lnTo>
                  <a:lnTo>
                    <a:pt x="3833285" y="311634"/>
                  </a:lnTo>
                  <a:lnTo>
                    <a:pt x="3847275" y="312269"/>
                  </a:lnTo>
                  <a:lnTo>
                    <a:pt x="3861265" y="312811"/>
                  </a:lnTo>
                  <a:lnTo>
                    <a:pt x="3875255" y="313273"/>
                  </a:lnTo>
                  <a:lnTo>
                    <a:pt x="3889245" y="313668"/>
                  </a:lnTo>
                  <a:lnTo>
                    <a:pt x="3903235" y="314004"/>
                  </a:lnTo>
                  <a:lnTo>
                    <a:pt x="3917226" y="314291"/>
                  </a:lnTo>
                  <a:lnTo>
                    <a:pt x="3931216" y="314535"/>
                  </a:lnTo>
                  <a:lnTo>
                    <a:pt x="3945206" y="314744"/>
                  </a:lnTo>
                  <a:lnTo>
                    <a:pt x="3959196" y="314921"/>
                  </a:lnTo>
                  <a:lnTo>
                    <a:pt x="3973186" y="315072"/>
                  </a:lnTo>
                  <a:lnTo>
                    <a:pt x="3987176" y="315201"/>
                  </a:lnTo>
                  <a:lnTo>
                    <a:pt x="4001166" y="315310"/>
                  </a:lnTo>
                  <a:lnTo>
                    <a:pt x="4015156" y="315403"/>
                  </a:lnTo>
                  <a:lnTo>
                    <a:pt x="4029146" y="315483"/>
                  </a:lnTo>
                  <a:lnTo>
                    <a:pt x="4043136" y="315550"/>
                  </a:lnTo>
                  <a:lnTo>
                    <a:pt x="4057126" y="315608"/>
                  </a:lnTo>
                  <a:lnTo>
                    <a:pt x="4071117" y="315657"/>
                  </a:lnTo>
                  <a:lnTo>
                    <a:pt x="4085107" y="315698"/>
                  </a:lnTo>
                  <a:lnTo>
                    <a:pt x="4099097" y="315734"/>
                  </a:lnTo>
                  <a:lnTo>
                    <a:pt x="4113087" y="315764"/>
                  </a:lnTo>
                  <a:lnTo>
                    <a:pt x="4127077" y="315790"/>
                  </a:lnTo>
                  <a:lnTo>
                    <a:pt x="4141067" y="315812"/>
                  </a:lnTo>
                  <a:lnTo>
                    <a:pt x="4155057" y="315830"/>
                  </a:lnTo>
                </a:path>
              </a:pathLst>
            </a:custGeom>
            <a:ln w="40651" cap="flat">
              <a:solidFill>
                <a:srgbClr val="D3D3D3">
                  <a:alpha val="100000"/>
                </a:srgbClr>
              </a:solidFill>
              <a:prstDash val="solid"/>
              <a:round/>
            </a:ln>
          </p:spPr>
          <p:txBody>
            <a:bodyPr/>
            <a:lstStyle/>
            <a:p/>
          </p:txBody>
        </p:sp>
        <p:sp>
          <p:nvSpPr>
            <p:cNvPr id="63" name="pl63"/>
            <p:cNvSpPr/>
            <p:nvPr/>
          </p:nvSpPr>
          <p:spPr>
            <a:xfrm>
              <a:off x="2737948" y="5170371"/>
              <a:ext cx="4155057" cy="473640"/>
            </a:xfrm>
            <a:custGeom>
              <a:avLst/>
              <a:pathLst>
                <a:path w="4155057" h="473640">
                  <a:moveTo>
                    <a:pt x="0" y="157915"/>
                  </a:moveTo>
                  <a:lnTo>
                    <a:pt x="13990" y="157933"/>
                  </a:lnTo>
                  <a:lnTo>
                    <a:pt x="27980" y="157955"/>
                  </a:lnTo>
                  <a:lnTo>
                    <a:pt x="41970" y="157981"/>
                  </a:lnTo>
                  <a:lnTo>
                    <a:pt x="55960" y="158011"/>
                  </a:lnTo>
                  <a:lnTo>
                    <a:pt x="69950" y="158046"/>
                  </a:lnTo>
                  <a:lnTo>
                    <a:pt x="83940" y="158088"/>
                  </a:lnTo>
                  <a:lnTo>
                    <a:pt x="97930" y="158137"/>
                  </a:lnTo>
                  <a:lnTo>
                    <a:pt x="111920" y="158195"/>
                  </a:lnTo>
                  <a:lnTo>
                    <a:pt x="125910" y="158262"/>
                  </a:lnTo>
                  <a:lnTo>
                    <a:pt x="139900" y="158341"/>
                  </a:lnTo>
                  <a:lnTo>
                    <a:pt x="153891" y="158435"/>
                  </a:lnTo>
                  <a:lnTo>
                    <a:pt x="167881" y="158544"/>
                  </a:lnTo>
                  <a:lnTo>
                    <a:pt x="181871" y="158673"/>
                  </a:lnTo>
                  <a:lnTo>
                    <a:pt x="195861" y="158824"/>
                  </a:lnTo>
                  <a:lnTo>
                    <a:pt x="209851" y="159001"/>
                  </a:lnTo>
                  <a:lnTo>
                    <a:pt x="223841" y="159210"/>
                  </a:lnTo>
                  <a:lnTo>
                    <a:pt x="237831" y="159454"/>
                  </a:lnTo>
                  <a:lnTo>
                    <a:pt x="251821" y="159741"/>
                  </a:lnTo>
                  <a:lnTo>
                    <a:pt x="265811" y="160077"/>
                  </a:lnTo>
                  <a:lnTo>
                    <a:pt x="279801" y="160472"/>
                  </a:lnTo>
                  <a:lnTo>
                    <a:pt x="293791" y="160934"/>
                  </a:lnTo>
                  <a:lnTo>
                    <a:pt x="307782" y="161476"/>
                  </a:lnTo>
                  <a:lnTo>
                    <a:pt x="321772" y="162111"/>
                  </a:lnTo>
                  <a:lnTo>
                    <a:pt x="335762" y="162853"/>
                  </a:lnTo>
                  <a:lnTo>
                    <a:pt x="349752" y="163721"/>
                  </a:lnTo>
                  <a:lnTo>
                    <a:pt x="363742" y="164736"/>
                  </a:lnTo>
                  <a:lnTo>
                    <a:pt x="377732" y="165919"/>
                  </a:lnTo>
                  <a:lnTo>
                    <a:pt x="391722" y="167299"/>
                  </a:lnTo>
                  <a:lnTo>
                    <a:pt x="405712" y="168906"/>
                  </a:lnTo>
                  <a:lnTo>
                    <a:pt x="419702" y="170772"/>
                  </a:lnTo>
                  <a:lnTo>
                    <a:pt x="433692" y="172937"/>
                  </a:lnTo>
                  <a:lnTo>
                    <a:pt x="447682" y="175443"/>
                  </a:lnTo>
                  <a:lnTo>
                    <a:pt x="461673" y="178335"/>
                  </a:lnTo>
                  <a:lnTo>
                    <a:pt x="475663" y="181664"/>
                  </a:lnTo>
                  <a:lnTo>
                    <a:pt x="489653" y="185481"/>
                  </a:lnTo>
                  <a:lnTo>
                    <a:pt x="503643" y="189843"/>
                  </a:lnTo>
                  <a:lnTo>
                    <a:pt x="517633" y="194804"/>
                  </a:lnTo>
                  <a:lnTo>
                    <a:pt x="531623" y="200419"/>
                  </a:lnTo>
                  <a:lnTo>
                    <a:pt x="545613" y="206735"/>
                  </a:lnTo>
                  <a:lnTo>
                    <a:pt x="559603" y="213797"/>
                  </a:lnTo>
                  <a:lnTo>
                    <a:pt x="573593" y="221633"/>
                  </a:lnTo>
                  <a:lnTo>
                    <a:pt x="587583" y="230261"/>
                  </a:lnTo>
                  <a:lnTo>
                    <a:pt x="601574" y="239677"/>
                  </a:lnTo>
                  <a:lnTo>
                    <a:pt x="615564" y="249854"/>
                  </a:lnTo>
                  <a:lnTo>
                    <a:pt x="629554" y="260739"/>
                  </a:lnTo>
                  <a:lnTo>
                    <a:pt x="643544" y="272254"/>
                  </a:lnTo>
                  <a:lnTo>
                    <a:pt x="657534" y="284292"/>
                  </a:lnTo>
                  <a:lnTo>
                    <a:pt x="671524" y="296723"/>
                  </a:lnTo>
                  <a:lnTo>
                    <a:pt x="685514" y="309398"/>
                  </a:lnTo>
                  <a:lnTo>
                    <a:pt x="699504" y="322156"/>
                  </a:lnTo>
                  <a:lnTo>
                    <a:pt x="713494" y="334832"/>
                  </a:lnTo>
                  <a:lnTo>
                    <a:pt x="727484" y="347263"/>
                  </a:lnTo>
                  <a:lnTo>
                    <a:pt x="741474" y="359301"/>
                  </a:lnTo>
                  <a:lnTo>
                    <a:pt x="755465" y="370815"/>
                  </a:lnTo>
                  <a:lnTo>
                    <a:pt x="769455" y="381701"/>
                  </a:lnTo>
                  <a:lnTo>
                    <a:pt x="783445" y="391877"/>
                  </a:lnTo>
                  <a:lnTo>
                    <a:pt x="797435" y="401293"/>
                  </a:lnTo>
                  <a:lnTo>
                    <a:pt x="811425" y="409921"/>
                  </a:lnTo>
                  <a:lnTo>
                    <a:pt x="825415" y="417758"/>
                  </a:lnTo>
                  <a:lnTo>
                    <a:pt x="839405" y="424819"/>
                  </a:lnTo>
                  <a:lnTo>
                    <a:pt x="853395" y="431136"/>
                  </a:lnTo>
                  <a:lnTo>
                    <a:pt x="867385" y="436750"/>
                  </a:lnTo>
                  <a:lnTo>
                    <a:pt x="881375" y="441711"/>
                  </a:lnTo>
                  <a:lnTo>
                    <a:pt x="895365" y="446073"/>
                  </a:lnTo>
                  <a:lnTo>
                    <a:pt x="909356" y="449891"/>
                  </a:lnTo>
                  <a:lnTo>
                    <a:pt x="923346" y="453219"/>
                  </a:lnTo>
                  <a:lnTo>
                    <a:pt x="937336" y="456112"/>
                  </a:lnTo>
                  <a:lnTo>
                    <a:pt x="951326" y="458617"/>
                  </a:lnTo>
                  <a:lnTo>
                    <a:pt x="965316" y="460782"/>
                  </a:lnTo>
                  <a:lnTo>
                    <a:pt x="979306" y="462649"/>
                  </a:lnTo>
                  <a:lnTo>
                    <a:pt x="993296" y="464255"/>
                  </a:lnTo>
                  <a:lnTo>
                    <a:pt x="1007286" y="465635"/>
                  </a:lnTo>
                  <a:lnTo>
                    <a:pt x="1021276" y="466819"/>
                  </a:lnTo>
                  <a:lnTo>
                    <a:pt x="1035266" y="467833"/>
                  </a:lnTo>
                  <a:lnTo>
                    <a:pt x="1049256" y="468701"/>
                  </a:lnTo>
                  <a:lnTo>
                    <a:pt x="1063247" y="469444"/>
                  </a:lnTo>
                  <a:lnTo>
                    <a:pt x="1077237" y="470078"/>
                  </a:lnTo>
                  <a:lnTo>
                    <a:pt x="1091227" y="470620"/>
                  </a:lnTo>
                  <a:lnTo>
                    <a:pt x="1105217" y="471083"/>
                  </a:lnTo>
                  <a:lnTo>
                    <a:pt x="1119207" y="471477"/>
                  </a:lnTo>
                  <a:lnTo>
                    <a:pt x="1133197" y="471814"/>
                  </a:lnTo>
                  <a:lnTo>
                    <a:pt x="1147187" y="472100"/>
                  </a:lnTo>
                  <a:lnTo>
                    <a:pt x="1161177" y="472345"/>
                  </a:lnTo>
                  <a:lnTo>
                    <a:pt x="1175167" y="472553"/>
                  </a:lnTo>
                  <a:lnTo>
                    <a:pt x="1189157" y="472730"/>
                  </a:lnTo>
                  <a:lnTo>
                    <a:pt x="1203148" y="472881"/>
                  </a:lnTo>
                  <a:lnTo>
                    <a:pt x="1217138" y="473010"/>
                  </a:lnTo>
                  <a:lnTo>
                    <a:pt x="1231128" y="473120"/>
                  </a:lnTo>
                  <a:lnTo>
                    <a:pt x="1245118" y="473213"/>
                  </a:lnTo>
                  <a:lnTo>
                    <a:pt x="1259108" y="473292"/>
                  </a:lnTo>
                  <a:lnTo>
                    <a:pt x="1273098" y="473360"/>
                  </a:lnTo>
                  <a:lnTo>
                    <a:pt x="1287088" y="473417"/>
                  </a:lnTo>
                  <a:lnTo>
                    <a:pt x="1301078" y="473466"/>
                  </a:lnTo>
                  <a:lnTo>
                    <a:pt x="1315068" y="473508"/>
                  </a:lnTo>
                  <a:lnTo>
                    <a:pt x="1329058" y="473543"/>
                  </a:lnTo>
                  <a:lnTo>
                    <a:pt x="1343048" y="473573"/>
                  </a:lnTo>
                  <a:lnTo>
                    <a:pt x="1357039" y="473599"/>
                  </a:lnTo>
                  <a:lnTo>
                    <a:pt x="1371029" y="473621"/>
                  </a:lnTo>
                  <a:lnTo>
                    <a:pt x="1385019" y="473640"/>
                  </a:lnTo>
                  <a:lnTo>
                    <a:pt x="1385019" y="473587"/>
                  </a:lnTo>
                  <a:lnTo>
                    <a:pt x="1399009" y="473559"/>
                  </a:lnTo>
                  <a:lnTo>
                    <a:pt x="1412999" y="473526"/>
                  </a:lnTo>
                  <a:lnTo>
                    <a:pt x="1426989" y="473487"/>
                  </a:lnTo>
                  <a:lnTo>
                    <a:pt x="1440979" y="473442"/>
                  </a:lnTo>
                  <a:lnTo>
                    <a:pt x="1454969" y="473389"/>
                  </a:lnTo>
                  <a:lnTo>
                    <a:pt x="1468959" y="473327"/>
                  </a:lnTo>
                  <a:lnTo>
                    <a:pt x="1482949" y="473253"/>
                  </a:lnTo>
                  <a:lnTo>
                    <a:pt x="1496939" y="473167"/>
                  </a:lnTo>
                  <a:lnTo>
                    <a:pt x="1510930" y="473066"/>
                  </a:lnTo>
                  <a:lnTo>
                    <a:pt x="1524920" y="472947"/>
                  </a:lnTo>
                  <a:lnTo>
                    <a:pt x="1538910" y="472807"/>
                  </a:lnTo>
                  <a:lnTo>
                    <a:pt x="1552900" y="472642"/>
                  </a:lnTo>
                  <a:lnTo>
                    <a:pt x="1566890" y="472449"/>
                  </a:lnTo>
                  <a:lnTo>
                    <a:pt x="1580880" y="472223"/>
                  </a:lnTo>
                  <a:lnTo>
                    <a:pt x="1594870" y="471957"/>
                  </a:lnTo>
                  <a:lnTo>
                    <a:pt x="1608860" y="471644"/>
                  </a:lnTo>
                  <a:lnTo>
                    <a:pt x="1622850" y="471278"/>
                  </a:lnTo>
                  <a:lnTo>
                    <a:pt x="1636840" y="470848"/>
                  </a:lnTo>
                  <a:lnTo>
                    <a:pt x="1650830" y="470343"/>
                  </a:lnTo>
                  <a:lnTo>
                    <a:pt x="1664821" y="469751"/>
                  </a:lnTo>
                  <a:lnTo>
                    <a:pt x="1678811" y="469057"/>
                  </a:lnTo>
                  <a:lnTo>
                    <a:pt x="1692801" y="468245"/>
                  </a:lnTo>
                  <a:lnTo>
                    <a:pt x="1706791" y="467293"/>
                  </a:lnTo>
                  <a:lnTo>
                    <a:pt x="1720781" y="466179"/>
                  </a:lnTo>
                  <a:lnTo>
                    <a:pt x="1734771" y="464877"/>
                  </a:lnTo>
                  <a:lnTo>
                    <a:pt x="1748761" y="463355"/>
                  </a:lnTo>
                  <a:lnTo>
                    <a:pt x="1762751" y="461580"/>
                  </a:lnTo>
                  <a:lnTo>
                    <a:pt x="1776741" y="459510"/>
                  </a:lnTo>
                  <a:lnTo>
                    <a:pt x="1790731" y="457100"/>
                  </a:lnTo>
                  <a:lnTo>
                    <a:pt x="1804722" y="454300"/>
                  </a:lnTo>
                  <a:lnTo>
                    <a:pt x="1818712" y="451053"/>
                  </a:lnTo>
                  <a:lnTo>
                    <a:pt x="1832702" y="447295"/>
                  </a:lnTo>
                  <a:lnTo>
                    <a:pt x="1846692" y="442956"/>
                  </a:lnTo>
                  <a:lnTo>
                    <a:pt x="1860682" y="437963"/>
                  </a:lnTo>
                  <a:lnTo>
                    <a:pt x="1874672" y="432237"/>
                  </a:lnTo>
                  <a:lnTo>
                    <a:pt x="1888662" y="425694"/>
                  </a:lnTo>
                  <a:lnTo>
                    <a:pt x="1902652" y="418252"/>
                  </a:lnTo>
                  <a:lnTo>
                    <a:pt x="1916642" y="409831"/>
                  </a:lnTo>
                  <a:lnTo>
                    <a:pt x="1930632" y="400356"/>
                  </a:lnTo>
                  <a:lnTo>
                    <a:pt x="1944622" y="389764"/>
                  </a:lnTo>
                  <a:lnTo>
                    <a:pt x="1958613" y="378009"/>
                  </a:lnTo>
                  <a:lnTo>
                    <a:pt x="1972603" y="365067"/>
                  </a:lnTo>
                  <a:lnTo>
                    <a:pt x="1986593" y="350943"/>
                  </a:lnTo>
                  <a:lnTo>
                    <a:pt x="2000583" y="335678"/>
                  </a:lnTo>
                  <a:lnTo>
                    <a:pt x="2014573" y="319350"/>
                  </a:lnTo>
                  <a:lnTo>
                    <a:pt x="2028563" y="302078"/>
                  </a:lnTo>
                  <a:lnTo>
                    <a:pt x="2042553" y="284021"/>
                  </a:lnTo>
                  <a:lnTo>
                    <a:pt x="2056543" y="265375"/>
                  </a:lnTo>
                  <a:lnTo>
                    <a:pt x="2070533" y="246362"/>
                  </a:lnTo>
                  <a:lnTo>
                    <a:pt x="2084523" y="227224"/>
                  </a:lnTo>
                  <a:lnTo>
                    <a:pt x="2098513" y="208211"/>
                  </a:lnTo>
                  <a:lnTo>
                    <a:pt x="2112504" y="189565"/>
                  </a:lnTo>
                  <a:lnTo>
                    <a:pt x="2126494" y="171508"/>
                  </a:lnTo>
                  <a:lnTo>
                    <a:pt x="2140484" y="154236"/>
                  </a:lnTo>
                  <a:lnTo>
                    <a:pt x="2154474" y="137908"/>
                  </a:lnTo>
                  <a:lnTo>
                    <a:pt x="2168464" y="122643"/>
                  </a:lnTo>
                  <a:lnTo>
                    <a:pt x="2182454" y="108519"/>
                  </a:lnTo>
                  <a:lnTo>
                    <a:pt x="2196444" y="95577"/>
                  </a:lnTo>
                  <a:lnTo>
                    <a:pt x="2210434" y="83822"/>
                  </a:lnTo>
                  <a:lnTo>
                    <a:pt x="2224424" y="73230"/>
                  </a:lnTo>
                  <a:lnTo>
                    <a:pt x="2238414" y="63755"/>
                  </a:lnTo>
                  <a:lnTo>
                    <a:pt x="2252404" y="55334"/>
                  </a:lnTo>
                  <a:lnTo>
                    <a:pt x="2266395" y="47892"/>
                  </a:lnTo>
                  <a:lnTo>
                    <a:pt x="2280385" y="41349"/>
                  </a:lnTo>
                  <a:lnTo>
                    <a:pt x="2294375" y="35623"/>
                  </a:lnTo>
                  <a:lnTo>
                    <a:pt x="2308365" y="30630"/>
                  </a:lnTo>
                  <a:lnTo>
                    <a:pt x="2322355" y="26291"/>
                  </a:lnTo>
                  <a:lnTo>
                    <a:pt x="2336345" y="22533"/>
                  </a:lnTo>
                  <a:lnTo>
                    <a:pt x="2350335" y="19286"/>
                  </a:lnTo>
                  <a:lnTo>
                    <a:pt x="2364325" y="16486"/>
                  </a:lnTo>
                  <a:lnTo>
                    <a:pt x="2378315" y="14076"/>
                  </a:lnTo>
                  <a:lnTo>
                    <a:pt x="2392305" y="12006"/>
                  </a:lnTo>
                  <a:lnTo>
                    <a:pt x="2406296" y="10231"/>
                  </a:lnTo>
                  <a:lnTo>
                    <a:pt x="2420286" y="8709"/>
                  </a:lnTo>
                  <a:lnTo>
                    <a:pt x="2434276" y="7407"/>
                  </a:lnTo>
                  <a:lnTo>
                    <a:pt x="2448266" y="6293"/>
                  </a:lnTo>
                  <a:lnTo>
                    <a:pt x="2462256" y="5341"/>
                  </a:lnTo>
                  <a:lnTo>
                    <a:pt x="2476246" y="4529"/>
                  </a:lnTo>
                  <a:lnTo>
                    <a:pt x="2490236" y="3835"/>
                  </a:lnTo>
                  <a:lnTo>
                    <a:pt x="2504226" y="3243"/>
                  </a:lnTo>
                  <a:lnTo>
                    <a:pt x="2518216" y="2738"/>
                  </a:lnTo>
                  <a:lnTo>
                    <a:pt x="2532206" y="2308"/>
                  </a:lnTo>
                  <a:lnTo>
                    <a:pt x="2546196" y="1942"/>
                  </a:lnTo>
                  <a:lnTo>
                    <a:pt x="2560187" y="1629"/>
                  </a:lnTo>
                  <a:lnTo>
                    <a:pt x="2574177" y="1363"/>
                  </a:lnTo>
                  <a:lnTo>
                    <a:pt x="2588167" y="1137"/>
                  </a:lnTo>
                  <a:lnTo>
                    <a:pt x="2602157" y="944"/>
                  </a:lnTo>
                  <a:lnTo>
                    <a:pt x="2616147" y="779"/>
                  </a:lnTo>
                  <a:lnTo>
                    <a:pt x="2630137" y="639"/>
                  </a:lnTo>
                  <a:lnTo>
                    <a:pt x="2644127" y="520"/>
                  </a:lnTo>
                  <a:lnTo>
                    <a:pt x="2658117" y="419"/>
                  </a:lnTo>
                  <a:lnTo>
                    <a:pt x="2672107" y="333"/>
                  </a:lnTo>
                  <a:lnTo>
                    <a:pt x="2686097" y="259"/>
                  </a:lnTo>
                  <a:lnTo>
                    <a:pt x="2700087" y="197"/>
                  </a:lnTo>
                  <a:lnTo>
                    <a:pt x="2714078" y="144"/>
                  </a:lnTo>
                  <a:lnTo>
                    <a:pt x="2728068" y="99"/>
                  </a:lnTo>
                  <a:lnTo>
                    <a:pt x="2742058" y="60"/>
                  </a:lnTo>
                  <a:lnTo>
                    <a:pt x="2756048" y="27"/>
                  </a:lnTo>
                  <a:lnTo>
                    <a:pt x="2770038" y="0"/>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74593"/>
              <a:ext cx="4155057" cy="157915"/>
            </a:xfrm>
            <a:custGeom>
              <a:avLst/>
              <a:pathLst>
                <a:path w="4155057" h="157915">
                  <a:moveTo>
                    <a:pt x="0" y="52"/>
                  </a:moveTo>
                  <a:lnTo>
                    <a:pt x="13990" y="62"/>
                  </a:lnTo>
                  <a:lnTo>
                    <a:pt x="27980" y="73"/>
                  </a:lnTo>
                  <a:lnTo>
                    <a:pt x="41970" y="86"/>
                  </a:lnTo>
                  <a:lnTo>
                    <a:pt x="55960" y="101"/>
                  </a:lnTo>
                  <a:lnTo>
                    <a:pt x="69950" y="118"/>
                  </a:lnTo>
                  <a:lnTo>
                    <a:pt x="83940" y="139"/>
                  </a:lnTo>
                  <a:lnTo>
                    <a:pt x="97930" y="164"/>
                  </a:lnTo>
                  <a:lnTo>
                    <a:pt x="111920" y="192"/>
                  </a:lnTo>
                  <a:lnTo>
                    <a:pt x="125910" y="226"/>
                  </a:lnTo>
                  <a:lnTo>
                    <a:pt x="139900" y="266"/>
                  </a:lnTo>
                  <a:lnTo>
                    <a:pt x="153891" y="312"/>
                  </a:lnTo>
                  <a:lnTo>
                    <a:pt x="167881" y="367"/>
                  </a:lnTo>
                  <a:lnTo>
                    <a:pt x="181871" y="431"/>
                  </a:lnTo>
                  <a:lnTo>
                    <a:pt x="195861" y="507"/>
                  </a:lnTo>
                  <a:lnTo>
                    <a:pt x="209851" y="596"/>
                  </a:lnTo>
                  <a:lnTo>
                    <a:pt x="223841" y="700"/>
                  </a:lnTo>
                  <a:lnTo>
                    <a:pt x="237831" y="822"/>
                  </a:lnTo>
                  <a:lnTo>
                    <a:pt x="251821" y="965"/>
                  </a:lnTo>
                  <a:lnTo>
                    <a:pt x="265811" y="1134"/>
                  </a:lnTo>
                  <a:lnTo>
                    <a:pt x="279801" y="1331"/>
                  </a:lnTo>
                  <a:lnTo>
                    <a:pt x="293791" y="1562"/>
                  </a:lnTo>
                  <a:lnTo>
                    <a:pt x="307782" y="1833"/>
                  </a:lnTo>
                  <a:lnTo>
                    <a:pt x="321772" y="2150"/>
                  </a:lnTo>
                  <a:lnTo>
                    <a:pt x="335762" y="2522"/>
                  </a:lnTo>
                  <a:lnTo>
                    <a:pt x="349752" y="2956"/>
                  </a:lnTo>
                  <a:lnTo>
                    <a:pt x="363742" y="3463"/>
                  </a:lnTo>
                  <a:lnTo>
                    <a:pt x="377732" y="4055"/>
                  </a:lnTo>
                  <a:lnTo>
                    <a:pt x="391722" y="4745"/>
                  </a:lnTo>
                  <a:lnTo>
                    <a:pt x="405712" y="5548"/>
                  </a:lnTo>
                  <a:lnTo>
                    <a:pt x="419702" y="6481"/>
                  </a:lnTo>
                  <a:lnTo>
                    <a:pt x="433692" y="7564"/>
                  </a:lnTo>
                  <a:lnTo>
                    <a:pt x="447682" y="8816"/>
                  </a:lnTo>
                  <a:lnTo>
                    <a:pt x="461673" y="10263"/>
                  </a:lnTo>
                  <a:lnTo>
                    <a:pt x="475663" y="11927"/>
                  </a:lnTo>
                  <a:lnTo>
                    <a:pt x="489653" y="13836"/>
                  </a:lnTo>
                  <a:lnTo>
                    <a:pt x="503643" y="16017"/>
                  </a:lnTo>
                  <a:lnTo>
                    <a:pt x="517633" y="18497"/>
                  </a:lnTo>
                  <a:lnTo>
                    <a:pt x="531623" y="21304"/>
                  </a:lnTo>
                  <a:lnTo>
                    <a:pt x="545613" y="24463"/>
                  </a:lnTo>
                  <a:lnTo>
                    <a:pt x="559603" y="27993"/>
                  </a:lnTo>
                  <a:lnTo>
                    <a:pt x="573593" y="31912"/>
                  </a:lnTo>
                  <a:lnTo>
                    <a:pt x="587583" y="36226"/>
                  </a:lnTo>
                  <a:lnTo>
                    <a:pt x="601574" y="40934"/>
                  </a:lnTo>
                  <a:lnTo>
                    <a:pt x="615564" y="46022"/>
                  </a:lnTo>
                  <a:lnTo>
                    <a:pt x="629554" y="51465"/>
                  </a:lnTo>
                  <a:lnTo>
                    <a:pt x="643544" y="57222"/>
                  </a:lnTo>
                  <a:lnTo>
                    <a:pt x="657534" y="63241"/>
                  </a:lnTo>
                  <a:lnTo>
                    <a:pt x="671524" y="69456"/>
                  </a:lnTo>
                  <a:lnTo>
                    <a:pt x="685514" y="75794"/>
                  </a:lnTo>
                  <a:lnTo>
                    <a:pt x="699504" y="82173"/>
                  </a:lnTo>
                  <a:lnTo>
                    <a:pt x="713494" y="88511"/>
                  </a:lnTo>
                  <a:lnTo>
                    <a:pt x="727484" y="94726"/>
                  </a:lnTo>
                  <a:lnTo>
                    <a:pt x="741474" y="100745"/>
                  </a:lnTo>
                  <a:lnTo>
                    <a:pt x="755465" y="106503"/>
                  </a:lnTo>
                  <a:lnTo>
                    <a:pt x="769455" y="111945"/>
                  </a:lnTo>
                  <a:lnTo>
                    <a:pt x="783445" y="117034"/>
                  </a:lnTo>
                  <a:lnTo>
                    <a:pt x="797435" y="121742"/>
                  </a:lnTo>
                  <a:lnTo>
                    <a:pt x="811425" y="126056"/>
                  </a:lnTo>
                  <a:lnTo>
                    <a:pt x="825415" y="129974"/>
                  </a:lnTo>
                  <a:lnTo>
                    <a:pt x="839405" y="133505"/>
                  </a:lnTo>
                  <a:lnTo>
                    <a:pt x="853395" y="136663"/>
                  </a:lnTo>
                  <a:lnTo>
                    <a:pt x="867385" y="139470"/>
                  </a:lnTo>
                  <a:lnTo>
                    <a:pt x="881375" y="141951"/>
                  </a:lnTo>
                  <a:lnTo>
                    <a:pt x="895365" y="144132"/>
                  </a:lnTo>
                  <a:lnTo>
                    <a:pt x="909356" y="146040"/>
                  </a:lnTo>
                  <a:lnTo>
                    <a:pt x="923346" y="147705"/>
                  </a:lnTo>
                  <a:lnTo>
                    <a:pt x="937336" y="149151"/>
                  </a:lnTo>
                  <a:lnTo>
                    <a:pt x="951326" y="150404"/>
                  </a:lnTo>
                  <a:lnTo>
                    <a:pt x="965316" y="151486"/>
                  </a:lnTo>
                  <a:lnTo>
                    <a:pt x="979306" y="152419"/>
                  </a:lnTo>
                  <a:lnTo>
                    <a:pt x="993296" y="153223"/>
                  </a:lnTo>
                  <a:lnTo>
                    <a:pt x="1007286" y="153913"/>
                  </a:lnTo>
                  <a:lnTo>
                    <a:pt x="1021276" y="154504"/>
                  </a:lnTo>
                  <a:lnTo>
                    <a:pt x="1035266" y="155012"/>
                  </a:lnTo>
                  <a:lnTo>
                    <a:pt x="1049256" y="155446"/>
                  </a:lnTo>
                  <a:lnTo>
                    <a:pt x="1063247" y="155817"/>
                  </a:lnTo>
                  <a:lnTo>
                    <a:pt x="1077237" y="156134"/>
                  </a:lnTo>
                  <a:lnTo>
                    <a:pt x="1091227" y="156405"/>
                  </a:lnTo>
                  <a:lnTo>
                    <a:pt x="1105217" y="156636"/>
                  </a:lnTo>
                  <a:lnTo>
                    <a:pt x="1119207" y="156834"/>
                  </a:lnTo>
                  <a:lnTo>
                    <a:pt x="1133197" y="157002"/>
                  </a:lnTo>
                  <a:lnTo>
                    <a:pt x="1147187" y="157145"/>
                  </a:lnTo>
                  <a:lnTo>
                    <a:pt x="1161177" y="157267"/>
                  </a:lnTo>
                  <a:lnTo>
                    <a:pt x="1175167" y="157372"/>
                  </a:lnTo>
                  <a:lnTo>
                    <a:pt x="1189157" y="157460"/>
                  </a:lnTo>
                  <a:lnTo>
                    <a:pt x="1203148" y="157536"/>
                  </a:lnTo>
                  <a:lnTo>
                    <a:pt x="1217138" y="157600"/>
                  </a:lnTo>
                  <a:lnTo>
                    <a:pt x="1231128" y="157655"/>
                  </a:lnTo>
                  <a:lnTo>
                    <a:pt x="1245118" y="157701"/>
                  </a:lnTo>
                  <a:lnTo>
                    <a:pt x="1259108" y="157741"/>
                  </a:lnTo>
                  <a:lnTo>
                    <a:pt x="1273098" y="157775"/>
                  </a:lnTo>
                  <a:lnTo>
                    <a:pt x="1287088" y="157804"/>
                  </a:lnTo>
                  <a:lnTo>
                    <a:pt x="1301078" y="157828"/>
                  </a:lnTo>
                  <a:lnTo>
                    <a:pt x="1315068" y="157849"/>
                  </a:lnTo>
                  <a:lnTo>
                    <a:pt x="1329058" y="157867"/>
                  </a:lnTo>
                  <a:lnTo>
                    <a:pt x="1343048" y="157882"/>
                  </a:lnTo>
                  <a:lnTo>
                    <a:pt x="1357039" y="157895"/>
                  </a:lnTo>
                  <a:lnTo>
                    <a:pt x="1371029" y="157906"/>
                  </a:lnTo>
                  <a:lnTo>
                    <a:pt x="1385019" y="157915"/>
                  </a:lnTo>
                  <a:lnTo>
                    <a:pt x="1385019" y="157915"/>
                  </a:lnTo>
                  <a:lnTo>
                    <a:pt x="1399009" y="157906"/>
                  </a:lnTo>
                  <a:lnTo>
                    <a:pt x="1412999" y="157895"/>
                  </a:lnTo>
                  <a:lnTo>
                    <a:pt x="1426989" y="157882"/>
                  </a:lnTo>
                  <a:lnTo>
                    <a:pt x="1440979" y="157867"/>
                  </a:lnTo>
                  <a:lnTo>
                    <a:pt x="1454969" y="157849"/>
                  </a:lnTo>
                  <a:lnTo>
                    <a:pt x="1468959" y="157828"/>
                  </a:lnTo>
                  <a:lnTo>
                    <a:pt x="1482949" y="157804"/>
                  </a:lnTo>
                  <a:lnTo>
                    <a:pt x="1496939" y="157775"/>
                  </a:lnTo>
                  <a:lnTo>
                    <a:pt x="1510930" y="157741"/>
                  </a:lnTo>
                  <a:lnTo>
                    <a:pt x="1524920" y="157701"/>
                  </a:lnTo>
                  <a:lnTo>
                    <a:pt x="1538910" y="157655"/>
                  </a:lnTo>
                  <a:lnTo>
                    <a:pt x="1552900" y="157600"/>
                  </a:lnTo>
                  <a:lnTo>
                    <a:pt x="1566890" y="157536"/>
                  </a:lnTo>
                  <a:lnTo>
                    <a:pt x="1580880" y="157460"/>
                  </a:lnTo>
                  <a:lnTo>
                    <a:pt x="1594870" y="157372"/>
                  </a:lnTo>
                  <a:lnTo>
                    <a:pt x="1608860" y="157267"/>
                  </a:lnTo>
                  <a:lnTo>
                    <a:pt x="1622850" y="157145"/>
                  </a:lnTo>
                  <a:lnTo>
                    <a:pt x="1636840" y="157002"/>
                  </a:lnTo>
                  <a:lnTo>
                    <a:pt x="1650830" y="156834"/>
                  </a:lnTo>
                  <a:lnTo>
                    <a:pt x="1664821" y="156636"/>
                  </a:lnTo>
                  <a:lnTo>
                    <a:pt x="1678811" y="156405"/>
                  </a:lnTo>
                  <a:lnTo>
                    <a:pt x="1692801" y="156134"/>
                  </a:lnTo>
                  <a:lnTo>
                    <a:pt x="1706791" y="155817"/>
                  </a:lnTo>
                  <a:lnTo>
                    <a:pt x="1720781" y="155446"/>
                  </a:lnTo>
                  <a:lnTo>
                    <a:pt x="1734771" y="155012"/>
                  </a:lnTo>
                  <a:lnTo>
                    <a:pt x="1748761" y="154504"/>
                  </a:lnTo>
                  <a:lnTo>
                    <a:pt x="1762751" y="153913"/>
                  </a:lnTo>
                  <a:lnTo>
                    <a:pt x="1776741" y="153223"/>
                  </a:lnTo>
                  <a:lnTo>
                    <a:pt x="1790731" y="152419"/>
                  </a:lnTo>
                  <a:lnTo>
                    <a:pt x="1804722" y="151486"/>
                  </a:lnTo>
                  <a:lnTo>
                    <a:pt x="1818712" y="150404"/>
                  </a:lnTo>
                  <a:lnTo>
                    <a:pt x="1832702" y="149151"/>
                  </a:lnTo>
                  <a:lnTo>
                    <a:pt x="1846692" y="147705"/>
                  </a:lnTo>
                  <a:lnTo>
                    <a:pt x="1860682" y="146040"/>
                  </a:lnTo>
                  <a:lnTo>
                    <a:pt x="1874672" y="144132"/>
                  </a:lnTo>
                  <a:lnTo>
                    <a:pt x="1888662" y="141951"/>
                  </a:lnTo>
                  <a:lnTo>
                    <a:pt x="1902652" y="139470"/>
                  </a:lnTo>
                  <a:lnTo>
                    <a:pt x="1916642" y="136663"/>
                  </a:lnTo>
                  <a:lnTo>
                    <a:pt x="1930632" y="133505"/>
                  </a:lnTo>
                  <a:lnTo>
                    <a:pt x="1944622" y="129974"/>
                  </a:lnTo>
                  <a:lnTo>
                    <a:pt x="1958613" y="126056"/>
                  </a:lnTo>
                  <a:lnTo>
                    <a:pt x="1972603" y="121742"/>
                  </a:lnTo>
                  <a:lnTo>
                    <a:pt x="1986593" y="117034"/>
                  </a:lnTo>
                  <a:lnTo>
                    <a:pt x="2000583" y="111945"/>
                  </a:lnTo>
                  <a:lnTo>
                    <a:pt x="2014573" y="106503"/>
                  </a:lnTo>
                  <a:lnTo>
                    <a:pt x="2028563" y="100745"/>
                  </a:lnTo>
                  <a:lnTo>
                    <a:pt x="2042553" y="94726"/>
                  </a:lnTo>
                  <a:lnTo>
                    <a:pt x="2056543" y="88511"/>
                  </a:lnTo>
                  <a:lnTo>
                    <a:pt x="2070533" y="82173"/>
                  </a:lnTo>
                  <a:lnTo>
                    <a:pt x="2084523" y="75794"/>
                  </a:lnTo>
                  <a:lnTo>
                    <a:pt x="2098513" y="69456"/>
                  </a:lnTo>
                  <a:lnTo>
                    <a:pt x="2112504" y="63241"/>
                  </a:lnTo>
                  <a:lnTo>
                    <a:pt x="2126494" y="57222"/>
                  </a:lnTo>
                  <a:lnTo>
                    <a:pt x="2140484" y="51465"/>
                  </a:lnTo>
                  <a:lnTo>
                    <a:pt x="2154474" y="46022"/>
                  </a:lnTo>
                  <a:lnTo>
                    <a:pt x="2168464" y="40934"/>
                  </a:lnTo>
                  <a:lnTo>
                    <a:pt x="2182454" y="36226"/>
                  </a:lnTo>
                  <a:lnTo>
                    <a:pt x="2196444" y="31912"/>
                  </a:lnTo>
                  <a:lnTo>
                    <a:pt x="2210434" y="27993"/>
                  </a:lnTo>
                  <a:lnTo>
                    <a:pt x="2224424" y="24463"/>
                  </a:lnTo>
                  <a:lnTo>
                    <a:pt x="2238414" y="21304"/>
                  </a:lnTo>
                  <a:lnTo>
                    <a:pt x="2252404" y="18497"/>
                  </a:lnTo>
                  <a:lnTo>
                    <a:pt x="2266395" y="16017"/>
                  </a:lnTo>
                  <a:lnTo>
                    <a:pt x="2280385" y="13836"/>
                  </a:lnTo>
                  <a:lnTo>
                    <a:pt x="2294375" y="11927"/>
                  </a:lnTo>
                  <a:lnTo>
                    <a:pt x="2308365" y="10263"/>
                  </a:lnTo>
                  <a:lnTo>
                    <a:pt x="2322355" y="8816"/>
                  </a:lnTo>
                  <a:lnTo>
                    <a:pt x="2336345" y="7564"/>
                  </a:lnTo>
                  <a:lnTo>
                    <a:pt x="2350335" y="6481"/>
                  </a:lnTo>
                  <a:lnTo>
                    <a:pt x="2364325" y="5548"/>
                  </a:lnTo>
                  <a:lnTo>
                    <a:pt x="2378315" y="4745"/>
                  </a:lnTo>
                  <a:lnTo>
                    <a:pt x="2392305" y="4055"/>
                  </a:lnTo>
                  <a:lnTo>
                    <a:pt x="2406296" y="3463"/>
                  </a:lnTo>
                  <a:lnTo>
                    <a:pt x="2420286" y="2956"/>
                  </a:lnTo>
                  <a:lnTo>
                    <a:pt x="2434276" y="2522"/>
                  </a:lnTo>
                  <a:lnTo>
                    <a:pt x="2448266" y="2150"/>
                  </a:lnTo>
                  <a:lnTo>
                    <a:pt x="2462256" y="1833"/>
                  </a:lnTo>
                  <a:lnTo>
                    <a:pt x="2476246" y="1562"/>
                  </a:lnTo>
                  <a:lnTo>
                    <a:pt x="2490236" y="1331"/>
                  </a:lnTo>
                  <a:lnTo>
                    <a:pt x="2504226" y="1134"/>
                  </a:lnTo>
                  <a:lnTo>
                    <a:pt x="2518216" y="965"/>
                  </a:lnTo>
                  <a:lnTo>
                    <a:pt x="2532206" y="822"/>
                  </a:lnTo>
                  <a:lnTo>
                    <a:pt x="2546196" y="700"/>
                  </a:lnTo>
                  <a:lnTo>
                    <a:pt x="2560187" y="596"/>
                  </a:lnTo>
                  <a:lnTo>
                    <a:pt x="2574177" y="507"/>
                  </a:lnTo>
                  <a:lnTo>
                    <a:pt x="2588167" y="431"/>
                  </a:lnTo>
                  <a:lnTo>
                    <a:pt x="2602157" y="367"/>
                  </a:lnTo>
                  <a:lnTo>
                    <a:pt x="2616147" y="312"/>
                  </a:lnTo>
                  <a:lnTo>
                    <a:pt x="2630137" y="266"/>
                  </a:lnTo>
                  <a:lnTo>
                    <a:pt x="2644127" y="226"/>
                  </a:lnTo>
                  <a:lnTo>
                    <a:pt x="2658117" y="192"/>
                  </a:lnTo>
                  <a:lnTo>
                    <a:pt x="2672107" y="164"/>
                  </a:lnTo>
                  <a:lnTo>
                    <a:pt x="2686097" y="139"/>
                  </a:lnTo>
                  <a:lnTo>
                    <a:pt x="2700087" y="118"/>
                  </a:lnTo>
                  <a:lnTo>
                    <a:pt x="2714078" y="101"/>
                  </a:lnTo>
                  <a:lnTo>
                    <a:pt x="2728068" y="86"/>
                  </a:lnTo>
                  <a:lnTo>
                    <a:pt x="2742058" y="73"/>
                  </a:lnTo>
                  <a:lnTo>
                    <a:pt x="2756048" y="62"/>
                  </a:lnTo>
                  <a:lnTo>
                    <a:pt x="2770038" y="5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90900"/>
              <a:ext cx="4155057" cy="1105089"/>
            </a:xfrm>
            <a:custGeom>
              <a:avLst/>
              <a:pathLst>
                <a:path w="4155057" h="1105089">
                  <a:moveTo>
                    <a:pt x="0" y="631343"/>
                  </a:moveTo>
                  <a:lnTo>
                    <a:pt x="13990" y="631315"/>
                  </a:lnTo>
                  <a:lnTo>
                    <a:pt x="27980" y="631282"/>
                  </a:lnTo>
                  <a:lnTo>
                    <a:pt x="41970" y="631244"/>
                  </a:lnTo>
                  <a:lnTo>
                    <a:pt x="55960" y="631199"/>
                  </a:lnTo>
                  <a:lnTo>
                    <a:pt x="69950" y="631145"/>
                  </a:lnTo>
                  <a:lnTo>
                    <a:pt x="83940" y="631083"/>
                  </a:lnTo>
                  <a:lnTo>
                    <a:pt x="97930" y="631010"/>
                  </a:lnTo>
                  <a:lnTo>
                    <a:pt x="111920" y="630923"/>
                  </a:lnTo>
                  <a:lnTo>
                    <a:pt x="125910" y="630822"/>
                  </a:lnTo>
                  <a:lnTo>
                    <a:pt x="139900" y="630703"/>
                  </a:lnTo>
                  <a:lnTo>
                    <a:pt x="153891" y="630563"/>
                  </a:lnTo>
                  <a:lnTo>
                    <a:pt x="167881" y="630399"/>
                  </a:lnTo>
                  <a:lnTo>
                    <a:pt x="181871" y="630206"/>
                  </a:lnTo>
                  <a:lnTo>
                    <a:pt x="195861" y="629979"/>
                  </a:lnTo>
                  <a:lnTo>
                    <a:pt x="209851" y="629713"/>
                  </a:lnTo>
                  <a:lnTo>
                    <a:pt x="223841" y="629401"/>
                  </a:lnTo>
                  <a:lnTo>
                    <a:pt x="237831" y="629034"/>
                  </a:lnTo>
                  <a:lnTo>
                    <a:pt x="251821" y="628604"/>
                  </a:lnTo>
                  <a:lnTo>
                    <a:pt x="265811" y="628099"/>
                  </a:lnTo>
                  <a:lnTo>
                    <a:pt x="279801" y="627508"/>
                  </a:lnTo>
                  <a:lnTo>
                    <a:pt x="293791" y="626814"/>
                  </a:lnTo>
                  <a:lnTo>
                    <a:pt x="307782" y="626001"/>
                  </a:lnTo>
                  <a:lnTo>
                    <a:pt x="321772" y="625049"/>
                  </a:lnTo>
                  <a:lnTo>
                    <a:pt x="335762" y="623936"/>
                  </a:lnTo>
                  <a:lnTo>
                    <a:pt x="349752" y="622633"/>
                  </a:lnTo>
                  <a:lnTo>
                    <a:pt x="363742" y="621112"/>
                  </a:lnTo>
                  <a:lnTo>
                    <a:pt x="377732" y="619336"/>
                  </a:lnTo>
                  <a:lnTo>
                    <a:pt x="391722" y="617266"/>
                  </a:lnTo>
                  <a:lnTo>
                    <a:pt x="405712" y="614857"/>
                  </a:lnTo>
                  <a:lnTo>
                    <a:pt x="419702" y="612057"/>
                  </a:lnTo>
                  <a:lnTo>
                    <a:pt x="433692" y="608809"/>
                  </a:lnTo>
                  <a:lnTo>
                    <a:pt x="447682" y="605051"/>
                  </a:lnTo>
                  <a:lnTo>
                    <a:pt x="461673" y="600713"/>
                  </a:lnTo>
                  <a:lnTo>
                    <a:pt x="475663" y="595720"/>
                  </a:lnTo>
                  <a:lnTo>
                    <a:pt x="489653" y="589993"/>
                  </a:lnTo>
                  <a:lnTo>
                    <a:pt x="503643" y="583450"/>
                  </a:lnTo>
                  <a:lnTo>
                    <a:pt x="517633" y="576009"/>
                  </a:lnTo>
                  <a:lnTo>
                    <a:pt x="531623" y="567587"/>
                  </a:lnTo>
                  <a:lnTo>
                    <a:pt x="545613" y="558112"/>
                  </a:lnTo>
                  <a:lnTo>
                    <a:pt x="559603" y="547520"/>
                  </a:lnTo>
                  <a:lnTo>
                    <a:pt x="573593" y="535765"/>
                  </a:lnTo>
                  <a:lnTo>
                    <a:pt x="587583" y="522823"/>
                  </a:lnTo>
                  <a:lnTo>
                    <a:pt x="601574" y="508700"/>
                  </a:lnTo>
                  <a:lnTo>
                    <a:pt x="615564" y="493435"/>
                  </a:lnTo>
                  <a:lnTo>
                    <a:pt x="629554" y="477107"/>
                  </a:lnTo>
                  <a:lnTo>
                    <a:pt x="643544" y="459835"/>
                  </a:lnTo>
                  <a:lnTo>
                    <a:pt x="657534" y="441778"/>
                  </a:lnTo>
                  <a:lnTo>
                    <a:pt x="671524" y="423131"/>
                  </a:lnTo>
                  <a:lnTo>
                    <a:pt x="685514" y="404118"/>
                  </a:lnTo>
                  <a:lnTo>
                    <a:pt x="699504" y="384981"/>
                  </a:lnTo>
                  <a:lnTo>
                    <a:pt x="713494" y="365968"/>
                  </a:lnTo>
                  <a:lnTo>
                    <a:pt x="727484" y="347321"/>
                  </a:lnTo>
                  <a:lnTo>
                    <a:pt x="741474" y="329264"/>
                  </a:lnTo>
                  <a:lnTo>
                    <a:pt x="755465" y="311992"/>
                  </a:lnTo>
                  <a:lnTo>
                    <a:pt x="769455" y="295664"/>
                  </a:lnTo>
                  <a:lnTo>
                    <a:pt x="783445" y="280399"/>
                  </a:lnTo>
                  <a:lnTo>
                    <a:pt x="797435" y="266276"/>
                  </a:lnTo>
                  <a:lnTo>
                    <a:pt x="811425" y="253334"/>
                  </a:lnTo>
                  <a:lnTo>
                    <a:pt x="825415" y="241578"/>
                  </a:lnTo>
                  <a:lnTo>
                    <a:pt x="839405" y="230987"/>
                  </a:lnTo>
                  <a:lnTo>
                    <a:pt x="853395" y="221512"/>
                  </a:lnTo>
                  <a:lnTo>
                    <a:pt x="867385" y="213090"/>
                  </a:lnTo>
                  <a:lnTo>
                    <a:pt x="881375" y="205649"/>
                  </a:lnTo>
                  <a:lnTo>
                    <a:pt x="895365" y="199106"/>
                  </a:lnTo>
                  <a:lnTo>
                    <a:pt x="909356" y="193379"/>
                  </a:lnTo>
                  <a:lnTo>
                    <a:pt x="923346" y="188386"/>
                  </a:lnTo>
                  <a:lnTo>
                    <a:pt x="937336" y="184048"/>
                  </a:lnTo>
                  <a:lnTo>
                    <a:pt x="951326" y="180290"/>
                  </a:lnTo>
                  <a:lnTo>
                    <a:pt x="965316" y="177042"/>
                  </a:lnTo>
                  <a:lnTo>
                    <a:pt x="979306" y="174242"/>
                  </a:lnTo>
                  <a:lnTo>
                    <a:pt x="993296" y="171833"/>
                  </a:lnTo>
                  <a:lnTo>
                    <a:pt x="1007286" y="169763"/>
                  </a:lnTo>
                  <a:lnTo>
                    <a:pt x="1021276" y="167987"/>
                  </a:lnTo>
                  <a:lnTo>
                    <a:pt x="1035266" y="166466"/>
                  </a:lnTo>
                  <a:lnTo>
                    <a:pt x="1049256" y="165163"/>
                  </a:lnTo>
                  <a:lnTo>
                    <a:pt x="1063247" y="164049"/>
                  </a:lnTo>
                  <a:lnTo>
                    <a:pt x="1077237" y="163098"/>
                  </a:lnTo>
                  <a:lnTo>
                    <a:pt x="1091227" y="162285"/>
                  </a:lnTo>
                  <a:lnTo>
                    <a:pt x="1105217" y="161591"/>
                  </a:lnTo>
                  <a:lnTo>
                    <a:pt x="1119207" y="160999"/>
                  </a:lnTo>
                  <a:lnTo>
                    <a:pt x="1133197" y="160495"/>
                  </a:lnTo>
                  <a:lnTo>
                    <a:pt x="1147187" y="160065"/>
                  </a:lnTo>
                  <a:lnTo>
                    <a:pt x="1161177" y="159698"/>
                  </a:lnTo>
                  <a:lnTo>
                    <a:pt x="1175167" y="159386"/>
                  </a:lnTo>
                  <a:lnTo>
                    <a:pt x="1189157" y="159120"/>
                  </a:lnTo>
                  <a:lnTo>
                    <a:pt x="1203148" y="158893"/>
                  </a:lnTo>
                  <a:lnTo>
                    <a:pt x="1217138" y="158700"/>
                  </a:lnTo>
                  <a:lnTo>
                    <a:pt x="1231128" y="158536"/>
                  </a:lnTo>
                  <a:lnTo>
                    <a:pt x="1245118" y="158396"/>
                  </a:lnTo>
                  <a:lnTo>
                    <a:pt x="1259108" y="158277"/>
                  </a:lnTo>
                  <a:lnTo>
                    <a:pt x="1273098" y="158175"/>
                  </a:lnTo>
                  <a:lnTo>
                    <a:pt x="1287088" y="158089"/>
                  </a:lnTo>
                  <a:lnTo>
                    <a:pt x="1301078" y="158016"/>
                  </a:lnTo>
                  <a:lnTo>
                    <a:pt x="1315068" y="157953"/>
                  </a:lnTo>
                  <a:lnTo>
                    <a:pt x="1329058" y="157900"/>
                  </a:lnTo>
                  <a:lnTo>
                    <a:pt x="1343048" y="157855"/>
                  </a:lnTo>
                  <a:lnTo>
                    <a:pt x="1357039" y="157817"/>
                  </a:lnTo>
                  <a:lnTo>
                    <a:pt x="1371029" y="157784"/>
                  </a:lnTo>
                  <a:lnTo>
                    <a:pt x="1385019" y="157756"/>
                  </a:lnTo>
                  <a:lnTo>
                    <a:pt x="1385019" y="157915"/>
                  </a:lnTo>
                  <a:lnTo>
                    <a:pt x="1399009" y="157971"/>
                  </a:lnTo>
                  <a:lnTo>
                    <a:pt x="1412999" y="158036"/>
                  </a:lnTo>
                  <a:lnTo>
                    <a:pt x="1426989" y="158113"/>
                  </a:lnTo>
                  <a:lnTo>
                    <a:pt x="1440979" y="158203"/>
                  </a:lnTo>
                  <a:lnTo>
                    <a:pt x="1454969" y="158310"/>
                  </a:lnTo>
                  <a:lnTo>
                    <a:pt x="1468959" y="158435"/>
                  </a:lnTo>
                  <a:lnTo>
                    <a:pt x="1482949" y="158582"/>
                  </a:lnTo>
                  <a:lnTo>
                    <a:pt x="1496939" y="158754"/>
                  </a:lnTo>
                  <a:lnTo>
                    <a:pt x="1510930" y="158957"/>
                  </a:lnTo>
                  <a:lnTo>
                    <a:pt x="1524920" y="159195"/>
                  </a:lnTo>
                  <a:lnTo>
                    <a:pt x="1538910" y="159474"/>
                  </a:lnTo>
                  <a:lnTo>
                    <a:pt x="1552900" y="159803"/>
                  </a:lnTo>
                  <a:lnTo>
                    <a:pt x="1566890" y="160189"/>
                  </a:lnTo>
                  <a:lnTo>
                    <a:pt x="1580880" y="160642"/>
                  </a:lnTo>
                  <a:lnTo>
                    <a:pt x="1594870" y="161174"/>
                  </a:lnTo>
                  <a:lnTo>
                    <a:pt x="1608860" y="161799"/>
                  </a:lnTo>
                  <a:lnTo>
                    <a:pt x="1622850" y="162532"/>
                  </a:lnTo>
                  <a:lnTo>
                    <a:pt x="1636840" y="163393"/>
                  </a:lnTo>
                  <a:lnTo>
                    <a:pt x="1650830" y="164402"/>
                  </a:lnTo>
                  <a:lnTo>
                    <a:pt x="1664821" y="165586"/>
                  </a:lnTo>
                  <a:lnTo>
                    <a:pt x="1678811" y="166973"/>
                  </a:lnTo>
                  <a:lnTo>
                    <a:pt x="1692801" y="168599"/>
                  </a:lnTo>
                  <a:lnTo>
                    <a:pt x="1706791" y="170502"/>
                  </a:lnTo>
                  <a:lnTo>
                    <a:pt x="1720781" y="172730"/>
                  </a:lnTo>
                  <a:lnTo>
                    <a:pt x="1734771" y="175334"/>
                  </a:lnTo>
                  <a:lnTo>
                    <a:pt x="1748761" y="178377"/>
                  </a:lnTo>
                  <a:lnTo>
                    <a:pt x="1762751" y="181929"/>
                  </a:lnTo>
                  <a:lnTo>
                    <a:pt x="1776741" y="186069"/>
                  </a:lnTo>
                  <a:lnTo>
                    <a:pt x="1790731" y="190887"/>
                  </a:lnTo>
                  <a:lnTo>
                    <a:pt x="1804722" y="196487"/>
                  </a:lnTo>
                  <a:lnTo>
                    <a:pt x="1818712" y="202982"/>
                  </a:lnTo>
                  <a:lnTo>
                    <a:pt x="1832702" y="210499"/>
                  </a:lnTo>
                  <a:lnTo>
                    <a:pt x="1846692" y="219175"/>
                  </a:lnTo>
                  <a:lnTo>
                    <a:pt x="1860682" y="229161"/>
                  </a:lnTo>
                  <a:lnTo>
                    <a:pt x="1874672" y="240615"/>
                  </a:lnTo>
                  <a:lnTo>
                    <a:pt x="1888662" y="253700"/>
                  </a:lnTo>
                  <a:lnTo>
                    <a:pt x="1902652" y="268584"/>
                  </a:lnTo>
                  <a:lnTo>
                    <a:pt x="1916642" y="285426"/>
                  </a:lnTo>
                  <a:lnTo>
                    <a:pt x="1930632" y="304376"/>
                  </a:lnTo>
                  <a:lnTo>
                    <a:pt x="1944622" y="325560"/>
                  </a:lnTo>
                  <a:lnTo>
                    <a:pt x="1958613" y="349070"/>
                  </a:lnTo>
                  <a:lnTo>
                    <a:pt x="1972603" y="374954"/>
                  </a:lnTo>
                  <a:lnTo>
                    <a:pt x="1986593" y="403201"/>
                  </a:lnTo>
                  <a:lnTo>
                    <a:pt x="2000583" y="433731"/>
                  </a:lnTo>
                  <a:lnTo>
                    <a:pt x="2014573" y="466387"/>
                  </a:lnTo>
                  <a:lnTo>
                    <a:pt x="2028563" y="500931"/>
                  </a:lnTo>
                  <a:lnTo>
                    <a:pt x="2042553" y="537045"/>
                  </a:lnTo>
                  <a:lnTo>
                    <a:pt x="2056543" y="574339"/>
                  </a:lnTo>
                  <a:lnTo>
                    <a:pt x="2070533" y="612365"/>
                  </a:lnTo>
                  <a:lnTo>
                    <a:pt x="2084523" y="650639"/>
                  </a:lnTo>
                  <a:lnTo>
                    <a:pt x="2098513" y="688665"/>
                  </a:lnTo>
                  <a:lnTo>
                    <a:pt x="2112504" y="725959"/>
                  </a:lnTo>
                  <a:lnTo>
                    <a:pt x="2126494" y="762072"/>
                  </a:lnTo>
                  <a:lnTo>
                    <a:pt x="2140484" y="796617"/>
                  </a:lnTo>
                  <a:lnTo>
                    <a:pt x="2154474" y="829273"/>
                  </a:lnTo>
                  <a:lnTo>
                    <a:pt x="2168464" y="859803"/>
                  </a:lnTo>
                  <a:lnTo>
                    <a:pt x="2182454" y="888049"/>
                  </a:lnTo>
                  <a:lnTo>
                    <a:pt x="2196444" y="913933"/>
                  </a:lnTo>
                  <a:lnTo>
                    <a:pt x="2210434" y="937444"/>
                  </a:lnTo>
                  <a:lnTo>
                    <a:pt x="2224424" y="958628"/>
                  </a:lnTo>
                  <a:lnTo>
                    <a:pt x="2238414" y="977578"/>
                  </a:lnTo>
                  <a:lnTo>
                    <a:pt x="2252404" y="994420"/>
                  </a:lnTo>
                  <a:lnTo>
                    <a:pt x="2266395" y="1009303"/>
                  </a:lnTo>
                  <a:lnTo>
                    <a:pt x="2280385" y="1022389"/>
                  </a:lnTo>
                  <a:lnTo>
                    <a:pt x="2294375" y="1033843"/>
                  </a:lnTo>
                  <a:lnTo>
                    <a:pt x="2308365" y="1043828"/>
                  </a:lnTo>
                  <a:lnTo>
                    <a:pt x="2322355" y="1052505"/>
                  </a:lnTo>
                  <a:lnTo>
                    <a:pt x="2336345" y="1060022"/>
                  </a:lnTo>
                  <a:lnTo>
                    <a:pt x="2350335" y="1066517"/>
                  </a:lnTo>
                  <a:lnTo>
                    <a:pt x="2364325" y="1072116"/>
                  </a:lnTo>
                  <a:lnTo>
                    <a:pt x="2378315" y="1076935"/>
                  </a:lnTo>
                  <a:lnTo>
                    <a:pt x="2392305" y="1081075"/>
                  </a:lnTo>
                  <a:lnTo>
                    <a:pt x="2406296" y="1084626"/>
                  </a:lnTo>
                  <a:lnTo>
                    <a:pt x="2420286" y="1087670"/>
                  </a:lnTo>
                  <a:lnTo>
                    <a:pt x="2434276" y="1090274"/>
                  </a:lnTo>
                  <a:lnTo>
                    <a:pt x="2448266" y="1092502"/>
                  </a:lnTo>
                  <a:lnTo>
                    <a:pt x="2462256" y="1094405"/>
                  </a:lnTo>
                  <a:lnTo>
                    <a:pt x="2476246" y="1096031"/>
                  </a:lnTo>
                  <a:lnTo>
                    <a:pt x="2490236" y="1097418"/>
                  </a:lnTo>
                  <a:lnTo>
                    <a:pt x="2504226" y="1098602"/>
                  </a:lnTo>
                  <a:lnTo>
                    <a:pt x="2518216" y="1099611"/>
                  </a:lnTo>
                  <a:lnTo>
                    <a:pt x="2532206" y="1100471"/>
                  </a:lnTo>
                  <a:lnTo>
                    <a:pt x="2546196" y="1101205"/>
                  </a:lnTo>
                  <a:lnTo>
                    <a:pt x="2560187" y="1101829"/>
                  </a:lnTo>
                  <a:lnTo>
                    <a:pt x="2574177" y="1102362"/>
                  </a:lnTo>
                  <a:lnTo>
                    <a:pt x="2588167" y="1102815"/>
                  </a:lnTo>
                  <a:lnTo>
                    <a:pt x="2602157" y="1103201"/>
                  </a:lnTo>
                  <a:lnTo>
                    <a:pt x="2616147" y="1103529"/>
                  </a:lnTo>
                  <a:lnTo>
                    <a:pt x="2630137" y="1103809"/>
                  </a:lnTo>
                  <a:lnTo>
                    <a:pt x="2644127" y="1104047"/>
                  </a:lnTo>
                  <a:lnTo>
                    <a:pt x="2658117" y="1104250"/>
                  </a:lnTo>
                  <a:lnTo>
                    <a:pt x="2672107" y="1104422"/>
                  </a:lnTo>
                  <a:lnTo>
                    <a:pt x="2686097" y="1104569"/>
                  </a:lnTo>
                  <a:lnTo>
                    <a:pt x="2700087" y="1104694"/>
                  </a:lnTo>
                  <a:lnTo>
                    <a:pt x="2714078" y="1104800"/>
                  </a:lnTo>
                  <a:lnTo>
                    <a:pt x="2728068" y="1104891"/>
                  </a:lnTo>
                  <a:lnTo>
                    <a:pt x="2742058" y="1104968"/>
                  </a:lnTo>
                  <a:lnTo>
                    <a:pt x="2756048" y="1105033"/>
                  </a:lnTo>
                  <a:lnTo>
                    <a:pt x="2770038" y="1105089"/>
                  </a:lnTo>
                  <a:lnTo>
                    <a:pt x="2770038" y="1105036"/>
                  </a:lnTo>
                  <a:lnTo>
                    <a:pt x="2784028" y="1104971"/>
                  </a:lnTo>
                  <a:lnTo>
                    <a:pt x="2798018" y="1104895"/>
                  </a:lnTo>
                  <a:lnTo>
                    <a:pt x="2812008" y="1104805"/>
                  </a:lnTo>
                  <a:lnTo>
                    <a:pt x="2825998" y="1104699"/>
                  </a:lnTo>
                  <a:lnTo>
                    <a:pt x="2839988" y="1104575"/>
                  </a:lnTo>
                  <a:lnTo>
                    <a:pt x="2853978" y="1104429"/>
                  </a:lnTo>
                  <a:lnTo>
                    <a:pt x="2867969" y="1104258"/>
                  </a:lnTo>
                  <a:lnTo>
                    <a:pt x="2881959" y="1104057"/>
                  </a:lnTo>
                  <a:lnTo>
                    <a:pt x="2895949" y="1103820"/>
                  </a:lnTo>
                  <a:lnTo>
                    <a:pt x="2909939" y="1103543"/>
                  </a:lnTo>
                  <a:lnTo>
                    <a:pt x="2923929" y="1103216"/>
                  </a:lnTo>
                  <a:lnTo>
                    <a:pt x="2937919" y="1102833"/>
                  </a:lnTo>
                  <a:lnTo>
                    <a:pt x="2951909" y="1102383"/>
                  </a:lnTo>
                  <a:lnTo>
                    <a:pt x="2965899" y="1101854"/>
                  </a:lnTo>
                  <a:lnTo>
                    <a:pt x="2979889" y="1101233"/>
                  </a:lnTo>
                  <a:lnTo>
                    <a:pt x="2993879" y="1100504"/>
                  </a:lnTo>
                  <a:lnTo>
                    <a:pt x="3007870" y="1099649"/>
                  </a:lnTo>
                  <a:lnTo>
                    <a:pt x="3021860" y="1098645"/>
                  </a:lnTo>
                  <a:lnTo>
                    <a:pt x="3035850" y="1097468"/>
                  </a:lnTo>
                  <a:lnTo>
                    <a:pt x="3049840" y="1096087"/>
                  </a:lnTo>
                  <a:lnTo>
                    <a:pt x="3063830" y="1094468"/>
                  </a:lnTo>
                  <a:lnTo>
                    <a:pt x="3077820" y="1092572"/>
                  </a:lnTo>
                  <a:lnTo>
                    <a:pt x="3091810" y="1090351"/>
                  </a:lnTo>
                  <a:lnTo>
                    <a:pt x="3105800" y="1087752"/>
                  </a:lnTo>
                  <a:lnTo>
                    <a:pt x="3119790" y="1084713"/>
                  </a:lnTo>
                  <a:lnTo>
                    <a:pt x="3133780" y="1081163"/>
                  </a:lnTo>
                  <a:lnTo>
                    <a:pt x="3147770" y="1077020"/>
                  </a:lnTo>
                  <a:lnTo>
                    <a:pt x="3161761" y="1072190"/>
                  </a:lnTo>
                  <a:lnTo>
                    <a:pt x="3175751" y="1066568"/>
                  </a:lnTo>
                  <a:lnTo>
                    <a:pt x="3189741" y="1060035"/>
                  </a:lnTo>
                  <a:lnTo>
                    <a:pt x="3203731" y="1052457"/>
                  </a:lnTo>
                  <a:lnTo>
                    <a:pt x="3217721" y="1043688"/>
                  </a:lnTo>
                  <a:lnTo>
                    <a:pt x="3231711" y="1033565"/>
                  </a:lnTo>
                  <a:lnTo>
                    <a:pt x="3245701" y="1021915"/>
                  </a:lnTo>
                  <a:lnTo>
                    <a:pt x="3259691" y="1008553"/>
                  </a:lnTo>
                  <a:lnTo>
                    <a:pt x="3273681" y="993286"/>
                  </a:lnTo>
                  <a:lnTo>
                    <a:pt x="3287671" y="975922"/>
                  </a:lnTo>
                  <a:lnTo>
                    <a:pt x="3301661" y="956273"/>
                  </a:lnTo>
                  <a:lnTo>
                    <a:pt x="3315652" y="934164"/>
                  </a:lnTo>
                  <a:lnTo>
                    <a:pt x="3329642" y="909450"/>
                  </a:lnTo>
                  <a:lnTo>
                    <a:pt x="3343632" y="882021"/>
                  </a:lnTo>
                  <a:lnTo>
                    <a:pt x="3357622" y="851823"/>
                  </a:lnTo>
                  <a:lnTo>
                    <a:pt x="3371612" y="818869"/>
                  </a:lnTo>
                  <a:lnTo>
                    <a:pt x="3385602" y="783250"/>
                  </a:lnTo>
                  <a:lnTo>
                    <a:pt x="3399592" y="745151"/>
                  </a:lnTo>
                  <a:lnTo>
                    <a:pt x="3413582" y="704850"/>
                  </a:lnTo>
                  <a:lnTo>
                    <a:pt x="3427572" y="662717"/>
                  </a:lnTo>
                  <a:lnTo>
                    <a:pt x="3441562" y="619208"/>
                  </a:lnTo>
                  <a:lnTo>
                    <a:pt x="3455552" y="574845"/>
                  </a:lnTo>
                  <a:lnTo>
                    <a:pt x="3469543" y="530191"/>
                  </a:lnTo>
                  <a:lnTo>
                    <a:pt x="3483533" y="485827"/>
                  </a:lnTo>
                  <a:lnTo>
                    <a:pt x="3497523" y="442318"/>
                  </a:lnTo>
                  <a:lnTo>
                    <a:pt x="3511513" y="400185"/>
                  </a:lnTo>
                  <a:lnTo>
                    <a:pt x="3525503" y="359884"/>
                  </a:lnTo>
                  <a:lnTo>
                    <a:pt x="3539493" y="321785"/>
                  </a:lnTo>
                  <a:lnTo>
                    <a:pt x="3553483" y="286167"/>
                  </a:lnTo>
                  <a:lnTo>
                    <a:pt x="3567473" y="253212"/>
                  </a:lnTo>
                  <a:lnTo>
                    <a:pt x="3581463" y="223014"/>
                  </a:lnTo>
                  <a:lnTo>
                    <a:pt x="3595453" y="195586"/>
                  </a:lnTo>
                  <a:lnTo>
                    <a:pt x="3609444" y="170871"/>
                  </a:lnTo>
                  <a:lnTo>
                    <a:pt x="3623434" y="148763"/>
                  </a:lnTo>
                  <a:lnTo>
                    <a:pt x="3637424" y="129113"/>
                  </a:lnTo>
                  <a:lnTo>
                    <a:pt x="3651414" y="111749"/>
                  </a:lnTo>
                  <a:lnTo>
                    <a:pt x="3665404" y="96483"/>
                  </a:lnTo>
                  <a:lnTo>
                    <a:pt x="3679394" y="83120"/>
                  </a:lnTo>
                  <a:lnTo>
                    <a:pt x="3693384" y="71470"/>
                  </a:lnTo>
                  <a:lnTo>
                    <a:pt x="3707374" y="61347"/>
                  </a:lnTo>
                  <a:lnTo>
                    <a:pt x="3721364" y="52578"/>
                  </a:lnTo>
                  <a:lnTo>
                    <a:pt x="3735354" y="45001"/>
                  </a:lnTo>
                  <a:lnTo>
                    <a:pt x="3749344" y="38467"/>
                  </a:lnTo>
                  <a:lnTo>
                    <a:pt x="3763335" y="32846"/>
                  </a:lnTo>
                  <a:lnTo>
                    <a:pt x="3777325" y="28016"/>
                  </a:lnTo>
                  <a:lnTo>
                    <a:pt x="3791315" y="23872"/>
                  </a:lnTo>
                  <a:lnTo>
                    <a:pt x="3805305" y="20322"/>
                  </a:lnTo>
                  <a:lnTo>
                    <a:pt x="3819295" y="17283"/>
                  </a:lnTo>
                  <a:lnTo>
                    <a:pt x="3833285" y="14685"/>
                  </a:lnTo>
                  <a:lnTo>
                    <a:pt x="3847275" y="12464"/>
                  </a:lnTo>
                  <a:lnTo>
                    <a:pt x="3861265" y="10567"/>
                  </a:lnTo>
                  <a:lnTo>
                    <a:pt x="3875255" y="8949"/>
                  </a:lnTo>
                  <a:lnTo>
                    <a:pt x="3889245" y="7568"/>
                  </a:lnTo>
                  <a:lnTo>
                    <a:pt x="3903235" y="6390"/>
                  </a:lnTo>
                  <a:lnTo>
                    <a:pt x="3917226" y="5386"/>
                  </a:lnTo>
                  <a:lnTo>
                    <a:pt x="3931216" y="4531"/>
                  </a:lnTo>
                  <a:lnTo>
                    <a:pt x="3945206" y="3802"/>
                  </a:lnTo>
                  <a:lnTo>
                    <a:pt x="3959196" y="3181"/>
                  </a:lnTo>
                  <a:lnTo>
                    <a:pt x="3973186" y="2653"/>
                  </a:lnTo>
                  <a:lnTo>
                    <a:pt x="3987176" y="2202"/>
                  </a:lnTo>
                  <a:lnTo>
                    <a:pt x="4001166" y="1819"/>
                  </a:lnTo>
                  <a:lnTo>
                    <a:pt x="4015156" y="1493"/>
                  </a:lnTo>
                  <a:lnTo>
                    <a:pt x="4029146" y="1215"/>
                  </a:lnTo>
                  <a:lnTo>
                    <a:pt x="4043136" y="979"/>
                  </a:lnTo>
                  <a:lnTo>
                    <a:pt x="4057126" y="777"/>
                  </a:lnTo>
                  <a:lnTo>
                    <a:pt x="4071117" y="606"/>
                  </a:lnTo>
                  <a:lnTo>
                    <a:pt x="4085107" y="460"/>
                  </a:lnTo>
                  <a:lnTo>
                    <a:pt x="4099097" y="336"/>
                  </a:lnTo>
                  <a:lnTo>
                    <a:pt x="4113087" y="231"/>
                  </a:lnTo>
                  <a:lnTo>
                    <a:pt x="4127077" y="141"/>
                  </a:lnTo>
                  <a:lnTo>
                    <a:pt x="4141067" y="65"/>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748551"/>
              <a:ext cx="4155057" cy="789735"/>
            </a:xfrm>
            <a:custGeom>
              <a:avLst/>
              <a:pathLst>
                <a:path w="4155057" h="789735">
                  <a:moveTo>
                    <a:pt x="0" y="631873"/>
                  </a:moveTo>
                  <a:lnTo>
                    <a:pt x="13990" y="631882"/>
                  </a:lnTo>
                  <a:lnTo>
                    <a:pt x="27980" y="631893"/>
                  </a:lnTo>
                  <a:lnTo>
                    <a:pt x="41970" y="631906"/>
                  </a:lnTo>
                  <a:lnTo>
                    <a:pt x="55960" y="631921"/>
                  </a:lnTo>
                  <a:lnTo>
                    <a:pt x="69950" y="631939"/>
                  </a:lnTo>
                  <a:lnTo>
                    <a:pt x="83940" y="631959"/>
                  </a:lnTo>
                  <a:lnTo>
                    <a:pt x="97930" y="631984"/>
                  </a:lnTo>
                  <a:lnTo>
                    <a:pt x="111920" y="632013"/>
                  </a:lnTo>
                  <a:lnTo>
                    <a:pt x="125910" y="632046"/>
                  </a:lnTo>
                  <a:lnTo>
                    <a:pt x="139900" y="632086"/>
                  </a:lnTo>
                  <a:lnTo>
                    <a:pt x="153891" y="632133"/>
                  </a:lnTo>
                  <a:lnTo>
                    <a:pt x="167881" y="632187"/>
                  </a:lnTo>
                  <a:lnTo>
                    <a:pt x="181871" y="632252"/>
                  </a:lnTo>
                  <a:lnTo>
                    <a:pt x="195861" y="632327"/>
                  </a:lnTo>
                  <a:lnTo>
                    <a:pt x="209851" y="632416"/>
                  </a:lnTo>
                  <a:lnTo>
                    <a:pt x="223841" y="632520"/>
                  </a:lnTo>
                  <a:lnTo>
                    <a:pt x="237831" y="632642"/>
                  </a:lnTo>
                  <a:lnTo>
                    <a:pt x="251821" y="632786"/>
                  </a:lnTo>
                  <a:lnTo>
                    <a:pt x="265811" y="632954"/>
                  </a:lnTo>
                  <a:lnTo>
                    <a:pt x="279801" y="633151"/>
                  </a:lnTo>
                  <a:lnTo>
                    <a:pt x="293791" y="633382"/>
                  </a:lnTo>
                  <a:lnTo>
                    <a:pt x="307782" y="633653"/>
                  </a:lnTo>
                  <a:lnTo>
                    <a:pt x="321772" y="633971"/>
                  </a:lnTo>
                  <a:lnTo>
                    <a:pt x="335762" y="634342"/>
                  </a:lnTo>
                  <a:lnTo>
                    <a:pt x="349752" y="634776"/>
                  </a:lnTo>
                  <a:lnTo>
                    <a:pt x="363742" y="635283"/>
                  </a:lnTo>
                  <a:lnTo>
                    <a:pt x="377732" y="635875"/>
                  </a:lnTo>
                  <a:lnTo>
                    <a:pt x="391722" y="636565"/>
                  </a:lnTo>
                  <a:lnTo>
                    <a:pt x="405712" y="637368"/>
                  </a:lnTo>
                  <a:lnTo>
                    <a:pt x="419702" y="638301"/>
                  </a:lnTo>
                  <a:lnTo>
                    <a:pt x="433692" y="639384"/>
                  </a:lnTo>
                  <a:lnTo>
                    <a:pt x="447682" y="640637"/>
                  </a:lnTo>
                  <a:lnTo>
                    <a:pt x="461673" y="642083"/>
                  </a:lnTo>
                  <a:lnTo>
                    <a:pt x="475663" y="643747"/>
                  </a:lnTo>
                  <a:lnTo>
                    <a:pt x="489653" y="645656"/>
                  </a:lnTo>
                  <a:lnTo>
                    <a:pt x="503643" y="647837"/>
                  </a:lnTo>
                  <a:lnTo>
                    <a:pt x="517633" y="650318"/>
                  </a:lnTo>
                  <a:lnTo>
                    <a:pt x="531623" y="653125"/>
                  </a:lnTo>
                  <a:lnTo>
                    <a:pt x="545613" y="656283"/>
                  </a:lnTo>
                  <a:lnTo>
                    <a:pt x="559603" y="659814"/>
                  </a:lnTo>
                  <a:lnTo>
                    <a:pt x="573593" y="663732"/>
                  </a:lnTo>
                  <a:lnTo>
                    <a:pt x="587583" y="668046"/>
                  </a:lnTo>
                  <a:lnTo>
                    <a:pt x="601574" y="672754"/>
                  </a:lnTo>
                  <a:lnTo>
                    <a:pt x="615564" y="677842"/>
                  </a:lnTo>
                  <a:lnTo>
                    <a:pt x="629554" y="683285"/>
                  </a:lnTo>
                  <a:lnTo>
                    <a:pt x="643544" y="689042"/>
                  </a:lnTo>
                  <a:lnTo>
                    <a:pt x="657534" y="695061"/>
                  </a:lnTo>
                  <a:lnTo>
                    <a:pt x="671524" y="701277"/>
                  </a:lnTo>
                  <a:lnTo>
                    <a:pt x="685514" y="707614"/>
                  </a:lnTo>
                  <a:lnTo>
                    <a:pt x="699504" y="713993"/>
                  </a:lnTo>
                  <a:lnTo>
                    <a:pt x="713494" y="720331"/>
                  </a:lnTo>
                  <a:lnTo>
                    <a:pt x="727484" y="726547"/>
                  </a:lnTo>
                  <a:lnTo>
                    <a:pt x="741474" y="732566"/>
                  </a:lnTo>
                  <a:lnTo>
                    <a:pt x="755465" y="738323"/>
                  </a:lnTo>
                  <a:lnTo>
                    <a:pt x="769455" y="743766"/>
                  </a:lnTo>
                  <a:lnTo>
                    <a:pt x="783445" y="748854"/>
                  </a:lnTo>
                  <a:lnTo>
                    <a:pt x="797435" y="753562"/>
                  </a:lnTo>
                  <a:lnTo>
                    <a:pt x="811425" y="757876"/>
                  </a:lnTo>
                  <a:lnTo>
                    <a:pt x="825415" y="761794"/>
                  </a:lnTo>
                  <a:lnTo>
                    <a:pt x="839405" y="765325"/>
                  </a:lnTo>
                  <a:lnTo>
                    <a:pt x="853395" y="768483"/>
                  </a:lnTo>
                  <a:lnTo>
                    <a:pt x="867385" y="771290"/>
                  </a:lnTo>
                  <a:lnTo>
                    <a:pt x="881375" y="773771"/>
                  </a:lnTo>
                  <a:lnTo>
                    <a:pt x="895365" y="775952"/>
                  </a:lnTo>
                  <a:lnTo>
                    <a:pt x="909356" y="777861"/>
                  </a:lnTo>
                  <a:lnTo>
                    <a:pt x="923346" y="779525"/>
                  </a:lnTo>
                  <a:lnTo>
                    <a:pt x="937336" y="780971"/>
                  </a:lnTo>
                  <a:lnTo>
                    <a:pt x="951326" y="782224"/>
                  </a:lnTo>
                  <a:lnTo>
                    <a:pt x="965316" y="783306"/>
                  </a:lnTo>
                  <a:lnTo>
                    <a:pt x="979306" y="784240"/>
                  </a:lnTo>
                  <a:lnTo>
                    <a:pt x="993296" y="785043"/>
                  </a:lnTo>
                  <a:lnTo>
                    <a:pt x="1007286" y="785733"/>
                  </a:lnTo>
                  <a:lnTo>
                    <a:pt x="1021276" y="786325"/>
                  </a:lnTo>
                  <a:lnTo>
                    <a:pt x="1035266" y="786832"/>
                  </a:lnTo>
                  <a:lnTo>
                    <a:pt x="1049256" y="787266"/>
                  </a:lnTo>
                  <a:lnTo>
                    <a:pt x="1063247" y="787637"/>
                  </a:lnTo>
                  <a:lnTo>
                    <a:pt x="1077237" y="787954"/>
                  </a:lnTo>
                  <a:lnTo>
                    <a:pt x="1091227" y="788225"/>
                  </a:lnTo>
                  <a:lnTo>
                    <a:pt x="1105217" y="788457"/>
                  </a:lnTo>
                  <a:lnTo>
                    <a:pt x="1119207" y="788654"/>
                  </a:lnTo>
                  <a:lnTo>
                    <a:pt x="1133197" y="788822"/>
                  </a:lnTo>
                  <a:lnTo>
                    <a:pt x="1147187" y="788965"/>
                  </a:lnTo>
                  <a:lnTo>
                    <a:pt x="1161177" y="789088"/>
                  </a:lnTo>
                  <a:lnTo>
                    <a:pt x="1175167" y="789192"/>
                  </a:lnTo>
                  <a:lnTo>
                    <a:pt x="1189157" y="789280"/>
                  </a:lnTo>
                  <a:lnTo>
                    <a:pt x="1203148" y="789356"/>
                  </a:lnTo>
                  <a:lnTo>
                    <a:pt x="1217138" y="789420"/>
                  </a:lnTo>
                  <a:lnTo>
                    <a:pt x="1231128" y="789475"/>
                  </a:lnTo>
                  <a:lnTo>
                    <a:pt x="1245118" y="789522"/>
                  </a:lnTo>
                  <a:lnTo>
                    <a:pt x="1259108" y="789561"/>
                  </a:lnTo>
                  <a:lnTo>
                    <a:pt x="1273098" y="789595"/>
                  </a:lnTo>
                  <a:lnTo>
                    <a:pt x="1287088" y="789624"/>
                  </a:lnTo>
                  <a:lnTo>
                    <a:pt x="1301078" y="789648"/>
                  </a:lnTo>
                  <a:lnTo>
                    <a:pt x="1315068" y="789669"/>
                  </a:lnTo>
                  <a:lnTo>
                    <a:pt x="1329058" y="789687"/>
                  </a:lnTo>
                  <a:lnTo>
                    <a:pt x="1343048" y="789702"/>
                  </a:lnTo>
                  <a:lnTo>
                    <a:pt x="1357039" y="789715"/>
                  </a:lnTo>
                  <a:lnTo>
                    <a:pt x="1371029" y="789726"/>
                  </a:lnTo>
                  <a:lnTo>
                    <a:pt x="1385019" y="789735"/>
                  </a:lnTo>
                  <a:lnTo>
                    <a:pt x="1385019" y="789576"/>
                  </a:lnTo>
                  <a:lnTo>
                    <a:pt x="1399009" y="789539"/>
                  </a:lnTo>
                  <a:lnTo>
                    <a:pt x="1412999" y="789495"/>
                  </a:lnTo>
                  <a:lnTo>
                    <a:pt x="1426989" y="789444"/>
                  </a:lnTo>
                  <a:lnTo>
                    <a:pt x="1440979" y="789384"/>
                  </a:lnTo>
                  <a:lnTo>
                    <a:pt x="1454969" y="789313"/>
                  </a:lnTo>
                  <a:lnTo>
                    <a:pt x="1468959" y="789230"/>
                  </a:lnTo>
                  <a:lnTo>
                    <a:pt x="1482949" y="789132"/>
                  </a:lnTo>
                  <a:lnTo>
                    <a:pt x="1496939" y="789017"/>
                  </a:lnTo>
                  <a:lnTo>
                    <a:pt x="1510930" y="788882"/>
                  </a:lnTo>
                  <a:lnTo>
                    <a:pt x="1524920" y="788723"/>
                  </a:lnTo>
                  <a:lnTo>
                    <a:pt x="1538910" y="788536"/>
                  </a:lnTo>
                  <a:lnTo>
                    <a:pt x="1552900" y="788317"/>
                  </a:lnTo>
                  <a:lnTo>
                    <a:pt x="1566890" y="788060"/>
                  </a:lnTo>
                  <a:lnTo>
                    <a:pt x="1580880" y="787758"/>
                  </a:lnTo>
                  <a:lnTo>
                    <a:pt x="1594870" y="787403"/>
                  </a:lnTo>
                  <a:lnTo>
                    <a:pt x="1608860" y="786987"/>
                  </a:lnTo>
                  <a:lnTo>
                    <a:pt x="1622850" y="786498"/>
                  </a:lnTo>
                  <a:lnTo>
                    <a:pt x="1636840" y="785924"/>
                  </a:lnTo>
                  <a:lnTo>
                    <a:pt x="1650830" y="785251"/>
                  </a:lnTo>
                  <a:lnTo>
                    <a:pt x="1664821" y="784462"/>
                  </a:lnTo>
                  <a:lnTo>
                    <a:pt x="1678811" y="783537"/>
                  </a:lnTo>
                  <a:lnTo>
                    <a:pt x="1692801" y="782454"/>
                  </a:lnTo>
                  <a:lnTo>
                    <a:pt x="1706791" y="781185"/>
                  </a:lnTo>
                  <a:lnTo>
                    <a:pt x="1720781" y="779700"/>
                  </a:lnTo>
                  <a:lnTo>
                    <a:pt x="1734771" y="777963"/>
                  </a:lnTo>
                  <a:lnTo>
                    <a:pt x="1748761" y="775934"/>
                  </a:lnTo>
                  <a:lnTo>
                    <a:pt x="1762751" y="773567"/>
                  </a:lnTo>
                  <a:lnTo>
                    <a:pt x="1776741" y="770807"/>
                  </a:lnTo>
                  <a:lnTo>
                    <a:pt x="1790731" y="767594"/>
                  </a:lnTo>
                  <a:lnTo>
                    <a:pt x="1804722" y="763861"/>
                  </a:lnTo>
                  <a:lnTo>
                    <a:pt x="1818712" y="759531"/>
                  </a:lnTo>
                  <a:lnTo>
                    <a:pt x="1832702" y="754520"/>
                  </a:lnTo>
                  <a:lnTo>
                    <a:pt x="1846692" y="748736"/>
                  </a:lnTo>
                  <a:lnTo>
                    <a:pt x="1860682" y="742079"/>
                  </a:lnTo>
                  <a:lnTo>
                    <a:pt x="1874672" y="734443"/>
                  </a:lnTo>
                  <a:lnTo>
                    <a:pt x="1888662" y="725719"/>
                  </a:lnTo>
                  <a:lnTo>
                    <a:pt x="1902652" y="715797"/>
                  </a:lnTo>
                  <a:lnTo>
                    <a:pt x="1916642" y="704569"/>
                  </a:lnTo>
                  <a:lnTo>
                    <a:pt x="1930632" y="691935"/>
                  </a:lnTo>
                  <a:lnTo>
                    <a:pt x="1944622" y="677813"/>
                  </a:lnTo>
                  <a:lnTo>
                    <a:pt x="1958613" y="662139"/>
                  </a:lnTo>
                  <a:lnTo>
                    <a:pt x="1972603" y="644883"/>
                  </a:lnTo>
                  <a:lnTo>
                    <a:pt x="1986593" y="626052"/>
                  </a:lnTo>
                  <a:lnTo>
                    <a:pt x="2000583" y="605699"/>
                  </a:lnTo>
                  <a:lnTo>
                    <a:pt x="2014573" y="583928"/>
                  </a:lnTo>
                  <a:lnTo>
                    <a:pt x="2028563" y="560898"/>
                  </a:lnTo>
                  <a:lnTo>
                    <a:pt x="2042553" y="536823"/>
                  </a:lnTo>
                  <a:lnTo>
                    <a:pt x="2056543" y="511960"/>
                  </a:lnTo>
                  <a:lnTo>
                    <a:pt x="2070533" y="486610"/>
                  </a:lnTo>
                  <a:lnTo>
                    <a:pt x="2084523" y="461093"/>
                  </a:lnTo>
                  <a:lnTo>
                    <a:pt x="2098513" y="435743"/>
                  </a:lnTo>
                  <a:lnTo>
                    <a:pt x="2112504" y="410880"/>
                  </a:lnTo>
                  <a:lnTo>
                    <a:pt x="2126494" y="386804"/>
                  </a:lnTo>
                  <a:lnTo>
                    <a:pt x="2140484" y="363775"/>
                  </a:lnTo>
                  <a:lnTo>
                    <a:pt x="2154474" y="342004"/>
                  </a:lnTo>
                  <a:lnTo>
                    <a:pt x="2168464" y="321651"/>
                  </a:lnTo>
                  <a:lnTo>
                    <a:pt x="2182454" y="302820"/>
                  </a:lnTo>
                  <a:lnTo>
                    <a:pt x="2196444" y="285564"/>
                  </a:lnTo>
                  <a:lnTo>
                    <a:pt x="2210434" y="269890"/>
                  </a:lnTo>
                  <a:lnTo>
                    <a:pt x="2224424" y="255768"/>
                  </a:lnTo>
                  <a:lnTo>
                    <a:pt x="2238414" y="243134"/>
                  </a:lnTo>
                  <a:lnTo>
                    <a:pt x="2252404" y="231906"/>
                  </a:lnTo>
                  <a:lnTo>
                    <a:pt x="2266395" y="221984"/>
                  </a:lnTo>
                  <a:lnTo>
                    <a:pt x="2280385" y="213260"/>
                  </a:lnTo>
                  <a:lnTo>
                    <a:pt x="2294375" y="205624"/>
                  </a:lnTo>
                  <a:lnTo>
                    <a:pt x="2308365" y="198967"/>
                  </a:lnTo>
                  <a:lnTo>
                    <a:pt x="2322355" y="193183"/>
                  </a:lnTo>
                  <a:lnTo>
                    <a:pt x="2336345" y="188172"/>
                  </a:lnTo>
                  <a:lnTo>
                    <a:pt x="2350335" y="183842"/>
                  </a:lnTo>
                  <a:lnTo>
                    <a:pt x="2364325" y="180108"/>
                  </a:lnTo>
                  <a:lnTo>
                    <a:pt x="2378315" y="176896"/>
                  </a:lnTo>
                  <a:lnTo>
                    <a:pt x="2392305" y="174136"/>
                  </a:lnTo>
                  <a:lnTo>
                    <a:pt x="2406296" y="171768"/>
                  </a:lnTo>
                  <a:lnTo>
                    <a:pt x="2420286" y="169740"/>
                  </a:lnTo>
                  <a:lnTo>
                    <a:pt x="2434276" y="168003"/>
                  </a:lnTo>
                  <a:lnTo>
                    <a:pt x="2448266" y="166518"/>
                  </a:lnTo>
                  <a:lnTo>
                    <a:pt x="2462256" y="165249"/>
                  </a:lnTo>
                  <a:lnTo>
                    <a:pt x="2476246" y="164165"/>
                  </a:lnTo>
                  <a:lnTo>
                    <a:pt x="2490236" y="163241"/>
                  </a:lnTo>
                  <a:lnTo>
                    <a:pt x="2504226" y="162451"/>
                  </a:lnTo>
                  <a:lnTo>
                    <a:pt x="2518216" y="161779"/>
                  </a:lnTo>
                  <a:lnTo>
                    <a:pt x="2532206" y="161205"/>
                  </a:lnTo>
                  <a:lnTo>
                    <a:pt x="2546196" y="160716"/>
                  </a:lnTo>
                  <a:lnTo>
                    <a:pt x="2560187" y="160300"/>
                  </a:lnTo>
                  <a:lnTo>
                    <a:pt x="2574177" y="159945"/>
                  </a:lnTo>
                  <a:lnTo>
                    <a:pt x="2588167" y="159643"/>
                  </a:lnTo>
                  <a:lnTo>
                    <a:pt x="2602157" y="159386"/>
                  </a:lnTo>
                  <a:lnTo>
                    <a:pt x="2616147" y="159166"/>
                  </a:lnTo>
                  <a:lnTo>
                    <a:pt x="2630137" y="158980"/>
                  </a:lnTo>
                  <a:lnTo>
                    <a:pt x="2644127" y="158821"/>
                  </a:lnTo>
                  <a:lnTo>
                    <a:pt x="2658117" y="158686"/>
                  </a:lnTo>
                  <a:lnTo>
                    <a:pt x="2672107" y="158571"/>
                  </a:lnTo>
                  <a:lnTo>
                    <a:pt x="2686097" y="158473"/>
                  </a:lnTo>
                  <a:lnTo>
                    <a:pt x="2700087" y="158390"/>
                  </a:lnTo>
                  <a:lnTo>
                    <a:pt x="2714078" y="158319"/>
                  </a:lnTo>
                  <a:lnTo>
                    <a:pt x="2728068" y="158259"/>
                  </a:lnTo>
                  <a:lnTo>
                    <a:pt x="2742058" y="158208"/>
                  </a:lnTo>
                  <a:lnTo>
                    <a:pt x="2756048" y="158164"/>
                  </a:lnTo>
                  <a:lnTo>
                    <a:pt x="2770038" y="158127"/>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63090"/>
              <a:ext cx="4155057" cy="157915"/>
            </a:xfrm>
            <a:custGeom>
              <a:avLst/>
              <a:pathLst>
                <a:path w="4155057" h="157915">
                  <a:moveTo>
                    <a:pt x="0" y="157862"/>
                  </a:moveTo>
                  <a:lnTo>
                    <a:pt x="13990" y="157853"/>
                  </a:lnTo>
                  <a:lnTo>
                    <a:pt x="27980" y="157842"/>
                  </a:lnTo>
                  <a:lnTo>
                    <a:pt x="41970" y="157829"/>
                  </a:lnTo>
                  <a:lnTo>
                    <a:pt x="55960" y="157814"/>
                  </a:lnTo>
                  <a:lnTo>
                    <a:pt x="69950" y="157796"/>
                  </a:lnTo>
                  <a:lnTo>
                    <a:pt x="83940" y="157775"/>
                  </a:lnTo>
                  <a:lnTo>
                    <a:pt x="97930" y="157751"/>
                  </a:lnTo>
                  <a:lnTo>
                    <a:pt x="111920" y="157722"/>
                  </a:lnTo>
                  <a:lnTo>
                    <a:pt x="125910" y="157688"/>
                  </a:lnTo>
                  <a:lnTo>
                    <a:pt x="139900" y="157649"/>
                  </a:lnTo>
                  <a:lnTo>
                    <a:pt x="153891" y="157602"/>
                  </a:lnTo>
                  <a:lnTo>
                    <a:pt x="167881" y="157547"/>
                  </a:lnTo>
                  <a:lnTo>
                    <a:pt x="181871" y="157483"/>
                  </a:lnTo>
                  <a:lnTo>
                    <a:pt x="195861" y="157407"/>
                  </a:lnTo>
                  <a:lnTo>
                    <a:pt x="209851" y="157319"/>
                  </a:lnTo>
                  <a:lnTo>
                    <a:pt x="223841" y="157214"/>
                  </a:lnTo>
                  <a:lnTo>
                    <a:pt x="237831" y="157092"/>
                  </a:lnTo>
                  <a:lnTo>
                    <a:pt x="251821" y="156949"/>
                  </a:lnTo>
                  <a:lnTo>
                    <a:pt x="265811" y="156781"/>
                  </a:lnTo>
                  <a:lnTo>
                    <a:pt x="279801" y="156583"/>
                  </a:lnTo>
                  <a:lnTo>
                    <a:pt x="293791" y="156352"/>
                  </a:lnTo>
                  <a:lnTo>
                    <a:pt x="307782" y="156081"/>
                  </a:lnTo>
                  <a:lnTo>
                    <a:pt x="321772" y="155764"/>
                  </a:lnTo>
                  <a:lnTo>
                    <a:pt x="335762" y="155393"/>
                  </a:lnTo>
                  <a:lnTo>
                    <a:pt x="349752" y="154959"/>
                  </a:lnTo>
                  <a:lnTo>
                    <a:pt x="363742" y="154451"/>
                  </a:lnTo>
                  <a:lnTo>
                    <a:pt x="377732" y="153860"/>
                  </a:lnTo>
                  <a:lnTo>
                    <a:pt x="391722" y="153170"/>
                  </a:lnTo>
                  <a:lnTo>
                    <a:pt x="405712" y="152366"/>
                  </a:lnTo>
                  <a:lnTo>
                    <a:pt x="419702" y="151433"/>
                  </a:lnTo>
                  <a:lnTo>
                    <a:pt x="433692" y="150351"/>
                  </a:lnTo>
                  <a:lnTo>
                    <a:pt x="447682" y="149098"/>
                  </a:lnTo>
                  <a:lnTo>
                    <a:pt x="461673" y="147652"/>
                  </a:lnTo>
                  <a:lnTo>
                    <a:pt x="475663" y="145987"/>
                  </a:lnTo>
                  <a:lnTo>
                    <a:pt x="489653" y="144079"/>
                  </a:lnTo>
                  <a:lnTo>
                    <a:pt x="503643" y="141898"/>
                  </a:lnTo>
                  <a:lnTo>
                    <a:pt x="517633" y="139417"/>
                  </a:lnTo>
                  <a:lnTo>
                    <a:pt x="531623" y="136610"/>
                  </a:lnTo>
                  <a:lnTo>
                    <a:pt x="545613" y="133452"/>
                  </a:lnTo>
                  <a:lnTo>
                    <a:pt x="559603" y="129921"/>
                  </a:lnTo>
                  <a:lnTo>
                    <a:pt x="573593" y="126003"/>
                  </a:lnTo>
                  <a:lnTo>
                    <a:pt x="587583" y="121689"/>
                  </a:lnTo>
                  <a:lnTo>
                    <a:pt x="601574" y="116981"/>
                  </a:lnTo>
                  <a:lnTo>
                    <a:pt x="615564" y="111892"/>
                  </a:lnTo>
                  <a:lnTo>
                    <a:pt x="629554" y="106450"/>
                  </a:lnTo>
                  <a:lnTo>
                    <a:pt x="643544" y="100692"/>
                  </a:lnTo>
                  <a:lnTo>
                    <a:pt x="657534" y="94673"/>
                  </a:lnTo>
                  <a:lnTo>
                    <a:pt x="671524" y="88458"/>
                  </a:lnTo>
                  <a:lnTo>
                    <a:pt x="685514" y="82120"/>
                  </a:lnTo>
                  <a:lnTo>
                    <a:pt x="699504" y="75741"/>
                  </a:lnTo>
                  <a:lnTo>
                    <a:pt x="713494" y="69403"/>
                  </a:lnTo>
                  <a:lnTo>
                    <a:pt x="727484" y="63188"/>
                  </a:lnTo>
                  <a:lnTo>
                    <a:pt x="741474" y="57169"/>
                  </a:lnTo>
                  <a:lnTo>
                    <a:pt x="755465" y="51412"/>
                  </a:lnTo>
                  <a:lnTo>
                    <a:pt x="769455" y="45969"/>
                  </a:lnTo>
                  <a:lnTo>
                    <a:pt x="783445" y="40881"/>
                  </a:lnTo>
                  <a:lnTo>
                    <a:pt x="797435" y="36173"/>
                  </a:lnTo>
                  <a:lnTo>
                    <a:pt x="811425" y="31859"/>
                  </a:lnTo>
                  <a:lnTo>
                    <a:pt x="825415" y="27940"/>
                  </a:lnTo>
                  <a:lnTo>
                    <a:pt x="839405" y="24410"/>
                  </a:lnTo>
                  <a:lnTo>
                    <a:pt x="853395" y="21251"/>
                  </a:lnTo>
                  <a:lnTo>
                    <a:pt x="867385" y="18444"/>
                  </a:lnTo>
                  <a:lnTo>
                    <a:pt x="881375" y="15964"/>
                  </a:lnTo>
                  <a:lnTo>
                    <a:pt x="895365" y="13783"/>
                  </a:lnTo>
                  <a:lnTo>
                    <a:pt x="909356" y="11874"/>
                  </a:lnTo>
                  <a:lnTo>
                    <a:pt x="923346" y="10210"/>
                  </a:lnTo>
                  <a:lnTo>
                    <a:pt x="937336" y="8763"/>
                  </a:lnTo>
                  <a:lnTo>
                    <a:pt x="951326" y="7511"/>
                  </a:lnTo>
                  <a:lnTo>
                    <a:pt x="965316" y="6428"/>
                  </a:lnTo>
                  <a:lnTo>
                    <a:pt x="979306" y="5495"/>
                  </a:lnTo>
                  <a:lnTo>
                    <a:pt x="993296" y="4692"/>
                  </a:lnTo>
                  <a:lnTo>
                    <a:pt x="1007286" y="4002"/>
                  </a:lnTo>
                  <a:lnTo>
                    <a:pt x="1021276" y="3410"/>
                  </a:lnTo>
                  <a:lnTo>
                    <a:pt x="1035266" y="2903"/>
                  </a:lnTo>
                  <a:lnTo>
                    <a:pt x="1049256" y="2469"/>
                  </a:lnTo>
                  <a:lnTo>
                    <a:pt x="1063247" y="2097"/>
                  </a:lnTo>
                  <a:lnTo>
                    <a:pt x="1077237" y="1780"/>
                  </a:lnTo>
                  <a:lnTo>
                    <a:pt x="1091227" y="1509"/>
                  </a:lnTo>
                  <a:lnTo>
                    <a:pt x="1105217" y="1278"/>
                  </a:lnTo>
                  <a:lnTo>
                    <a:pt x="1119207" y="1081"/>
                  </a:lnTo>
                  <a:lnTo>
                    <a:pt x="1133197" y="912"/>
                  </a:lnTo>
                  <a:lnTo>
                    <a:pt x="1147187" y="769"/>
                  </a:lnTo>
                  <a:lnTo>
                    <a:pt x="1161177" y="647"/>
                  </a:lnTo>
                  <a:lnTo>
                    <a:pt x="1175167" y="543"/>
                  </a:lnTo>
                  <a:lnTo>
                    <a:pt x="1189157" y="454"/>
                  </a:lnTo>
                  <a:lnTo>
                    <a:pt x="1203148" y="379"/>
                  </a:lnTo>
                  <a:lnTo>
                    <a:pt x="1217138" y="314"/>
                  </a:lnTo>
                  <a:lnTo>
                    <a:pt x="1231128" y="259"/>
                  </a:lnTo>
                  <a:lnTo>
                    <a:pt x="1245118" y="213"/>
                  </a:lnTo>
                  <a:lnTo>
                    <a:pt x="1259108" y="173"/>
                  </a:lnTo>
                  <a:lnTo>
                    <a:pt x="1273098" y="139"/>
                  </a:lnTo>
                  <a:lnTo>
                    <a:pt x="1287088" y="111"/>
                  </a:lnTo>
                  <a:lnTo>
                    <a:pt x="1301078" y="86"/>
                  </a:lnTo>
                  <a:lnTo>
                    <a:pt x="1315068" y="65"/>
                  </a:lnTo>
                  <a:lnTo>
                    <a:pt x="1329058" y="48"/>
                  </a:lnTo>
                  <a:lnTo>
                    <a:pt x="1343048" y="33"/>
                  </a:lnTo>
                  <a:lnTo>
                    <a:pt x="1357039" y="20"/>
                  </a:lnTo>
                  <a:lnTo>
                    <a:pt x="1371029" y="9"/>
                  </a:lnTo>
                  <a:lnTo>
                    <a:pt x="1385019" y="0"/>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11011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9" name="pt99"/>
            <p:cNvSpPr/>
            <p:nvPr/>
          </p:nvSpPr>
          <p:spPr>
            <a:xfrm>
              <a:off x="683430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680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1" name="pt101"/>
            <p:cNvSpPr/>
            <p:nvPr/>
          </p:nvSpPr>
          <p:spPr>
            <a:xfrm>
              <a:off x="2679245"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11011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6" name="pt106"/>
            <p:cNvSpPr/>
            <p:nvPr/>
          </p:nvSpPr>
          <p:spPr>
            <a:xfrm>
              <a:off x="544928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680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8" name="pt108"/>
            <p:cNvSpPr/>
            <p:nvPr/>
          </p:nvSpPr>
          <p:spPr>
            <a:xfrm>
              <a:off x="4064264"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197" name="tx197"/>
            <p:cNvSpPr/>
            <p:nvPr/>
          </p:nvSpPr>
          <p:spPr>
            <a:xfrm>
              <a:off x="1789819" y="100219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198" name="tx198"/>
            <p:cNvSpPr/>
            <p:nvPr/>
          </p:nvSpPr>
          <p:spPr>
            <a:xfrm>
              <a:off x="1626491"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1813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76103"/>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340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92040"/>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70390" y="1950008"/>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04" name="tx204"/>
            <p:cNvSpPr/>
            <p:nvPr/>
          </p:nvSpPr>
          <p:spPr>
            <a:xfrm>
              <a:off x="1958672" y="210797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05" name="tx205"/>
            <p:cNvSpPr/>
            <p:nvPr/>
          </p:nvSpPr>
          <p:spPr>
            <a:xfrm>
              <a:off x="1725654"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739849"/>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97818"/>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55786"/>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306386" y="3371723"/>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13" name="tx213"/>
            <p:cNvSpPr/>
            <p:nvPr/>
          </p:nvSpPr>
          <p:spPr>
            <a:xfrm>
              <a:off x="1999504" y="35296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8765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15" name="tx215"/>
            <p:cNvSpPr/>
            <p:nvPr/>
          </p:nvSpPr>
          <p:spPr>
            <a:xfrm>
              <a:off x="1952890" y="384562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16" name="tx216"/>
            <p:cNvSpPr/>
            <p:nvPr/>
          </p:nvSpPr>
          <p:spPr>
            <a:xfrm>
              <a:off x="1926590" y="400359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210037" y="4161564"/>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18" name="tx218"/>
            <p:cNvSpPr/>
            <p:nvPr/>
          </p:nvSpPr>
          <p:spPr>
            <a:xfrm>
              <a:off x="1781018" y="431953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477501"/>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63546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793437"/>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951406"/>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23" name="tx223"/>
            <p:cNvSpPr/>
            <p:nvPr/>
          </p:nvSpPr>
          <p:spPr>
            <a:xfrm>
              <a:off x="1746019" y="5109374"/>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24" name="tx224"/>
            <p:cNvSpPr/>
            <p:nvPr/>
          </p:nvSpPr>
          <p:spPr>
            <a:xfrm>
              <a:off x="697388" y="526734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25" name="tx225"/>
            <p:cNvSpPr/>
            <p:nvPr/>
          </p:nvSpPr>
          <p:spPr>
            <a:xfrm>
              <a:off x="1279830" y="5425310"/>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26" name="tx226"/>
            <p:cNvSpPr/>
            <p:nvPr/>
          </p:nvSpPr>
          <p:spPr>
            <a:xfrm>
              <a:off x="1827734" y="5583279"/>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97636"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28" name="tx228"/>
            <p:cNvSpPr/>
            <p:nvPr/>
          </p:nvSpPr>
          <p:spPr>
            <a:xfrm>
              <a:off x="7031507"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(341,000)</a:t>
              </a:r>
            </a:p>
          </p:txBody>
        </p:sp>
        <p:sp>
          <p:nvSpPr>
            <p:cNvPr id="229" name="tx229"/>
            <p:cNvSpPr/>
            <p:nvPr/>
          </p:nvSpPr>
          <p:spPr>
            <a:xfrm>
              <a:off x="7031507" y="100219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(229,000)</a:t>
              </a:r>
            </a:p>
          </p:txBody>
        </p:sp>
        <p:sp>
          <p:nvSpPr>
            <p:cNvPr id="230" name="tx230"/>
            <p:cNvSpPr/>
            <p:nvPr/>
          </p:nvSpPr>
          <p:spPr>
            <a:xfrm>
              <a:off x="7031507"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18135"/>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7610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(91,000)</a:t>
              </a:r>
            </a:p>
          </p:txBody>
        </p:sp>
        <p:sp>
          <p:nvSpPr>
            <p:cNvPr id="233" name="tx233"/>
            <p:cNvSpPr/>
            <p:nvPr/>
          </p:nvSpPr>
          <p:spPr>
            <a:xfrm>
              <a:off x="7031507" y="1634071"/>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92040"/>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50008"/>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107976"/>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(60,000)</a:t>
              </a:r>
            </a:p>
          </p:txBody>
        </p:sp>
        <p:sp>
          <p:nvSpPr>
            <p:cNvPr id="237" name="tx237"/>
            <p:cNvSpPr/>
            <p:nvPr/>
          </p:nvSpPr>
          <p:spPr>
            <a:xfrm>
              <a:off x="7031507"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73984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(6,000)</a:t>
              </a:r>
            </a:p>
          </p:txBody>
        </p:sp>
        <p:sp>
          <p:nvSpPr>
            <p:cNvPr id="241" name="tx241"/>
            <p:cNvSpPr/>
            <p:nvPr/>
          </p:nvSpPr>
          <p:spPr>
            <a:xfrm>
              <a:off x="7031507" y="289781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42" name="tx242"/>
            <p:cNvSpPr/>
            <p:nvPr/>
          </p:nvSpPr>
          <p:spPr>
            <a:xfrm>
              <a:off x="7031507" y="3055786"/>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7172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529691"/>
              <a:ext cx="13282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(1,000)</a:t>
              </a:r>
            </a:p>
          </p:txBody>
        </p:sp>
        <p:sp>
          <p:nvSpPr>
            <p:cNvPr id="246" name="tx246"/>
            <p:cNvSpPr/>
            <p:nvPr/>
          </p:nvSpPr>
          <p:spPr>
            <a:xfrm>
              <a:off x="7031507" y="3687659"/>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84562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4003596"/>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49" name="tx249"/>
            <p:cNvSpPr/>
            <p:nvPr/>
          </p:nvSpPr>
          <p:spPr>
            <a:xfrm>
              <a:off x="7031507" y="4161564"/>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319532"/>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47750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635469"/>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793437"/>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54" name="tx254"/>
            <p:cNvSpPr/>
            <p:nvPr/>
          </p:nvSpPr>
          <p:spPr>
            <a:xfrm>
              <a:off x="7031507" y="4951406"/>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10937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267342"/>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(&lt;100)</a:t>
              </a:r>
            </a:p>
          </p:txBody>
        </p:sp>
        <p:sp>
          <p:nvSpPr>
            <p:cNvPr id="257" name="tx257"/>
            <p:cNvSpPr/>
            <p:nvPr/>
          </p:nvSpPr>
          <p:spPr>
            <a:xfrm>
              <a:off x="7031507" y="5425310"/>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58" name="tx258"/>
            <p:cNvSpPr/>
            <p:nvPr/>
          </p:nvSpPr>
          <p:spPr>
            <a:xfrm>
              <a:off x="7031507" y="5583279"/>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59" name="tx259"/>
            <p:cNvSpPr/>
            <p:nvPr/>
          </p:nvSpPr>
          <p:spPr>
            <a:xfrm>
              <a:off x="7031507" y="5741247"/>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0" name="tx26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2270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79259"/>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3897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9666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5321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81391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691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12712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850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444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60239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5894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91832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749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2329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922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5488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7068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86477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402410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820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3386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9801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6546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81258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9719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1285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2864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4444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60237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2021-2024</a:t>
              </a:r>
            </a:p>
          </p:txBody>
        </p:sp>
        <p:sp>
          <p:nvSpPr>
            <p:cNvPr id="297" name="tx29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98" name="tx298"/>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LACR based on the absolute number of zero-dose children, with rank 1 representing the country with the most zero-dose children.
In 2021, Honduras ranked number 10 out of 32 countries with 41,000 zero-dose children.
In 2024, Honduras ranked number 10 out of 32 countries with 58,000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3053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44053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65053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86054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107054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83553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04553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25553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146554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2670" y="3000121"/>
              <a:ext cx="203168" cy="1625414"/>
            </a:xfrm>
            <a:prstGeom prst="rect">
              <a:avLst/>
            </a:prstGeom>
            <a:solidFill>
              <a:srgbClr val="80BD41">
                <a:alpha val="100000"/>
              </a:srgbClr>
            </a:solidFill>
          </p:spPr>
          <p:txBody>
            <a:bodyPr/>
            <a:lstStyle/>
            <a:p/>
          </p:txBody>
        </p:sp>
        <p:sp>
          <p:nvSpPr>
            <p:cNvPr id="28" name="rc28"/>
            <p:cNvSpPr/>
            <p:nvPr/>
          </p:nvSpPr>
          <p:spPr>
            <a:xfrm>
              <a:off x="1332670" y="2896370"/>
              <a:ext cx="203168" cy="34586"/>
            </a:xfrm>
            <a:prstGeom prst="rect">
              <a:avLst/>
            </a:prstGeom>
            <a:solidFill>
              <a:srgbClr val="0058AB">
                <a:alpha val="100000"/>
              </a:srgbClr>
            </a:solidFill>
          </p:spPr>
          <p:txBody>
            <a:bodyPr/>
            <a:lstStyle/>
            <a:p/>
          </p:txBody>
        </p:sp>
        <p:sp>
          <p:nvSpPr>
            <p:cNvPr id="29" name="rc29"/>
            <p:cNvSpPr/>
            <p:nvPr/>
          </p:nvSpPr>
          <p:spPr>
            <a:xfrm>
              <a:off x="1332670" y="2930956"/>
              <a:ext cx="203168" cy="69164"/>
            </a:xfrm>
            <a:prstGeom prst="rect">
              <a:avLst/>
            </a:prstGeom>
            <a:solidFill>
              <a:srgbClr val="1CABE2">
                <a:alpha val="100000"/>
              </a:srgbClr>
            </a:solidFill>
          </p:spPr>
          <p:txBody>
            <a:bodyPr/>
            <a:lstStyle/>
            <a:p/>
          </p:txBody>
        </p:sp>
        <p:sp>
          <p:nvSpPr>
            <p:cNvPr id="30" name="rc30"/>
            <p:cNvSpPr/>
            <p:nvPr/>
          </p:nvSpPr>
          <p:spPr>
            <a:xfrm>
              <a:off x="1558413" y="2959302"/>
              <a:ext cx="203168" cy="1666233"/>
            </a:xfrm>
            <a:prstGeom prst="rect">
              <a:avLst/>
            </a:prstGeom>
            <a:solidFill>
              <a:srgbClr val="80BD41">
                <a:alpha val="100000"/>
              </a:srgbClr>
            </a:solidFill>
          </p:spPr>
          <p:txBody>
            <a:bodyPr/>
            <a:lstStyle/>
            <a:p/>
          </p:txBody>
        </p:sp>
        <p:sp>
          <p:nvSpPr>
            <p:cNvPr id="31" name="rc31"/>
            <p:cNvSpPr/>
            <p:nvPr/>
          </p:nvSpPr>
          <p:spPr>
            <a:xfrm>
              <a:off x="1558413" y="2889877"/>
              <a:ext cx="203168" cy="34712"/>
            </a:xfrm>
            <a:prstGeom prst="rect">
              <a:avLst/>
            </a:prstGeom>
            <a:solidFill>
              <a:srgbClr val="0058AB">
                <a:alpha val="100000"/>
              </a:srgbClr>
            </a:solidFill>
          </p:spPr>
          <p:txBody>
            <a:bodyPr/>
            <a:lstStyle/>
            <a:p/>
          </p:txBody>
        </p:sp>
        <p:sp>
          <p:nvSpPr>
            <p:cNvPr id="32" name="rc32"/>
            <p:cNvSpPr/>
            <p:nvPr/>
          </p:nvSpPr>
          <p:spPr>
            <a:xfrm>
              <a:off x="1558413" y="2924589"/>
              <a:ext cx="203168" cy="34712"/>
            </a:xfrm>
            <a:prstGeom prst="rect">
              <a:avLst/>
            </a:prstGeom>
            <a:solidFill>
              <a:srgbClr val="1CABE2">
                <a:alpha val="100000"/>
              </a:srgbClr>
            </a:solidFill>
          </p:spPr>
          <p:txBody>
            <a:bodyPr/>
            <a:lstStyle/>
            <a:p/>
          </p:txBody>
        </p:sp>
        <p:sp>
          <p:nvSpPr>
            <p:cNvPr id="33" name="rc33"/>
            <p:cNvSpPr/>
            <p:nvPr/>
          </p:nvSpPr>
          <p:spPr>
            <a:xfrm>
              <a:off x="1784155" y="2980813"/>
              <a:ext cx="203168" cy="1644721"/>
            </a:xfrm>
            <a:prstGeom prst="rect">
              <a:avLst/>
            </a:prstGeom>
            <a:solidFill>
              <a:srgbClr val="80BD41">
                <a:alpha val="100000"/>
              </a:srgbClr>
            </a:solidFill>
          </p:spPr>
          <p:txBody>
            <a:bodyPr/>
            <a:lstStyle/>
            <a:p/>
          </p:txBody>
        </p:sp>
        <p:sp>
          <p:nvSpPr>
            <p:cNvPr id="34" name="rc34"/>
            <p:cNvSpPr/>
            <p:nvPr/>
          </p:nvSpPr>
          <p:spPr>
            <a:xfrm>
              <a:off x="1784155" y="2894253"/>
              <a:ext cx="203168" cy="34625"/>
            </a:xfrm>
            <a:prstGeom prst="rect">
              <a:avLst/>
            </a:prstGeom>
            <a:solidFill>
              <a:srgbClr val="0058AB">
                <a:alpha val="100000"/>
              </a:srgbClr>
            </a:solidFill>
          </p:spPr>
          <p:txBody>
            <a:bodyPr/>
            <a:lstStyle/>
            <a:p/>
          </p:txBody>
        </p:sp>
        <p:sp>
          <p:nvSpPr>
            <p:cNvPr id="35" name="rc35"/>
            <p:cNvSpPr/>
            <p:nvPr/>
          </p:nvSpPr>
          <p:spPr>
            <a:xfrm>
              <a:off x="1784155" y="2928879"/>
              <a:ext cx="203168" cy="51934"/>
            </a:xfrm>
            <a:prstGeom prst="rect">
              <a:avLst/>
            </a:prstGeom>
            <a:solidFill>
              <a:srgbClr val="1CABE2">
                <a:alpha val="100000"/>
              </a:srgbClr>
            </a:solidFill>
          </p:spPr>
          <p:txBody>
            <a:bodyPr/>
            <a:lstStyle/>
            <a:p/>
          </p:txBody>
        </p:sp>
        <p:sp>
          <p:nvSpPr>
            <p:cNvPr id="36" name="rc36"/>
            <p:cNvSpPr/>
            <p:nvPr/>
          </p:nvSpPr>
          <p:spPr>
            <a:xfrm>
              <a:off x="2009898" y="3041375"/>
              <a:ext cx="203168" cy="1584160"/>
            </a:xfrm>
            <a:prstGeom prst="rect">
              <a:avLst/>
            </a:prstGeom>
            <a:solidFill>
              <a:srgbClr val="80BD41">
                <a:alpha val="100000"/>
              </a:srgbClr>
            </a:solidFill>
          </p:spPr>
          <p:txBody>
            <a:bodyPr/>
            <a:lstStyle/>
            <a:p/>
          </p:txBody>
        </p:sp>
        <p:sp>
          <p:nvSpPr>
            <p:cNvPr id="37" name="rc37"/>
            <p:cNvSpPr/>
            <p:nvPr/>
          </p:nvSpPr>
          <p:spPr>
            <a:xfrm>
              <a:off x="2009898" y="2903623"/>
              <a:ext cx="203168" cy="51658"/>
            </a:xfrm>
            <a:prstGeom prst="rect">
              <a:avLst/>
            </a:prstGeom>
            <a:solidFill>
              <a:srgbClr val="0058AB">
                <a:alpha val="100000"/>
              </a:srgbClr>
            </a:solidFill>
          </p:spPr>
          <p:txBody>
            <a:bodyPr/>
            <a:lstStyle/>
            <a:p/>
          </p:txBody>
        </p:sp>
        <p:sp>
          <p:nvSpPr>
            <p:cNvPr id="38" name="rc38"/>
            <p:cNvSpPr/>
            <p:nvPr/>
          </p:nvSpPr>
          <p:spPr>
            <a:xfrm>
              <a:off x="2009898" y="2955281"/>
              <a:ext cx="203168" cy="86094"/>
            </a:xfrm>
            <a:prstGeom prst="rect">
              <a:avLst/>
            </a:prstGeom>
            <a:solidFill>
              <a:srgbClr val="1CABE2">
                <a:alpha val="100000"/>
              </a:srgbClr>
            </a:solidFill>
          </p:spPr>
          <p:txBody>
            <a:bodyPr/>
            <a:lstStyle/>
            <a:p/>
          </p:txBody>
        </p:sp>
        <p:sp>
          <p:nvSpPr>
            <p:cNvPr id="39" name="rc39"/>
            <p:cNvSpPr/>
            <p:nvPr/>
          </p:nvSpPr>
          <p:spPr>
            <a:xfrm>
              <a:off x="2235640" y="3010580"/>
              <a:ext cx="203168" cy="1614954"/>
            </a:xfrm>
            <a:prstGeom prst="rect">
              <a:avLst/>
            </a:prstGeom>
            <a:solidFill>
              <a:srgbClr val="80BD41">
                <a:alpha val="100000"/>
              </a:srgbClr>
            </a:solidFill>
          </p:spPr>
          <p:txBody>
            <a:bodyPr/>
            <a:lstStyle/>
            <a:p/>
          </p:txBody>
        </p:sp>
        <p:sp>
          <p:nvSpPr>
            <p:cNvPr id="40" name="rc40"/>
            <p:cNvSpPr/>
            <p:nvPr/>
          </p:nvSpPr>
          <p:spPr>
            <a:xfrm>
              <a:off x="2235640" y="2907501"/>
              <a:ext cx="203168" cy="34357"/>
            </a:xfrm>
            <a:prstGeom prst="rect">
              <a:avLst/>
            </a:prstGeom>
            <a:solidFill>
              <a:srgbClr val="0058AB">
                <a:alpha val="100000"/>
              </a:srgbClr>
            </a:solidFill>
          </p:spPr>
          <p:txBody>
            <a:bodyPr/>
            <a:lstStyle/>
            <a:p/>
          </p:txBody>
        </p:sp>
        <p:sp>
          <p:nvSpPr>
            <p:cNvPr id="41" name="rc41"/>
            <p:cNvSpPr/>
            <p:nvPr/>
          </p:nvSpPr>
          <p:spPr>
            <a:xfrm>
              <a:off x="2235640" y="2941858"/>
              <a:ext cx="203168" cy="68721"/>
            </a:xfrm>
            <a:prstGeom prst="rect">
              <a:avLst/>
            </a:prstGeom>
            <a:solidFill>
              <a:srgbClr val="1CABE2">
                <a:alpha val="100000"/>
              </a:srgbClr>
            </a:solidFill>
          </p:spPr>
          <p:txBody>
            <a:bodyPr/>
            <a:lstStyle/>
            <a:p/>
          </p:txBody>
        </p:sp>
        <p:sp>
          <p:nvSpPr>
            <p:cNvPr id="42" name="rc42"/>
            <p:cNvSpPr/>
            <p:nvPr/>
          </p:nvSpPr>
          <p:spPr>
            <a:xfrm>
              <a:off x="2461382" y="2948589"/>
              <a:ext cx="203168" cy="1676945"/>
            </a:xfrm>
            <a:prstGeom prst="rect">
              <a:avLst/>
            </a:prstGeom>
            <a:solidFill>
              <a:srgbClr val="80BD41">
                <a:alpha val="100000"/>
              </a:srgbClr>
            </a:solidFill>
          </p:spPr>
          <p:txBody>
            <a:bodyPr/>
            <a:lstStyle/>
            <a:p/>
          </p:txBody>
        </p:sp>
        <p:sp>
          <p:nvSpPr>
            <p:cNvPr id="43" name="rc43"/>
            <p:cNvSpPr/>
            <p:nvPr/>
          </p:nvSpPr>
          <p:spPr>
            <a:xfrm>
              <a:off x="2461382" y="2914366"/>
              <a:ext cx="203168" cy="17111"/>
            </a:xfrm>
            <a:prstGeom prst="rect">
              <a:avLst/>
            </a:prstGeom>
            <a:solidFill>
              <a:srgbClr val="0058AB">
                <a:alpha val="100000"/>
              </a:srgbClr>
            </a:solidFill>
          </p:spPr>
          <p:txBody>
            <a:bodyPr/>
            <a:lstStyle/>
            <a:p/>
          </p:txBody>
        </p:sp>
        <p:sp>
          <p:nvSpPr>
            <p:cNvPr id="44" name="rc44"/>
            <p:cNvSpPr/>
            <p:nvPr/>
          </p:nvSpPr>
          <p:spPr>
            <a:xfrm>
              <a:off x="2461382" y="2931478"/>
              <a:ext cx="203168" cy="17111"/>
            </a:xfrm>
            <a:prstGeom prst="rect">
              <a:avLst/>
            </a:prstGeom>
            <a:solidFill>
              <a:srgbClr val="1CABE2">
                <a:alpha val="100000"/>
              </a:srgbClr>
            </a:solidFill>
          </p:spPr>
          <p:txBody>
            <a:bodyPr/>
            <a:lstStyle/>
            <a:p/>
          </p:txBody>
        </p:sp>
        <p:sp>
          <p:nvSpPr>
            <p:cNvPr id="45" name="rc45"/>
            <p:cNvSpPr/>
            <p:nvPr/>
          </p:nvSpPr>
          <p:spPr>
            <a:xfrm>
              <a:off x="2687125" y="3008732"/>
              <a:ext cx="203168" cy="1616803"/>
            </a:xfrm>
            <a:prstGeom prst="rect">
              <a:avLst/>
            </a:prstGeom>
            <a:solidFill>
              <a:srgbClr val="80BD41">
                <a:alpha val="100000"/>
              </a:srgbClr>
            </a:solidFill>
          </p:spPr>
          <p:txBody>
            <a:bodyPr/>
            <a:lstStyle/>
            <a:p/>
          </p:txBody>
        </p:sp>
        <p:sp>
          <p:nvSpPr>
            <p:cNvPr id="46" name="rc46"/>
            <p:cNvSpPr/>
            <p:nvPr/>
          </p:nvSpPr>
          <p:spPr>
            <a:xfrm>
              <a:off x="2687125" y="2923633"/>
              <a:ext cx="203168" cy="68074"/>
            </a:xfrm>
            <a:prstGeom prst="rect">
              <a:avLst/>
            </a:prstGeom>
            <a:solidFill>
              <a:srgbClr val="0058AB">
                <a:alpha val="100000"/>
              </a:srgbClr>
            </a:solidFill>
          </p:spPr>
          <p:txBody>
            <a:bodyPr/>
            <a:lstStyle/>
            <a:p/>
          </p:txBody>
        </p:sp>
        <p:sp>
          <p:nvSpPr>
            <p:cNvPr id="47" name="rc47"/>
            <p:cNvSpPr/>
            <p:nvPr/>
          </p:nvSpPr>
          <p:spPr>
            <a:xfrm>
              <a:off x="2687125" y="2991707"/>
              <a:ext cx="203168" cy="17024"/>
            </a:xfrm>
            <a:prstGeom prst="rect">
              <a:avLst/>
            </a:prstGeom>
            <a:solidFill>
              <a:srgbClr val="1CABE2">
                <a:alpha val="100000"/>
              </a:srgbClr>
            </a:solidFill>
          </p:spPr>
          <p:txBody>
            <a:bodyPr/>
            <a:lstStyle/>
            <a:p/>
          </p:txBody>
        </p:sp>
        <p:sp>
          <p:nvSpPr>
            <p:cNvPr id="48" name="rc48"/>
            <p:cNvSpPr/>
            <p:nvPr/>
          </p:nvSpPr>
          <p:spPr>
            <a:xfrm>
              <a:off x="2912867" y="3023197"/>
              <a:ext cx="203168" cy="1602338"/>
            </a:xfrm>
            <a:prstGeom prst="rect">
              <a:avLst/>
            </a:prstGeom>
            <a:solidFill>
              <a:srgbClr val="80BD41">
                <a:alpha val="100000"/>
              </a:srgbClr>
            </a:solidFill>
          </p:spPr>
          <p:txBody>
            <a:bodyPr/>
            <a:lstStyle/>
            <a:p/>
          </p:txBody>
        </p:sp>
        <p:sp>
          <p:nvSpPr>
            <p:cNvPr id="49" name="rc49"/>
            <p:cNvSpPr/>
            <p:nvPr/>
          </p:nvSpPr>
          <p:spPr>
            <a:xfrm>
              <a:off x="2912867" y="2920923"/>
              <a:ext cx="203168" cy="102273"/>
            </a:xfrm>
            <a:prstGeom prst="rect">
              <a:avLst/>
            </a:prstGeom>
            <a:solidFill>
              <a:srgbClr val="0058AB">
                <a:alpha val="100000"/>
              </a:srgbClr>
            </a:solidFill>
          </p:spPr>
          <p:txBody>
            <a:bodyPr/>
            <a:lstStyle/>
            <a:p/>
          </p:txBody>
        </p:sp>
        <p:sp>
          <p:nvSpPr>
            <p:cNvPr id="50" name="rc50"/>
            <p:cNvSpPr/>
            <p:nvPr/>
          </p:nvSpPr>
          <p:spPr>
            <a:xfrm>
              <a:off x="2912867" y="3023197"/>
              <a:ext cx="203168" cy="0"/>
            </a:xfrm>
            <a:prstGeom prst="rect">
              <a:avLst/>
            </a:prstGeom>
            <a:solidFill>
              <a:srgbClr val="1CABE2">
                <a:alpha val="100000"/>
              </a:srgbClr>
            </a:solidFill>
          </p:spPr>
          <p:txBody>
            <a:bodyPr/>
            <a:lstStyle/>
            <a:p/>
          </p:txBody>
        </p:sp>
        <p:sp>
          <p:nvSpPr>
            <p:cNvPr id="51" name="rc51"/>
            <p:cNvSpPr/>
            <p:nvPr/>
          </p:nvSpPr>
          <p:spPr>
            <a:xfrm>
              <a:off x="3138609" y="3037101"/>
              <a:ext cx="203168" cy="1588434"/>
            </a:xfrm>
            <a:prstGeom prst="rect">
              <a:avLst/>
            </a:prstGeom>
            <a:solidFill>
              <a:srgbClr val="80BD41">
                <a:alpha val="100000"/>
              </a:srgbClr>
            </a:solidFill>
          </p:spPr>
          <p:txBody>
            <a:bodyPr/>
            <a:lstStyle/>
            <a:p/>
          </p:txBody>
        </p:sp>
        <p:sp>
          <p:nvSpPr>
            <p:cNvPr id="52" name="rc52"/>
            <p:cNvSpPr/>
            <p:nvPr/>
          </p:nvSpPr>
          <p:spPr>
            <a:xfrm>
              <a:off x="3138609" y="2917542"/>
              <a:ext cx="203168" cy="51239"/>
            </a:xfrm>
            <a:prstGeom prst="rect">
              <a:avLst/>
            </a:prstGeom>
            <a:solidFill>
              <a:srgbClr val="0058AB">
                <a:alpha val="100000"/>
              </a:srgbClr>
            </a:solidFill>
          </p:spPr>
          <p:txBody>
            <a:bodyPr/>
            <a:lstStyle/>
            <a:p/>
          </p:txBody>
        </p:sp>
        <p:sp>
          <p:nvSpPr>
            <p:cNvPr id="53" name="rc53"/>
            <p:cNvSpPr/>
            <p:nvPr/>
          </p:nvSpPr>
          <p:spPr>
            <a:xfrm>
              <a:off x="3138609" y="2968782"/>
              <a:ext cx="203168" cy="68319"/>
            </a:xfrm>
            <a:prstGeom prst="rect">
              <a:avLst/>
            </a:prstGeom>
            <a:solidFill>
              <a:srgbClr val="1CABE2">
                <a:alpha val="100000"/>
              </a:srgbClr>
            </a:solidFill>
          </p:spPr>
          <p:txBody>
            <a:bodyPr/>
            <a:lstStyle/>
            <a:p/>
          </p:txBody>
        </p:sp>
        <p:sp>
          <p:nvSpPr>
            <p:cNvPr id="54" name="rc54"/>
            <p:cNvSpPr/>
            <p:nvPr/>
          </p:nvSpPr>
          <p:spPr>
            <a:xfrm>
              <a:off x="3364352" y="2965464"/>
              <a:ext cx="203168" cy="1660071"/>
            </a:xfrm>
            <a:prstGeom prst="rect">
              <a:avLst/>
            </a:prstGeom>
            <a:solidFill>
              <a:srgbClr val="80BD41">
                <a:alpha val="100000"/>
              </a:srgbClr>
            </a:solidFill>
          </p:spPr>
          <p:txBody>
            <a:bodyPr/>
            <a:lstStyle/>
            <a:p/>
          </p:txBody>
        </p:sp>
        <p:sp>
          <p:nvSpPr>
            <p:cNvPr id="55" name="rc55"/>
            <p:cNvSpPr/>
            <p:nvPr/>
          </p:nvSpPr>
          <p:spPr>
            <a:xfrm>
              <a:off x="3364352" y="2914122"/>
              <a:ext cx="203168" cy="17111"/>
            </a:xfrm>
            <a:prstGeom prst="rect">
              <a:avLst/>
            </a:prstGeom>
            <a:solidFill>
              <a:srgbClr val="0058AB">
                <a:alpha val="100000"/>
              </a:srgbClr>
            </a:solidFill>
          </p:spPr>
          <p:txBody>
            <a:bodyPr/>
            <a:lstStyle/>
            <a:p/>
          </p:txBody>
        </p:sp>
        <p:sp>
          <p:nvSpPr>
            <p:cNvPr id="56" name="rc56"/>
            <p:cNvSpPr/>
            <p:nvPr/>
          </p:nvSpPr>
          <p:spPr>
            <a:xfrm>
              <a:off x="3364352" y="2931233"/>
              <a:ext cx="203168" cy="34230"/>
            </a:xfrm>
            <a:prstGeom prst="rect">
              <a:avLst/>
            </a:prstGeom>
            <a:solidFill>
              <a:srgbClr val="1CABE2">
                <a:alpha val="100000"/>
              </a:srgbClr>
            </a:solidFill>
          </p:spPr>
          <p:txBody>
            <a:bodyPr/>
            <a:lstStyle/>
            <a:p/>
          </p:txBody>
        </p:sp>
        <p:sp>
          <p:nvSpPr>
            <p:cNvPr id="57" name="rc57"/>
            <p:cNvSpPr/>
            <p:nvPr/>
          </p:nvSpPr>
          <p:spPr>
            <a:xfrm>
              <a:off x="3590094" y="2969437"/>
              <a:ext cx="203168" cy="1656097"/>
            </a:xfrm>
            <a:prstGeom prst="rect">
              <a:avLst/>
            </a:prstGeom>
            <a:solidFill>
              <a:srgbClr val="80BD41">
                <a:alpha val="100000"/>
              </a:srgbClr>
            </a:solidFill>
          </p:spPr>
          <p:txBody>
            <a:bodyPr/>
            <a:lstStyle/>
            <a:p/>
          </p:txBody>
        </p:sp>
        <p:sp>
          <p:nvSpPr>
            <p:cNvPr id="58" name="rc58"/>
            <p:cNvSpPr/>
            <p:nvPr/>
          </p:nvSpPr>
          <p:spPr>
            <a:xfrm>
              <a:off x="3590094" y="2918222"/>
              <a:ext cx="203168" cy="17071"/>
            </a:xfrm>
            <a:prstGeom prst="rect">
              <a:avLst/>
            </a:prstGeom>
            <a:solidFill>
              <a:srgbClr val="0058AB">
                <a:alpha val="100000"/>
              </a:srgbClr>
            </a:solidFill>
          </p:spPr>
          <p:txBody>
            <a:bodyPr/>
            <a:lstStyle/>
            <a:p/>
          </p:txBody>
        </p:sp>
        <p:sp>
          <p:nvSpPr>
            <p:cNvPr id="59" name="rc59"/>
            <p:cNvSpPr/>
            <p:nvPr/>
          </p:nvSpPr>
          <p:spPr>
            <a:xfrm>
              <a:off x="3590094" y="2935294"/>
              <a:ext cx="203168" cy="34143"/>
            </a:xfrm>
            <a:prstGeom prst="rect">
              <a:avLst/>
            </a:prstGeom>
            <a:solidFill>
              <a:srgbClr val="1CABE2">
                <a:alpha val="100000"/>
              </a:srgbClr>
            </a:solidFill>
          </p:spPr>
          <p:txBody>
            <a:bodyPr/>
            <a:lstStyle/>
            <a:p/>
          </p:txBody>
        </p:sp>
        <p:sp>
          <p:nvSpPr>
            <p:cNvPr id="60" name="rc60"/>
            <p:cNvSpPr/>
            <p:nvPr/>
          </p:nvSpPr>
          <p:spPr>
            <a:xfrm>
              <a:off x="3815836" y="2968229"/>
              <a:ext cx="203168" cy="1657306"/>
            </a:xfrm>
            <a:prstGeom prst="rect">
              <a:avLst/>
            </a:prstGeom>
            <a:solidFill>
              <a:srgbClr val="80BD41">
                <a:alpha val="100000"/>
              </a:srgbClr>
            </a:solidFill>
          </p:spPr>
          <p:txBody>
            <a:bodyPr/>
            <a:lstStyle/>
            <a:p/>
          </p:txBody>
        </p:sp>
        <p:sp>
          <p:nvSpPr>
            <p:cNvPr id="61" name="rc61"/>
            <p:cNvSpPr/>
            <p:nvPr/>
          </p:nvSpPr>
          <p:spPr>
            <a:xfrm>
              <a:off x="3815836" y="2916973"/>
              <a:ext cx="203168" cy="17087"/>
            </a:xfrm>
            <a:prstGeom prst="rect">
              <a:avLst/>
            </a:prstGeom>
            <a:solidFill>
              <a:srgbClr val="0058AB">
                <a:alpha val="100000"/>
              </a:srgbClr>
            </a:solidFill>
          </p:spPr>
          <p:txBody>
            <a:bodyPr/>
            <a:lstStyle/>
            <a:p/>
          </p:txBody>
        </p:sp>
        <p:sp>
          <p:nvSpPr>
            <p:cNvPr id="62" name="rc62"/>
            <p:cNvSpPr/>
            <p:nvPr/>
          </p:nvSpPr>
          <p:spPr>
            <a:xfrm>
              <a:off x="3815836" y="2934061"/>
              <a:ext cx="203168" cy="34167"/>
            </a:xfrm>
            <a:prstGeom prst="rect">
              <a:avLst/>
            </a:prstGeom>
            <a:solidFill>
              <a:srgbClr val="1CABE2">
                <a:alpha val="100000"/>
              </a:srgbClr>
            </a:solidFill>
          </p:spPr>
          <p:txBody>
            <a:bodyPr/>
            <a:lstStyle/>
            <a:p/>
          </p:txBody>
        </p:sp>
        <p:sp>
          <p:nvSpPr>
            <p:cNvPr id="63" name="rc63"/>
            <p:cNvSpPr/>
            <p:nvPr/>
          </p:nvSpPr>
          <p:spPr>
            <a:xfrm>
              <a:off x="4041579" y="2946930"/>
              <a:ext cx="203168" cy="1678604"/>
            </a:xfrm>
            <a:prstGeom prst="rect">
              <a:avLst/>
            </a:prstGeom>
            <a:solidFill>
              <a:srgbClr val="80BD41">
                <a:alpha val="100000"/>
              </a:srgbClr>
            </a:solidFill>
          </p:spPr>
          <p:txBody>
            <a:bodyPr/>
            <a:lstStyle/>
            <a:p/>
          </p:txBody>
        </p:sp>
        <p:sp>
          <p:nvSpPr>
            <p:cNvPr id="64" name="rc64"/>
            <p:cNvSpPr/>
            <p:nvPr/>
          </p:nvSpPr>
          <p:spPr>
            <a:xfrm>
              <a:off x="4041579" y="2912676"/>
              <a:ext cx="203168" cy="34254"/>
            </a:xfrm>
            <a:prstGeom prst="rect">
              <a:avLst/>
            </a:prstGeom>
            <a:solidFill>
              <a:srgbClr val="0058AB">
                <a:alpha val="100000"/>
              </a:srgbClr>
            </a:solidFill>
          </p:spPr>
          <p:txBody>
            <a:bodyPr/>
            <a:lstStyle/>
            <a:p/>
          </p:txBody>
        </p:sp>
        <p:sp>
          <p:nvSpPr>
            <p:cNvPr id="65" name="rc65"/>
            <p:cNvSpPr/>
            <p:nvPr/>
          </p:nvSpPr>
          <p:spPr>
            <a:xfrm>
              <a:off x="4041579" y="2946930"/>
              <a:ext cx="203168" cy="0"/>
            </a:xfrm>
            <a:prstGeom prst="rect">
              <a:avLst/>
            </a:prstGeom>
            <a:solidFill>
              <a:srgbClr val="1CABE2">
                <a:alpha val="100000"/>
              </a:srgbClr>
            </a:solidFill>
          </p:spPr>
          <p:txBody>
            <a:bodyPr/>
            <a:lstStyle/>
            <a:p/>
          </p:txBody>
        </p:sp>
        <p:sp>
          <p:nvSpPr>
            <p:cNvPr id="66" name="rc66"/>
            <p:cNvSpPr/>
            <p:nvPr/>
          </p:nvSpPr>
          <p:spPr>
            <a:xfrm>
              <a:off x="4267321" y="2929211"/>
              <a:ext cx="203168" cy="1696324"/>
            </a:xfrm>
            <a:prstGeom prst="rect">
              <a:avLst/>
            </a:prstGeom>
            <a:solidFill>
              <a:srgbClr val="80BD41">
                <a:alpha val="100000"/>
              </a:srgbClr>
            </a:solidFill>
          </p:spPr>
          <p:txBody>
            <a:bodyPr/>
            <a:lstStyle/>
            <a:p/>
          </p:txBody>
        </p:sp>
        <p:sp>
          <p:nvSpPr>
            <p:cNvPr id="67" name="rc67"/>
            <p:cNvSpPr/>
            <p:nvPr/>
          </p:nvSpPr>
          <p:spPr>
            <a:xfrm>
              <a:off x="4267321" y="2912076"/>
              <a:ext cx="203168" cy="17135"/>
            </a:xfrm>
            <a:prstGeom prst="rect">
              <a:avLst/>
            </a:prstGeom>
            <a:solidFill>
              <a:srgbClr val="0058AB">
                <a:alpha val="100000"/>
              </a:srgbClr>
            </a:solidFill>
          </p:spPr>
          <p:txBody>
            <a:bodyPr/>
            <a:lstStyle/>
            <a:p/>
          </p:txBody>
        </p:sp>
        <p:sp>
          <p:nvSpPr>
            <p:cNvPr id="68" name="rc68"/>
            <p:cNvSpPr/>
            <p:nvPr/>
          </p:nvSpPr>
          <p:spPr>
            <a:xfrm>
              <a:off x="4267321" y="2929211"/>
              <a:ext cx="203168" cy="0"/>
            </a:xfrm>
            <a:prstGeom prst="rect">
              <a:avLst/>
            </a:prstGeom>
            <a:solidFill>
              <a:srgbClr val="1CABE2">
                <a:alpha val="100000"/>
              </a:srgbClr>
            </a:solidFill>
          </p:spPr>
          <p:txBody>
            <a:bodyPr/>
            <a:lstStyle/>
            <a:p/>
          </p:txBody>
        </p:sp>
        <p:sp>
          <p:nvSpPr>
            <p:cNvPr id="69" name="rc69"/>
            <p:cNvSpPr/>
            <p:nvPr/>
          </p:nvSpPr>
          <p:spPr>
            <a:xfrm>
              <a:off x="4493063" y="2923957"/>
              <a:ext cx="203168" cy="1701577"/>
            </a:xfrm>
            <a:prstGeom prst="rect">
              <a:avLst/>
            </a:prstGeom>
            <a:solidFill>
              <a:srgbClr val="80BD41">
                <a:alpha val="100000"/>
              </a:srgbClr>
            </a:solidFill>
          </p:spPr>
          <p:txBody>
            <a:bodyPr/>
            <a:lstStyle/>
            <a:p/>
          </p:txBody>
        </p:sp>
        <p:sp>
          <p:nvSpPr>
            <p:cNvPr id="70" name="rc70"/>
            <p:cNvSpPr/>
            <p:nvPr/>
          </p:nvSpPr>
          <p:spPr>
            <a:xfrm>
              <a:off x="4493063" y="2906767"/>
              <a:ext cx="203168" cy="17190"/>
            </a:xfrm>
            <a:prstGeom prst="rect">
              <a:avLst/>
            </a:prstGeom>
            <a:solidFill>
              <a:srgbClr val="0058AB">
                <a:alpha val="100000"/>
              </a:srgbClr>
            </a:solidFill>
          </p:spPr>
          <p:txBody>
            <a:bodyPr/>
            <a:lstStyle/>
            <a:p/>
          </p:txBody>
        </p:sp>
        <p:sp>
          <p:nvSpPr>
            <p:cNvPr id="71" name="rc71"/>
            <p:cNvSpPr/>
            <p:nvPr/>
          </p:nvSpPr>
          <p:spPr>
            <a:xfrm>
              <a:off x="4493063" y="2923957"/>
              <a:ext cx="203168" cy="0"/>
            </a:xfrm>
            <a:prstGeom prst="rect">
              <a:avLst/>
            </a:prstGeom>
            <a:solidFill>
              <a:srgbClr val="1CABE2">
                <a:alpha val="100000"/>
              </a:srgbClr>
            </a:solidFill>
          </p:spPr>
          <p:txBody>
            <a:bodyPr/>
            <a:lstStyle/>
            <a:p/>
          </p:txBody>
        </p:sp>
        <p:sp>
          <p:nvSpPr>
            <p:cNvPr id="72" name="rc72"/>
            <p:cNvSpPr/>
            <p:nvPr/>
          </p:nvSpPr>
          <p:spPr>
            <a:xfrm>
              <a:off x="4718806" y="2929163"/>
              <a:ext cx="203168" cy="1696371"/>
            </a:xfrm>
            <a:prstGeom prst="rect">
              <a:avLst/>
            </a:prstGeom>
            <a:solidFill>
              <a:srgbClr val="80BD41">
                <a:alpha val="100000"/>
              </a:srgbClr>
            </a:solidFill>
          </p:spPr>
          <p:txBody>
            <a:bodyPr/>
            <a:lstStyle/>
            <a:p/>
          </p:txBody>
        </p:sp>
        <p:sp>
          <p:nvSpPr>
            <p:cNvPr id="73" name="rc73"/>
            <p:cNvSpPr/>
            <p:nvPr/>
          </p:nvSpPr>
          <p:spPr>
            <a:xfrm>
              <a:off x="4718806" y="2894545"/>
              <a:ext cx="203168" cy="17308"/>
            </a:xfrm>
            <a:prstGeom prst="rect">
              <a:avLst/>
            </a:prstGeom>
            <a:solidFill>
              <a:srgbClr val="0058AB">
                <a:alpha val="100000"/>
              </a:srgbClr>
            </a:solidFill>
          </p:spPr>
          <p:txBody>
            <a:bodyPr/>
            <a:lstStyle/>
            <a:p/>
          </p:txBody>
        </p:sp>
        <p:sp>
          <p:nvSpPr>
            <p:cNvPr id="74" name="rc74"/>
            <p:cNvSpPr/>
            <p:nvPr/>
          </p:nvSpPr>
          <p:spPr>
            <a:xfrm>
              <a:off x="4718806" y="2911854"/>
              <a:ext cx="203168" cy="17308"/>
            </a:xfrm>
            <a:prstGeom prst="rect">
              <a:avLst/>
            </a:prstGeom>
            <a:solidFill>
              <a:srgbClr val="1CABE2">
                <a:alpha val="100000"/>
              </a:srgbClr>
            </a:solidFill>
          </p:spPr>
          <p:txBody>
            <a:bodyPr/>
            <a:lstStyle/>
            <a:p/>
          </p:txBody>
        </p:sp>
        <p:sp>
          <p:nvSpPr>
            <p:cNvPr id="75" name="rc75"/>
            <p:cNvSpPr/>
            <p:nvPr/>
          </p:nvSpPr>
          <p:spPr>
            <a:xfrm>
              <a:off x="4944548" y="2968545"/>
              <a:ext cx="203168" cy="1656990"/>
            </a:xfrm>
            <a:prstGeom prst="rect">
              <a:avLst/>
            </a:prstGeom>
            <a:solidFill>
              <a:srgbClr val="80BD41">
                <a:alpha val="100000"/>
              </a:srgbClr>
            </a:solidFill>
          </p:spPr>
          <p:txBody>
            <a:bodyPr/>
            <a:lstStyle/>
            <a:p/>
          </p:txBody>
        </p:sp>
        <p:sp>
          <p:nvSpPr>
            <p:cNvPr id="76" name="rc76"/>
            <p:cNvSpPr/>
            <p:nvPr/>
          </p:nvSpPr>
          <p:spPr>
            <a:xfrm>
              <a:off x="4944548" y="2881337"/>
              <a:ext cx="203168" cy="34886"/>
            </a:xfrm>
            <a:prstGeom prst="rect">
              <a:avLst/>
            </a:prstGeom>
            <a:solidFill>
              <a:srgbClr val="0058AB">
                <a:alpha val="100000"/>
              </a:srgbClr>
            </a:solidFill>
          </p:spPr>
          <p:txBody>
            <a:bodyPr/>
            <a:lstStyle/>
            <a:p/>
          </p:txBody>
        </p:sp>
        <p:sp>
          <p:nvSpPr>
            <p:cNvPr id="77" name="rc77"/>
            <p:cNvSpPr/>
            <p:nvPr/>
          </p:nvSpPr>
          <p:spPr>
            <a:xfrm>
              <a:off x="4944548" y="2916223"/>
              <a:ext cx="203168" cy="52321"/>
            </a:xfrm>
            <a:prstGeom prst="rect">
              <a:avLst/>
            </a:prstGeom>
            <a:solidFill>
              <a:srgbClr val="1CABE2">
                <a:alpha val="100000"/>
              </a:srgbClr>
            </a:solidFill>
          </p:spPr>
          <p:txBody>
            <a:bodyPr/>
            <a:lstStyle/>
            <a:p/>
          </p:txBody>
        </p:sp>
        <p:sp>
          <p:nvSpPr>
            <p:cNvPr id="78" name="rc78"/>
            <p:cNvSpPr/>
            <p:nvPr/>
          </p:nvSpPr>
          <p:spPr>
            <a:xfrm>
              <a:off x="5170291" y="3045759"/>
              <a:ext cx="203168" cy="1579776"/>
            </a:xfrm>
            <a:prstGeom prst="rect">
              <a:avLst/>
            </a:prstGeom>
            <a:solidFill>
              <a:srgbClr val="80BD41">
                <a:alpha val="100000"/>
              </a:srgbClr>
            </a:solidFill>
          </p:spPr>
          <p:txBody>
            <a:bodyPr/>
            <a:lstStyle/>
            <a:p/>
          </p:txBody>
        </p:sp>
        <p:sp>
          <p:nvSpPr>
            <p:cNvPr id="79" name="rc79"/>
            <p:cNvSpPr/>
            <p:nvPr/>
          </p:nvSpPr>
          <p:spPr>
            <a:xfrm>
              <a:off x="5170291" y="2870229"/>
              <a:ext cx="203168" cy="140422"/>
            </a:xfrm>
            <a:prstGeom prst="rect">
              <a:avLst/>
            </a:prstGeom>
            <a:solidFill>
              <a:srgbClr val="0058AB">
                <a:alpha val="100000"/>
              </a:srgbClr>
            </a:solidFill>
          </p:spPr>
          <p:txBody>
            <a:bodyPr/>
            <a:lstStyle/>
            <a:p/>
          </p:txBody>
        </p:sp>
        <p:sp>
          <p:nvSpPr>
            <p:cNvPr id="80" name="rc80"/>
            <p:cNvSpPr/>
            <p:nvPr/>
          </p:nvSpPr>
          <p:spPr>
            <a:xfrm>
              <a:off x="5170291" y="3010652"/>
              <a:ext cx="203168" cy="35107"/>
            </a:xfrm>
            <a:prstGeom prst="rect">
              <a:avLst/>
            </a:prstGeom>
            <a:solidFill>
              <a:srgbClr val="1CABE2">
                <a:alpha val="100000"/>
              </a:srgbClr>
            </a:solidFill>
          </p:spPr>
          <p:txBody>
            <a:bodyPr/>
            <a:lstStyle/>
            <a:p/>
          </p:txBody>
        </p:sp>
        <p:sp>
          <p:nvSpPr>
            <p:cNvPr id="81" name="rc81"/>
            <p:cNvSpPr/>
            <p:nvPr/>
          </p:nvSpPr>
          <p:spPr>
            <a:xfrm>
              <a:off x="5396033" y="3005603"/>
              <a:ext cx="203168" cy="1619931"/>
            </a:xfrm>
            <a:prstGeom prst="rect">
              <a:avLst/>
            </a:prstGeom>
            <a:solidFill>
              <a:srgbClr val="80BD41">
                <a:alpha val="100000"/>
              </a:srgbClr>
            </a:solidFill>
          </p:spPr>
          <p:txBody>
            <a:bodyPr/>
            <a:lstStyle/>
            <a:p/>
          </p:txBody>
        </p:sp>
        <p:sp>
          <p:nvSpPr>
            <p:cNvPr id="82" name="rc82"/>
            <p:cNvSpPr/>
            <p:nvPr/>
          </p:nvSpPr>
          <p:spPr>
            <a:xfrm>
              <a:off x="5396033" y="2845392"/>
              <a:ext cx="203168" cy="124606"/>
            </a:xfrm>
            <a:prstGeom prst="rect">
              <a:avLst/>
            </a:prstGeom>
            <a:solidFill>
              <a:srgbClr val="0058AB">
                <a:alpha val="100000"/>
              </a:srgbClr>
            </a:solidFill>
          </p:spPr>
          <p:txBody>
            <a:bodyPr/>
            <a:lstStyle/>
            <a:p/>
          </p:txBody>
        </p:sp>
        <p:sp>
          <p:nvSpPr>
            <p:cNvPr id="83" name="rc83"/>
            <p:cNvSpPr/>
            <p:nvPr/>
          </p:nvSpPr>
          <p:spPr>
            <a:xfrm>
              <a:off x="5396033" y="2969998"/>
              <a:ext cx="203168" cy="35605"/>
            </a:xfrm>
            <a:prstGeom prst="rect">
              <a:avLst/>
            </a:prstGeom>
            <a:solidFill>
              <a:srgbClr val="1CABE2">
                <a:alpha val="100000"/>
              </a:srgbClr>
            </a:solidFill>
          </p:spPr>
          <p:txBody>
            <a:bodyPr/>
            <a:lstStyle/>
            <a:p/>
          </p:txBody>
        </p:sp>
        <p:sp>
          <p:nvSpPr>
            <p:cNvPr id="84" name="rc84"/>
            <p:cNvSpPr/>
            <p:nvPr/>
          </p:nvSpPr>
          <p:spPr>
            <a:xfrm>
              <a:off x="5621775" y="3048872"/>
              <a:ext cx="203168" cy="1576663"/>
            </a:xfrm>
            <a:prstGeom prst="rect">
              <a:avLst/>
            </a:prstGeom>
            <a:solidFill>
              <a:srgbClr val="80BD41">
                <a:alpha val="100000"/>
              </a:srgbClr>
            </a:solidFill>
          </p:spPr>
          <p:txBody>
            <a:bodyPr/>
            <a:lstStyle/>
            <a:p/>
          </p:txBody>
        </p:sp>
        <p:sp>
          <p:nvSpPr>
            <p:cNvPr id="85" name="rc85"/>
            <p:cNvSpPr/>
            <p:nvPr/>
          </p:nvSpPr>
          <p:spPr>
            <a:xfrm>
              <a:off x="5621775" y="2833874"/>
              <a:ext cx="203168" cy="197080"/>
            </a:xfrm>
            <a:prstGeom prst="rect">
              <a:avLst/>
            </a:prstGeom>
            <a:solidFill>
              <a:srgbClr val="0058AB">
                <a:alpha val="100000"/>
              </a:srgbClr>
            </a:solidFill>
          </p:spPr>
          <p:txBody>
            <a:bodyPr/>
            <a:lstStyle/>
            <a:p/>
          </p:txBody>
        </p:sp>
        <p:sp>
          <p:nvSpPr>
            <p:cNvPr id="86" name="rc86"/>
            <p:cNvSpPr/>
            <p:nvPr/>
          </p:nvSpPr>
          <p:spPr>
            <a:xfrm>
              <a:off x="5621775" y="3030954"/>
              <a:ext cx="203168" cy="17917"/>
            </a:xfrm>
            <a:prstGeom prst="rect">
              <a:avLst/>
            </a:prstGeom>
            <a:solidFill>
              <a:srgbClr val="1CABE2">
                <a:alpha val="100000"/>
              </a:srgbClr>
            </a:solidFill>
          </p:spPr>
          <p:txBody>
            <a:bodyPr/>
            <a:lstStyle/>
            <a:p/>
          </p:txBody>
        </p:sp>
        <p:sp>
          <p:nvSpPr>
            <p:cNvPr id="87" name="rc87"/>
            <p:cNvSpPr/>
            <p:nvPr/>
          </p:nvSpPr>
          <p:spPr>
            <a:xfrm>
              <a:off x="5847518" y="3185620"/>
              <a:ext cx="203168" cy="1439914"/>
            </a:xfrm>
            <a:prstGeom prst="rect">
              <a:avLst/>
            </a:prstGeom>
            <a:solidFill>
              <a:srgbClr val="80BD41">
                <a:alpha val="100000"/>
              </a:srgbClr>
            </a:solidFill>
          </p:spPr>
          <p:txBody>
            <a:bodyPr/>
            <a:lstStyle/>
            <a:p/>
          </p:txBody>
        </p:sp>
        <p:sp>
          <p:nvSpPr>
            <p:cNvPr id="88" name="rc88"/>
            <p:cNvSpPr/>
            <p:nvPr/>
          </p:nvSpPr>
          <p:spPr>
            <a:xfrm>
              <a:off x="5847518" y="2825642"/>
              <a:ext cx="203168" cy="269982"/>
            </a:xfrm>
            <a:prstGeom prst="rect">
              <a:avLst/>
            </a:prstGeom>
            <a:solidFill>
              <a:srgbClr val="0058AB">
                <a:alpha val="100000"/>
              </a:srgbClr>
            </a:solidFill>
          </p:spPr>
          <p:txBody>
            <a:bodyPr/>
            <a:lstStyle/>
            <a:p/>
          </p:txBody>
        </p:sp>
        <p:sp>
          <p:nvSpPr>
            <p:cNvPr id="89" name="rc89"/>
            <p:cNvSpPr/>
            <p:nvPr/>
          </p:nvSpPr>
          <p:spPr>
            <a:xfrm>
              <a:off x="5847518" y="3095624"/>
              <a:ext cx="203168" cy="89996"/>
            </a:xfrm>
            <a:prstGeom prst="rect">
              <a:avLst/>
            </a:prstGeom>
            <a:solidFill>
              <a:srgbClr val="1CABE2">
                <a:alpha val="100000"/>
              </a:srgbClr>
            </a:solidFill>
          </p:spPr>
          <p:txBody>
            <a:bodyPr/>
            <a:lstStyle/>
            <a:p/>
          </p:txBody>
        </p:sp>
        <p:sp>
          <p:nvSpPr>
            <p:cNvPr id="90" name="rc90"/>
            <p:cNvSpPr/>
            <p:nvPr/>
          </p:nvSpPr>
          <p:spPr>
            <a:xfrm>
              <a:off x="6073260" y="3232538"/>
              <a:ext cx="203168" cy="1392996"/>
            </a:xfrm>
            <a:prstGeom prst="rect">
              <a:avLst/>
            </a:prstGeom>
            <a:solidFill>
              <a:srgbClr val="80BD41">
                <a:alpha val="100000"/>
              </a:srgbClr>
            </a:solidFill>
          </p:spPr>
          <p:txBody>
            <a:bodyPr/>
            <a:lstStyle/>
            <a:p/>
          </p:txBody>
        </p:sp>
        <p:sp>
          <p:nvSpPr>
            <p:cNvPr id="91" name="rc91"/>
            <p:cNvSpPr/>
            <p:nvPr/>
          </p:nvSpPr>
          <p:spPr>
            <a:xfrm>
              <a:off x="6073260" y="2816446"/>
              <a:ext cx="203168" cy="325637"/>
            </a:xfrm>
            <a:prstGeom prst="rect">
              <a:avLst/>
            </a:prstGeom>
            <a:solidFill>
              <a:srgbClr val="0058AB">
                <a:alpha val="100000"/>
              </a:srgbClr>
            </a:solidFill>
          </p:spPr>
          <p:txBody>
            <a:bodyPr/>
            <a:lstStyle/>
            <a:p/>
          </p:txBody>
        </p:sp>
        <p:sp>
          <p:nvSpPr>
            <p:cNvPr id="92" name="rc92"/>
            <p:cNvSpPr/>
            <p:nvPr/>
          </p:nvSpPr>
          <p:spPr>
            <a:xfrm>
              <a:off x="6073260" y="3142084"/>
              <a:ext cx="203168" cy="90454"/>
            </a:xfrm>
            <a:prstGeom prst="rect">
              <a:avLst/>
            </a:prstGeom>
            <a:solidFill>
              <a:srgbClr val="1CABE2">
                <a:alpha val="100000"/>
              </a:srgbClr>
            </a:solidFill>
          </p:spPr>
          <p:txBody>
            <a:bodyPr/>
            <a:lstStyle/>
            <a:p/>
          </p:txBody>
        </p:sp>
        <p:sp>
          <p:nvSpPr>
            <p:cNvPr id="93" name="rc93"/>
            <p:cNvSpPr/>
            <p:nvPr/>
          </p:nvSpPr>
          <p:spPr>
            <a:xfrm>
              <a:off x="6299002" y="3208293"/>
              <a:ext cx="203168" cy="1417241"/>
            </a:xfrm>
            <a:prstGeom prst="rect">
              <a:avLst/>
            </a:prstGeom>
            <a:solidFill>
              <a:srgbClr val="80BD41">
                <a:alpha val="100000"/>
              </a:srgbClr>
            </a:solidFill>
          </p:spPr>
          <p:txBody>
            <a:bodyPr/>
            <a:lstStyle/>
            <a:p/>
          </p:txBody>
        </p:sp>
        <p:sp>
          <p:nvSpPr>
            <p:cNvPr id="94" name="rc94"/>
            <p:cNvSpPr/>
            <p:nvPr/>
          </p:nvSpPr>
          <p:spPr>
            <a:xfrm>
              <a:off x="6299002" y="2808562"/>
              <a:ext cx="203168" cy="363391"/>
            </a:xfrm>
            <a:prstGeom prst="rect">
              <a:avLst/>
            </a:prstGeom>
            <a:solidFill>
              <a:srgbClr val="0058AB">
                <a:alpha val="100000"/>
              </a:srgbClr>
            </a:solidFill>
          </p:spPr>
          <p:txBody>
            <a:bodyPr/>
            <a:lstStyle/>
            <a:p/>
          </p:txBody>
        </p:sp>
        <p:sp>
          <p:nvSpPr>
            <p:cNvPr id="95" name="rc95"/>
            <p:cNvSpPr/>
            <p:nvPr/>
          </p:nvSpPr>
          <p:spPr>
            <a:xfrm>
              <a:off x="6299002" y="3171953"/>
              <a:ext cx="203168" cy="36339"/>
            </a:xfrm>
            <a:prstGeom prst="rect">
              <a:avLst/>
            </a:prstGeom>
            <a:solidFill>
              <a:srgbClr val="1CABE2">
                <a:alpha val="100000"/>
              </a:srgbClr>
            </a:solidFill>
          </p:spPr>
          <p:txBody>
            <a:bodyPr/>
            <a:lstStyle/>
            <a:p/>
          </p:txBody>
        </p:sp>
        <p:sp>
          <p:nvSpPr>
            <p:cNvPr id="96" name="rc96"/>
            <p:cNvSpPr/>
            <p:nvPr/>
          </p:nvSpPr>
          <p:spPr>
            <a:xfrm>
              <a:off x="6524745" y="3292570"/>
              <a:ext cx="203168" cy="1332964"/>
            </a:xfrm>
            <a:prstGeom prst="rect">
              <a:avLst/>
            </a:prstGeom>
            <a:solidFill>
              <a:srgbClr val="80BD41">
                <a:alpha val="100000"/>
              </a:srgbClr>
            </a:solidFill>
          </p:spPr>
          <p:txBody>
            <a:bodyPr/>
            <a:lstStyle/>
            <a:p/>
          </p:txBody>
        </p:sp>
        <p:sp>
          <p:nvSpPr>
            <p:cNvPr id="97" name="rc97"/>
            <p:cNvSpPr/>
            <p:nvPr/>
          </p:nvSpPr>
          <p:spPr>
            <a:xfrm>
              <a:off x="6524745" y="2799556"/>
              <a:ext cx="203168" cy="474757"/>
            </a:xfrm>
            <a:prstGeom prst="rect">
              <a:avLst/>
            </a:prstGeom>
            <a:solidFill>
              <a:srgbClr val="0058AB">
                <a:alpha val="100000"/>
              </a:srgbClr>
            </a:solidFill>
          </p:spPr>
          <p:txBody>
            <a:bodyPr/>
            <a:lstStyle/>
            <a:p/>
          </p:txBody>
        </p:sp>
        <p:sp>
          <p:nvSpPr>
            <p:cNvPr id="98" name="rc98"/>
            <p:cNvSpPr/>
            <p:nvPr/>
          </p:nvSpPr>
          <p:spPr>
            <a:xfrm>
              <a:off x="6524745" y="3274314"/>
              <a:ext cx="203168" cy="18256"/>
            </a:xfrm>
            <a:prstGeom prst="rect">
              <a:avLst/>
            </a:prstGeom>
            <a:solidFill>
              <a:srgbClr val="1CABE2">
                <a:alpha val="100000"/>
              </a:srgbClr>
            </a:solidFill>
          </p:spPr>
          <p:txBody>
            <a:bodyPr/>
            <a:lstStyle/>
            <a:p/>
          </p:txBody>
        </p:sp>
        <p:sp>
          <p:nvSpPr>
            <p:cNvPr id="99" name="rc99"/>
            <p:cNvSpPr/>
            <p:nvPr/>
          </p:nvSpPr>
          <p:spPr>
            <a:xfrm>
              <a:off x="6750487" y="3252178"/>
              <a:ext cx="203168" cy="1373357"/>
            </a:xfrm>
            <a:prstGeom prst="rect">
              <a:avLst/>
            </a:prstGeom>
            <a:solidFill>
              <a:srgbClr val="80BD41">
                <a:alpha val="100000"/>
              </a:srgbClr>
            </a:solidFill>
          </p:spPr>
          <p:txBody>
            <a:bodyPr/>
            <a:lstStyle/>
            <a:p/>
          </p:txBody>
        </p:sp>
        <p:sp>
          <p:nvSpPr>
            <p:cNvPr id="100" name="rc100"/>
            <p:cNvSpPr/>
            <p:nvPr/>
          </p:nvSpPr>
          <p:spPr>
            <a:xfrm>
              <a:off x="6750487" y="2794397"/>
              <a:ext cx="203168" cy="457780"/>
            </a:xfrm>
            <a:prstGeom prst="rect">
              <a:avLst/>
            </a:prstGeom>
            <a:solidFill>
              <a:srgbClr val="0058AB">
                <a:alpha val="100000"/>
              </a:srgbClr>
            </a:solidFill>
          </p:spPr>
          <p:txBody>
            <a:bodyPr/>
            <a:lstStyle/>
            <a:p/>
          </p:txBody>
        </p:sp>
        <p:sp>
          <p:nvSpPr>
            <p:cNvPr id="101" name="rc101"/>
            <p:cNvSpPr/>
            <p:nvPr/>
          </p:nvSpPr>
          <p:spPr>
            <a:xfrm>
              <a:off x="6750487" y="3252178"/>
              <a:ext cx="203168" cy="0"/>
            </a:xfrm>
            <a:prstGeom prst="rect">
              <a:avLst/>
            </a:prstGeom>
            <a:solidFill>
              <a:srgbClr val="1CABE2">
                <a:alpha val="100000"/>
              </a:srgbClr>
            </a:solidFill>
          </p:spPr>
          <p:txBody>
            <a:bodyPr/>
            <a:lstStyle/>
            <a:p/>
          </p:txBody>
        </p:sp>
        <p:sp>
          <p:nvSpPr>
            <p:cNvPr id="102" name="rc102"/>
            <p:cNvSpPr/>
            <p:nvPr/>
          </p:nvSpPr>
          <p:spPr>
            <a:xfrm>
              <a:off x="6976229" y="2792043"/>
              <a:ext cx="203168" cy="354391"/>
            </a:xfrm>
            <a:prstGeom prst="rect">
              <a:avLst/>
            </a:prstGeom>
            <a:solidFill>
              <a:srgbClr val="F26A21">
                <a:alpha val="100000"/>
              </a:srgbClr>
            </a:solidFill>
          </p:spPr>
          <p:txBody>
            <a:bodyPr/>
            <a:lstStyle/>
            <a:p/>
          </p:txBody>
        </p:sp>
        <p:sp>
          <p:nvSpPr>
            <p:cNvPr id="103" name="rc103"/>
            <p:cNvSpPr/>
            <p:nvPr/>
          </p:nvSpPr>
          <p:spPr>
            <a:xfrm>
              <a:off x="6976229" y="3146435"/>
              <a:ext cx="203168" cy="1479100"/>
            </a:xfrm>
            <a:prstGeom prst="rect">
              <a:avLst/>
            </a:prstGeom>
            <a:solidFill>
              <a:srgbClr val="FFC20E">
                <a:alpha val="100000"/>
              </a:srgbClr>
            </a:solidFill>
          </p:spPr>
          <p:txBody>
            <a:bodyPr/>
            <a:lstStyle/>
            <a:p/>
          </p:txBody>
        </p:sp>
        <p:sp>
          <p:nvSpPr>
            <p:cNvPr id="104" name="rc104"/>
            <p:cNvSpPr/>
            <p:nvPr/>
          </p:nvSpPr>
          <p:spPr>
            <a:xfrm>
              <a:off x="7201972" y="2794547"/>
              <a:ext cx="203168" cy="274353"/>
            </a:xfrm>
            <a:prstGeom prst="rect">
              <a:avLst/>
            </a:prstGeom>
            <a:solidFill>
              <a:srgbClr val="F26A21">
                <a:alpha val="100000"/>
              </a:srgbClr>
            </a:solidFill>
          </p:spPr>
          <p:txBody>
            <a:bodyPr/>
            <a:lstStyle/>
            <a:p/>
          </p:txBody>
        </p:sp>
        <p:sp>
          <p:nvSpPr>
            <p:cNvPr id="105" name="rc105"/>
            <p:cNvSpPr/>
            <p:nvPr/>
          </p:nvSpPr>
          <p:spPr>
            <a:xfrm>
              <a:off x="7201972" y="3068900"/>
              <a:ext cx="203168" cy="1556634"/>
            </a:xfrm>
            <a:prstGeom prst="rect">
              <a:avLst/>
            </a:prstGeom>
            <a:solidFill>
              <a:srgbClr val="FFC20E">
                <a:alpha val="100000"/>
              </a:srgbClr>
            </a:solidFill>
          </p:spPr>
          <p:txBody>
            <a:bodyPr/>
            <a:lstStyle/>
            <a:p/>
          </p:txBody>
        </p:sp>
        <p:sp>
          <p:nvSpPr>
            <p:cNvPr id="106" name="rc106"/>
            <p:cNvSpPr/>
            <p:nvPr/>
          </p:nvSpPr>
          <p:spPr>
            <a:xfrm>
              <a:off x="7427714" y="2796775"/>
              <a:ext cx="203168" cy="212390"/>
            </a:xfrm>
            <a:prstGeom prst="rect">
              <a:avLst/>
            </a:prstGeom>
            <a:solidFill>
              <a:srgbClr val="F26A21">
                <a:alpha val="100000"/>
              </a:srgbClr>
            </a:solidFill>
          </p:spPr>
          <p:txBody>
            <a:bodyPr/>
            <a:lstStyle/>
            <a:p/>
          </p:txBody>
        </p:sp>
        <p:sp>
          <p:nvSpPr>
            <p:cNvPr id="107" name="rc107"/>
            <p:cNvSpPr/>
            <p:nvPr/>
          </p:nvSpPr>
          <p:spPr>
            <a:xfrm>
              <a:off x="7427714" y="3009166"/>
              <a:ext cx="203168" cy="1616368"/>
            </a:xfrm>
            <a:prstGeom prst="rect">
              <a:avLst/>
            </a:prstGeom>
            <a:solidFill>
              <a:srgbClr val="FFC20E">
                <a:alpha val="100000"/>
              </a:srgbClr>
            </a:solidFill>
          </p:spPr>
          <p:txBody>
            <a:bodyPr/>
            <a:lstStyle/>
            <a:p/>
          </p:txBody>
        </p:sp>
        <p:sp>
          <p:nvSpPr>
            <p:cNvPr id="108" name="rc108"/>
            <p:cNvSpPr/>
            <p:nvPr/>
          </p:nvSpPr>
          <p:spPr>
            <a:xfrm>
              <a:off x="7653457" y="2798442"/>
              <a:ext cx="203168" cy="164422"/>
            </a:xfrm>
            <a:prstGeom prst="rect">
              <a:avLst/>
            </a:prstGeom>
            <a:solidFill>
              <a:srgbClr val="F26A21">
                <a:alpha val="100000"/>
              </a:srgbClr>
            </a:solidFill>
          </p:spPr>
          <p:txBody>
            <a:bodyPr/>
            <a:lstStyle/>
            <a:p/>
          </p:txBody>
        </p:sp>
        <p:sp>
          <p:nvSpPr>
            <p:cNvPr id="109" name="rc109"/>
            <p:cNvSpPr/>
            <p:nvPr/>
          </p:nvSpPr>
          <p:spPr>
            <a:xfrm>
              <a:off x="7653457" y="2962865"/>
              <a:ext cx="203168" cy="1662670"/>
            </a:xfrm>
            <a:prstGeom prst="rect">
              <a:avLst/>
            </a:prstGeom>
            <a:solidFill>
              <a:srgbClr val="FFC20E">
                <a:alpha val="100000"/>
              </a:srgbClr>
            </a:solidFill>
          </p:spPr>
          <p:txBody>
            <a:bodyPr/>
            <a:lstStyle/>
            <a:p/>
          </p:txBody>
        </p:sp>
        <p:sp>
          <p:nvSpPr>
            <p:cNvPr id="110" name="rc110"/>
            <p:cNvSpPr/>
            <p:nvPr/>
          </p:nvSpPr>
          <p:spPr>
            <a:xfrm>
              <a:off x="7879199" y="2803332"/>
              <a:ext cx="203168" cy="127288"/>
            </a:xfrm>
            <a:prstGeom prst="rect">
              <a:avLst/>
            </a:prstGeom>
            <a:solidFill>
              <a:srgbClr val="F26A21">
                <a:alpha val="100000"/>
              </a:srgbClr>
            </a:solidFill>
          </p:spPr>
          <p:txBody>
            <a:bodyPr/>
            <a:lstStyle/>
            <a:p/>
          </p:txBody>
        </p:sp>
        <p:sp>
          <p:nvSpPr>
            <p:cNvPr id="111" name="rc111"/>
            <p:cNvSpPr/>
            <p:nvPr/>
          </p:nvSpPr>
          <p:spPr>
            <a:xfrm>
              <a:off x="7879199" y="2930620"/>
              <a:ext cx="203168" cy="1694914"/>
            </a:xfrm>
            <a:prstGeom prst="rect">
              <a:avLst/>
            </a:prstGeom>
            <a:solidFill>
              <a:srgbClr val="FFC20E">
                <a:alpha val="100000"/>
              </a:srgbClr>
            </a:solidFill>
          </p:spPr>
          <p:txBody>
            <a:bodyPr/>
            <a:lstStyle/>
            <a:p/>
          </p:txBody>
        </p:sp>
        <p:sp>
          <p:nvSpPr>
            <p:cNvPr id="112" name="rc112"/>
            <p:cNvSpPr/>
            <p:nvPr/>
          </p:nvSpPr>
          <p:spPr>
            <a:xfrm>
              <a:off x="8104941" y="2810774"/>
              <a:ext cx="203168" cy="98540"/>
            </a:xfrm>
            <a:prstGeom prst="rect">
              <a:avLst/>
            </a:prstGeom>
            <a:solidFill>
              <a:srgbClr val="F26A21">
                <a:alpha val="100000"/>
              </a:srgbClr>
            </a:solidFill>
          </p:spPr>
          <p:txBody>
            <a:bodyPr/>
            <a:lstStyle/>
            <a:p/>
          </p:txBody>
        </p:sp>
        <p:sp>
          <p:nvSpPr>
            <p:cNvPr id="113" name="rc113"/>
            <p:cNvSpPr/>
            <p:nvPr/>
          </p:nvSpPr>
          <p:spPr>
            <a:xfrm>
              <a:off x="8104941" y="2909314"/>
              <a:ext cx="203168" cy="1716220"/>
            </a:xfrm>
            <a:prstGeom prst="rect">
              <a:avLst/>
            </a:prstGeom>
            <a:solidFill>
              <a:srgbClr val="FFC20E">
                <a:alpha val="100000"/>
              </a:srgbClr>
            </a:solidFill>
          </p:spPr>
          <p:txBody>
            <a:bodyPr/>
            <a:lstStyle/>
            <a:p/>
          </p:txBody>
        </p:sp>
        <p:sp>
          <p:nvSpPr>
            <p:cNvPr id="114" name="pl114"/>
            <p:cNvSpPr/>
            <p:nvPr/>
          </p:nvSpPr>
          <p:spPr>
            <a:xfrm>
              <a:off x="1434255" y="1227418"/>
              <a:ext cx="5417816" cy="858110"/>
            </a:xfrm>
            <a:custGeom>
              <a:avLst/>
              <a:pathLst>
                <a:path w="5417816" h="858110">
                  <a:moveTo>
                    <a:pt x="0" y="34324"/>
                  </a:moveTo>
                  <a:lnTo>
                    <a:pt x="225742" y="34324"/>
                  </a:lnTo>
                  <a:lnTo>
                    <a:pt x="451484" y="34324"/>
                  </a:lnTo>
                  <a:lnTo>
                    <a:pt x="677227" y="68648"/>
                  </a:lnTo>
                  <a:lnTo>
                    <a:pt x="902969" y="34324"/>
                  </a:lnTo>
                  <a:lnTo>
                    <a:pt x="1128711" y="0"/>
                  </a:lnTo>
                  <a:lnTo>
                    <a:pt x="1354454" y="102973"/>
                  </a:lnTo>
                  <a:lnTo>
                    <a:pt x="1580196" y="171622"/>
                  </a:lnTo>
                  <a:lnTo>
                    <a:pt x="1805938" y="68648"/>
                  </a:lnTo>
                  <a:lnTo>
                    <a:pt x="2031681" y="0"/>
                  </a:lnTo>
                  <a:lnTo>
                    <a:pt x="2257423" y="0"/>
                  </a:lnTo>
                  <a:lnTo>
                    <a:pt x="2483165" y="0"/>
                  </a:lnTo>
                  <a:lnTo>
                    <a:pt x="2708908" y="34324"/>
                  </a:lnTo>
                  <a:lnTo>
                    <a:pt x="2934650" y="0"/>
                  </a:lnTo>
                  <a:lnTo>
                    <a:pt x="3160393" y="0"/>
                  </a:lnTo>
                  <a:lnTo>
                    <a:pt x="3386135" y="0"/>
                  </a:lnTo>
                  <a:lnTo>
                    <a:pt x="3611877" y="34324"/>
                  </a:lnTo>
                  <a:lnTo>
                    <a:pt x="3837620" y="240270"/>
                  </a:lnTo>
                  <a:lnTo>
                    <a:pt x="4063362" y="205946"/>
                  </a:lnTo>
                  <a:lnTo>
                    <a:pt x="4289104" y="343244"/>
                  </a:lnTo>
                  <a:lnTo>
                    <a:pt x="4514847" y="480541"/>
                  </a:lnTo>
                  <a:lnTo>
                    <a:pt x="4740589" y="583515"/>
                  </a:lnTo>
                  <a:lnTo>
                    <a:pt x="4966331" y="652163"/>
                  </a:lnTo>
                  <a:lnTo>
                    <a:pt x="5192074" y="858110"/>
                  </a:lnTo>
                  <a:lnTo>
                    <a:pt x="5417816" y="823785"/>
                  </a:lnTo>
                </a:path>
              </a:pathLst>
            </a:custGeom>
            <a:ln w="27101" cap="flat">
              <a:solidFill>
                <a:srgbClr val="0058AB">
                  <a:alpha val="100000"/>
                </a:srgbClr>
              </a:solidFill>
              <a:prstDash val="solid"/>
              <a:round/>
            </a:ln>
          </p:spPr>
          <p:txBody>
            <a:bodyPr/>
            <a:lstStyle/>
            <a:p/>
          </p:txBody>
        </p:sp>
        <p:sp>
          <p:nvSpPr>
            <p:cNvPr id="115" name="pl115"/>
            <p:cNvSpPr/>
            <p:nvPr/>
          </p:nvSpPr>
          <p:spPr>
            <a:xfrm>
              <a:off x="1434255" y="1227418"/>
              <a:ext cx="5417816" cy="892434"/>
            </a:xfrm>
            <a:custGeom>
              <a:avLst/>
              <a:pathLst>
                <a:path w="5417816" h="892434">
                  <a:moveTo>
                    <a:pt x="0" y="171622"/>
                  </a:moveTo>
                  <a:lnTo>
                    <a:pt x="225742" y="102973"/>
                  </a:lnTo>
                  <a:lnTo>
                    <a:pt x="451484" y="137297"/>
                  </a:lnTo>
                  <a:lnTo>
                    <a:pt x="677227" y="240270"/>
                  </a:lnTo>
                  <a:lnTo>
                    <a:pt x="902969" y="171622"/>
                  </a:lnTo>
                  <a:lnTo>
                    <a:pt x="1128711" y="34324"/>
                  </a:lnTo>
                  <a:lnTo>
                    <a:pt x="1354454" y="137297"/>
                  </a:lnTo>
                  <a:lnTo>
                    <a:pt x="1580196" y="171622"/>
                  </a:lnTo>
                  <a:lnTo>
                    <a:pt x="1805938" y="205946"/>
                  </a:lnTo>
                  <a:lnTo>
                    <a:pt x="2031681" y="68648"/>
                  </a:lnTo>
                  <a:lnTo>
                    <a:pt x="2257423" y="68648"/>
                  </a:lnTo>
                  <a:lnTo>
                    <a:pt x="2483165" y="68648"/>
                  </a:lnTo>
                  <a:lnTo>
                    <a:pt x="2708908" y="34324"/>
                  </a:lnTo>
                  <a:lnTo>
                    <a:pt x="2934650" y="0"/>
                  </a:lnTo>
                  <a:lnTo>
                    <a:pt x="3160393" y="0"/>
                  </a:lnTo>
                  <a:lnTo>
                    <a:pt x="3386135" y="34324"/>
                  </a:lnTo>
                  <a:lnTo>
                    <a:pt x="3611877" y="137297"/>
                  </a:lnTo>
                  <a:lnTo>
                    <a:pt x="3837620" y="308919"/>
                  </a:lnTo>
                  <a:lnTo>
                    <a:pt x="4063362" y="274595"/>
                  </a:lnTo>
                  <a:lnTo>
                    <a:pt x="4289104" y="377568"/>
                  </a:lnTo>
                  <a:lnTo>
                    <a:pt x="4514847" y="652163"/>
                  </a:lnTo>
                  <a:lnTo>
                    <a:pt x="4740589" y="755137"/>
                  </a:lnTo>
                  <a:lnTo>
                    <a:pt x="4966331" y="720812"/>
                  </a:lnTo>
                  <a:lnTo>
                    <a:pt x="5192074" y="892434"/>
                  </a:lnTo>
                  <a:lnTo>
                    <a:pt x="5417816" y="823785"/>
                  </a:lnTo>
                </a:path>
              </a:pathLst>
            </a:custGeom>
            <a:ln w="27101" cap="flat">
              <a:solidFill>
                <a:srgbClr val="80BD41">
                  <a:alpha val="100000"/>
                </a:srgbClr>
              </a:solidFill>
              <a:prstDash val="solid"/>
              <a:round/>
            </a:ln>
          </p:spPr>
          <p:txBody>
            <a:bodyPr/>
            <a:lstStyle/>
            <a:p/>
          </p:txBody>
        </p:sp>
        <p:sp>
          <p:nvSpPr>
            <p:cNvPr id="116" name="tx116"/>
            <p:cNvSpPr/>
            <p:nvPr/>
          </p:nvSpPr>
          <p:spPr>
            <a:xfrm>
              <a:off x="1365926"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7" name="tx117"/>
            <p:cNvSpPr/>
            <p:nvPr/>
          </p:nvSpPr>
          <p:spPr>
            <a:xfrm>
              <a:off x="249463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362335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475206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655031" y="13665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1" name="tx121"/>
            <p:cNvSpPr/>
            <p:nvPr/>
          </p:nvSpPr>
          <p:spPr>
            <a:xfrm>
              <a:off x="5880773" y="15038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22" name="tx122"/>
            <p:cNvSpPr/>
            <p:nvPr/>
          </p:nvSpPr>
          <p:spPr>
            <a:xfrm>
              <a:off x="6106516" y="16068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3" name="tx123"/>
            <p:cNvSpPr/>
            <p:nvPr/>
          </p:nvSpPr>
          <p:spPr>
            <a:xfrm>
              <a:off x="6332258" y="16754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24" name="tx124"/>
            <p:cNvSpPr/>
            <p:nvPr/>
          </p:nvSpPr>
          <p:spPr>
            <a:xfrm>
              <a:off x="6558000" y="188325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25" name="tx125"/>
            <p:cNvSpPr/>
            <p:nvPr/>
          </p:nvSpPr>
          <p:spPr>
            <a:xfrm>
              <a:off x="6783743" y="184857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75</a:t>
              </a:r>
            </a:p>
          </p:txBody>
        </p:sp>
        <p:sp>
          <p:nvSpPr>
            <p:cNvPr id="126" name="tx126"/>
            <p:cNvSpPr/>
            <p:nvPr/>
          </p:nvSpPr>
          <p:spPr>
            <a:xfrm>
              <a:off x="1365926"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7" name="tx127"/>
            <p:cNvSpPr/>
            <p:nvPr/>
          </p:nvSpPr>
          <p:spPr>
            <a:xfrm>
              <a:off x="2494638"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8" name="tx128"/>
            <p:cNvSpPr/>
            <p:nvPr/>
          </p:nvSpPr>
          <p:spPr>
            <a:xfrm>
              <a:off x="3623350"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9" name="tx129"/>
            <p:cNvSpPr/>
            <p:nvPr/>
          </p:nvSpPr>
          <p:spPr>
            <a:xfrm>
              <a:off x="4752062"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0" name="tx130"/>
            <p:cNvSpPr/>
            <p:nvPr/>
          </p:nvSpPr>
          <p:spPr>
            <a:xfrm>
              <a:off x="5655031"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1" name="tx131"/>
            <p:cNvSpPr/>
            <p:nvPr/>
          </p:nvSpPr>
          <p:spPr>
            <a:xfrm>
              <a:off x="5880773" y="19480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32" name="tx132"/>
            <p:cNvSpPr/>
            <p:nvPr/>
          </p:nvSpPr>
          <p:spPr>
            <a:xfrm>
              <a:off x="6106516" y="2054051"/>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3" name="tx133"/>
            <p:cNvSpPr/>
            <p:nvPr/>
          </p:nvSpPr>
          <p:spPr>
            <a:xfrm>
              <a:off x="6332258" y="2016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4" name="tx134"/>
            <p:cNvSpPr/>
            <p:nvPr/>
          </p:nvSpPr>
          <p:spPr>
            <a:xfrm>
              <a:off x="6558000" y="218828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35" name="tx135"/>
            <p:cNvSpPr/>
            <p:nvPr/>
          </p:nvSpPr>
          <p:spPr>
            <a:xfrm>
              <a:off x="6783743" y="2121200"/>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36" name="tx136"/>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08103" y="377810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8" name="tx138"/>
            <p:cNvSpPr/>
            <p:nvPr/>
          </p:nvSpPr>
          <p:spPr>
            <a:xfrm>
              <a:off x="508103" y="298810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9" name="tx139"/>
            <p:cNvSpPr/>
            <p:nvPr/>
          </p:nvSpPr>
          <p:spPr>
            <a:xfrm>
              <a:off x="508103" y="219811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0" name="tx140"/>
            <p:cNvSpPr/>
            <p:nvPr/>
          </p:nvSpPr>
          <p:spPr>
            <a:xfrm>
              <a:off x="508103" y="140811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1" name="tx141"/>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0" name="tx160"/>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1" name="rc161"/>
            <p:cNvSpPr/>
            <p:nvPr/>
          </p:nvSpPr>
          <p:spPr>
            <a:xfrm>
              <a:off x="1715824" y="5504603"/>
              <a:ext cx="201455" cy="201456"/>
            </a:xfrm>
            <a:prstGeom prst="rect">
              <a:avLst/>
            </a:prstGeom>
            <a:solidFill>
              <a:srgbClr val="80BD41">
                <a:alpha val="100000"/>
              </a:srgbClr>
            </a:solidFill>
          </p:spPr>
          <p:txBody>
            <a:bodyPr/>
            <a:lstStyle/>
            <a:p/>
          </p:txBody>
        </p:sp>
        <p:sp>
          <p:nvSpPr>
            <p:cNvPr id="162" name="rc162"/>
            <p:cNvSpPr/>
            <p:nvPr/>
          </p:nvSpPr>
          <p:spPr>
            <a:xfrm>
              <a:off x="2617773" y="5504603"/>
              <a:ext cx="201456" cy="201456"/>
            </a:xfrm>
            <a:prstGeom prst="rect">
              <a:avLst/>
            </a:prstGeom>
            <a:solidFill>
              <a:srgbClr val="1CABE2">
                <a:alpha val="100000"/>
              </a:srgbClr>
            </a:solidFill>
          </p:spPr>
          <p:txBody>
            <a:bodyPr/>
            <a:lstStyle/>
            <a:p/>
          </p:txBody>
        </p:sp>
        <p:sp>
          <p:nvSpPr>
            <p:cNvPr id="163" name="rc163"/>
            <p:cNvSpPr/>
            <p:nvPr/>
          </p:nvSpPr>
          <p:spPr>
            <a:xfrm>
              <a:off x="3690596" y="5504603"/>
              <a:ext cx="201456" cy="201456"/>
            </a:xfrm>
            <a:prstGeom prst="rect">
              <a:avLst/>
            </a:prstGeom>
            <a:solidFill>
              <a:srgbClr val="0058AB">
                <a:alpha val="100000"/>
              </a:srgbClr>
            </a:solidFill>
          </p:spPr>
          <p:txBody>
            <a:bodyPr/>
            <a:lstStyle/>
            <a:p/>
          </p:txBody>
        </p:sp>
        <p:sp>
          <p:nvSpPr>
            <p:cNvPr id="164" name="rc164"/>
            <p:cNvSpPr/>
            <p:nvPr/>
          </p:nvSpPr>
          <p:spPr>
            <a:xfrm>
              <a:off x="4685930" y="5504603"/>
              <a:ext cx="201456" cy="201456"/>
            </a:xfrm>
            <a:prstGeom prst="rect">
              <a:avLst/>
            </a:prstGeom>
            <a:solidFill>
              <a:srgbClr val="FFC20E">
                <a:alpha val="100000"/>
              </a:srgbClr>
            </a:solidFill>
          </p:spPr>
          <p:txBody>
            <a:bodyPr/>
            <a:lstStyle/>
            <a:p/>
          </p:txBody>
        </p:sp>
        <p:sp>
          <p:nvSpPr>
            <p:cNvPr id="165" name="rc165"/>
            <p:cNvSpPr/>
            <p:nvPr/>
          </p:nvSpPr>
          <p:spPr>
            <a:xfrm>
              <a:off x="6590063" y="5504603"/>
              <a:ext cx="201456" cy="201456"/>
            </a:xfrm>
            <a:prstGeom prst="rect">
              <a:avLst/>
            </a:prstGeom>
            <a:solidFill>
              <a:srgbClr val="F26A21">
                <a:alpha val="100000"/>
              </a:srgbClr>
            </a:solidFill>
          </p:spPr>
          <p:txBody>
            <a:bodyPr/>
            <a:lstStyle/>
            <a:p/>
          </p:txBody>
        </p:sp>
        <p:sp>
          <p:nvSpPr>
            <p:cNvPr id="166" name="tx166"/>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7" name="tx167"/>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8" name="tx168"/>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9" name="tx169"/>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0" name="tx170"/>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1" name="pl171"/>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2" name="pl172"/>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3" name="tx173"/>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4" name="tx174"/>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5" name="tx175"/>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6" name="tx176"/>
            <p:cNvSpPr/>
            <p:nvPr/>
          </p:nvSpPr>
          <p:spPr>
            <a:xfrm>
              <a:off x="983899" y="580629"/>
              <a:ext cx="439899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Honduras</a:t>
              </a:r>
            </a:p>
          </p:txBody>
        </p:sp>
        <p:sp>
          <p:nvSpPr>
            <p:cNvPr id="177" name="tx177"/>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8" name="tx178"/>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9" name="tx179"/>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Honduras is projected to have a  decline in the number of surviving infants by 2030. To achieve the IA2030 ZD target, more (~3.78%) children need to be vaccinated with DTP1 each year.</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0447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293189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155931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61818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24560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87302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90970" y="4690302"/>
              <a:ext cx="215906" cy="300457"/>
            </a:xfrm>
            <a:prstGeom prst="rect">
              <a:avLst/>
            </a:prstGeom>
            <a:solidFill>
              <a:srgbClr val="0058AB">
                <a:alpha val="100000"/>
              </a:srgbClr>
            </a:solidFill>
          </p:spPr>
          <p:txBody>
            <a:bodyPr/>
            <a:lstStyle/>
            <a:p/>
          </p:txBody>
        </p:sp>
        <p:sp>
          <p:nvSpPr>
            <p:cNvPr id="39" name="rc39"/>
            <p:cNvSpPr/>
            <p:nvPr/>
          </p:nvSpPr>
          <p:spPr>
            <a:xfrm>
              <a:off x="1530867" y="4689204"/>
              <a:ext cx="215906" cy="301555"/>
            </a:xfrm>
            <a:prstGeom prst="rect">
              <a:avLst/>
            </a:prstGeom>
            <a:solidFill>
              <a:srgbClr val="0058AB">
                <a:alpha val="100000"/>
              </a:srgbClr>
            </a:solidFill>
          </p:spPr>
          <p:txBody>
            <a:bodyPr/>
            <a:lstStyle/>
            <a:p/>
          </p:txBody>
        </p:sp>
        <p:sp>
          <p:nvSpPr>
            <p:cNvPr id="40" name="rc40"/>
            <p:cNvSpPr/>
            <p:nvPr/>
          </p:nvSpPr>
          <p:spPr>
            <a:xfrm>
              <a:off x="1770763" y="4689959"/>
              <a:ext cx="215906" cy="300800"/>
            </a:xfrm>
            <a:prstGeom prst="rect">
              <a:avLst/>
            </a:prstGeom>
            <a:solidFill>
              <a:srgbClr val="0058AB">
                <a:alpha val="100000"/>
              </a:srgbClr>
            </a:solidFill>
          </p:spPr>
          <p:txBody>
            <a:bodyPr/>
            <a:lstStyle/>
            <a:p/>
          </p:txBody>
        </p:sp>
        <p:sp>
          <p:nvSpPr>
            <p:cNvPr id="41" name="rc41"/>
            <p:cNvSpPr/>
            <p:nvPr/>
          </p:nvSpPr>
          <p:spPr>
            <a:xfrm>
              <a:off x="2010660" y="4541995"/>
              <a:ext cx="215906" cy="448764"/>
            </a:xfrm>
            <a:prstGeom prst="rect">
              <a:avLst/>
            </a:prstGeom>
            <a:solidFill>
              <a:srgbClr val="0058AB">
                <a:alpha val="100000"/>
              </a:srgbClr>
            </a:solidFill>
          </p:spPr>
          <p:txBody>
            <a:bodyPr/>
            <a:lstStyle/>
            <a:p/>
          </p:txBody>
        </p:sp>
        <p:sp>
          <p:nvSpPr>
            <p:cNvPr id="42" name="rc42"/>
            <p:cNvSpPr/>
            <p:nvPr/>
          </p:nvSpPr>
          <p:spPr>
            <a:xfrm>
              <a:off x="2250556" y="4692292"/>
              <a:ext cx="215906" cy="298467"/>
            </a:xfrm>
            <a:prstGeom prst="rect">
              <a:avLst/>
            </a:prstGeom>
            <a:solidFill>
              <a:srgbClr val="0058AB">
                <a:alpha val="100000"/>
              </a:srgbClr>
            </a:solidFill>
          </p:spPr>
          <p:txBody>
            <a:bodyPr/>
            <a:lstStyle/>
            <a:p/>
          </p:txBody>
        </p:sp>
        <p:sp>
          <p:nvSpPr>
            <p:cNvPr id="43" name="rc43"/>
            <p:cNvSpPr/>
            <p:nvPr/>
          </p:nvSpPr>
          <p:spPr>
            <a:xfrm>
              <a:off x="2490453" y="4842109"/>
              <a:ext cx="215906" cy="148650"/>
            </a:xfrm>
            <a:prstGeom prst="rect">
              <a:avLst/>
            </a:prstGeom>
            <a:solidFill>
              <a:srgbClr val="0058AB">
                <a:alpha val="100000"/>
              </a:srgbClr>
            </a:solidFill>
          </p:spPr>
          <p:txBody>
            <a:bodyPr/>
            <a:lstStyle/>
            <a:p/>
          </p:txBody>
        </p:sp>
        <p:sp>
          <p:nvSpPr>
            <p:cNvPr id="44" name="rc44"/>
            <p:cNvSpPr/>
            <p:nvPr/>
          </p:nvSpPr>
          <p:spPr>
            <a:xfrm>
              <a:off x="2730349" y="4399384"/>
              <a:ext cx="215906" cy="591375"/>
            </a:xfrm>
            <a:prstGeom prst="rect">
              <a:avLst/>
            </a:prstGeom>
            <a:solidFill>
              <a:srgbClr val="0058AB">
                <a:alpha val="100000"/>
              </a:srgbClr>
            </a:solidFill>
          </p:spPr>
          <p:txBody>
            <a:bodyPr/>
            <a:lstStyle/>
            <a:p/>
          </p:txBody>
        </p:sp>
        <p:sp>
          <p:nvSpPr>
            <p:cNvPr id="45" name="rc45"/>
            <p:cNvSpPr/>
            <p:nvPr/>
          </p:nvSpPr>
          <p:spPr>
            <a:xfrm>
              <a:off x="2970245" y="4102289"/>
              <a:ext cx="215906" cy="888470"/>
            </a:xfrm>
            <a:prstGeom prst="rect">
              <a:avLst/>
            </a:prstGeom>
            <a:solidFill>
              <a:srgbClr val="0058AB">
                <a:alpha val="100000"/>
              </a:srgbClr>
            </a:solidFill>
          </p:spPr>
          <p:txBody>
            <a:bodyPr/>
            <a:lstStyle/>
            <a:p/>
          </p:txBody>
        </p:sp>
        <p:sp>
          <p:nvSpPr>
            <p:cNvPr id="46" name="rc46"/>
            <p:cNvSpPr/>
            <p:nvPr/>
          </p:nvSpPr>
          <p:spPr>
            <a:xfrm>
              <a:off x="3210142" y="4545632"/>
              <a:ext cx="215906" cy="445127"/>
            </a:xfrm>
            <a:prstGeom prst="rect">
              <a:avLst/>
            </a:prstGeom>
            <a:solidFill>
              <a:srgbClr val="0058AB">
                <a:alpha val="100000"/>
              </a:srgbClr>
            </a:solidFill>
          </p:spPr>
          <p:txBody>
            <a:bodyPr/>
            <a:lstStyle/>
            <a:p/>
          </p:txBody>
        </p:sp>
        <p:sp>
          <p:nvSpPr>
            <p:cNvPr id="47" name="rc47"/>
            <p:cNvSpPr/>
            <p:nvPr/>
          </p:nvSpPr>
          <p:spPr>
            <a:xfrm>
              <a:off x="3450038" y="4842109"/>
              <a:ext cx="215906" cy="148650"/>
            </a:xfrm>
            <a:prstGeom prst="rect">
              <a:avLst/>
            </a:prstGeom>
            <a:solidFill>
              <a:srgbClr val="0058AB">
                <a:alpha val="100000"/>
              </a:srgbClr>
            </a:solidFill>
          </p:spPr>
          <p:txBody>
            <a:bodyPr/>
            <a:lstStyle/>
            <a:p/>
          </p:txBody>
        </p:sp>
        <p:sp>
          <p:nvSpPr>
            <p:cNvPr id="48" name="rc48"/>
            <p:cNvSpPr/>
            <p:nvPr/>
          </p:nvSpPr>
          <p:spPr>
            <a:xfrm>
              <a:off x="3689935" y="4842452"/>
              <a:ext cx="215906" cy="148307"/>
            </a:xfrm>
            <a:prstGeom prst="rect">
              <a:avLst/>
            </a:prstGeom>
            <a:solidFill>
              <a:srgbClr val="0058AB">
                <a:alpha val="100000"/>
              </a:srgbClr>
            </a:solidFill>
          </p:spPr>
          <p:txBody>
            <a:bodyPr/>
            <a:lstStyle/>
            <a:p/>
          </p:txBody>
        </p:sp>
        <p:sp>
          <p:nvSpPr>
            <p:cNvPr id="49" name="rc49"/>
            <p:cNvSpPr/>
            <p:nvPr/>
          </p:nvSpPr>
          <p:spPr>
            <a:xfrm>
              <a:off x="3929831" y="4842315"/>
              <a:ext cx="215906" cy="148444"/>
            </a:xfrm>
            <a:prstGeom prst="rect">
              <a:avLst/>
            </a:prstGeom>
            <a:solidFill>
              <a:srgbClr val="0058AB">
                <a:alpha val="100000"/>
              </a:srgbClr>
            </a:solidFill>
          </p:spPr>
          <p:txBody>
            <a:bodyPr/>
            <a:lstStyle/>
            <a:p/>
          </p:txBody>
        </p:sp>
        <p:sp>
          <p:nvSpPr>
            <p:cNvPr id="50" name="rc50"/>
            <p:cNvSpPr/>
            <p:nvPr/>
          </p:nvSpPr>
          <p:spPr>
            <a:xfrm>
              <a:off x="4169728" y="4693184"/>
              <a:ext cx="215906" cy="297575"/>
            </a:xfrm>
            <a:prstGeom prst="rect">
              <a:avLst/>
            </a:prstGeom>
            <a:solidFill>
              <a:srgbClr val="0058AB">
                <a:alpha val="100000"/>
              </a:srgbClr>
            </a:solidFill>
          </p:spPr>
          <p:txBody>
            <a:bodyPr/>
            <a:lstStyle/>
            <a:p/>
          </p:txBody>
        </p:sp>
        <p:sp>
          <p:nvSpPr>
            <p:cNvPr id="51" name="rc51"/>
            <p:cNvSpPr/>
            <p:nvPr/>
          </p:nvSpPr>
          <p:spPr>
            <a:xfrm>
              <a:off x="4409624" y="4841903"/>
              <a:ext cx="215906" cy="148856"/>
            </a:xfrm>
            <a:prstGeom prst="rect">
              <a:avLst/>
            </a:prstGeom>
            <a:solidFill>
              <a:srgbClr val="0058AB">
                <a:alpha val="100000"/>
              </a:srgbClr>
            </a:solidFill>
          </p:spPr>
          <p:txBody>
            <a:bodyPr/>
            <a:lstStyle/>
            <a:p/>
          </p:txBody>
        </p:sp>
        <p:sp>
          <p:nvSpPr>
            <p:cNvPr id="52" name="rc52"/>
            <p:cNvSpPr/>
            <p:nvPr/>
          </p:nvSpPr>
          <p:spPr>
            <a:xfrm>
              <a:off x="4649521" y="4841423"/>
              <a:ext cx="215906" cy="149336"/>
            </a:xfrm>
            <a:prstGeom prst="rect">
              <a:avLst/>
            </a:prstGeom>
            <a:solidFill>
              <a:srgbClr val="0058AB">
                <a:alpha val="100000"/>
              </a:srgbClr>
            </a:solidFill>
          </p:spPr>
          <p:txBody>
            <a:bodyPr/>
            <a:lstStyle/>
            <a:p/>
          </p:txBody>
        </p:sp>
        <p:sp>
          <p:nvSpPr>
            <p:cNvPr id="53" name="rc53"/>
            <p:cNvSpPr/>
            <p:nvPr/>
          </p:nvSpPr>
          <p:spPr>
            <a:xfrm>
              <a:off x="4889417" y="4840394"/>
              <a:ext cx="215906" cy="150366"/>
            </a:xfrm>
            <a:prstGeom prst="rect">
              <a:avLst/>
            </a:prstGeom>
            <a:solidFill>
              <a:srgbClr val="0058AB">
                <a:alpha val="100000"/>
              </a:srgbClr>
            </a:solidFill>
          </p:spPr>
          <p:txBody>
            <a:bodyPr/>
            <a:lstStyle/>
            <a:p/>
          </p:txBody>
        </p:sp>
        <p:sp>
          <p:nvSpPr>
            <p:cNvPr id="54" name="rc54"/>
            <p:cNvSpPr/>
            <p:nvPr/>
          </p:nvSpPr>
          <p:spPr>
            <a:xfrm>
              <a:off x="5129313" y="4687694"/>
              <a:ext cx="215906" cy="303065"/>
            </a:xfrm>
            <a:prstGeom prst="rect">
              <a:avLst/>
            </a:prstGeom>
            <a:solidFill>
              <a:srgbClr val="0058AB">
                <a:alpha val="100000"/>
              </a:srgbClr>
            </a:solidFill>
          </p:spPr>
          <p:txBody>
            <a:bodyPr/>
            <a:lstStyle/>
            <a:p/>
          </p:txBody>
        </p:sp>
        <p:sp>
          <p:nvSpPr>
            <p:cNvPr id="55" name="rc55"/>
            <p:cNvSpPr/>
            <p:nvPr/>
          </p:nvSpPr>
          <p:spPr>
            <a:xfrm>
              <a:off x="5369210" y="3770880"/>
              <a:ext cx="215906" cy="1219879"/>
            </a:xfrm>
            <a:prstGeom prst="rect">
              <a:avLst/>
            </a:prstGeom>
            <a:solidFill>
              <a:srgbClr val="0058AB">
                <a:alpha val="100000"/>
              </a:srgbClr>
            </a:solidFill>
          </p:spPr>
          <p:txBody>
            <a:bodyPr/>
            <a:lstStyle/>
            <a:p/>
          </p:txBody>
        </p:sp>
        <p:sp>
          <p:nvSpPr>
            <p:cNvPr id="56" name="rc56"/>
            <p:cNvSpPr/>
            <p:nvPr/>
          </p:nvSpPr>
          <p:spPr>
            <a:xfrm>
              <a:off x="5609106" y="3908275"/>
              <a:ext cx="215906" cy="1082484"/>
            </a:xfrm>
            <a:prstGeom prst="rect">
              <a:avLst/>
            </a:prstGeom>
            <a:solidFill>
              <a:srgbClr val="0058AB">
                <a:alpha val="100000"/>
              </a:srgbClr>
            </a:solidFill>
          </p:spPr>
          <p:txBody>
            <a:bodyPr/>
            <a:lstStyle/>
            <a:p/>
          </p:txBody>
        </p:sp>
        <p:sp>
          <p:nvSpPr>
            <p:cNvPr id="57" name="rc57"/>
            <p:cNvSpPr/>
            <p:nvPr/>
          </p:nvSpPr>
          <p:spPr>
            <a:xfrm>
              <a:off x="5849003" y="3278673"/>
              <a:ext cx="215906" cy="1712086"/>
            </a:xfrm>
            <a:prstGeom prst="rect">
              <a:avLst/>
            </a:prstGeom>
            <a:solidFill>
              <a:srgbClr val="0058AB">
                <a:alpha val="100000"/>
              </a:srgbClr>
            </a:solidFill>
          </p:spPr>
          <p:txBody>
            <a:bodyPr/>
            <a:lstStyle/>
            <a:p/>
          </p:txBody>
        </p:sp>
        <p:sp>
          <p:nvSpPr>
            <p:cNvPr id="58" name="rc58"/>
            <p:cNvSpPr/>
            <p:nvPr/>
          </p:nvSpPr>
          <p:spPr>
            <a:xfrm>
              <a:off x="6088899" y="2645365"/>
              <a:ext cx="215906" cy="2345394"/>
            </a:xfrm>
            <a:prstGeom prst="rect">
              <a:avLst/>
            </a:prstGeom>
            <a:solidFill>
              <a:srgbClr val="0058AB">
                <a:alpha val="100000"/>
              </a:srgbClr>
            </a:solidFill>
          </p:spPr>
          <p:txBody>
            <a:bodyPr/>
            <a:lstStyle/>
            <a:p/>
          </p:txBody>
        </p:sp>
        <p:sp>
          <p:nvSpPr>
            <p:cNvPr id="59" name="rc59"/>
            <p:cNvSpPr/>
            <p:nvPr/>
          </p:nvSpPr>
          <p:spPr>
            <a:xfrm>
              <a:off x="6328796" y="2161874"/>
              <a:ext cx="215906" cy="2828885"/>
            </a:xfrm>
            <a:prstGeom prst="rect">
              <a:avLst/>
            </a:prstGeom>
            <a:solidFill>
              <a:srgbClr val="0058AB">
                <a:alpha val="100000"/>
              </a:srgbClr>
            </a:solidFill>
          </p:spPr>
          <p:txBody>
            <a:bodyPr/>
            <a:lstStyle/>
            <a:p/>
          </p:txBody>
        </p:sp>
        <p:sp>
          <p:nvSpPr>
            <p:cNvPr id="60" name="rc60"/>
            <p:cNvSpPr/>
            <p:nvPr/>
          </p:nvSpPr>
          <p:spPr>
            <a:xfrm>
              <a:off x="6568692" y="1833896"/>
              <a:ext cx="215906" cy="3156863"/>
            </a:xfrm>
            <a:prstGeom prst="rect">
              <a:avLst/>
            </a:prstGeom>
            <a:solidFill>
              <a:srgbClr val="0058AB">
                <a:alpha val="100000"/>
              </a:srgbClr>
            </a:solidFill>
          </p:spPr>
          <p:txBody>
            <a:bodyPr/>
            <a:lstStyle/>
            <a:p/>
          </p:txBody>
        </p:sp>
        <p:sp>
          <p:nvSpPr>
            <p:cNvPr id="61" name="rc61"/>
            <p:cNvSpPr/>
            <p:nvPr/>
          </p:nvSpPr>
          <p:spPr>
            <a:xfrm>
              <a:off x="6808589" y="866434"/>
              <a:ext cx="215906" cy="4124325"/>
            </a:xfrm>
            <a:prstGeom prst="rect">
              <a:avLst/>
            </a:prstGeom>
            <a:solidFill>
              <a:srgbClr val="0058AB">
                <a:alpha val="100000"/>
              </a:srgbClr>
            </a:solidFill>
          </p:spPr>
          <p:txBody>
            <a:bodyPr/>
            <a:lstStyle/>
            <a:p/>
          </p:txBody>
        </p:sp>
        <p:sp>
          <p:nvSpPr>
            <p:cNvPr id="62" name="rc62"/>
            <p:cNvSpPr/>
            <p:nvPr/>
          </p:nvSpPr>
          <p:spPr>
            <a:xfrm>
              <a:off x="7048485" y="1013917"/>
              <a:ext cx="215906" cy="3976842"/>
            </a:xfrm>
            <a:prstGeom prst="rect">
              <a:avLst/>
            </a:prstGeom>
            <a:solidFill>
              <a:srgbClr val="0058AB">
                <a:alpha val="100000"/>
              </a:srgbClr>
            </a:solidFill>
          </p:spPr>
          <p:txBody>
            <a:bodyPr/>
            <a:lstStyle/>
            <a:p/>
          </p:txBody>
        </p:sp>
        <p:sp>
          <p:nvSpPr>
            <p:cNvPr id="63" name="rc63"/>
            <p:cNvSpPr/>
            <p:nvPr/>
          </p:nvSpPr>
          <p:spPr>
            <a:xfrm>
              <a:off x="8487864" y="4134682"/>
              <a:ext cx="215906" cy="856077"/>
            </a:xfrm>
            <a:prstGeom prst="rect">
              <a:avLst/>
            </a:prstGeom>
            <a:solidFill>
              <a:srgbClr val="69DBFF">
                <a:alpha val="100000"/>
              </a:srgbClr>
            </a:solidFill>
          </p:spPr>
          <p:txBody>
            <a:bodyPr/>
            <a:lstStyle/>
            <a:p/>
          </p:txBody>
        </p:sp>
        <p:sp>
          <p:nvSpPr>
            <p:cNvPr id="64" name="pl64"/>
            <p:cNvSpPr/>
            <p:nvPr/>
          </p:nvSpPr>
          <p:spPr>
            <a:xfrm>
              <a:off x="6196853" y="3278673"/>
              <a:ext cx="2398964" cy="856043"/>
            </a:xfrm>
            <a:custGeom>
              <a:avLst/>
              <a:pathLst>
                <a:path w="2398964" h="856043">
                  <a:moveTo>
                    <a:pt x="0" y="0"/>
                  </a:moveTo>
                  <a:lnTo>
                    <a:pt x="239896" y="85604"/>
                  </a:lnTo>
                  <a:lnTo>
                    <a:pt x="479792" y="171208"/>
                  </a:lnTo>
                  <a:lnTo>
                    <a:pt x="719689" y="256812"/>
                  </a:lnTo>
                  <a:lnTo>
                    <a:pt x="959585" y="342417"/>
                  </a:lnTo>
                  <a:lnTo>
                    <a:pt x="1199482" y="428021"/>
                  </a:lnTo>
                  <a:lnTo>
                    <a:pt x="1439378" y="513625"/>
                  </a:lnTo>
                  <a:lnTo>
                    <a:pt x="1679275" y="599230"/>
                  </a:lnTo>
                  <a:lnTo>
                    <a:pt x="1919171" y="684834"/>
                  </a:lnTo>
                  <a:lnTo>
                    <a:pt x="2159067" y="770438"/>
                  </a:lnTo>
                  <a:lnTo>
                    <a:pt x="2398964" y="856043"/>
                  </a:lnTo>
                </a:path>
              </a:pathLst>
            </a:custGeom>
            <a:ln w="13550" cap="flat">
              <a:solidFill>
                <a:srgbClr val="000000">
                  <a:alpha val="100000"/>
                </a:srgbClr>
              </a:solidFill>
              <a:prstDash val="solid"/>
              <a:round/>
            </a:ln>
          </p:spPr>
          <p:txBody>
            <a:bodyPr/>
            <a:lstStyle/>
            <a:p/>
          </p:txBody>
        </p:sp>
        <p:sp>
          <p:nvSpPr>
            <p:cNvPr id="65" name="pt65"/>
            <p:cNvSpPr/>
            <p:nvPr/>
          </p:nvSpPr>
          <p:spPr>
            <a:xfrm>
              <a:off x="6172027" y="325384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11923" y="33394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51820" y="34250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891716" y="35106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31612" y="35962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71509" y="36818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11405" y="37674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51302" y="38530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91198" y="39386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31095" y="40242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70991" y="41098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08103" y="356075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78" name="tx78"/>
            <p:cNvSpPr/>
            <p:nvPr/>
          </p:nvSpPr>
          <p:spPr>
            <a:xfrm>
              <a:off x="508103" y="218817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79" name="tx79"/>
            <p:cNvSpPr/>
            <p:nvPr/>
          </p:nvSpPr>
          <p:spPr>
            <a:xfrm>
              <a:off x="508103" y="81559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0" name="tx80"/>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61384" y="5881714"/>
              <a:ext cx="201456" cy="201456"/>
            </a:xfrm>
            <a:prstGeom prst="rect">
              <a:avLst/>
            </a:prstGeom>
            <a:solidFill>
              <a:srgbClr val="0058AB">
                <a:alpha val="100000"/>
              </a:srgbClr>
            </a:solidFill>
          </p:spPr>
          <p:txBody>
            <a:bodyPr/>
            <a:lstStyle/>
            <a:p/>
          </p:txBody>
        </p:sp>
        <p:sp>
          <p:nvSpPr>
            <p:cNvPr id="109" name="rc109"/>
            <p:cNvSpPr/>
            <p:nvPr/>
          </p:nvSpPr>
          <p:spPr>
            <a:xfrm>
              <a:off x="4563470" y="5881714"/>
              <a:ext cx="201456" cy="201456"/>
            </a:xfrm>
            <a:prstGeom prst="rect">
              <a:avLst/>
            </a:prstGeom>
            <a:solidFill>
              <a:srgbClr val="69DBFF">
                <a:alpha val="100000"/>
              </a:srgbClr>
            </a:solidFill>
          </p:spPr>
          <p:txBody>
            <a:bodyPr/>
            <a:lstStyle/>
            <a:p/>
          </p:txBody>
        </p:sp>
        <p:sp>
          <p:nvSpPr>
            <p:cNvPr id="110" name="tx110"/>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1931392" y="398022"/>
              <a:ext cx="613195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Honduras</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190%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279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785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291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797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532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6038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544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1050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495214"/>
              <a:ext cx="249522" cy="1607482"/>
            </a:xfrm>
            <a:prstGeom prst="rect">
              <a:avLst/>
            </a:prstGeom>
            <a:solidFill>
              <a:srgbClr val="80BD41">
                <a:alpha val="100000"/>
              </a:srgbClr>
            </a:solidFill>
          </p:spPr>
          <p:txBody>
            <a:bodyPr/>
            <a:lstStyle/>
            <a:p/>
          </p:txBody>
        </p:sp>
        <p:sp>
          <p:nvSpPr>
            <p:cNvPr id="25" name="rc25"/>
            <p:cNvSpPr/>
            <p:nvPr/>
          </p:nvSpPr>
          <p:spPr>
            <a:xfrm>
              <a:off x="1296273" y="2462390"/>
              <a:ext cx="249522" cy="32824"/>
            </a:xfrm>
            <a:prstGeom prst="rect">
              <a:avLst/>
            </a:prstGeom>
            <a:solidFill>
              <a:srgbClr val="1CABE2">
                <a:alpha val="100000"/>
              </a:srgbClr>
            </a:solidFill>
          </p:spPr>
          <p:txBody>
            <a:bodyPr/>
            <a:lstStyle/>
            <a:p/>
          </p:txBody>
        </p:sp>
        <p:sp>
          <p:nvSpPr>
            <p:cNvPr id="26" name="rc26"/>
            <p:cNvSpPr/>
            <p:nvPr/>
          </p:nvSpPr>
          <p:spPr>
            <a:xfrm>
              <a:off x="1573521" y="2489144"/>
              <a:ext cx="249522" cy="1613552"/>
            </a:xfrm>
            <a:prstGeom prst="rect">
              <a:avLst/>
            </a:prstGeom>
            <a:solidFill>
              <a:srgbClr val="80BD41">
                <a:alpha val="100000"/>
              </a:srgbClr>
            </a:solidFill>
          </p:spPr>
          <p:txBody>
            <a:bodyPr/>
            <a:lstStyle/>
            <a:p/>
          </p:txBody>
        </p:sp>
        <p:sp>
          <p:nvSpPr>
            <p:cNvPr id="27" name="rc27"/>
            <p:cNvSpPr/>
            <p:nvPr/>
          </p:nvSpPr>
          <p:spPr>
            <a:xfrm>
              <a:off x="1573521" y="2456245"/>
              <a:ext cx="249522" cy="32899"/>
            </a:xfrm>
            <a:prstGeom prst="rect">
              <a:avLst/>
            </a:prstGeom>
            <a:solidFill>
              <a:srgbClr val="1CABE2">
                <a:alpha val="100000"/>
              </a:srgbClr>
            </a:solidFill>
          </p:spPr>
          <p:txBody>
            <a:bodyPr/>
            <a:lstStyle/>
            <a:p/>
          </p:txBody>
        </p:sp>
        <p:sp>
          <p:nvSpPr>
            <p:cNvPr id="28" name="rc28"/>
            <p:cNvSpPr/>
            <p:nvPr/>
          </p:nvSpPr>
          <p:spPr>
            <a:xfrm>
              <a:off x="1850769" y="2493191"/>
              <a:ext cx="249522" cy="1609505"/>
            </a:xfrm>
            <a:prstGeom prst="rect">
              <a:avLst/>
            </a:prstGeom>
            <a:solidFill>
              <a:srgbClr val="80BD41">
                <a:alpha val="100000"/>
              </a:srgbClr>
            </a:solidFill>
          </p:spPr>
          <p:txBody>
            <a:bodyPr/>
            <a:lstStyle/>
            <a:p/>
          </p:txBody>
        </p:sp>
        <p:sp>
          <p:nvSpPr>
            <p:cNvPr id="29" name="rc29"/>
            <p:cNvSpPr/>
            <p:nvPr/>
          </p:nvSpPr>
          <p:spPr>
            <a:xfrm>
              <a:off x="1850769" y="2460367"/>
              <a:ext cx="249522" cy="32824"/>
            </a:xfrm>
            <a:prstGeom prst="rect">
              <a:avLst/>
            </a:prstGeom>
            <a:solidFill>
              <a:srgbClr val="1CABE2">
                <a:alpha val="100000"/>
              </a:srgbClr>
            </a:solidFill>
          </p:spPr>
          <p:txBody>
            <a:bodyPr/>
            <a:lstStyle/>
            <a:p/>
          </p:txBody>
        </p:sp>
        <p:sp>
          <p:nvSpPr>
            <p:cNvPr id="30" name="rc30"/>
            <p:cNvSpPr/>
            <p:nvPr/>
          </p:nvSpPr>
          <p:spPr>
            <a:xfrm>
              <a:off x="2128016" y="2518221"/>
              <a:ext cx="249522" cy="1584475"/>
            </a:xfrm>
            <a:prstGeom prst="rect">
              <a:avLst/>
            </a:prstGeom>
            <a:solidFill>
              <a:srgbClr val="80BD41">
                <a:alpha val="100000"/>
              </a:srgbClr>
            </a:solidFill>
          </p:spPr>
          <p:txBody>
            <a:bodyPr/>
            <a:lstStyle/>
            <a:p/>
          </p:txBody>
        </p:sp>
        <p:sp>
          <p:nvSpPr>
            <p:cNvPr id="31" name="rc31"/>
            <p:cNvSpPr/>
            <p:nvPr/>
          </p:nvSpPr>
          <p:spPr>
            <a:xfrm>
              <a:off x="2128016" y="2469210"/>
              <a:ext cx="249522" cy="49011"/>
            </a:xfrm>
            <a:prstGeom prst="rect">
              <a:avLst/>
            </a:prstGeom>
            <a:solidFill>
              <a:srgbClr val="1CABE2">
                <a:alpha val="100000"/>
              </a:srgbClr>
            </a:solidFill>
          </p:spPr>
          <p:txBody>
            <a:bodyPr/>
            <a:lstStyle/>
            <a:p/>
          </p:txBody>
        </p:sp>
        <p:sp>
          <p:nvSpPr>
            <p:cNvPr id="32" name="rc32"/>
            <p:cNvSpPr/>
            <p:nvPr/>
          </p:nvSpPr>
          <p:spPr>
            <a:xfrm>
              <a:off x="2405264" y="2505556"/>
              <a:ext cx="249522" cy="1597140"/>
            </a:xfrm>
            <a:prstGeom prst="rect">
              <a:avLst/>
            </a:prstGeom>
            <a:solidFill>
              <a:srgbClr val="80BD41">
                <a:alpha val="100000"/>
              </a:srgbClr>
            </a:solidFill>
          </p:spPr>
          <p:txBody>
            <a:bodyPr/>
            <a:lstStyle/>
            <a:p/>
          </p:txBody>
        </p:sp>
        <p:sp>
          <p:nvSpPr>
            <p:cNvPr id="33" name="rc33"/>
            <p:cNvSpPr/>
            <p:nvPr/>
          </p:nvSpPr>
          <p:spPr>
            <a:xfrm>
              <a:off x="2405264" y="2472957"/>
              <a:ext cx="249522" cy="32599"/>
            </a:xfrm>
            <a:prstGeom prst="rect">
              <a:avLst/>
            </a:prstGeom>
            <a:solidFill>
              <a:srgbClr val="1CABE2">
                <a:alpha val="100000"/>
              </a:srgbClr>
            </a:solidFill>
          </p:spPr>
          <p:txBody>
            <a:bodyPr/>
            <a:lstStyle/>
            <a:p/>
          </p:txBody>
        </p:sp>
        <p:sp>
          <p:nvSpPr>
            <p:cNvPr id="34" name="rc34"/>
            <p:cNvSpPr/>
            <p:nvPr/>
          </p:nvSpPr>
          <p:spPr>
            <a:xfrm>
              <a:off x="2682512" y="2495664"/>
              <a:ext cx="249522" cy="1607032"/>
            </a:xfrm>
            <a:prstGeom prst="rect">
              <a:avLst/>
            </a:prstGeom>
            <a:solidFill>
              <a:srgbClr val="80BD41">
                <a:alpha val="100000"/>
              </a:srgbClr>
            </a:solidFill>
          </p:spPr>
          <p:txBody>
            <a:bodyPr/>
            <a:lstStyle/>
            <a:p/>
          </p:txBody>
        </p:sp>
        <p:sp>
          <p:nvSpPr>
            <p:cNvPr id="35" name="rc35"/>
            <p:cNvSpPr/>
            <p:nvPr/>
          </p:nvSpPr>
          <p:spPr>
            <a:xfrm>
              <a:off x="2682512" y="2479402"/>
              <a:ext cx="249522" cy="16262"/>
            </a:xfrm>
            <a:prstGeom prst="rect">
              <a:avLst/>
            </a:prstGeom>
            <a:solidFill>
              <a:srgbClr val="1CABE2">
                <a:alpha val="100000"/>
              </a:srgbClr>
            </a:solidFill>
          </p:spPr>
          <p:txBody>
            <a:bodyPr/>
            <a:lstStyle/>
            <a:p/>
          </p:txBody>
        </p:sp>
        <p:sp>
          <p:nvSpPr>
            <p:cNvPr id="36" name="rc36"/>
            <p:cNvSpPr/>
            <p:nvPr/>
          </p:nvSpPr>
          <p:spPr>
            <a:xfrm>
              <a:off x="2959759" y="2552844"/>
              <a:ext cx="249522" cy="1549852"/>
            </a:xfrm>
            <a:prstGeom prst="rect">
              <a:avLst/>
            </a:prstGeom>
            <a:solidFill>
              <a:srgbClr val="80BD41">
                <a:alpha val="100000"/>
              </a:srgbClr>
            </a:solidFill>
          </p:spPr>
          <p:txBody>
            <a:bodyPr/>
            <a:lstStyle/>
            <a:p/>
          </p:txBody>
        </p:sp>
        <p:sp>
          <p:nvSpPr>
            <p:cNvPr id="37" name="rc37"/>
            <p:cNvSpPr/>
            <p:nvPr/>
          </p:nvSpPr>
          <p:spPr>
            <a:xfrm>
              <a:off x="2959759" y="2488245"/>
              <a:ext cx="249522" cy="64599"/>
            </a:xfrm>
            <a:prstGeom prst="rect">
              <a:avLst/>
            </a:prstGeom>
            <a:solidFill>
              <a:srgbClr val="1CABE2">
                <a:alpha val="100000"/>
              </a:srgbClr>
            </a:solidFill>
          </p:spPr>
          <p:txBody>
            <a:bodyPr/>
            <a:lstStyle/>
            <a:p/>
          </p:txBody>
        </p:sp>
        <p:sp>
          <p:nvSpPr>
            <p:cNvPr id="38" name="rc38"/>
            <p:cNvSpPr/>
            <p:nvPr/>
          </p:nvSpPr>
          <p:spPr>
            <a:xfrm>
              <a:off x="3237007" y="2582670"/>
              <a:ext cx="249522" cy="1520026"/>
            </a:xfrm>
            <a:prstGeom prst="rect">
              <a:avLst/>
            </a:prstGeom>
            <a:solidFill>
              <a:srgbClr val="80BD41">
                <a:alpha val="100000"/>
              </a:srgbClr>
            </a:solidFill>
          </p:spPr>
          <p:txBody>
            <a:bodyPr/>
            <a:lstStyle/>
            <a:p/>
          </p:txBody>
        </p:sp>
        <p:sp>
          <p:nvSpPr>
            <p:cNvPr id="39" name="rc39"/>
            <p:cNvSpPr/>
            <p:nvPr/>
          </p:nvSpPr>
          <p:spPr>
            <a:xfrm>
              <a:off x="3237007" y="2485622"/>
              <a:ext cx="249522" cy="97048"/>
            </a:xfrm>
            <a:prstGeom prst="rect">
              <a:avLst/>
            </a:prstGeom>
            <a:solidFill>
              <a:srgbClr val="1CABE2">
                <a:alpha val="100000"/>
              </a:srgbClr>
            </a:solidFill>
          </p:spPr>
          <p:txBody>
            <a:bodyPr/>
            <a:lstStyle/>
            <a:p/>
          </p:txBody>
        </p:sp>
        <p:sp>
          <p:nvSpPr>
            <p:cNvPr id="40" name="rc40"/>
            <p:cNvSpPr/>
            <p:nvPr/>
          </p:nvSpPr>
          <p:spPr>
            <a:xfrm>
              <a:off x="3514255" y="2531036"/>
              <a:ext cx="249522" cy="1571660"/>
            </a:xfrm>
            <a:prstGeom prst="rect">
              <a:avLst/>
            </a:prstGeom>
            <a:solidFill>
              <a:srgbClr val="80BD41">
                <a:alpha val="100000"/>
              </a:srgbClr>
            </a:solidFill>
          </p:spPr>
          <p:txBody>
            <a:bodyPr/>
            <a:lstStyle/>
            <a:p/>
          </p:txBody>
        </p:sp>
        <p:sp>
          <p:nvSpPr>
            <p:cNvPr id="41" name="rc41"/>
            <p:cNvSpPr/>
            <p:nvPr/>
          </p:nvSpPr>
          <p:spPr>
            <a:xfrm>
              <a:off x="3514255" y="2482399"/>
              <a:ext cx="249522" cy="48636"/>
            </a:xfrm>
            <a:prstGeom prst="rect">
              <a:avLst/>
            </a:prstGeom>
            <a:solidFill>
              <a:srgbClr val="1CABE2">
                <a:alpha val="100000"/>
              </a:srgbClr>
            </a:solidFill>
          </p:spPr>
          <p:txBody>
            <a:bodyPr/>
            <a:lstStyle/>
            <a:p/>
          </p:txBody>
        </p:sp>
        <p:sp>
          <p:nvSpPr>
            <p:cNvPr id="42" name="rc42"/>
            <p:cNvSpPr/>
            <p:nvPr/>
          </p:nvSpPr>
          <p:spPr>
            <a:xfrm>
              <a:off x="3791502" y="2495439"/>
              <a:ext cx="249522" cy="1607257"/>
            </a:xfrm>
            <a:prstGeom prst="rect">
              <a:avLst/>
            </a:prstGeom>
            <a:solidFill>
              <a:srgbClr val="80BD41">
                <a:alpha val="100000"/>
              </a:srgbClr>
            </a:solidFill>
          </p:spPr>
          <p:txBody>
            <a:bodyPr/>
            <a:lstStyle/>
            <a:p/>
          </p:txBody>
        </p:sp>
        <p:sp>
          <p:nvSpPr>
            <p:cNvPr id="43" name="rc43"/>
            <p:cNvSpPr/>
            <p:nvPr/>
          </p:nvSpPr>
          <p:spPr>
            <a:xfrm>
              <a:off x="3791502" y="2479177"/>
              <a:ext cx="249522" cy="16262"/>
            </a:xfrm>
            <a:prstGeom prst="rect">
              <a:avLst/>
            </a:prstGeom>
            <a:solidFill>
              <a:srgbClr val="1CABE2">
                <a:alpha val="100000"/>
              </a:srgbClr>
            </a:solidFill>
          </p:spPr>
          <p:txBody>
            <a:bodyPr/>
            <a:lstStyle/>
            <a:p/>
          </p:txBody>
        </p:sp>
        <p:sp>
          <p:nvSpPr>
            <p:cNvPr id="44" name="rc44"/>
            <p:cNvSpPr/>
            <p:nvPr/>
          </p:nvSpPr>
          <p:spPr>
            <a:xfrm>
              <a:off x="4068750" y="2499261"/>
              <a:ext cx="249522" cy="1603435"/>
            </a:xfrm>
            <a:prstGeom prst="rect">
              <a:avLst/>
            </a:prstGeom>
            <a:solidFill>
              <a:srgbClr val="80BD41">
                <a:alpha val="100000"/>
              </a:srgbClr>
            </a:solidFill>
          </p:spPr>
          <p:txBody>
            <a:bodyPr/>
            <a:lstStyle/>
            <a:p/>
          </p:txBody>
        </p:sp>
        <p:sp>
          <p:nvSpPr>
            <p:cNvPr id="45" name="rc45"/>
            <p:cNvSpPr/>
            <p:nvPr/>
          </p:nvSpPr>
          <p:spPr>
            <a:xfrm>
              <a:off x="4068750" y="2483074"/>
              <a:ext cx="249522" cy="16187"/>
            </a:xfrm>
            <a:prstGeom prst="rect">
              <a:avLst/>
            </a:prstGeom>
            <a:solidFill>
              <a:srgbClr val="1CABE2">
                <a:alpha val="100000"/>
              </a:srgbClr>
            </a:solidFill>
          </p:spPr>
          <p:txBody>
            <a:bodyPr/>
            <a:lstStyle/>
            <a:p/>
          </p:txBody>
        </p:sp>
        <p:sp>
          <p:nvSpPr>
            <p:cNvPr id="46" name="rc46"/>
            <p:cNvSpPr/>
            <p:nvPr/>
          </p:nvSpPr>
          <p:spPr>
            <a:xfrm>
              <a:off x="4345998" y="2498137"/>
              <a:ext cx="249522" cy="1604559"/>
            </a:xfrm>
            <a:prstGeom prst="rect">
              <a:avLst/>
            </a:prstGeom>
            <a:solidFill>
              <a:srgbClr val="80BD41">
                <a:alpha val="100000"/>
              </a:srgbClr>
            </a:solidFill>
          </p:spPr>
          <p:txBody>
            <a:bodyPr/>
            <a:lstStyle/>
            <a:p/>
          </p:txBody>
        </p:sp>
        <p:sp>
          <p:nvSpPr>
            <p:cNvPr id="47" name="rc47"/>
            <p:cNvSpPr/>
            <p:nvPr/>
          </p:nvSpPr>
          <p:spPr>
            <a:xfrm>
              <a:off x="4345998" y="2481950"/>
              <a:ext cx="249522" cy="16187"/>
            </a:xfrm>
            <a:prstGeom prst="rect">
              <a:avLst/>
            </a:prstGeom>
            <a:solidFill>
              <a:srgbClr val="1CABE2">
                <a:alpha val="100000"/>
              </a:srgbClr>
            </a:solidFill>
          </p:spPr>
          <p:txBody>
            <a:bodyPr/>
            <a:lstStyle/>
            <a:p/>
          </p:txBody>
        </p:sp>
        <p:sp>
          <p:nvSpPr>
            <p:cNvPr id="48" name="rc48"/>
            <p:cNvSpPr/>
            <p:nvPr/>
          </p:nvSpPr>
          <p:spPr>
            <a:xfrm>
              <a:off x="4623245" y="2510352"/>
              <a:ext cx="249522" cy="1592344"/>
            </a:xfrm>
            <a:prstGeom prst="rect">
              <a:avLst/>
            </a:prstGeom>
            <a:solidFill>
              <a:srgbClr val="80BD41">
                <a:alpha val="100000"/>
              </a:srgbClr>
            </a:solidFill>
          </p:spPr>
          <p:txBody>
            <a:bodyPr/>
            <a:lstStyle/>
            <a:p/>
          </p:txBody>
        </p:sp>
        <p:sp>
          <p:nvSpPr>
            <p:cNvPr id="49" name="rc49"/>
            <p:cNvSpPr/>
            <p:nvPr/>
          </p:nvSpPr>
          <p:spPr>
            <a:xfrm>
              <a:off x="4623245" y="2477828"/>
              <a:ext cx="249522" cy="32524"/>
            </a:xfrm>
            <a:prstGeom prst="rect">
              <a:avLst/>
            </a:prstGeom>
            <a:solidFill>
              <a:srgbClr val="1CABE2">
                <a:alpha val="100000"/>
              </a:srgbClr>
            </a:solidFill>
          </p:spPr>
          <p:txBody>
            <a:bodyPr/>
            <a:lstStyle/>
            <a:p/>
          </p:txBody>
        </p:sp>
        <p:sp>
          <p:nvSpPr>
            <p:cNvPr id="50" name="rc50"/>
            <p:cNvSpPr/>
            <p:nvPr/>
          </p:nvSpPr>
          <p:spPr>
            <a:xfrm>
              <a:off x="4900493" y="2493566"/>
              <a:ext cx="249522" cy="1609131"/>
            </a:xfrm>
            <a:prstGeom prst="rect">
              <a:avLst/>
            </a:prstGeom>
            <a:solidFill>
              <a:srgbClr val="80BD41">
                <a:alpha val="100000"/>
              </a:srgbClr>
            </a:solidFill>
          </p:spPr>
          <p:txBody>
            <a:bodyPr/>
            <a:lstStyle/>
            <a:p/>
          </p:txBody>
        </p:sp>
        <p:sp>
          <p:nvSpPr>
            <p:cNvPr id="51" name="rc51"/>
            <p:cNvSpPr/>
            <p:nvPr/>
          </p:nvSpPr>
          <p:spPr>
            <a:xfrm>
              <a:off x="4900493" y="2477303"/>
              <a:ext cx="249522" cy="16262"/>
            </a:xfrm>
            <a:prstGeom prst="rect">
              <a:avLst/>
            </a:prstGeom>
            <a:solidFill>
              <a:srgbClr val="1CABE2">
                <a:alpha val="100000"/>
              </a:srgbClr>
            </a:solidFill>
          </p:spPr>
          <p:txBody>
            <a:bodyPr/>
            <a:lstStyle/>
            <a:p/>
          </p:txBody>
        </p:sp>
        <p:sp>
          <p:nvSpPr>
            <p:cNvPr id="52" name="rc52"/>
            <p:cNvSpPr/>
            <p:nvPr/>
          </p:nvSpPr>
          <p:spPr>
            <a:xfrm>
              <a:off x="5177741" y="2488545"/>
              <a:ext cx="249522" cy="1614152"/>
            </a:xfrm>
            <a:prstGeom prst="rect">
              <a:avLst/>
            </a:prstGeom>
            <a:solidFill>
              <a:srgbClr val="80BD41">
                <a:alpha val="100000"/>
              </a:srgbClr>
            </a:solidFill>
          </p:spPr>
          <p:txBody>
            <a:bodyPr/>
            <a:lstStyle/>
            <a:p/>
          </p:txBody>
        </p:sp>
        <p:sp>
          <p:nvSpPr>
            <p:cNvPr id="53" name="rc53"/>
            <p:cNvSpPr/>
            <p:nvPr/>
          </p:nvSpPr>
          <p:spPr>
            <a:xfrm>
              <a:off x="5177741" y="2472207"/>
              <a:ext cx="249522" cy="16337"/>
            </a:xfrm>
            <a:prstGeom prst="rect">
              <a:avLst/>
            </a:prstGeom>
            <a:solidFill>
              <a:srgbClr val="1CABE2">
                <a:alpha val="100000"/>
              </a:srgbClr>
            </a:solidFill>
          </p:spPr>
          <p:txBody>
            <a:bodyPr/>
            <a:lstStyle/>
            <a:p/>
          </p:txBody>
        </p:sp>
        <p:sp>
          <p:nvSpPr>
            <p:cNvPr id="54" name="rc54"/>
            <p:cNvSpPr/>
            <p:nvPr/>
          </p:nvSpPr>
          <p:spPr>
            <a:xfrm>
              <a:off x="5454988" y="2477079"/>
              <a:ext cx="249522" cy="1625618"/>
            </a:xfrm>
            <a:prstGeom prst="rect">
              <a:avLst/>
            </a:prstGeom>
            <a:solidFill>
              <a:srgbClr val="80BD41">
                <a:alpha val="100000"/>
              </a:srgbClr>
            </a:solidFill>
          </p:spPr>
          <p:txBody>
            <a:bodyPr/>
            <a:lstStyle/>
            <a:p/>
          </p:txBody>
        </p:sp>
        <p:sp>
          <p:nvSpPr>
            <p:cNvPr id="55" name="rc55"/>
            <p:cNvSpPr/>
            <p:nvPr/>
          </p:nvSpPr>
          <p:spPr>
            <a:xfrm>
              <a:off x="5454988" y="2460667"/>
              <a:ext cx="249522" cy="16412"/>
            </a:xfrm>
            <a:prstGeom prst="rect">
              <a:avLst/>
            </a:prstGeom>
            <a:solidFill>
              <a:srgbClr val="1CABE2">
                <a:alpha val="100000"/>
              </a:srgbClr>
            </a:solidFill>
          </p:spPr>
          <p:txBody>
            <a:bodyPr/>
            <a:lstStyle/>
            <a:p/>
          </p:txBody>
        </p:sp>
        <p:sp>
          <p:nvSpPr>
            <p:cNvPr id="56" name="rc56"/>
            <p:cNvSpPr/>
            <p:nvPr/>
          </p:nvSpPr>
          <p:spPr>
            <a:xfrm>
              <a:off x="5732236" y="2481200"/>
              <a:ext cx="249522" cy="1621496"/>
            </a:xfrm>
            <a:prstGeom prst="rect">
              <a:avLst/>
            </a:prstGeom>
            <a:solidFill>
              <a:srgbClr val="80BD41">
                <a:alpha val="100000"/>
              </a:srgbClr>
            </a:solidFill>
          </p:spPr>
          <p:txBody>
            <a:bodyPr/>
            <a:lstStyle/>
            <a:p/>
          </p:txBody>
        </p:sp>
        <p:sp>
          <p:nvSpPr>
            <p:cNvPr id="57" name="rc57"/>
            <p:cNvSpPr/>
            <p:nvPr/>
          </p:nvSpPr>
          <p:spPr>
            <a:xfrm>
              <a:off x="5732236" y="2448076"/>
              <a:ext cx="249522" cy="33123"/>
            </a:xfrm>
            <a:prstGeom prst="rect">
              <a:avLst/>
            </a:prstGeom>
            <a:solidFill>
              <a:srgbClr val="1CABE2">
                <a:alpha val="100000"/>
              </a:srgbClr>
            </a:solidFill>
          </p:spPr>
          <p:txBody>
            <a:bodyPr/>
            <a:lstStyle/>
            <a:p/>
          </p:txBody>
        </p:sp>
        <p:sp>
          <p:nvSpPr>
            <p:cNvPr id="58" name="rc58"/>
            <p:cNvSpPr/>
            <p:nvPr/>
          </p:nvSpPr>
          <p:spPr>
            <a:xfrm>
              <a:off x="6009484" y="2570755"/>
              <a:ext cx="249522" cy="1531942"/>
            </a:xfrm>
            <a:prstGeom prst="rect">
              <a:avLst/>
            </a:prstGeom>
            <a:solidFill>
              <a:srgbClr val="80BD41">
                <a:alpha val="100000"/>
              </a:srgbClr>
            </a:solidFill>
          </p:spPr>
          <p:txBody>
            <a:bodyPr/>
            <a:lstStyle/>
            <a:p/>
          </p:txBody>
        </p:sp>
        <p:sp>
          <p:nvSpPr>
            <p:cNvPr id="59" name="rc59"/>
            <p:cNvSpPr/>
            <p:nvPr/>
          </p:nvSpPr>
          <p:spPr>
            <a:xfrm>
              <a:off x="6009484" y="2437585"/>
              <a:ext cx="249522" cy="133169"/>
            </a:xfrm>
            <a:prstGeom prst="rect">
              <a:avLst/>
            </a:prstGeom>
            <a:solidFill>
              <a:srgbClr val="1CABE2">
                <a:alpha val="100000"/>
              </a:srgbClr>
            </a:solidFill>
          </p:spPr>
          <p:txBody>
            <a:bodyPr/>
            <a:lstStyle/>
            <a:p/>
          </p:txBody>
        </p:sp>
        <p:sp>
          <p:nvSpPr>
            <p:cNvPr id="60" name="rc60"/>
            <p:cNvSpPr/>
            <p:nvPr/>
          </p:nvSpPr>
          <p:spPr>
            <a:xfrm>
              <a:off x="6286731" y="2532235"/>
              <a:ext cx="249522" cy="1570461"/>
            </a:xfrm>
            <a:prstGeom prst="rect">
              <a:avLst/>
            </a:prstGeom>
            <a:solidFill>
              <a:srgbClr val="80BD41">
                <a:alpha val="100000"/>
              </a:srgbClr>
            </a:solidFill>
          </p:spPr>
          <p:txBody>
            <a:bodyPr/>
            <a:lstStyle/>
            <a:p/>
          </p:txBody>
        </p:sp>
        <p:sp>
          <p:nvSpPr>
            <p:cNvPr id="61" name="rc61"/>
            <p:cNvSpPr/>
            <p:nvPr/>
          </p:nvSpPr>
          <p:spPr>
            <a:xfrm>
              <a:off x="6286731" y="2414053"/>
              <a:ext cx="249522" cy="118181"/>
            </a:xfrm>
            <a:prstGeom prst="rect">
              <a:avLst/>
            </a:prstGeom>
            <a:solidFill>
              <a:srgbClr val="1CABE2">
                <a:alpha val="100000"/>
              </a:srgbClr>
            </a:solidFill>
          </p:spPr>
          <p:txBody>
            <a:bodyPr/>
            <a:lstStyle/>
            <a:p/>
          </p:txBody>
        </p:sp>
        <p:sp>
          <p:nvSpPr>
            <p:cNvPr id="62" name="rc62"/>
            <p:cNvSpPr/>
            <p:nvPr/>
          </p:nvSpPr>
          <p:spPr>
            <a:xfrm>
              <a:off x="6563979" y="2590015"/>
              <a:ext cx="249522" cy="1512682"/>
            </a:xfrm>
            <a:prstGeom prst="rect">
              <a:avLst/>
            </a:prstGeom>
            <a:solidFill>
              <a:srgbClr val="80BD41">
                <a:alpha val="100000"/>
              </a:srgbClr>
            </a:solidFill>
          </p:spPr>
          <p:txBody>
            <a:bodyPr/>
            <a:lstStyle/>
            <a:p/>
          </p:txBody>
        </p:sp>
        <p:sp>
          <p:nvSpPr>
            <p:cNvPr id="63" name="rc63"/>
            <p:cNvSpPr/>
            <p:nvPr/>
          </p:nvSpPr>
          <p:spPr>
            <a:xfrm>
              <a:off x="6563979" y="2403037"/>
              <a:ext cx="249522" cy="186977"/>
            </a:xfrm>
            <a:prstGeom prst="rect">
              <a:avLst/>
            </a:prstGeom>
            <a:solidFill>
              <a:srgbClr val="1CABE2">
                <a:alpha val="100000"/>
              </a:srgbClr>
            </a:solidFill>
          </p:spPr>
          <p:txBody>
            <a:bodyPr/>
            <a:lstStyle/>
            <a:p/>
          </p:txBody>
        </p:sp>
        <p:sp>
          <p:nvSpPr>
            <p:cNvPr id="64" name="rc64"/>
            <p:cNvSpPr/>
            <p:nvPr/>
          </p:nvSpPr>
          <p:spPr>
            <a:xfrm>
              <a:off x="6841227" y="2651391"/>
              <a:ext cx="249522" cy="1451305"/>
            </a:xfrm>
            <a:prstGeom prst="rect">
              <a:avLst/>
            </a:prstGeom>
            <a:solidFill>
              <a:srgbClr val="80BD41">
                <a:alpha val="100000"/>
              </a:srgbClr>
            </a:solidFill>
          </p:spPr>
          <p:txBody>
            <a:bodyPr/>
            <a:lstStyle/>
            <a:p/>
          </p:txBody>
        </p:sp>
        <p:sp>
          <p:nvSpPr>
            <p:cNvPr id="65" name="rc65"/>
            <p:cNvSpPr/>
            <p:nvPr/>
          </p:nvSpPr>
          <p:spPr>
            <a:xfrm>
              <a:off x="6841227" y="2395318"/>
              <a:ext cx="249522" cy="256073"/>
            </a:xfrm>
            <a:prstGeom prst="rect">
              <a:avLst/>
            </a:prstGeom>
            <a:solidFill>
              <a:srgbClr val="1CABE2">
                <a:alpha val="100000"/>
              </a:srgbClr>
            </a:solidFill>
          </p:spPr>
          <p:txBody>
            <a:bodyPr/>
            <a:lstStyle/>
            <a:p/>
          </p:txBody>
        </p:sp>
        <p:sp>
          <p:nvSpPr>
            <p:cNvPr id="66" name="rc66"/>
            <p:cNvSpPr/>
            <p:nvPr/>
          </p:nvSpPr>
          <p:spPr>
            <a:xfrm>
              <a:off x="7118474" y="2695456"/>
              <a:ext cx="249522" cy="1407240"/>
            </a:xfrm>
            <a:prstGeom prst="rect">
              <a:avLst/>
            </a:prstGeom>
            <a:solidFill>
              <a:srgbClr val="80BD41">
                <a:alpha val="100000"/>
              </a:srgbClr>
            </a:solidFill>
          </p:spPr>
          <p:txBody>
            <a:bodyPr/>
            <a:lstStyle/>
            <a:p/>
          </p:txBody>
        </p:sp>
        <p:sp>
          <p:nvSpPr>
            <p:cNvPr id="67" name="rc67"/>
            <p:cNvSpPr/>
            <p:nvPr/>
          </p:nvSpPr>
          <p:spPr>
            <a:xfrm>
              <a:off x="7118474" y="2386550"/>
              <a:ext cx="249522" cy="308906"/>
            </a:xfrm>
            <a:prstGeom prst="rect">
              <a:avLst/>
            </a:prstGeom>
            <a:solidFill>
              <a:srgbClr val="1CABE2">
                <a:alpha val="100000"/>
              </a:srgbClr>
            </a:solidFill>
          </p:spPr>
          <p:txBody>
            <a:bodyPr/>
            <a:lstStyle/>
            <a:p/>
          </p:txBody>
        </p:sp>
        <p:sp>
          <p:nvSpPr>
            <p:cNvPr id="68" name="rc68"/>
            <p:cNvSpPr/>
            <p:nvPr/>
          </p:nvSpPr>
          <p:spPr>
            <a:xfrm>
              <a:off x="7395722" y="2723784"/>
              <a:ext cx="249522" cy="1378912"/>
            </a:xfrm>
            <a:prstGeom prst="rect">
              <a:avLst/>
            </a:prstGeom>
            <a:solidFill>
              <a:srgbClr val="80BD41">
                <a:alpha val="100000"/>
              </a:srgbClr>
            </a:solidFill>
          </p:spPr>
          <p:txBody>
            <a:bodyPr/>
            <a:lstStyle/>
            <a:p/>
          </p:txBody>
        </p:sp>
        <p:sp>
          <p:nvSpPr>
            <p:cNvPr id="69" name="rc69"/>
            <p:cNvSpPr/>
            <p:nvPr/>
          </p:nvSpPr>
          <p:spPr>
            <a:xfrm>
              <a:off x="7395722" y="2379056"/>
              <a:ext cx="249522" cy="344728"/>
            </a:xfrm>
            <a:prstGeom prst="rect">
              <a:avLst/>
            </a:prstGeom>
            <a:solidFill>
              <a:srgbClr val="1CABE2">
                <a:alpha val="100000"/>
              </a:srgbClr>
            </a:solidFill>
          </p:spPr>
          <p:txBody>
            <a:bodyPr/>
            <a:lstStyle/>
            <a:p/>
          </p:txBody>
        </p:sp>
        <p:sp>
          <p:nvSpPr>
            <p:cNvPr id="70" name="rc70"/>
            <p:cNvSpPr/>
            <p:nvPr/>
          </p:nvSpPr>
          <p:spPr>
            <a:xfrm>
              <a:off x="7672970" y="2820908"/>
              <a:ext cx="249522" cy="1281789"/>
            </a:xfrm>
            <a:prstGeom prst="rect">
              <a:avLst/>
            </a:prstGeom>
            <a:solidFill>
              <a:srgbClr val="80BD41">
                <a:alpha val="100000"/>
              </a:srgbClr>
            </a:solidFill>
          </p:spPr>
          <p:txBody>
            <a:bodyPr/>
            <a:lstStyle/>
            <a:p/>
          </p:txBody>
        </p:sp>
        <p:sp>
          <p:nvSpPr>
            <p:cNvPr id="71" name="rc71"/>
            <p:cNvSpPr/>
            <p:nvPr/>
          </p:nvSpPr>
          <p:spPr>
            <a:xfrm>
              <a:off x="7672970" y="2370513"/>
              <a:ext cx="249522" cy="450394"/>
            </a:xfrm>
            <a:prstGeom prst="rect">
              <a:avLst/>
            </a:prstGeom>
            <a:solidFill>
              <a:srgbClr val="1CABE2">
                <a:alpha val="100000"/>
              </a:srgbClr>
            </a:solidFill>
          </p:spPr>
          <p:txBody>
            <a:bodyPr/>
            <a:lstStyle/>
            <a:p/>
          </p:txBody>
        </p:sp>
        <p:sp>
          <p:nvSpPr>
            <p:cNvPr id="72" name="rc72"/>
            <p:cNvSpPr/>
            <p:nvPr/>
          </p:nvSpPr>
          <p:spPr>
            <a:xfrm>
              <a:off x="7950217" y="2799924"/>
              <a:ext cx="249522" cy="1302772"/>
            </a:xfrm>
            <a:prstGeom prst="rect">
              <a:avLst/>
            </a:prstGeom>
            <a:solidFill>
              <a:srgbClr val="80BD41">
                <a:alpha val="100000"/>
              </a:srgbClr>
            </a:solidFill>
          </p:spPr>
          <p:txBody>
            <a:bodyPr/>
            <a:lstStyle/>
            <a:p/>
          </p:txBody>
        </p:sp>
        <p:sp>
          <p:nvSpPr>
            <p:cNvPr id="73" name="rc73"/>
            <p:cNvSpPr/>
            <p:nvPr/>
          </p:nvSpPr>
          <p:spPr>
            <a:xfrm>
              <a:off x="7950217" y="2365641"/>
              <a:ext cx="249522" cy="434282"/>
            </a:xfrm>
            <a:prstGeom prst="rect">
              <a:avLst/>
            </a:prstGeom>
            <a:solidFill>
              <a:srgbClr val="1CABE2">
                <a:alpha val="100000"/>
              </a:srgbClr>
            </a:solidFill>
          </p:spPr>
          <p:txBody>
            <a:bodyPr/>
            <a:lstStyle/>
            <a:p/>
          </p:txBody>
        </p:sp>
        <p:sp>
          <p:nvSpPr>
            <p:cNvPr id="74" name="pl74"/>
            <p:cNvSpPr/>
            <p:nvPr/>
          </p:nvSpPr>
          <p:spPr>
            <a:xfrm>
              <a:off x="1421035" y="1236556"/>
              <a:ext cx="6653943" cy="723773"/>
            </a:xfrm>
            <a:custGeom>
              <a:avLst/>
              <a:pathLst>
                <a:path w="6653943" h="723773">
                  <a:moveTo>
                    <a:pt x="0" y="28950"/>
                  </a:moveTo>
                  <a:lnTo>
                    <a:pt x="277247" y="28950"/>
                  </a:lnTo>
                  <a:lnTo>
                    <a:pt x="554495" y="28950"/>
                  </a:lnTo>
                  <a:lnTo>
                    <a:pt x="831742" y="57901"/>
                  </a:lnTo>
                  <a:lnTo>
                    <a:pt x="1108990" y="28950"/>
                  </a:lnTo>
                  <a:lnTo>
                    <a:pt x="1386238" y="0"/>
                  </a:lnTo>
                  <a:lnTo>
                    <a:pt x="1663485" y="86852"/>
                  </a:lnTo>
                  <a:lnTo>
                    <a:pt x="1940733" y="144754"/>
                  </a:lnTo>
                  <a:lnTo>
                    <a:pt x="2217981" y="57901"/>
                  </a:lnTo>
                  <a:lnTo>
                    <a:pt x="2495228" y="0"/>
                  </a:lnTo>
                  <a:lnTo>
                    <a:pt x="2772476" y="0"/>
                  </a:lnTo>
                  <a:lnTo>
                    <a:pt x="3049724" y="0"/>
                  </a:lnTo>
                  <a:lnTo>
                    <a:pt x="3326971" y="28950"/>
                  </a:lnTo>
                  <a:lnTo>
                    <a:pt x="3604219" y="0"/>
                  </a:lnTo>
                  <a:lnTo>
                    <a:pt x="3881467" y="0"/>
                  </a:lnTo>
                  <a:lnTo>
                    <a:pt x="4158714" y="0"/>
                  </a:lnTo>
                  <a:lnTo>
                    <a:pt x="4435962" y="28950"/>
                  </a:lnTo>
                  <a:lnTo>
                    <a:pt x="4713210" y="202656"/>
                  </a:lnTo>
                  <a:lnTo>
                    <a:pt x="4990457" y="173705"/>
                  </a:lnTo>
                  <a:lnTo>
                    <a:pt x="5267705" y="289509"/>
                  </a:lnTo>
                  <a:lnTo>
                    <a:pt x="5544953" y="405312"/>
                  </a:lnTo>
                  <a:lnTo>
                    <a:pt x="5822200" y="492165"/>
                  </a:lnTo>
                  <a:lnTo>
                    <a:pt x="6099448" y="550067"/>
                  </a:lnTo>
                  <a:lnTo>
                    <a:pt x="6376696" y="723773"/>
                  </a:lnTo>
                  <a:lnTo>
                    <a:pt x="6653943" y="694822"/>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3" name="tx83"/>
            <p:cNvSpPr/>
            <p:nvPr/>
          </p:nvSpPr>
          <p:spPr>
            <a:xfrm>
              <a:off x="7737441"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4" name="tx84"/>
            <p:cNvSpPr/>
            <p:nvPr/>
          </p:nvSpPr>
          <p:spPr>
            <a:xfrm>
              <a:off x="8014689"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5" name="tx85"/>
            <p:cNvSpPr/>
            <p:nvPr/>
          </p:nvSpPr>
          <p:spPr>
            <a:xfrm>
              <a:off x="1303481" y="23264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218.9</a:t>
              </a:r>
            </a:p>
          </p:txBody>
        </p:sp>
        <p:sp>
          <p:nvSpPr>
            <p:cNvPr id="86" name="tx86"/>
            <p:cNvSpPr/>
            <p:nvPr/>
          </p:nvSpPr>
          <p:spPr>
            <a:xfrm>
              <a:off x="2689720" y="23435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216.6</a:t>
              </a:r>
            </a:p>
          </p:txBody>
        </p:sp>
        <p:sp>
          <p:nvSpPr>
            <p:cNvPr id="87" name="tx87"/>
            <p:cNvSpPr/>
            <p:nvPr/>
          </p:nvSpPr>
          <p:spPr>
            <a:xfrm>
              <a:off x="4075958" y="23471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216.1</a:t>
              </a:r>
            </a:p>
          </p:txBody>
        </p:sp>
        <p:sp>
          <p:nvSpPr>
            <p:cNvPr id="88" name="tx88"/>
            <p:cNvSpPr/>
            <p:nvPr/>
          </p:nvSpPr>
          <p:spPr>
            <a:xfrm>
              <a:off x="5462196" y="23247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219.1</a:t>
              </a:r>
            </a:p>
          </p:txBody>
        </p:sp>
        <p:sp>
          <p:nvSpPr>
            <p:cNvPr id="89" name="tx89"/>
            <p:cNvSpPr/>
            <p:nvPr/>
          </p:nvSpPr>
          <p:spPr>
            <a:xfrm>
              <a:off x="6571187" y="22671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226.8</a:t>
              </a:r>
            </a:p>
          </p:txBody>
        </p:sp>
        <p:sp>
          <p:nvSpPr>
            <p:cNvPr id="90" name="tx90"/>
            <p:cNvSpPr/>
            <p:nvPr/>
          </p:nvSpPr>
          <p:spPr>
            <a:xfrm>
              <a:off x="6848435" y="225931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227.8</a:t>
              </a:r>
            </a:p>
          </p:txBody>
        </p:sp>
        <p:sp>
          <p:nvSpPr>
            <p:cNvPr id="91" name="tx91"/>
            <p:cNvSpPr/>
            <p:nvPr/>
          </p:nvSpPr>
          <p:spPr>
            <a:xfrm>
              <a:off x="7164859" y="225062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a:t>
              </a:r>
            </a:p>
          </p:txBody>
        </p:sp>
        <p:sp>
          <p:nvSpPr>
            <p:cNvPr id="92" name="tx92"/>
            <p:cNvSpPr/>
            <p:nvPr/>
          </p:nvSpPr>
          <p:spPr>
            <a:xfrm>
              <a:off x="7442107" y="224308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230</a:t>
              </a:r>
            </a:p>
          </p:txBody>
        </p:sp>
        <p:sp>
          <p:nvSpPr>
            <p:cNvPr id="93" name="tx93"/>
            <p:cNvSpPr/>
            <p:nvPr/>
          </p:nvSpPr>
          <p:spPr>
            <a:xfrm>
              <a:off x="7680178" y="22345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231.1</a:t>
              </a:r>
            </a:p>
          </p:txBody>
        </p:sp>
        <p:sp>
          <p:nvSpPr>
            <p:cNvPr id="94" name="tx94"/>
            <p:cNvSpPr/>
            <p:nvPr/>
          </p:nvSpPr>
          <p:spPr>
            <a:xfrm>
              <a:off x="7957425" y="22296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231.8</a:t>
              </a:r>
            </a:p>
          </p:txBody>
        </p:sp>
        <p:sp>
          <p:nvSpPr>
            <p:cNvPr id="95" name="pl95"/>
            <p:cNvSpPr/>
            <p:nvPr/>
          </p:nvSpPr>
          <p:spPr>
            <a:xfrm>
              <a:off x="1421035"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03481" y="32639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214.5</a:t>
              </a:r>
            </a:p>
          </p:txBody>
        </p:sp>
        <p:sp>
          <p:nvSpPr>
            <p:cNvPr id="106" name="tx106"/>
            <p:cNvSpPr/>
            <p:nvPr/>
          </p:nvSpPr>
          <p:spPr>
            <a:xfrm>
              <a:off x="1355732" y="2445176"/>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07" name="tx107"/>
            <p:cNvSpPr/>
            <p:nvPr/>
          </p:nvSpPr>
          <p:spPr>
            <a:xfrm>
              <a:off x="2689720" y="326527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214.4</a:t>
              </a:r>
            </a:p>
          </p:txBody>
        </p:sp>
        <p:sp>
          <p:nvSpPr>
            <p:cNvPr id="108" name="tx108"/>
            <p:cNvSpPr/>
            <p:nvPr/>
          </p:nvSpPr>
          <p:spPr>
            <a:xfrm>
              <a:off x="2741971" y="245363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09" name="tx109"/>
            <p:cNvSpPr/>
            <p:nvPr/>
          </p:nvSpPr>
          <p:spPr>
            <a:xfrm>
              <a:off x="4115135" y="3267078"/>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a:t>
              </a:r>
            </a:p>
          </p:txBody>
        </p:sp>
        <p:sp>
          <p:nvSpPr>
            <p:cNvPr id="110" name="tx110"/>
            <p:cNvSpPr/>
            <p:nvPr/>
          </p:nvSpPr>
          <p:spPr>
            <a:xfrm>
              <a:off x="4128209" y="245726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1" name="tx111"/>
            <p:cNvSpPr/>
            <p:nvPr/>
          </p:nvSpPr>
          <p:spPr>
            <a:xfrm>
              <a:off x="5462196" y="32548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216.9</a:t>
              </a:r>
            </a:p>
          </p:txBody>
        </p:sp>
        <p:sp>
          <p:nvSpPr>
            <p:cNvPr id="112" name="tx112"/>
            <p:cNvSpPr/>
            <p:nvPr/>
          </p:nvSpPr>
          <p:spPr>
            <a:xfrm>
              <a:off x="5514447" y="243497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3" name="tx113"/>
            <p:cNvSpPr/>
            <p:nvPr/>
          </p:nvSpPr>
          <p:spPr>
            <a:xfrm>
              <a:off x="6571187" y="33113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201.8</a:t>
              </a:r>
            </a:p>
          </p:txBody>
        </p:sp>
        <p:sp>
          <p:nvSpPr>
            <p:cNvPr id="114" name="tx114"/>
            <p:cNvSpPr/>
            <p:nvPr/>
          </p:nvSpPr>
          <p:spPr>
            <a:xfrm>
              <a:off x="6636489" y="246147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5" name="tx115"/>
            <p:cNvSpPr/>
            <p:nvPr/>
          </p:nvSpPr>
          <p:spPr>
            <a:xfrm>
              <a:off x="6848435" y="33419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193.7</a:t>
              </a:r>
            </a:p>
          </p:txBody>
        </p:sp>
        <p:sp>
          <p:nvSpPr>
            <p:cNvPr id="116" name="tx116"/>
            <p:cNvSpPr/>
            <p:nvPr/>
          </p:nvSpPr>
          <p:spPr>
            <a:xfrm>
              <a:off x="6874560" y="24882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34.2</a:t>
              </a:r>
            </a:p>
          </p:txBody>
        </p:sp>
        <p:sp>
          <p:nvSpPr>
            <p:cNvPr id="117" name="tx117"/>
            <p:cNvSpPr/>
            <p:nvPr/>
          </p:nvSpPr>
          <p:spPr>
            <a:xfrm>
              <a:off x="7125682" y="33640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187.8</a:t>
              </a:r>
            </a:p>
          </p:txBody>
        </p:sp>
        <p:sp>
          <p:nvSpPr>
            <p:cNvPr id="118" name="tx118"/>
            <p:cNvSpPr/>
            <p:nvPr/>
          </p:nvSpPr>
          <p:spPr>
            <a:xfrm>
              <a:off x="7151808" y="250710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41.2</a:t>
              </a:r>
            </a:p>
          </p:txBody>
        </p:sp>
        <p:sp>
          <p:nvSpPr>
            <p:cNvPr id="119" name="tx119"/>
            <p:cNvSpPr/>
            <p:nvPr/>
          </p:nvSpPr>
          <p:spPr>
            <a:xfrm>
              <a:off x="7442107" y="337819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184</a:t>
              </a:r>
            </a:p>
          </p:txBody>
        </p:sp>
        <p:sp>
          <p:nvSpPr>
            <p:cNvPr id="120" name="tx120"/>
            <p:cNvSpPr/>
            <p:nvPr/>
          </p:nvSpPr>
          <p:spPr>
            <a:xfrm>
              <a:off x="7468232" y="251637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21" name="tx121"/>
            <p:cNvSpPr/>
            <p:nvPr/>
          </p:nvSpPr>
          <p:spPr>
            <a:xfrm>
              <a:off x="7719354" y="3427901"/>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a:t>
              </a:r>
            </a:p>
          </p:txBody>
        </p:sp>
        <p:sp>
          <p:nvSpPr>
            <p:cNvPr id="122" name="tx122"/>
            <p:cNvSpPr/>
            <p:nvPr/>
          </p:nvSpPr>
          <p:spPr>
            <a:xfrm>
              <a:off x="7706303" y="25606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60.1</a:t>
              </a:r>
            </a:p>
          </p:txBody>
        </p:sp>
        <p:sp>
          <p:nvSpPr>
            <p:cNvPr id="123" name="tx123"/>
            <p:cNvSpPr/>
            <p:nvPr/>
          </p:nvSpPr>
          <p:spPr>
            <a:xfrm>
              <a:off x="7957425" y="34162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173.8</a:t>
              </a:r>
            </a:p>
          </p:txBody>
        </p:sp>
        <p:sp>
          <p:nvSpPr>
            <p:cNvPr id="124" name="tx124"/>
            <p:cNvSpPr/>
            <p:nvPr/>
          </p:nvSpPr>
          <p:spPr>
            <a:xfrm>
              <a:off x="8022728" y="254773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55386" y="330117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a:off x="655386" y="25517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8" name="tx128"/>
            <p:cNvSpPr/>
            <p:nvPr/>
          </p:nvSpPr>
          <p:spPr>
            <a:xfrm>
              <a:off x="655386" y="1802287"/>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9" name="tx129"/>
            <p:cNvSpPr/>
            <p:nvPr/>
          </p:nvSpPr>
          <p:spPr>
            <a:xfrm>
              <a:off x="655386" y="105294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9" name="rc149"/>
            <p:cNvSpPr/>
            <p:nvPr/>
          </p:nvSpPr>
          <p:spPr>
            <a:xfrm>
              <a:off x="4056806" y="5010059"/>
              <a:ext cx="201456" cy="201456"/>
            </a:xfrm>
            <a:prstGeom prst="rect">
              <a:avLst/>
            </a:prstGeom>
            <a:solidFill>
              <a:srgbClr val="1CABE2">
                <a:alpha val="100000"/>
              </a:srgbClr>
            </a:solidFill>
          </p:spPr>
          <p:txBody>
            <a:bodyPr/>
            <a:lstStyle/>
            <a:p/>
          </p:txBody>
        </p:sp>
        <p:sp>
          <p:nvSpPr>
            <p:cNvPr id="150" name="rc150"/>
            <p:cNvSpPr/>
            <p:nvPr/>
          </p:nvSpPr>
          <p:spPr>
            <a:xfrm>
              <a:off x="6014964" y="5010059"/>
              <a:ext cx="201456" cy="201456"/>
            </a:xfrm>
            <a:prstGeom prst="rect">
              <a:avLst/>
            </a:prstGeom>
            <a:solidFill>
              <a:srgbClr val="80BD41">
                <a:alpha val="100000"/>
              </a:srgbClr>
            </a:solidFill>
          </p:spPr>
          <p:txBody>
            <a:bodyPr/>
            <a:lstStyle/>
            <a:p/>
          </p:txBody>
        </p:sp>
        <p:sp>
          <p:nvSpPr>
            <p:cNvPr id="151" name="tx151"/>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2" name="tx152"/>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4" name="tx154"/>
            <p:cNvSpPr/>
            <p:nvPr/>
          </p:nvSpPr>
          <p:spPr>
            <a:xfrm>
              <a:off x="951100" y="661760"/>
              <a:ext cx="162172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Honduras, 2000-2024</a:t>
              </a:r>
            </a:p>
          </p:txBody>
        </p:sp>
        <p:sp>
          <p:nvSpPr>
            <p:cNvPr id="155" name="pl155"/>
            <p:cNvSpPr/>
            <p:nvPr/>
          </p:nvSpPr>
          <p:spPr>
            <a:xfrm>
              <a:off x="200539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42365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84190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26015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67840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71452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13277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55102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96927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38753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889059"/>
              <a:ext cx="5725481" cy="167191"/>
            </a:xfrm>
            <a:prstGeom prst="rect">
              <a:avLst/>
            </a:prstGeom>
            <a:solidFill>
              <a:srgbClr val="80BD41">
                <a:alpha val="100000"/>
              </a:srgbClr>
            </a:solidFill>
          </p:spPr>
          <p:txBody>
            <a:bodyPr/>
            <a:lstStyle/>
            <a:p/>
          </p:txBody>
        </p:sp>
        <p:sp>
          <p:nvSpPr>
            <p:cNvPr id="170" name="rc170"/>
            <p:cNvSpPr/>
            <p:nvPr/>
          </p:nvSpPr>
          <p:spPr>
            <a:xfrm>
              <a:off x="7021755" y="5889059"/>
              <a:ext cx="707707" cy="167191"/>
            </a:xfrm>
            <a:prstGeom prst="rect">
              <a:avLst/>
            </a:prstGeom>
            <a:solidFill>
              <a:srgbClr val="1CABE2">
                <a:alpha val="100000"/>
              </a:srgbClr>
            </a:solidFill>
          </p:spPr>
          <p:txBody>
            <a:bodyPr/>
            <a:lstStyle/>
            <a:p/>
          </p:txBody>
        </p:sp>
        <p:sp>
          <p:nvSpPr>
            <p:cNvPr id="171" name="rc171"/>
            <p:cNvSpPr/>
            <p:nvPr/>
          </p:nvSpPr>
          <p:spPr>
            <a:xfrm>
              <a:off x="1296273" y="5680069"/>
              <a:ext cx="4851554" cy="167191"/>
            </a:xfrm>
            <a:prstGeom prst="rect">
              <a:avLst/>
            </a:prstGeom>
            <a:solidFill>
              <a:srgbClr val="80BD41">
                <a:alpha val="100000"/>
              </a:srgbClr>
            </a:solidFill>
          </p:spPr>
          <p:txBody>
            <a:bodyPr/>
            <a:lstStyle/>
            <a:p/>
          </p:txBody>
        </p:sp>
        <p:sp>
          <p:nvSpPr>
            <p:cNvPr id="172" name="rc172"/>
            <p:cNvSpPr/>
            <p:nvPr/>
          </p:nvSpPr>
          <p:spPr>
            <a:xfrm>
              <a:off x="6147828" y="5680069"/>
              <a:ext cx="1704738" cy="167191"/>
            </a:xfrm>
            <a:prstGeom prst="rect">
              <a:avLst/>
            </a:prstGeom>
            <a:solidFill>
              <a:srgbClr val="1CABE2">
                <a:alpha val="100000"/>
              </a:srgbClr>
            </a:solidFill>
          </p:spPr>
          <p:txBody>
            <a:bodyPr/>
            <a:lstStyle/>
            <a:p/>
          </p:txBody>
        </p:sp>
        <p:sp>
          <p:nvSpPr>
            <p:cNvPr id="173" name="rc173"/>
            <p:cNvSpPr/>
            <p:nvPr/>
          </p:nvSpPr>
          <p:spPr>
            <a:xfrm>
              <a:off x="1296273" y="5471080"/>
              <a:ext cx="4930976" cy="167191"/>
            </a:xfrm>
            <a:prstGeom prst="rect">
              <a:avLst/>
            </a:prstGeom>
            <a:solidFill>
              <a:srgbClr val="80BD41">
                <a:alpha val="100000"/>
              </a:srgbClr>
            </a:solidFill>
          </p:spPr>
          <p:txBody>
            <a:bodyPr/>
            <a:lstStyle/>
            <a:p/>
          </p:txBody>
        </p:sp>
        <p:sp>
          <p:nvSpPr>
            <p:cNvPr id="174" name="rc174"/>
            <p:cNvSpPr/>
            <p:nvPr/>
          </p:nvSpPr>
          <p:spPr>
            <a:xfrm>
              <a:off x="6227250" y="5471080"/>
              <a:ext cx="1643753" cy="167191"/>
            </a:xfrm>
            <a:prstGeom prst="rect">
              <a:avLst/>
            </a:prstGeom>
            <a:solidFill>
              <a:srgbClr val="1CABE2">
                <a:alpha val="100000"/>
              </a:srgbClr>
            </a:solidFill>
          </p:spPr>
          <p:txBody>
            <a:bodyPr/>
            <a:lstStyle/>
            <a:p/>
          </p:txBody>
        </p:sp>
        <p:sp>
          <p:nvSpPr>
            <p:cNvPr id="175" name="tx175"/>
            <p:cNvSpPr/>
            <p:nvPr/>
          </p:nvSpPr>
          <p:spPr>
            <a:xfrm>
              <a:off x="7906143"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226.8</a:t>
              </a:r>
            </a:p>
          </p:txBody>
        </p:sp>
        <p:sp>
          <p:nvSpPr>
            <p:cNvPr id="176" name="tx176"/>
            <p:cNvSpPr/>
            <p:nvPr/>
          </p:nvSpPr>
          <p:spPr>
            <a:xfrm>
              <a:off x="8035700"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231.1</a:t>
              </a:r>
            </a:p>
          </p:txBody>
        </p:sp>
        <p:sp>
          <p:nvSpPr>
            <p:cNvPr id="177" name="tx177"/>
            <p:cNvSpPr/>
            <p:nvPr/>
          </p:nvSpPr>
          <p:spPr>
            <a:xfrm>
              <a:off x="8055059"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231.8</a:t>
              </a:r>
            </a:p>
          </p:txBody>
        </p:sp>
        <p:sp>
          <p:nvSpPr>
            <p:cNvPr id="178" name="tx178"/>
            <p:cNvSpPr/>
            <p:nvPr/>
          </p:nvSpPr>
          <p:spPr>
            <a:xfrm>
              <a:off x="4023375"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201.8</a:t>
              </a:r>
            </a:p>
          </p:txBody>
        </p:sp>
        <p:sp>
          <p:nvSpPr>
            <p:cNvPr id="179" name="tx179"/>
            <p:cNvSpPr/>
            <p:nvPr/>
          </p:nvSpPr>
          <p:spPr>
            <a:xfrm>
              <a:off x="7315319" y="59322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80" name="tx180"/>
            <p:cNvSpPr/>
            <p:nvPr/>
          </p:nvSpPr>
          <p:spPr>
            <a:xfrm>
              <a:off x="3631616" y="572454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171</a:t>
              </a:r>
            </a:p>
          </p:txBody>
        </p:sp>
        <p:sp>
          <p:nvSpPr>
            <p:cNvPr id="181" name="tx181"/>
            <p:cNvSpPr/>
            <p:nvPr/>
          </p:nvSpPr>
          <p:spPr>
            <a:xfrm>
              <a:off x="6894703"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60.1</a:t>
              </a:r>
            </a:p>
          </p:txBody>
        </p:sp>
        <p:sp>
          <p:nvSpPr>
            <p:cNvPr id="182" name="tx182"/>
            <p:cNvSpPr/>
            <p:nvPr/>
          </p:nvSpPr>
          <p:spPr>
            <a:xfrm>
              <a:off x="3626123"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173.8</a:t>
              </a:r>
            </a:p>
          </p:txBody>
        </p:sp>
        <p:sp>
          <p:nvSpPr>
            <p:cNvPr id="183" name="tx183"/>
            <p:cNvSpPr/>
            <p:nvPr/>
          </p:nvSpPr>
          <p:spPr>
            <a:xfrm>
              <a:off x="6988837" y="55142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84" name="tx18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2636830"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9" name="tx189"/>
            <p:cNvSpPr/>
            <p:nvPr/>
          </p:nvSpPr>
          <p:spPr>
            <a:xfrm>
              <a:off x="401623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0" name="tx190"/>
            <p:cNvSpPr/>
            <p:nvPr/>
          </p:nvSpPr>
          <p:spPr>
            <a:xfrm>
              <a:off x="543448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1" name="tx191"/>
            <p:cNvSpPr/>
            <p:nvPr/>
          </p:nvSpPr>
          <p:spPr>
            <a:xfrm>
              <a:off x="685273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2" name="tx192"/>
            <p:cNvSpPr/>
            <p:nvPr/>
          </p:nvSpPr>
          <p:spPr>
            <a:xfrm>
              <a:off x="827098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3" name="tx193"/>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(75%) was lower than in 2019 (89%).
The number of children vaccinated with DTP1 decreased 14% compared to in 2019.
The number of surviving infants increased approximately 2% compared to in 2019.
In 2024,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Honduras</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742826"/>
            </a:xfrm>
            <a:custGeom>
              <a:avLst/>
              <a:pathLst>
                <a:path w="3397293" h="742826">
                  <a:moveTo>
                    <a:pt x="0" y="142851"/>
                  </a:moveTo>
                  <a:lnTo>
                    <a:pt x="141553" y="85710"/>
                  </a:lnTo>
                  <a:lnTo>
                    <a:pt x="283107" y="114281"/>
                  </a:lnTo>
                  <a:lnTo>
                    <a:pt x="424661" y="199991"/>
                  </a:lnTo>
                  <a:lnTo>
                    <a:pt x="566215" y="142851"/>
                  </a:lnTo>
                  <a:lnTo>
                    <a:pt x="707769" y="28570"/>
                  </a:lnTo>
                  <a:lnTo>
                    <a:pt x="849323" y="114281"/>
                  </a:lnTo>
                  <a:lnTo>
                    <a:pt x="990877" y="142851"/>
                  </a:lnTo>
                  <a:lnTo>
                    <a:pt x="1132431" y="171421"/>
                  </a:lnTo>
                  <a:lnTo>
                    <a:pt x="1273984" y="57140"/>
                  </a:lnTo>
                  <a:lnTo>
                    <a:pt x="1415538" y="57140"/>
                  </a:lnTo>
                  <a:lnTo>
                    <a:pt x="1557092" y="57140"/>
                  </a:lnTo>
                  <a:lnTo>
                    <a:pt x="1698646" y="28570"/>
                  </a:lnTo>
                  <a:lnTo>
                    <a:pt x="1840200" y="0"/>
                  </a:lnTo>
                  <a:lnTo>
                    <a:pt x="1981754" y="0"/>
                  </a:lnTo>
                  <a:lnTo>
                    <a:pt x="2123308" y="28570"/>
                  </a:lnTo>
                  <a:lnTo>
                    <a:pt x="2264862" y="114281"/>
                  </a:lnTo>
                  <a:lnTo>
                    <a:pt x="2406416" y="257132"/>
                  </a:lnTo>
                  <a:lnTo>
                    <a:pt x="2547969" y="228562"/>
                  </a:lnTo>
                  <a:lnTo>
                    <a:pt x="2689523" y="314272"/>
                  </a:lnTo>
                  <a:lnTo>
                    <a:pt x="2831077" y="542834"/>
                  </a:lnTo>
                  <a:lnTo>
                    <a:pt x="2972631" y="628545"/>
                  </a:lnTo>
                  <a:lnTo>
                    <a:pt x="3114185" y="599975"/>
                  </a:lnTo>
                  <a:lnTo>
                    <a:pt x="3255739" y="742826"/>
                  </a:lnTo>
                  <a:lnTo>
                    <a:pt x="3397293" y="685686"/>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542834"/>
            </a:xfrm>
            <a:custGeom>
              <a:avLst/>
              <a:pathLst>
                <a:path w="3397293" h="542834">
                  <a:moveTo>
                    <a:pt x="0" y="85710"/>
                  </a:moveTo>
                  <a:lnTo>
                    <a:pt x="141553" y="114281"/>
                  </a:lnTo>
                  <a:lnTo>
                    <a:pt x="283107" y="85710"/>
                  </a:lnTo>
                  <a:lnTo>
                    <a:pt x="424661" y="57140"/>
                  </a:lnTo>
                  <a:lnTo>
                    <a:pt x="566215" y="28570"/>
                  </a:lnTo>
                  <a:lnTo>
                    <a:pt x="707769" y="0"/>
                  </a:lnTo>
                  <a:lnTo>
                    <a:pt x="849323" y="28570"/>
                  </a:lnTo>
                  <a:lnTo>
                    <a:pt x="990877" y="28570"/>
                  </a:lnTo>
                  <a:lnTo>
                    <a:pt x="1132431" y="57140"/>
                  </a:lnTo>
                  <a:lnTo>
                    <a:pt x="1273984" y="0"/>
                  </a:lnTo>
                  <a:lnTo>
                    <a:pt x="1415538" y="28570"/>
                  </a:lnTo>
                  <a:lnTo>
                    <a:pt x="1557092" y="28570"/>
                  </a:lnTo>
                  <a:lnTo>
                    <a:pt x="1698646" y="28570"/>
                  </a:lnTo>
                  <a:lnTo>
                    <a:pt x="1840200" y="114281"/>
                  </a:lnTo>
                  <a:lnTo>
                    <a:pt x="1981754" y="142851"/>
                  </a:lnTo>
                  <a:lnTo>
                    <a:pt x="2123308" y="114281"/>
                  </a:lnTo>
                  <a:lnTo>
                    <a:pt x="2264862" y="142851"/>
                  </a:lnTo>
                  <a:lnTo>
                    <a:pt x="2406416" y="257132"/>
                  </a:lnTo>
                  <a:lnTo>
                    <a:pt x="2547969" y="228562"/>
                  </a:lnTo>
                  <a:lnTo>
                    <a:pt x="2689523" y="399983"/>
                  </a:lnTo>
                  <a:lnTo>
                    <a:pt x="2831077" y="514264"/>
                  </a:lnTo>
                  <a:lnTo>
                    <a:pt x="2972631" y="542834"/>
                  </a:lnTo>
                  <a:lnTo>
                    <a:pt x="3114185" y="428553"/>
                  </a:lnTo>
                  <a:lnTo>
                    <a:pt x="3255739" y="31427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742826"/>
            </a:xfrm>
            <a:custGeom>
              <a:avLst/>
              <a:pathLst>
                <a:path w="3397293" h="742826">
                  <a:moveTo>
                    <a:pt x="0" y="142851"/>
                  </a:moveTo>
                  <a:lnTo>
                    <a:pt x="141553" y="85710"/>
                  </a:lnTo>
                  <a:lnTo>
                    <a:pt x="283107" y="114281"/>
                  </a:lnTo>
                  <a:lnTo>
                    <a:pt x="424661" y="199991"/>
                  </a:lnTo>
                  <a:lnTo>
                    <a:pt x="566215" y="142851"/>
                  </a:lnTo>
                  <a:lnTo>
                    <a:pt x="707769" y="28570"/>
                  </a:lnTo>
                  <a:lnTo>
                    <a:pt x="849323" y="114281"/>
                  </a:lnTo>
                  <a:lnTo>
                    <a:pt x="990877" y="142851"/>
                  </a:lnTo>
                  <a:lnTo>
                    <a:pt x="1132431" y="171421"/>
                  </a:lnTo>
                  <a:lnTo>
                    <a:pt x="1273984" y="57140"/>
                  </a:lnTo>
                  <a:lnTo>
                    <a:pt x="1415538" y="57140"/>
                  </a:lnTo>
                  <a:lnTo>
                    <a:pt x="1557092" y="57140"/>
                  </a:lnTo>
                  <a:lnTo>
                    <a:pt x="1698646" y="28570"/>
                  </a:lnTo>
                  <a:lnTo>
                    <a:pt x="1840200" y="0"/>
                  </a:lnTo>
                  <a:lnTo>
                    <a:pt x="1981754" y="0"/>
                  </a:lnTo>
                  <a:lnTo>
                    <a:pt x="2123308" y="28570"/>
                  </a:lnTo>
                  <a:lnTo>
                    <a:pt x="2264862" y="114281"/>
                  </a:lnTo>
                  <a:lnTo>
                    <a:pt x="2406416" y="257132"/>
                  </a:lnTo>
                  <a:lnTo>
                    <a:pt x="2547969" y="228562"/>
                  </a:lnTo>
                  <a:lnTo>
                    <a:pt x="2689523" y="314272"/>
                  </a:lnTo>
                  <a:lnTo>
                    <a:pt x="2831077" y="542834"/>
                  </a:lnTo>
                  <a:lnTo>
                    <a:pt x="2972631" y="628545"/>
                  </a:lnTo>
                  <a:lnTo>
                    <a:pt x="3114185" y="599975"/>
                  </a:lnTo>
                  <a:lnTo>
                    <a:pt x="3255739" y="742826"/>
                  </a:lnTo>
                  <a:lnTo>
                    <a:pt x="3397293" y="685686"/>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28537"/>
            </a:xfrm>
            <a:custGeom>
              <a:avLst/>
              <a:pathLst>
                <a:path w="0" h="828537">
                  <a:moveTo>
                    <a:pt x="0" y="0"/>
                  </a:moveTo>
                  <a:lnTo>
                    <a:pt x="0" y="828537"/>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771396"/>
            </a:xfrm>
            <a:custGeom>
              <a:avLst/>
              <a:pathLst>
                <a:path w="0" h="771396">
                  <a:moveTo>
                    <a:pt x="0" y="0"/>
                  </a:moveTo>
                  <a:lnTo>
                    <a:pt x="0" y="771396"/>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742826"/>
            </a:xfrm>
            <a:custGeom>
              <a:avLst/>
              <a:pathLst>
                <a:path w="3397293" h="742826">
                  <a:moveTo>
                    <a:pt x="0" y="142851"/>
                  </a:moveTo>
                  <a:lnTo>
                    <a:pt x="141553" y="85710"/>
                  </a:lnTo>
                  <a:lnTo>
                    <a:pt x="283107" y="114281"/>
                  </a:lnTo>
                  <a:lnTo>
                    <a:pt x="424661" y="199991"/>
                  </a:lnTo>
                  <a:lnTo>
                    <a:pt x="566215" y="142851"/>
                  </a:lnTo>
                  <a:lnTo>
                    <a:pt x="707769" y="28570"/>
                  </a:lnTo>
                  <a:lnTo>
                    <a:pt x="849323" y="114281"/>
                  </a:lnTo>
                  <a:lnTo>
                    <a:pt x="990877" y="142851"/>
                  </a:lnTo>
                  <a:lnTo>
                    <a:pt x="1132431" y="171421"/>
                  </a:lnTo>
                  <a:lnTo>
                    <a:pt x="1273984" y="57140"/>
                  </a:lnTo>
                  <a:lnTo>
                    <a:pt x="1415538" y="57140"/>
                  </a:lnTo>
                  <a:lnTo>
                    <a:pt x="1557092" y="57140"/>
                  </a:lnTo>
                  <a:lnTo>
                    <a:pt x="1698646" y="28570"/>
                  </a:lnTo>
                  <a:lnTo>
                    <a:pt x="1840200" y="0"/>
                  </a:lnTo>
                  <a:lnTo>
                    <a:pt x="1981754" y="0"/>
                  </a:lnTo>
                  <a:lnTo>
                    <a:pt x="2123308" y="28570"/>
                  </a:lnTo>
                  <a:lnTo>
                    <a:pt x="2264862" y="114281"/>
                  </a:lnTo>
                  <a:lnTo>
                    <a:pt x="2406416" y="257132"/>
                  </a:lnTo>
                  <a:lnTo>
                    <a:pt x="2547969" y="228562"/>
                  </a:lnTo>
                  <a:lnTo>
                    <a:pt x="2689523" y="314272"/>
                  </a:lnTo>
                  <a:lnTo>
                    <a:pt x="2831077" y="542834"/>
                  </a:lnTo>
                  <a:lnTo>
                    <a:pt x="2972631" y="628545"/>
                  </a:lnTo>
                  <a:lnTo>
                    <a:pt x="3114185" y="599975"/>
                  </a:lnTo>
                  <a:lnTo>
                    <a:pt x="3255739" y="742826"/>
                  </a:lnTo>
                  <a:lnTo>
                    <a:pt x="3397293" y="685686"/>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9" name="tx39"/>
            <p:cNvSpPr/>
            <p:nvPr/>
          </p:nvSpPr>
          <p:spPr>
            <a:xfrm>
              <a:off x="4457968"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823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4730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4730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1166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412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4401" y="4831778"/>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Honduras</a:t>
              </a:r>
            </a:p>
          </p:txBody>
        </p:sp>
        <p:sp>
          <p:nvSpPr>
            <p:cNvPr id="60" name="tx60"/>
            <p:cNvSpPr/>
            <p:nvPr/>
          </p:nvSpPr>
          <p:spPr>
            <a:xfrm>
              <a:off x="287876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41220"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10705" y="472419"/>
              <a:ext cx="261781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Honduras,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963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271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579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887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4809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117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9425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1733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865643"/>
              <a:ext cx="3397293" cy="1999917"/>
            </a:xfrm>
            <a:custGeom>
              <a:avLst/>
              <a:pathLst>
                <a:path w="3397293" h="1999917">
                  <a:moveTo>
                    <a:pt x="0" y="384599"/>
                  </a:moveTo>
                  <a:lnTo>
                    <a:pt x="141553" y="230759"/>
                  </a:lnTo>
                  <a:lnTo>
                    <a:pt x="283107" y="307679"/>
                  </a:lnTo>
                  <a:lnTo>
                    <a:pt x="424661" y="538439"/>
                  </a:lnTo>
                  <a:lnTo>
                    <a:pt x="566215" y="384599"/>
                  </a:lnTo>
                  <a:lnTo>
                    <a:pt x="707769" y="76919"/>
                  </a:lnTo>
                  <a:lnTo>
                    <a:pt x="849323" y="307679"/>
                  </a:lnTo>
                  <a:lnTo>
                    <a:pt x="990877" y="384599"/>
                  </a:lnTo>
                  <a:lnTo>
                    <a:pt x="1132431" y="461519"/>
                  </a:lnTo>
                  <a:lnTo>
                    <a:pt x="1273984" y="153839"/>
                  </a:lnTo>
                  <a:lnTo>
                    <a:pt x="1415538" y="153839"/>
                  </a:lnTo>
                  <a:lnTo>
                    <a:pt x="1557092" y="153839"/>
                  </a:lnTo>
                  <a:lnTo>
                    <a:pt x="1698646" y="76919"/>
                  </a:lnTo>
                  <a:lnTo>
                    <a:pt x="1840200" y="0"/>
                  </a:lnTo>
                  <a:lnTo>
                    <a:pt x="1981754" y="0"/>
                  </a:lnTo>
                  <a:lnTo>
                    <a:pt x="2123308" y="76919"/>
                  </a:lnTo>
                  <a:lnTo>
                    <a:pt x="2264862" y="307679"/>
                  </a:lnTo>
                  <a:lnTo>
                    <a:pt x="2406416" y="692279"/>
                  </a:lnTo>
                  <a:lnTo>
                    <a:pt x="2547969" y="615359"/>
                  </a:lnTo>
                  <a:lnTo>
                    <a:pt x="2689523" y="846118"/>
                  </a:lnTo>
                  <a:lnTo>
                    <a:pt x="2831077" y="1461478"/>
                  </a:lnTo>
                  <a:lnTo>
                    <a:pt x="2972631" y="1692237"/>
                  </a:lnTo>
                  <a:lnTo>
                    <a:pt x="3114185" y="1615318"/>
                  </a:lnTo>
                  <a:lnTo>
                    <a:pt x="3255739" y="1999917"/>
                  </a:lnTo>
                  <a:lnTo>
                    <a:pt x="3397293" y="1846077"/>
                  </a:lnTo>
                </a:path>
              </a:pathLst>
            </a:custGeom>
            <a:ln w="27101" cap="flat">
              <a:solidFill>
                <a:srgbClr val="0058AB">
                  <a:alpha val="100000"/>
                </a:srgbClr>
              </a:solidFill>
              <a:prstDash val="solid"/>
              <a:round/>
            </a:ln>
          </p:spPr>
          <p:txBody>
            <a:bodyPr/>
            <a:lstStyle/>
            <a:p/>
          </p:txBody>
        </p:sp>
        <p:sp>
          <p:nvSpPr>
            <p:cNvPr id="80" name="pl80"/>
            <p:cNvSpPr/>
            <p:nvPr/>
          </p:nvSpPr>
          <p:spPr>
            <a:xfrm>
              <a:off x="5437664" y="2711762"/>
              <a:ext cx="3397293" cy="1076878"/>
            </a:xfrm>
            <a:custGeom>
              <a:avLst/>
              <a:pathLst>
                <a:path w="3397293" h="1076878">
                  <a:moveTo>
                    <a:pt x="0" y="1076878"/>
                  </a:moveTo>
                  <a:lnTo>
                    <a:pt x="141553" y="1076878"/>
                  </a:lnTo>
                  <a:lnTo>
                    <a:pt x="283107" y="1076878"/>
                  </a:lnTo>
                  <a:lnTo>
                    <a:pt x="424661" y="923038"/>
                  </a:lnTo>
                  <a:lnTo>
                    <a:pt x="566215" y="769199"/>
                  </a:lnTo>
                  <a:lnTo>
                    <a:pt x="707769" y="692279"/>
                  </a:lnTo>
                  <a:lnTo>
                    <a:pt x="849323" y="615359"/>
                  </a:lnTo>
                  <a:lnTo>
                    <a:pt x="990877" y="615359"/>
                  </a:lnTo>
                  <a:lnTo>
                    <a:pt x="1132431" y="384599"/>
                  </a:lnTo>
                  <a:lnTo>
                    <a:pt x="1273984" y="230759"/>
                  </a:lnTo>
                  <a:lnTo>
                    <a:pt x="1415538" y="230759"/>
                  </a:lnTo>
                  <a:lnTo>
                    <a:pt x="1557092" y="153839"/>
                  </a:lnTo>
                  <a:lnTo>
                    <a:pt x="1698646" y="153839"/>
                  </a:lnTo>
                  <a:lnTo>
                    <a:pt x="1840200" y="230759"/>
                  </a:lnTo>
                  <a:lnTo>
                    <a:pt x="1981754" y="153839"/>
                  </a:lnTo>
                  <a:lnTo>
                    <a:pt x="2123308" y="76919"/>
                  </a:lnTo>
                  <a:lnTo>
                    <a:pt x="2264862" y="0"/>
                  </a:lnTo>
                  <a:lnTo>
                    <a:pt x="2406416" y="0"/>
                  </a:lnTo>
                  <a:lnTo>
                    <a:pt x="2547969" y="0"/>
                  </a:lnTo>
                  <a:lnTo>
                    <a:pt x="2689523" y="0"/>
                  </a:lnTo>
                  <a:lnTo>
                    <a:pt x="2831077" y="230759"/>
                  </a:lnTo>
                  <a:lnTo>
                    <a:pt x="2972631" y="307679"/>
                  </a:lnTo>
                  <a:lnTo>
                    <a:pt x="3114185" y="76919"/>
                  </a:lnTo>
                  <a:lnTo>
                    <a:pt x="3255739" y="153839"/>
                  </a:lnTo>
                  <a:lnTo>
                    <a:pt x="3397293" y="76919"/>
                  </a:lnTo>
                </a:path>
              </a:pathLst>
            </a:custGeom>
            <a:ln w="27101" cap="flat">
              <a:solidFill>
                <a:srgbClr val="80BD41">
                  <a:alpha val="100000"/>
                </a:srgbClr>
              </a:solidFill>
              <a:prstDash val="solid"/>
              <a:round/>
            </a:ln>
          </p:spPr>
          <p:txBody>
            <a:bodyPr/>
            <a:lstStyle/>
            <a:p/>
          </p:txBody>
        </p:sp>
        <p:sp>
          <p:nvSpPr>
            <p:cNvPr id="81" name="pl81"/>
            <p:cNvSpPr/>
            <p:nvPr/>
          </p:nvSpPr>
          <p:spPr>
            <a:xfrm>
              <a:off x="5437664" y="1634883"/>
              <a:ext cx="3397293" cy="1461478"/>
            </a:xfrm>
            <a:custGeom>
              <a:avLst/>
              <a:pathLst>
                <a:path w="3397293" h="1461478">
                  <a:moveTo>
                    <a:pt x="0" y="230759"/>
                  </a:moveTo>
                  <a:lnTo>
                    <a:pt x="141553" y="307679"/>
                  </a:lnTo>
                  <a:lnTo>
                    <a:pt x="283107" y="230759"/>
                  </a:lnTo>
                  <a:lnTo>
                    <a:pt x="424661" y="153839"/>
                  </a:lnTo>
                  <a:lnTo>
                    <a:pt x="566215" y="76919"/>
                  </a:lnTo>
                  <a:lnTo>
                    <a:pt x="707769" y="0"/>
                  </a:lnTo>
                  <a:lnTo>
                    <a:pt x="849323" y="76919"/>
                  </a:lnTo>
                  <a:lnTo>
                    <a:pt x="990877" y="76919"/>
                  </a:lnTo>
                  <a:lnTo>
                    <a:pt x="1132431" y="153839"/>
                  </a:lnTo>
                  <a:lnTo>
                    <a:pt x="1273984" y="0"/>
                  </a:lnTo>
                  <a:lnTo>
                    <a:pt x="1415538" y="76919"/>
                  </a:lnTo>
                  <a:lnTo>
                    <a:pt x="1557092" y="76919"/>
                  </a:lnTo>
                  <a:lnTo>
                    <a:pt x="1698646" y="76919"/>
                  </a:lnTo>
                  <a:lnTo>
                    <a:pt x="1840200" y="307679"/>
                  </a:lnTo>
                  <a:lnTo>
                    <a:pt x="1981754" y="384599"/>
                  </a:lnTo>
                  <a:lnTo>
                    <a:pt x="2123308" y="307679"/>
                  </a:lnTo>
                  <a:lnTo>
                    <a:pt x="2264862" y="384599"/>
                  </a:lnTo>
                  <a:lnTo>
                    <a:pt x="2406416" y="692279"/>
                  </a:lnTo>
                  <a:lnTo>
                    <a:pt x="2547969" y="615359"/>
                  </a:lnTo>
                  <a:lnTo>
                    <a:pt x="2689523" y="1076878"/>
                  </a:lnTo>
                  <a:lnTo>
                    <a:pt x="2831077" y="1384558"/>
                  </a:lnTo>
                  <a:lnTo>
                    <a:pt x="2972631" y="1461478"/>
                  </a:lnTo>
                  <a:lnTo>
                    <a:pt x="3114185" y="1153798"/>
                  </a:lnTo>
                  <a:lnTo>
                    <a:pt x="3255739" y="846118"/>
                  </a:lnTo>
                  <a:lnTo>
                    <a:pt x="3397293" y="923038"/>
                  </a:lnTo>
                </a:path>
              </a:pathLst>
            </a:custGeom>
            <a:ln w="27101" cap="flat">
              <a:solidFill>
                <a:srgbClr val="961A49">
                  <a:alpha val="100000"/>
                </a:srgbClr>
              </a:solidFill>
              <a:prstDash val="solid"/>
              <a:round/>
            </a:ln>
          </p:spPr>
          <p:txBody>
            <a:bodyPr/>
            <a:lstStyle/>
            <a:p/>
          </p:txBody>
        </p:sp>
        <p:sp>
          <p:nvSpPr>
            <p:cNvPr id="82" name="pl82"/>
            <p:cNvSpPr/>
            <p:nvPr/>
          </p:nvSpPr>
          <p:spPr>
            <a:xfrm>
              <a:off x="5437664" y="271176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865643"/>
              <a:ext cx="3397293" cy="1999917"/>
            </a:xfrm>
            <a:custGeom>
              <a:avLst/>
              <a:pathLst>
                <a:path w="3397293" h="1999917">
                  <a:moveTo>
                    <a:pt x="0" y="384599"/>
                  </a:moveTo>
                  <a:lnTo>
                    <a:pt x="141553" y="230759"/>
                  </a:lnTo>
                  <a:lnTo>
                    <a:pt x="283107" y="307679"/>
                  </a:lnTo>
                  <a:lnTo>
                    <a:pt x="424661" y="538439"/>
                  </a:lnTo>
                  <a:lnTo>
                    <a:pt x="566215" y="384599"/>
                  </a:lnTo>
                  <a:lnTo>
                    <a:pt x="707769" y="76919"/>
                  </a:lnTo>
                  <a:lnTo>
                    <a:pt x="849323" y="307679"/>
                  </a:lnTo>
                  <a:lnTo>
                    <a:pt x="990877" y="384599"/>
                  </a:lnTo>
                  <a:lnTo>
                    <a:pt x="1132431" y="461519"/>
                  </a:lnTo>
                  <a:lnTo>
                    <a:pt x="1273984" y="153839"/>
                  </a:lnTo>
                  <a:lnTo>
                    <a:pt x="1415538" y="153839"/>
                  </a:lnTo>
                  <a:lnTo>
                    <a:pt x="1557092" y="153839"/>
                  </a:lnTo>
                  <a:lnTo>
                    <a:pt x="1698646" y="76919"/>
                  </a:lnTo>
                  <a:lnTo>
                    <a:pt x="1840200" y="0"/>
                  </a:lnTo>
                  <a:lnTo>
                    <a:pt x="1981754" y="0"/>
                  </a:lnTo>
                  <a:lnTo>
                    <a:pt x="2123308" y="76919"/>
                  </a:lnTo>
                  <a:lnTo>
                    <a:pt x="2264862" y="307679"/>
                  </a:lnTo>
                  <a:lnTo>
                    <a:pt x="2406416" y="692279"/>
                  </a:lnTo>
                  <a:lnTo>
                    <a:pt x="2547969" y="615359"/>
                  </a:lnTo>
                  <a:lnTo>
                    <a:pt x="2689523" y="846118"/>
                  </a:lnTo>
                  <a:lnTo>
                    <a:pt x="2831077" y="1461478"/>
                  </a:lnTo>
                  <a:lnTo>
                    <a:pt x="2972631" y="1692237"/>
                  </a:lnTo>
                  <a:lnTo>
                    <a:pt x="3114185" y="1615318"/>
                  </a:lnTo>
                  <a:lnTo>
                    <a:pt x="3255739" y="1999917"/>
                  </a:lnTo>
                  <a:lnTo>
                    <a:pt x="3397293" y="1846077"/>
                  </a:lnTo>
                </a:path>
              </a:pathLst>
            </a:custGeom>
            <a:ln w="43362" cap="flat">
              <a:solidFill>
                <a:srgbClr val="000000">
                  <a:alpha val="100000"/>
                </a:srgbClr>
              </a:solidFill>
              <a:prstDash val="solid"/>
              <a:round/>
            </a:ln>
          </p:spPr>
          <p:txBody>
            <a:bodyPr/>
            <a:lstStyle/>
            <a:p/>
          </p:txBody>
        </p:sp>
        <p:sp>
          <p:nvSpPr>
            <p:cNvPr id="84" name="pl84"/>
            <p:cNvSpPr/>
            <p:nvPr/>
          </p:nvSpPr>
          <p:spPr>
            <a:xfrm>
              <a:off x="5437664" y="1819491"/>
              <a:ext cx="0" cy="430751"/>
            </a:xfrm>
            <a:custGeom>
              <a:avLst/>
              <a:pathLst>
                <a:path w="0" h="430751">
                  <a:moveTo>
                    <a:pt x="0" y="43075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819491"/>
              <a:ext cx="0" cy="123071"/>
            </a:xfrm>
            <a:custGeom>
              <a:avLst/>
              <a:pathLst>
                <a:path w="0" h="123071">
                  <a:moveTo>
                    <a:pt x="0" y="12307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819491"/>
              <a:ext cx="0" cy="199991"/>
            </a:xfrm>
            <a:custGeom>
              <a:avLst/>
              <a:pathLst>
                <a:path w="0" h="199991">
                  <a:moveTo>
                    <a:pt x="0" y="19999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819491"/>
              <a:ext cx="0" cy="123071"/>
            </a:xfrm>
            <a:custGeom>
              <a:avLst/>
              <a:pathLst>
                <a:path w="0" h="123071">
                  <a:moveTo>
                    <a:pt x="0" y="12307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819491"/>
              <a:ext cx="0" cy="892270"/>
            </a:xfrm>
            <a:custGeom>
              <a:avLst/>
              <a:pathLst>
                <a:path w="0" h="892270">
                  <a:moveTo>
                    <a:pt x="0" y="89227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819491"/>
              <a:ext cx="0" cy="2046069"/>
            </a:xfrm>
            <a:custGeom>
              <a:avLst/>
              <a:pathLst>
                <a:path w="0" h="2046069">
                  <a:moveTo>
                    <a:pt x="0" y="204606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819491"/>
              <a:ext cx="0" cy="1892229"/>
            </a:xfrm>
            <a:custGeom>
              <a:avLst/>
              <a:pathLst>
                <a:path w="0" h="1892229">
                  <a:moveTo>
                    <a:pt x="0" y="189222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865643"/>
              <a:ext cx="3397293" cy="1999917"/>
            </a:xfrm>
            <a:custGeom>
              <a:avLst/>
              <a:pathLst>
                <a:path w="3397293" h="1999917">
                  <a:moveTo>
                    <a:pt x="0" y="384599"/>
                  </a:moveTo>
                  <a:lnTo>
                    <a:pt x="141553" y="230759"/>
                  </a:lnTo>
                  <a:lnTo>
                    <a:pt x="283107" y="307679"/>
                  </a:lnTo>
                  <a:lnTo>
                    <a:pt x="424661" y="538439"/>
                  </a:lnTo>
                  <a:lnTo>
                    <a:pt x="566215" y="384599"/>
                  </a:lnTo>
                  <a:lnTo>
                    <a:pt x="707769" y="76919"/>
                  </a:lnTo>
                  <a:lnTo>
                    <a:pt x="849323" y="307679"/>
                  </a:lnTo>
                  <a:lnTo>
                    <a:pt x="990877" y="384599"/>
                  </a:lnTo>
                  <a:lnTo>
                    <a:pt x="1132431" y="461519"/>
                  </a:lnTo>
                  <a:lnTo>
                    <a:pt x="1273984" y="153839"/>
                  </a:lnTo>
                  <a:lnTo>
                    <a:pt x="1415538" y="153839"/>
                  </a:lnTo>
                  <a:lnTo>
                    <a:pt x="1557092" y="153839"/>
                  </a:lnTo>
                  <a:lnTo>
                    <a:pt x="1698646" y="76919"/>
                  </a:lnTo>
                  <a:lnTo>
                    <a:pt x="1840200" y="0"/>
                  </a:lnTo>
                  <a:lnTo>
                    <a:pt x="1981754" y="0"/>
                  </a:lnTo>
                  <a:lnTo>
                    <a:pt x="2123308" y="76919"/>
                  </a:lnTo>
                  <a:lnTo>
                    <a:pt x="2264862" y="307679"/>
                  </a:lnTo>
                  <a:lnTo>
                    <a:pt x="2406416" y="692279"/>
                  </a:lnTo>
                  <a:lnTo>
                    <a:pt x="2547969" y="615359"/>
                  </a:lnTo>
                  <a:lnTo>
                    <a:pt x="2689523" y="846118"/>
                  </a:lnTo>
                  <a:lnTo>
                    <a:pt x="2831077" y="1461478"/>
                  </a:lnTo>
                  <a:lnTo>
                    <a:pt x="2972631" y="1692237"/>
                  </a:lnTo>
                  <a:lnTo>
                    <a:pt x="3114185" y="1615318"/>
                  </a:lnTo>
                  <a:lnTo>
                    <a:pt x="3255739" y="1999917"/>
                  </a:lnTo>
                  <a:lnTo>
                    <a:pt x="3397293" y="1846077"/>
                  </a:lnTo>
                </a:path>
              </a:pathLst>
            </a:custGeom>
            <a:ln w="27101" cap="flat">
              <a:solidFill>
                <a:srgbClr val="0058AB">
                  <a:alpha val="100000"/>
                </a:srgbClr>
              </a:solidFill>
              <a:prstDash val="solid"/>
              <a:round/>
            </a:ln>
          </p:spPr>
          <p:txBody>
            <a:bodyPr/>
            <a:lstStyle/>
            <a:p/>
          </p:txBody>
        </p:sp>
        <p:sp>
          <p:nvSpPr>
            <p:cNvPr id="92" name="tx92"/>
            <p:cNvSpPr/>
            <p:nvPr/>
          </p:nvSpPr>
          <p:spPr>
            <a:xfrm>
              <a:off x="5407519"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6085143" y="1748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4" name="tx94"/>
            <p:cNvSpPr/>
            <p:nvPr/>
          </p:nvSpPr>
          <p:spPr>
            <a:xfrm>
              <a:off x="6823058"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5" name="tx95"/>
            <p:cNvSpPr/>
            <p:nvPr/>
          </p:nvSpPr>
          <p:spPr>
            <a:xfrm>
              <a:off x="7500682" y="1748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6" name="tx96"/>
            <p:cNvSpPr/>
            <p:nvPr/>
          </p:nvSpPr>
          <p:spPr>
            <a:xfrm>
              <a:off x="8097042"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15063" y="174828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8" name="tx98"/>
            <p:cNvSpPr/>
            <p:nvPr/>
          </p:nvSpPr>
          <p:spPr>
            <a:xfrm>
              <a:off x="8756617" y="1748230"/>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9" name="tx99"/>
            <p:cNvSpPr/>
            <p:nvPr/>
          </p:nvSpPr>
          <p:spPr>
            <a:xfrm>
              <a:off x="8902429" y="274956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5188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1" name="tx101"/>
            <p:cNvSpPr/>
            <p:nvPr/>
          </p:nvSpPr>
          <p:spPr>
            <a:xfrm>
              <a:off x="5003259" y="34288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65964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8904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1212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96400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96400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92836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9081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31100" y="4831778"/>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Honduras</a:t>
              </a:r>
            </a:p>
          </p:txBody>
        </p:sp>
        <p:sp>
          <p:nvSpPr>
            <p:cNvPr id="118" name="tx118"/>
            <p:cNvSpPr/>
            <p:nvPr/>
          </p:nvSpPr>
          <p:spPr>
            <a:xfrm>
              <a:off x="719546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57919"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49037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83676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18315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66357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00996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35635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3192853" cy="149993"/>
            </a:xfrm>
            <a:prstGeom prst="rect">
              <a:avLst/>
            </a:prstGeom>
            <a:solidFill>
              <a:srgbClr val="1CABE2">
                <a:alpha val="80000"/>
              </a:srgbClr>
            </a:solidFill>
          </p:spPr>
          <p:txBody>
            <a:bodyPr/>
            <a:lstStyle/>
            <a:p/>
          </p:txBody>
        </p:sp>
        <p:sp>
          <p:nvSpPr>
            <p:cNvPr id="132" name="rc132"/>
            <p:cNvSpPr/>
            <p:nvPr/>
          </p:nvSpPr>
          <p:spPr>
            <a:xfrm>
              <a:off x="1317178" y="5637654"/>
              <a:ext cx="7321564" cy="149993"/>
            </a:xfrm>
            <a:prstGeom prst="rect">
              <a:avLst/>
            </a:prstGeom>
            <a:solidFill>
              <a:srgbClr val="1CABE2">
                <a:alpha val="80000"/>
              </a:srgbClr>
            </a:solidFill>
          </p:spPr>
          <p:txBody>
            <a:bodyPr/>
            <a:lstStyle/>
            <a:p/>
          </p:txBody>
        </p:sp>
        <p:sp>
          <p:nvSpPr>
            <p:cNvPr id="133" name="rc133"/>
            <p:cNvSpPr/>
            <p:nvPr/>
          </p:nvSpPr>
          <p:spPr>
            <a:xfrm>
              <a:off x="1317178" y="5450161"/>
              <a:ext cx="6798319" cy="149993"/>
            </a:xfrm>
            <a:prstGeom prst="rect">
              <a:avLst/>
            </a:prstGeom>
            <a:solidFill>
              <a:srgbClr val="1CABE2">
                <a:alpha val="80000"/>
              </a:srgbClr>
            </a:solidFill>
          </p:spPr>
          <p:txBody>
            <a:bodyPr/>
            <a:lstStyle/>
            <a:p/>
          </p:txBody>
        </p:sp>
        <p:sp>
          <p:nvSpPr>
            <p:cNvPr id="134" name="tx134"/>
            <p:cNvSpPr/>
            <p:nvPr/>
          </p:nvSpPr>
          <p:spPr>
            <a:xfrm>
              <a:off x="8207706" y="5658183"/>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62,000</a:t>
              </a:r>
            </a:p>
          </p:txBody>
        </p:sp>
        <p:sp>
          <p:nvSpPr>
            <p:cNvPr id="135" name="tx135"/>
            <p:cNvSpPr/>
            <p:nvPr/>
          </p:nvSpPr>
          <p:spPr>
            <a:xfrm>
              <a:off x="7684461"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58,000</a:t>
              </a:r>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23628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1" name="tx141"/>
            <p:cNvSpPr/>
            <p:nvPr/>
          </p:nvSpPr>
          <p:spPr>
            <a:xfrm>
              <a:off x="558267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2" name="tx142"/>
            <p:cNvSpPr/>
            <p:nvPr/>
          </p:nvSpPr>
          <p:spPr>
            <a:xfrm>
              <a:off x="792906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3" name="tx143"/>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Honduras (75%) was 10 percentage points lower than the global average (85%) and 7 percentage points lower than the average across all LACR countries (82%).
National DTP3 coverage was 13 percentage points lower than in 2019 (88%).
This equates to 58,000 un- and undervaccinated children in 2024 compared to 27,000 un- and undervaccinated children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59093"/>
              <a:ext cx="231165" cy="14971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33718"/>
              <a:ext cx="231165" cy="15225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82968"/>
              <a:ext cx="231165" cy="15732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05342"/>
              <a:ext cx="231165" cy="17508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79967"/>
              <a:ext cx="231165" cy="177625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9217"/>
              <a:ext cx="231165" cy="18270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53091"/>
              <a:ext cx="231165" cy="190313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76966"/>
              <a:ext cx="231165" cy="19792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00841"/>
              <a:ext cx="231165" cy="2055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48590"/>
              <a:ext cx="231165" cy="22076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959093"/>
              <a:ext cx="231165" cy="1497131"/>
            </a:xfrm>
            <a:prstGeom prst="rect">
              <a:avLst/>
            </a:prstGeom>
            <a:solidFill>
              <a:srgbClr val="0083CF">
                <a:alpha val="100000"/>
              </a:srgbClr>
            </a:solidFill>
          </p:spPr>
          <p:txBody>
            <a:bodyPr/>
            <a:lstStyle/>
            <a:p/>
          </p:txBody>
        </p:sp>
        <p:sp>
          <p:nvSpPr>
            <p:cNvPr id="46" name="rc46"/>
            <p:cNvSpPr/>
            <p:nvPr/>
          </p:nvSpPr>
          <p:spPr>
            <a:xfrm>
              <a:off x="1099195" y="1933718"/>
              <a:ext cx="231165" cy="1522506"/>
            </a:xfrm>
            <a:prstGeom prst="rect">
              <a:avLst/>
            </a:prstGeom>
            <a:solidFill>
              <a:srgbClr val="0083CF">
                <a:alpha val="100000"/>
              </a:srgbClr>
            </a:solidFill>
          </p:spPr>
          <p:txBody>
            <a:bodyPr/>
            <a:lstStyle/>
            <a:p/>
          </p:txBody>
        </p:sp>
        <p:sp>
          <p:nvSpPr>
            <p:cNvPr id="47" name="rc47"/>
            <p:cNvSpPr/>
            <p:nvPr/>
          </p:nvSpPr>
          <p:spPr>
            <a:xfrm>
              <a:off x="1356046" y="1882968"/>
              <a:ext cx="231165" cy="1573256"/>
            </a:xfrm>
            <a:prstGeom prst="rect">
              <a:avLst/>
            </a:prstGeom>
            <a:solidFill>
              <a:srgbClr val="0083CF">
                <a:alpha val="100000"/>
              </a:srgbClr>
            </a:solidFill>
          </p:spPr>
          <p:txBody>
            <a:bodyPr/>
            <a:lstStyle/>
            <a:p/>
          </p:txBody>
        </p:sp>
        <p:sp>
          <p:nvSpPr>
            <p:cNvPr id="48" name="rc48"/>
            <p:cNvSpPr/>
            <p:nvPr/>
          </p:nvSpPr>
          <p:spPr>
            <a:xfrm>
              <a:off x="1869747" y="1679967"/>
              <a:ext cx="231165" cy="1776257"/>
            </a:xfrm>
            <a:prstGeom prst="rect">
              <a:avLst/>
            </a:prstGeom>
            <a:solidFill>
              <a:srgbClr val="0083CF">
                <a:alpha val="100000"/>
              </a:srgbClr>
            </a:solidFill>
          </p:spPr>
          <p:txBody>
            <a:bodyPr/>
            <a:lstStyle/>
            <a:p/>
          </p:txBody>
        </p:sp>
        <p:sp>
          <p:nvSpPr>
            <p:cNvPr id="49" name="rc49"/>
            <p:cNvSpPr/>
            <p:nvPr/>
          </p:nvSpPr>
          <p:spPr>
            <a:xfrm>
              <a:off x="2383449" y="1553091"/>
              <a:ext cx="231165" cy="1903133"/>
            </a:xfrm>
            <a:prstGeom prst="rect">
              <a:avLst/>
            </a:prstGeom>
            <a:solidFill>
              <a:srgbClr val="0083CF">
                <a:alpha val="100000"/>
              </a:srgbClr>
            </a:solidFill>
          </p:spPr>
          <p:txBody>
            <a:bodyPr/>
            <a:lstStyle/>
            <a:p/>
          </p:txBody>
        </p:sp>
        <p:sp>
          <p:nvSpPr>
            <p:cNvPr id="50" name="rc50"/>
            <p:cNvSpPr/>
            <p:nvPr/>
          </p:nvSpPr>
          <p:spPr>
            <a:xfrm>
              <a:off x="2897150" y="1476966"/>
              <a:ext cx="231165" cy="1979258"/>
            </a:xfrm>
            <a:prstGeom prst="rect">
              <a:avLst/>
            </a:prstGeom>
            <a:solidFill>
              <a:srgbClr val="0083CF">
                <a:alpha val="100000"/>
              </a:srgbClr>
            </a:solidFill>
          </p:spPr>
          <p:txBody>
            <a:bodyPr/>
            <a:lstStyle/>
            <a:p/>
          </p:txBody>
        </p:sp>
        <p:sp>
          <p:nvSpPr>
            <p:cNvPr id="51" name="rc51"/>
            <p:cNvSpPr/>
            <p:nvPr/>
          </p:nvSpPr>
          <p:spPr>
            <a:xfrm>
              <a:off x="3410852" y="1426216"/>
              <a:ext cx="231165" cy="2030008"/>
            </a:xfrm>
            <a:prstGeom prst="rect">
              <a:avLst/>
            </a:prstGeom>
            <a:solidFill>
              <a:srgbClr val="0083CF">
                <a:alpha val="100000"/>
              </a:srgbClr>
            </a:solidFill>
          </p:spPr>
          <p:txBody>
            <a:bodyPr/>
            <a:lstStyle/>
            <a:p/>
          </p:txBody>
        </p:sp>
        <p:sp>
          <p:nvSpPr>
            <p:cNvPr id="52" name="rc52"/>
            <p:cNvSpPr/>
            <p:nvPr/>
          </p:nvSpPr>
          <p:spPr>
            <a:xfrm>
              <a:off x="3667702" y="1400841"/>
              <a:ext cx="231165" cy="2055383"/>
            </a:xfrm>
            <a:prstGeom prst="rect">
              <a:avLst/>
            </a:prstGeom>
            <a:solidFill>
              <a:srgbClr val="0083CF">
                <a:alpha val="100000"/>
              </a:srgbClr>
            </a:solidFill>
          </p:spPr>
          <p:txBody>
            <a:bodyPr/>
            <a:lstStyle/>
            <a:p/>
          </p:txBody>
        </p:sp>
        <p:sp>
          <p:nvSpPr>
            <p:cNvPr id="53" name="rc53"/>
            <p:cNvSpPr/>
            <p:nvPr/>
          </p:nvSpPr>
          <p:spPr>
            <a:xfrm>
              <a:off x="4438255" y="1197840"/>
              <a:ext cx="231165" cy="2258384"/>
            </a:xfrm>
            <a:prstGeom prst="rect">
              <a:avLst/>
            </a:prstGeom>
            <a:solidFill>
              <a:srgbClr val="0083CF">
                <a:alpha val="100000"/>
              </a:srgbClr>
            </a:solidFill>
          </p:spPr>
          <p:txBody>
            <a:bodyPr/>
            <a:lstStyle/>
            <a:p/>
          </p:txBody>
        </p:sp>
        <p:sp>
          <p:nvSpPr>
            <p:cNvPr id="54" name="rc54"/>
            <p:cNvSpPr/>
            <p:nvPr/>
          </p:nvSpPr>
          <p:spPr>
            <a:xfrm>
              <a:off x="5208807"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59093"/>
              <a:ext cx="207015" cy="207015"/>
            </a:xfrm>
            <a:custGeom>
              <a:avLst/>
              <a:pathLst>
                <a:path w="207015" h="207015">
                  <a:moveTo>
                    <a:pt x="198730" y="0"/>
                  </a:moveTo>
                  <a:lnTo>
                    <a:pt x="207015" y="0"/>
                  </a:lnTo>
                  <a:lnTo>
                    <a:pt x="0" y="207015"/>
                  </a:lnTo>
                  <a:lnTo>
                    <a:pt x="0" y="198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959093"/>
              <a:ext cx="124166" cy="124166"/>
            </a:xfrm>
            <a:custGeom>
              <a:avLst/>
              <a:pathLst>
                <a:path w="124166" h="124166">
                  <a:moveTo>
                    <a:pt x="115882" y="0"/>
                  </a:moveTo>
                  <a:lnTo>
                    <a:pt x="124166" y="0"/>
                  </a:lnTo>
                  <a:lnTo>
                    <a:pt x="0" y="124166"/>
                  </a:lnTo>
                  <a:lnTo>
                    <a:pt x="0" y="1158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959093"/>
              <a:ext cx="41318" cy="41318"/>
            </a:xfrm>
            <a:custGeom>
              <a:avLst/>
              <a:pathLst>
                <a:path w="41318" h="41318">
                  <a:moveTo>
                    <a:pt x="33033" y="0"/>
                  </a:moveTo>
                  <a:lnTo>
                    <a:pt x="41318" y="0"/>
                  </a:lnTo>
                  <a:lnTo>
                    <a:pt x="0" y="41318"/>
                  </a:lnTo>
                  <a:lnTo>
                    <a:pt x="0" y="330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1933718"/>
              <a:ext cx="224086" cy="224086"/>
            </a:xfrm>
            <a:custGeom>
              <a:avLst/>
              <a:pathLst>
                <a:path w="224086" h="224086">
                  <a:moveTo>
                    <a:pt x="215802" y="0"/>
                  </a:moveTo>
                  <a:lnTo>
                    <a:pt x="224086" y="0"/>
                  </a:lnTo>
                  <a:lnTo>
                    <a:pt x="0" y="224086"/>
                  </a:lnTo>
                  <a:lnTo>
                    <a:pt x="0" y="21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1933718"/>
              <a:ext cx="141238" cy="141238"/>
            </a:xfrm>
            <a:custGeom>
              <a:avLst/>
              <a:pathLst>
                <a:path w="141238" h="141238">
                  <a:moveTo>
                    <a:pt x="132953" y="0"/>
                  </a:moveTo>
                  <a:lnTo>
                    <a:pt x="141238" y="0"/>
                  </a:lnTo>
                  <a:lnTo>
                    <a:pt x="0" y="141238"/>
                  </a:lnTo>
                  <a:lnTo>
                    <a:pt x="0" y="1329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33718"/>
              <a:ext cx="58389" cy="58389"/>
            </a:xfrm>
            <a:custGeom>
              <a:avLst/>
              <a:pathLst>
                <a:path w="58389" h="58389">
                  <a:moveTo>
                    <a:pt x="50104" y="0"/>
                  </a:moveTo>
                  <a:lnTo>
                    <a:pt x="58389" y="0"/>
                  </a:lnTo>
                  <a:lnTo>
                    <a:pt x="0" y="58389"/>
                  </a:lnTo>
                  <a:lnTo>
                    <a:pt x="0" y="50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1882968"/>
              <a:ext cx="183684" cy="183684"/>
            </a:xfrm>
            <a:custGeom>
              <a:avLst/>
              <a:pathLst>
                <a:path w="183684" h="183684">
                  <a:moveTo>
                    <a:pt x="175399" y="0"/>
                  </a:moveTo>
                  <a:lnTo>
                    <a:pt x="183684" y="0"/>
                  </a:lnTo>
                  <a:lnTo>
                    <a:pt x="0" y="183684"/>
                  </a:lnTo>
                  <a:lnTo>
                    <a:pt x="0" y="175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1882968"/>
              <a:ext cx="100835" cy="100835"/>
            </a:xfrm>
            <a:custGeom>
              <a:avLst/>
              <a:pathLst>
                <a:path w="100835" h="100835">
                  <a:moveTo>
                    <a:pt x="92550" y="0"/>
                  </a:moveTo>
                  <a:lnTo>
                    <a:pt x="100835" y="0"/>
                  </a:lnTo>
                  <a:lnTo>
                    <a:pt x="0" y="100835"/>
                  </a:lnTo>
                  <a:lnTo>
                    <a:pt x="0" y="92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882968"/>
              <a:ext cx="17986" cy="17986"/>
            </a:xfrm>
            <a:custGeom>
              <a:avLst/>
              <a:pathLst>
                <a:path w="17986" h="17986">
                  <a:moveTo>
                    <a:pt x="9701" y="0"/>
                  </a:moveTo>
                  <a:lnTo>
                    <a:pt x="17986" y="0"/>
                  </a:lnTo>
                  <a:lnTo>
                    <a:pt x="0" y="17986"/>
                  </a:lnTo>
                  <a:lnTo>
                    <a:pt x="0" y="9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1679967"/>
              <a:ext cx="204379" cy="204379"/>
            </a:xfrm>
            <a:custGeom>
              <a:avLst/>
              <a:pathLst>
                <a:path w="204379" h="204379">
                  <a:moveTo>
                    <a:pt x="196094" y="0"/>
                  </a:moveTo>
                  <a:lnTo>
                    <a:pt x="204379" y="0"/>
                  </a:lnTo>
                  <a:lnTo>
                    <a:pt x="0" y="204379"/>
                  </a:lnTo>
                  <a:lnTo>
                    <a:pt x="0" y="196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1679967"/>
              <a:ext cx="121530" cy="121530"/>
            </a:xfrm>
            <a:custGeom>
              <a:avLst/>
              <a:pathLst>
                <a:path w="121530" h="121530">
                  <a:moveTo>
                    <a:pt x="113245" y="0"/>
                  </a:moveTo>
                  <a:lnTo>
                    <a:pt x="121530" y="0"/>
                  </a:lnTo>
                  <a:lnTo>
                    <a:pt x="0" y="121530"/>
                  </a:lnTo>
                  <a:lnTo>
                    <a:pt x="0" y="113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1679967"/>
              <a:ext cx="38681" cy="38681"/>
            </a:xfrm>
            <a:custGeom>
              <a:avLst/>
              <a:pathLst>
                <a:path w="38681" h="38681">
                  <a:moveTo>
                    <a:pt x="30396" y="0"/>
                  </a:moveTo>
                  <a:lnTo>
                    <a:pt x="38681" y="0"/>
                  </a:lnTo>
                  <a:lnTo>
                    <a:pt x="0" y="38681"/>
                  </a:lnTo>
                  <a:lnTo>
                    <a:pt x="0" y="30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383449" y="1553091"/>
              <a:ext cx="231165" cy="231797"/>
            </a:xfrm>
            <a:custGeom>
              <a:avLst/>
              <a:pathLst>
                <a:path w="231165" h="231797">
                  <a:moveTo>
                    <a:pt x="223512" y="0"/>
                  </a:moveTo>
                  <a:lnTo>
                    <a:pt x="231165" y="0"/>
                  </a:lnTo>
                  <a:lnTo>
                    <a:pt x="231165" y="631"/>
                  </a:lnTo>
                  <a:lnTo>
                    <a:pt x="0" y="231797"/>
                  </a:lnTo>
                  <a:lnTo>
                    <a:pt x="0" y="223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383449" y="1553091"/>
              <a:ext cx="148948" cy="148948"/>
            </a:xfrm>
            <a:custGeom>
              <a:avLst/>
              <a:pathLst>
                <a:path w="148948" h="148948">
                  <a:moveTo>
                    <a:pt x="140663" y="0"/>
                  </a:moveTo>
                  <a:lnTo>
                    <a:pt x="148948" y="0"/>
                  </a:lnTo>
                  <a:lnTo>
                    <a:pt x="0" y="148948"/>
                  </a:lnTo>
                  <a:lnTo>
                    <a:pt x="0" y="140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383449" y="1553091"/>
              <a:ext cx="66099" cy="66099"/>
            </a:xfrm>
            <a:custGeom>
              <a:avLst/>
              <a:pathLst>
                <a:path w="66099" h="66099">
                  <a:moveTo>
                    <a:pt x="57814" y="0"/>
                  </a:moveTo>
                  <a:lnTo>
                    <a:pt x="66099" y="0"/>
                  </a:lnTo>
                  <a:lnTo>
                    <a:pt x="0" y="66099"/>
                  </a:lnTo>
                  <a:lnTo>
                    <a:pt x="0" y="57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897150" y="1476966"/>
              <a:ext cx="208465" cy="208465"/>
            </a:xfrm>
            <a:custGeom>
              <a:avLst/>
              <a:pathLst>
                <a:path w="208465" h="208465">
                  <a:moveTo>
                    <a:pt x="200180" y="0"/>
                  </a:moveTo>
                  <a:lnTo>
                    <a:pt x="208465" y="0"/>
                  </a:lnTo>
                  <a:lnTo>
                    <a:pt x="0" y="208465"/>
                  </a:lnTo>
                  <a:lnTo>
                    <a:pt x="0" y="2001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897150" y="1476966"/>
              <a:ext cx="125616" cy="125616"/>
            </a:xfrm>
            <a:custGeom>
              <a:avLst/>
              <a:pathLst>
                <a:path w="125616" h="125616">
                  <a:moveTo>
                    <a:pt x="117332" y="0"/>
                  </a:moveTo>
                  <a:lnTo>
                    <a:pt x="125616" y="0"/>
                  </a:lnTo>
                  <a:lnTo>
                    <a:pt x="0" y="125616"/>
                  </a:lnTo>
                  <a:lnTo>
                    <a:pt x="0" y="117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897150" y="1476966"/>
              <a:ext cx="42768" cy="42768"/>
            </a:xfrm>
            <a:custGeom>
              <a:avLst/>
              <a:pathLst>
                <a:path w="42768" h="42768">
                  <a:moveTo>
                    <a:pt x="34483" y="0"/>
                  </a:moveTo>
                  <a:lnTo>
                    <a:pt x="42768" y="0"/>
                  </a:lnTo>
                  <a:lnTo>
                    <a:pt x="0" y="42768"/>
                  </a:lnTo>
                  <a:lnTo>
                    <a:pt x="0" y="34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603539" y="3417746"/>
              <a:ext cx="38478" cy="38478"/>
            </a:xfrm>
            <a:custGeom>
              <a:avLst/>
              <a:pathLst>
                <a:path w="38478" h="38478">
                  <a:moveTo>
                    <a:pt x="38478" y="0"/>
                  </a:moveTo>
                  <a:lnTo>
                    <a:pt x="38478" y="8284"/>
                  </a:lnTo>
                  <a:lnTo>
                    <a:pt x="8284" y="38478"/>
                  </a:lnTo>
                  <a:lnTo>
                    <a:pt x="0" y="38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20690" y="3334898"/>
              <a:ext cx="121327" cy="121327"/>
            </a:xfrm>
            <a:custGeom>
              <a:avLst/>
              <a:pathLst>
                <a:path w="121327" h="121327">
                  <a:moveTo>
                    <a:pt x="121327" y="0"/>
                  </a:moveTo>
                  <a:lnTo>
                    <a:pt x="121327" y="8284"/>
                  </a:lnTo>
                  <a:lnTo>
                    <a:pt x="8284" y="121327"/>
                  </a:lnTo>
                  <a:lnTo>
                    <a:pt x="0" y="1213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37841" y="3252049"/>
              <a:ext cx="204175" cy="204175"/>
            </a:xfrm>
            <a:custGeom>
              <a:avLst/>
              <a:pathLst>
                <a:path w="204175" h="204175">
                  <a:moveTo>
                    <a:pt x="204175" y="0"/>
                  </a:moveTo>
                  <a:lnTo>
                    <a:pt x="204175" y="8284"/>
                  </a:lnTo>
                  <a:lnTo>
                    <a:pt x="8284" y="204175"/>
                  </a:lnTo>
                  <a:lnTo>
                    <a:pt x="0" y="204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10852" y="3169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10852" y="3086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10852" y="30035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10852" y="29206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10852" y="28378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10852" y="27549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10852" y="26721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10852" y="25892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10852" y="25064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10852" y="24235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10852" y="23407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10852" y="22578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10852" y="21750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10852" y="20921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410852" y="20093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410852" y="19264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410852" y="18436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410852" y="17607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410852" y="1677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410852" y="1595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410852" y="1512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410852" y="1429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410852" y="1426216"/>
              <a:ext cx="159759" cy="159759"/>
            </a:xfrm>
            <a:custGeom>
              <a:avLst/>
              <a:pathLst>
                <a:path w="159759" h="159759">
                  <a:moveTo>
                    <a:pt x="151474" y="0"/>
                  </a:moveTo>
                  <a:lnTo>
                    <a:pt x="159759" y="0"/>
                  </a:lnTo>
                  <a:lnTo>
                    <a:pt x="0" y="159759"/>
                  </a:lnTo>
                  <a:lnTo>
                    <a:pt x="0" y="15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410852" y="1426216"/>
              <a:ext cx="76910" cy="76910"/>
            </a:xfrm>
            <a:custGeom>
              <a:avLst/>
              <a:pathLst>
                <a:path w="76910" h="76910">
                  <a:moveTo>
                    <a:pt x="68625" y="0"/>
                  </a:moveTo>
                  <a:lnTo>
                    <a:pt x="76910" y="0"/>
                  </a:lnTo>
                  <a:lnTo>
                    <a:pt x="0" y="76910"/>
                  </a:lnTo>
                  <a:lnTo>
                    <a:pt x="0" y="6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852086" y="3409442"/>
              <a:ext cx="46782" cy="46782"/>
            </a:xfrm>
            <a:custGeom>
              <a:avLst/>
              <a:pathLst>
                <a:path w="46782" h="46782">
                  <a:moveTo>
                    <a:pt x="46782" y="0"/>
                  </a:moveTo>
                  <a:lnTo>
                    <a:pt x="46782" y="8284"/>
                  </a:lnTo>
                  <a:lnTo>
                    <a:pt x="8284" y="46782"/>
                  </a:lnTo>
                  <a:lnTo>
                    <a:pt x="0" y="467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769237" y="3326593"/>
              <a:ext cx="129631" cy="129631"/>
            </a:xfrm>
            <a:custGeom>
              <a:avLst/>
              <a:pathLst>
                <a:path w="129631" h="129631">
                  <a:moveTo>
                    <a:pt x="129631" y="0"/>
                  </a:moveTo>
                  <a:lnTo>
                    <a:pt x="129631" y="8284"/>
                  </a:lnTo>
                  <a:lnTo>
                    <a:pt x="8284" y="129631"/>
                  </a:lnTo>
                  <a:lnTo>
                    <a:pt x="0" y="129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686388" y="3243745"/>
              <a:ext cx="212480" cy="212480"/>
            </a:xfrm>
            <a:custGeom>
              <a:avLst/>
              <a:pathLst>
                <a:path w="212480" h="212480">
                  <a:moveTo>
                    <a:pt x="212480" y="0"/>
                  </a:moveTo>
                  <a:lnTo>
                    <a:pt x="212480" y="8284"/>
                  </a:lnTo>
                  <a:lnTo>
                    <a:pt x="8284" y="212480"/>
                  </a:lnTo>
                  <a:lnTo>
                    <a:pt x="0" y="2124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667702" y="31608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667702" y="3078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667702" y="29951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667702" y="29123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667702" y="28295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667702" y="27466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667702" y="26638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667702" y="25809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667702" y="24981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667702" y="24152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667702" y="23324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667702" y="22495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667702" y="21667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667702" y="20838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667702" y="20010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667702" y="19181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667702" y="18353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667702" y="17524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667702" y="1669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667702" y="1586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667702" y="1503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667702" y="1421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667702" y="1400841"/>
              <a:ext cx="176830" cy="176830"/>
            </a:xfrm>
            <a:custGeom>
              <a:avLst/>
              <a:pathLst>
                <a:path w="176830" h="176830">
                  <a:moveTo>
                    <a:pt x="168545" y="0"/>
                  </a:moveTo>
                  <a:lnTo>
                    <a:pt x="176830" y="0"/>
                  </a:lnTo>
                  <a:lnTo>
                    <a:pt x="0" y="176830"/>
                  </a:lnTo>
                  <a:lnTo>
                    <a:pt x="0" y="1685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667702" y="1400841"/>
              <a:ext cx="93981" cy="93981"/>
            </a:xfrm>
            <a:custGeom>
              <a:avLst/>
              <a:pathLst>
                <a:path w="93981" h="93981">
                  <a:moveTo>
                    <a:pt x="85696" y="0"/>
                  </a:moveTo>
                  <a:lnTo>
                    <a:pt x="93981" y="0"/>
                  </a:lnTo>
                  <a:lnTo>
                    <a:pt x="0" y="93981"/>
                  </a:lnTo>
                  <a:lnTo>
                    <a:pt x="0" y="85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667702" y="1400841"/>
              <a:ext cx="11132" cy="11132"/>
            </a:xfrm>
            <a:custGeom>
              <a:avLst/>
              <a:pathLst>
                <a:path w="11132" h="11132">
                  <a:moveTo>
                    <a:pt x="2847" y="0"/>
                  </a:moveTo>
                  <a:lnTo>
                    <a:pt x="11132" y="0"/>
                  </a:lnTo>
                  <a:lnTo>
                    <a:pt x="0" y="11132"/>
                  </a:lnTo>
                  <a:lnTo>
                    <a:pt x="0" y="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597726" y="3384530"/>
              <a:ext cx="71694" cy="71694"/>
            </a:xfrm>
            <a:custGeom>
              <a:avLst/>
              <a:pathLst>
                <a:path w="71694" h="71694">
                  <a:moveTo>
                    <a:pt x="71694" y="0"/>
                  </a:moveTo>
                  <a:lnTo>
                    <a:pt x="71694" y="8284"/>
                  </a:lnTo>
                  <a:lnTo>
                    <a:pt x="8284" y="71694"/>
                  </a:lnTo>
                  <a:lnTo>
                    <a:pt x="0" y="71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514877" y="3301681"/>
              <a:ext cx="154543" cy="154543"/>
            </a:xfrm>
            <a:custGeom>
              <a:avLst/>
              <a:pathLst>
                <a:path w="154543" h="154543">
                  <a:moveTo>
                    <a:pt x="154543" y="0"/>
                  </a:moveTo>
                  <a:lnTo>
                    <a:pt x="154543" y="8284"/>
                  </a:lnTo>
                  <a:lnTo>
                    <a:pt x="8284" y="154543"/>
                  </a:lnTo>
                  <a:lnTo>
                    <a:pt x="0" y="154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438255" y="3218832"/>
              <a:ext cx="231165" cy="237392"/>
            </a:xfrm>
            <a:custGeom>
              <a:avLst/>
              <a:pathLst>
                <a:path w="231165" h="237392">
                  <a:moveTo>
                    <a:pt x="231165" y="0"/>
                  </a:moveTo>
                  <a:lnTo>
                    <a:pt x="231165" y="8284"/>
                  </a:lnTo>
                  <a:lnTo>
                    <a:pt x="2058" y="237392"/>
                  </a:lnTo>
                  <a:lnTo>
                    <a:pt x="0" y="237392"/>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438255" y="3135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438255" y="30531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438255" y="29702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438255" y="28874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438255" y="28045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438255" y="27217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438255" y="26388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438255" y="25560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438255" y="24731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438255" y="23903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438255" y="23074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438255" y="22246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438255" y="21417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438255" y="20589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438255" y="19760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438255" y="18932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438255" y="18104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438255" y="17275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438255" y="16447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438255" y="15618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438255" y="14790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438255" y="13961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438255" y="13133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438255" y="12304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38255" y="1197840"/>
              <a:ext cx="189220" cy="189220"/>
            </a:xfrm>
            <a:custGeom>
              <a:avLst/>
              <a:pathLst>
                <a:path w="189220" h="189220">
                  <a:moveTo>
                    <a:pt x="180935" y="0"/>
                  </a:moveTo>
                  <a:lnTo>
                    <a:pt x="189220" y="0"/>
                  </a:lnTo>
                  <a:lnTo>
                    <a:pt x="0" y="189220"/>
                  </a:lnTo>
                  <a:lnTo>
                    <a:pt x="0" y="180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38255" y="1197840"/>
              <a:ext cx="106371" cy="106371"/>
            </a:xfrm>
            <a:custGeom>
              <a:avLst/>
              <a:pathLst>
                <a:path w="106371" h="106371">
                  <a:moveTo>
                    <a:pt x="98087" y="0"/>
                  </a:moveTo>
                  <a:lnTo>
                    <a:pt x="106371" y="0"/>
                  </a:lnTo>
                  <a:lnTo>
                    <a:pt x="0" y="106371"/>
                  </a:lnTo>
                  <a:lnTo>
                    <a:pt x="0" y="980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38255" y="1197840"/>
              <a:ext cx="23523" cy="23523"/>
            </a:xfrm>
            <a:custGeom>
              <a:avLst/>
              <a:pathLst>
                <a:path w="23523" h="23523">
                  <a:moveTo>
                    <a:pt x="15238" y="0"/>
                  </a:moveTo>
                  <a:lnTo>
                    <a:pt x="23523" y="0"/>
                  </a:lnTo>
                  <a:lnTo>
                    <a:pt x="0" y="23523"/>
                  </a:lnTo>
                  <a:lnTo>
                    <a:pt x="0" y="152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26215" y="3442467"/>
              <a:ext cx="13757" cy="13757"/>
            </a:xfrm>
            <a:custGeom>
              <a:avLst/>
              <a:pathLst>
                <a:path w="13757" h="13757">
                  <a:moveTo>
                    <a:pt x="13757" y="0"/>
                  </a:moveTo>
                  <a:lnTo>
                    <a:pt x="13757" y="8284"/>
                  </a:lnTo>
                  <a:lnTo>
                    <a:pt x="8284" y="13757"/>
                  </a:lnTo>
                  <a:lnTo>
                    <a:pt x="0" y="137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343366" y="3359618"/>
              <a:ext cx="96606" cy="96606"/>
            </a:xfrm>
            <a:custGeom>
              <a:avLst/>
              <a:pathLst>
                <a:path w="96606" h="96606">
                  <a:moveTo>
                    <a:pt x="96606" y="0"/>
                  </a:moveTo>
                  <a:lnTo>
                    <a:pt x="96606" y="8284"/>
                  </a:lnTo>
                  <a:lnTo>
                    <a:pt x="8284" y="96606"/>
                  </a:lnTo>
                  <a:lnTo>
                    <a:pt x="0" y="96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260517" y="3276769"/>
              <a:ext cx="179455" cy="179455"/>
            </a:xfrm>
            <a:custGeom>
              <a:avLst/>
              <a:pathLst>
                <a:path w="179455" h="179455">
                  <a:moveTo>
                    <a:pt x="179455" y="0"/>
                  </a:moveTo>
                  <a:lnTo>
                    <a:pt x="179455" y="8284"/>
                  </a:lnTo>
                  <a:lnTo>
                    <a:pt x="8284" y="179455"/>
                  </a:lnTo>
                  <a:lnTo>
                    <a:pt x="0" y="1794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208807" y="3193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208807" y="3111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208807" y="3028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208807" y="2945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208807" y="28625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208807" y="27796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208807" y="26968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208807" y="26139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208807" y="25311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208807" y="24482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208807" y="23654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208807" y="22825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208807" y="21997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208807" y="21168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208807" y="20340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208807" y="19511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208807" y="18683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208807" y="17854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208807" y="17026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208807" y="16197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208807" y="15369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208807" y="14540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208807" y="13712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208807" y="12883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208807" y="12055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208807" y="1147090"/>
              <a:ext cx="215058" cy="215058"/>
            </a:xfrm>
            <a:custGeom>
              <a:avLst/>
              <a:pathLst>
                <a:path w="215058" h="215058">
                  <a:moveTo>
                    <a:pt x="206773" y="0"/>
                  </a:moveTo>
                  <a:lnTo>
                    <a:pt x="215058" y="0"/>
                  </a:lnTo>
                  <a:lnTo>
                    <a:pt x="0" y="215058"/>
                  </a:lnTo>
                  <a:lnTo>
                    <a:pt x="0" y="20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208807" y="1147090"/>
              <a:ext cx="132209" cy="132209"/>
            </a:xfrm>
            <a:custGeom>
              <a:avLst/>
              <a:pathLst>
                <a:path w="132209" h="132209">
                  <a:moveTo>
                    <a:pt x="123925" y="0"/>
                  </a:moveTo>
                  <a:lnTo>
                    <a:pt x="132209" y="0"/>
                  </a:lnTo>
                  <a:lnTo>
                    <a:pt x="0" y="132209"/>
                  </a:lnTo>
                  <a:lnTo>
                    <a:pt x="0" y="123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208807" y="1147090"/>
              <a:ext cx="49361" cy="49361"/>
            </a:xfrm>
            <a:custGeom>
              <a:avLst/>
              <a:pathLst>
                <a:path w="49361" h="49361">
                  <a:moveTo>
                    <a:pt x="41076" y="0"/>
                  </a:moveTo>
                  <a:lnTo>
                    <a:pt x="49361" y="0"/>
                  </a:lnTo>
                  <a:lnTo>
                    <a:pt x="0" y="49361"/>
                  </a:lnTo>
                  <a:lnTo>
                    <a:pt x="0" y="41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rc312"/>
            <p:cNvSpPr/>
            <p:nvPr/>
          </p:nvSpPr>
          <p:spPr>
            <a:xfrm>
              <a:off x="842344" y="1959093"/>
              <a:ext cx="231165" cy="1497131"/>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1099195" y="1933718"/>
              <a:ext cx="231165" cy="1522506"/>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1356046" y="1882968"/>
              <a:ext cx="231165" cy="1573256"/>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869747" y="1679967"/>
              <a:ext cx="231165" cy="177625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2383449" y="1553091"/>
              <a:ext cx="231165" cy="1903133"/>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897150" y="1476966"/>
              <a:ext cx="231165" cy="1979258"/>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410852" y="1426216"/>
              <a:ext cx="231165" cy="2030008"/>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667702" y="1400841"/>
              <a:ext cx="231165" cy="2055383"/>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438255" y="1197840"/>
              <a:ext cx="231165" cy="225838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208807" y="1147090"/>
              <a:ext cx="231165" cy="2309135"/>
            </a:xfrm>
            <a:prstGeom prst="rect">
              <a:avLst/>
            </a:prstGeom>
            <a:ln w="1355" cap="flat">
              <a:solidFill>
                <a:srgbClr val="000000">
                  <a:alpha val="100000"/>
                </a:srgbClr>
              </a:solidFill>
              <a:prstDash val="solid"/>
              <a:miter/>
            </a:ln>
          </p:spPr>
          <p:txBody>
            <a:bodyPr/>
            <a:lstStyle/>
            <a:p/>
          </p:txBody>
        </p:sp>
        <p:sp>
          <p:nvSpPr>
            <p:cNvPr id="322" name="tx322"/>
            <p:cNvSpPr/>
            <p:nvPr/>
          </p:nvSpPr>
          <p:spPr>
            <a:xfrm>
              <a:off x="887589" y="18220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323" name="tx323"/>
            <p:cNvSpPr/>
            <p:nvPr/>
          </p:nvSpPr>
          <p:spPr>
            <a:xfrm>
              <a:off x="1144440" y="179518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324" name="tx324"/>
            <p:cNvSpPr/>
            <p:nvPr/>
          </p:nvSpPr>
          <p:spPr>
            <a:xfrm>
              <a:off x="1401290" y="17413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325" name="tx325"/>
            <p:cNvSpPr/>
            <p:nvPr/>
          </p:nvSpPr>
          <p:spPr>
            <a:xfrm>
              <a:off x="1658141" y="1553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326" name="tx326"/>
            <p:cNvSpPr/>
            <p:nvPr/>
          </p:nvSpPr>
          <p:spPr>
            <a:xfrm>
              <a:off x="1914992" y="1526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327" name="tx327"/>
            <p:cNvSpPr/>
            <p:nvPr/>
          </p:nvSpPr>
          <p:spPr>
            <a:xfrm>
              <a:off x="2171843" y="147396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328" name="tx328"/>
            <p:cNvSpPr/>
            <p:nvPr/>
          </p:nvSpPr>
          <p:spPr>
            <a:xfrm>
              <a:off x="2428693"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29" name="tx329"/>
            <p:cNvSpPr/>
            <p:nvPr/>
          </p:nvSpPr>
          <p:spPr>
            <a:xfrm>
              <a:off x="2685544"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0" name="tx330"/>
            <p:cNvSpPr/>
            <p:nvPr/>
          </p:nvSpPr>
          <p:spPr>
            <a:xfrm>
              <a:off x="2942395" y="13110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331" name="tx331"/>
            <p:cNvSpPr/>
            <p:nvPr/>
          </p:nvSpPr>
          <p:spPr>
            <a:xfrm>
              <a:off x="345609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2" name="tx332"/>
            <p:cNvSpPr/>
            <p:nvPr/>
          </p:nvSpPr>
          <p:spPr>
            <a:xfrm>
              <a:off x="319924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3" name="tx333"/>
            <p:cNvSpPr/>
            <p:nvPr/>
          </p:nvSpPr>
          <p:spPr>
            <a:xfrm>
              <a:off x="3712947" y="12303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34" name="tx334"/>
            <p:cNvSpPr/>
            <p:nvPr/>
          </p:nvSpPr>
          <p:spPr>
            <a:xfrm>
              <a:off x="3969798" y="10689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335" name="tx335"/>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36" name="tx336"/>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37" name="tx337"/>
            <p:cNvSpPr/>
            <p:nvPr/>
          </p:nvSpPr>
          <p:spPr>
            <a:xfrm>
              <a:off x="4740350"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8" name="tx338"/>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9" name="tx339"/>
            <p:cNvSpPr/>
            <p:nvPr/>
          </p:nvSpPr>
          <p:spPr>
            <a:xfrm>
              <a:off x="5254052"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0" name="tx340"/>
            <p:cNvSpPr/>
            <p:nvPr/>
          </p:nvSpPr>
          <p:spPr>
            <a:xfrm>
              <a:off x="5510902"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1" name="tx341"/>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42" name="tx342"/>
            <p:cNvSpPr/>
            <p:nvPr/>
          </p:nvSpPr>
          <p:spPr>
            <a:xfrm>
              <a:off x="6281455"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3" name="tx343"/>
            <p:cNvSpPr/>
            <p:nvPr/>
          </p:nvSpPr>
          <p:spPr>
            <a:xfrm>
              <a:off x="6024604"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4" name="tx344"/>
            <p:cNvSpPr/>
            <p:nvPr/>
          </p:nvSpPr>
          <p:spPr>
            <a:xfrm>
              <a:off x="6538305"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5" name="tx345"/>
            <p:cNvSpPr/>
            <p:nvPr/>
          </p:nvSpPr>
          <p:spPr>
            <a:xfrm>
              <a:off x="6795156"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6" name="tx346"/>
            <p:cNvSpPr/>
            <p:nvPr/>
          </p:nvSpPr>
          <p:spPr>
            <a:xfrm>
              <a:off x="7052007"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47" name="tx347"/>
            <p:cNvSpPr/>
            <p:nvPr/>
          </p:nvSpPr>
          <p:spPr>
            <a:xfrm>
              <a:off x="7308858"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48" name="tx348"/>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49" name="tx349"/>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0" name="tx35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1" name="tx351"/>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2" name="tx352"/>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3" name="tx353"/>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4" name="pg354"/>
            <p:cNvSpPr/>
            <p:nvPr/>
          </p:nvSpPr>
          <p:spPr>
            <a:xfrm>
              <a:off x="895261" y="26109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927782" y="26418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6" name="pg356"/>
            <p:cNvSpPr/>
            <p:nvPr/>
          </p:nvSpPr>
          <p:spPr>
            <a:xfrm>
              <a:off x="1152111" y="2598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1184633" y="263180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8" name="pg358"/>
            <p:cNvSpPr/>
            <p:nvPr/>
          </p:nvSpPr>
          <p:spPr>
            <a:xfrm>
              <a:off x="1408962" y="2572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441484" y="26037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0" name="pg360"/>
            <p:cNvSpPr/>
            <p:nvPr/>
          </p:nvSpPr>
          <p:spPr>
            <a:xfrm>
              <a:off x="1922664" y="2471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1955185" y="25022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2" name="pg362"/>
            <p:cNvSpPr/>
            <p:nvPr/>
          </p:nvSpPr>
          <p:spPr>
            <a:xfrm>
              <a:off x="2436365" y="2407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2468887" y="244048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4" name="pg364"/>
            <p:cNvSpPr/>
            <p:nvPr/>
          </p:nvSpPr>
          <p:spPr>
            <a:xfrm>
              <a:off x="2950067" y="2369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2982588" y="24021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6" name="pg366"/>
            <p:cNvSpPr/>
            <p:nvPr/>
          </p:nvSpPr>
          <p:spPr>
            <a:xfrm>
              <a:off x="3463768"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3496290" y="237678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8" name="pg368"/>
            <p:cNvSpPr/>
            <p:nvPr/>
          </p:nvSpPr>
          <p:spPr>
            <a:xfrm>
              <a:off x="3690474" y="233183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22995" y="2362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0" name="pg370"/>
            <p:cNvSpPr/>
            <p:nvPr/>
          </p:nvSpPr>
          <p:spPr>
            <a:xfrm>
              <a:off x="4491171"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4523693" y="22612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2" name="pg372"/>
            <p:cNvSpPr/>
            <p:nvPr/>
          </p:nvSpPr>
          <p:spPr>
            <a:xfrm>
              <a:off x="5261723"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5294245"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4" name="tx374"/>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5" name="tx375"/>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6" name="tx376"/>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7" name="tx377"/>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8" name="tx378"/>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9" name="tx379"/>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80" name="tx380"/>
            <p:cNvSpPr/>
            <p:nvPr/>
          </p:nvSpPr>
          <p:spPr>
            <a:xfrm rot="-5400000">
              <a:off x="1074225"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81" name="tx381"/>
            <p:cNvSpPr/>
            <p:nvPr/>
          </p:nvSpPr>
          <p:spPr>
            <a:xfrm rot="-5400000">
              <a:off x="1140694"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82" name="tx382"/>
            <p:cNvSpPr/>
            <p:nvPr/>
          </p:nvSpPr>
          <p:spPr>
            <a:xfrm rot="-5400000">
              <a:off x="1427831"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83" name="tx383"/>
            <p:cNvSpPr/>
            <p:nvPr/>
          </p:nvSpPr>
          <p:spPr>
            <a:xfrm rot="-5400000">
              <a:off x="172434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84" name="tx384"/>
            <p:cNvSpPr/>
            <p:nvPr/>
          </p:nvSpPr>
          <p:spPr>
            <a:xfrm rot="-5400000">
              <a:off x="1981198"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385" name="tx385"/>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86" name="tx386"/>
            <p:cNvSpPr/>
            <p:nvPr/>
          </p:nvSpPr>
          <p:spPr>
            <a:xfrm rot="-5400000">
              <a:off x="2452198"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87" name="tx387"/>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88" name="tx388"/>
            <p:cNvSpPr/>
            <p:nvPr/>
          </p:nvSpPr>
          <p:spPr>
            <a:xfrm rot="-5400000">
              <a:off x="2955873"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89" name="tx389"/>
            <p:cNvSpPr/>
            <p:nvPr/>
          </p:nvSpPr>
          <p:spPr>
            <a:xfrm rot="-5400000">
              <a:off x="337807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390" name="tx390"/>
            <p:cNvSpPr/>
            <p:nvPr/>
          </p:nvSpPr>
          <p:spPr>
            <a:xfrm rot="-5400000">
              <a:off x="343990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391" name="tx391"/>
            <p:cNvSpPr/>
            <p:nvPr/>
          </p:nvSpPr>
          <p:spPr>
            <a:xfrm rot="-5400000">
              <a:off x="3405074"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392" name="tx392"/>
            <p:cNvSpPr/>
            <p:nvPr/>
          </p:nvSpPr>
          <p:spPr>
            <a:xfrm rot="-5400000">
              <a:off x="4105922"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393" name="tx393"/>
            <p:cNvSpPr/>
            <p:nvPr/>
          </p:nvSpPr>
          <p:spPr>
            <a:xfrm rot="-5400000">
              <a:off x="4257077"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394" name="tx394"/>
            <p:cNvSpPr/>
            <p:nvPr/>
          </p:nvSpPr>
          <p:spPr>
            <a:xfrm rot="-5400000">
              <a:off x="4514781"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395" name="tx395"/>
            <p:cNvSpPr/>
            <p:nvPr/>
          </p:nvSpPr>
          <p:spPr>
            <a:xfrm rot="-5400000">
              <a:off x="4775588"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396" name="tx396"/>
            <p:cNvSpPr/>
            <p:nvPr/>
          </p:nvSpPr>
          <p:spPr>
            <a:xfrm rot="-5400000">
              <a:off x="5148912"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397" name="tx397"/>
            <p:cNvSpPr/>
            <p:nvPr/>
          </p:nvSpPr>
          <p:spPr>
            <a:xfrm rot="-5400000">
              <a:off x="4921929"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398" name="tx398"/>
            <p:cNvSpPr/>
            <p:nvPr/>
          </p:nvSpPr>
          <p:spPr>
            <a:xfrm rot="-5400000">
              <a:off x="5564557"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399" name="tx399"/>
            <p:cNvSpPr/>
            <p:nvPr/>
          </p:nvSpPr>
          <p:spPr>
            <a:xfrm rot="-5400000">
              <a:off x="5795112"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0" name="tx400"/>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01" name="tx401"/>
            <p:cNvSpPr/>
            <p:nvPr/>
          </p:nvSpPr>
          <p:spPr>
            <a:xfrm rot="-5400000">
              <a:off x="6447763"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02" name="tx402"/>
            <p:cNvSpPr/>
            <p:nvPr/>
          </p:nvSpPr>
          <p:spPr>
            <a:xfrm rot="-5400000">
              <a:off x="6506592"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03" name="tx403"/>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04" name="tx404"/>
            <p:cNvSpPr/>
            <p:nvPr/>
          </p:nvSpPr>
          <p:spPr>
            <a:xfrm rot="-5400000">
              <a:off x="7118997"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05" name="tx405"/>
            <p:cNvSpPr/>
            <p:nvPr/>
          </p:nvSpPr>
          <p:spPr>
            <a:xfrm rot="-5400000">
              <a:off x="6965002"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06" name="tx406"/>
            <p:cNvSpPr/>
            <p:nvPr/>
          </p:nvSpPr>
          <p:spPr>
            <a:xfrm rot="-5400000">
              <a:off x="7549582"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07" name="tx407"/>
            <p:cNvSpPr/>
            <p:nvPr/>
          </p:nvSpPr>
          <p:spPr>
            <a:xfrm rot="-5400000">
              <a:off x="798105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08" name="tx408"/>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09" name="tx409"/>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10" name="tx410"/>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11" name="tx411"/>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2" name="rc412"/>
            <p:cNvSpPr/>
            <p:nvPr/>
          </p:nvSpPr>
          <p:spPr>
            <a:xfrm>
              <a:off x="3788826" y="6114116"/>
              <a:ext cx="219455" cy="219455"/>
            </a:xfrm>
            <a:prstGeom prst="rect">
              <a:avLst/>
            </a:prstGeom>
            <a:solidFill>
              <a:srgbClr val="FFFFFF">
                <a:alpha val="100000"/>
              </a:srgbClr>
            </a:solidFill>
          </p:spPr>
          <p:txBody>
            <a:bodyPr/>
            <a:lstStyle/>
            <a:p/>
          </p:txBody>
        </p:sp>
        <p:sp>
          <p:nvSpPr>
            <p:cNvPr id="413" name="pg413"/>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pg414"/>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5" name="pg415"/>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rc418"/>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9" name="tx419"/>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0" name="tx420"/>
            <p:cNvSpPr/>
            <p:nvPr/>
          </p:nvSpPr>
          <p:spPr>
            <a:xfrm>
              <a:off x="803816" y="398022"/>
              <a:ext cx="66536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LACR, 2024</a:t>
              </a:r>
            </a:p>
          </p:txBody>
        </p:sp>
        <p:sp>
          <p:nvSpPr>
            <p:cNvPr id="421" name="tx42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2" name="tx422"/>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2024, Honduras ranked number 7 out of 32 countries for lowest DTP3 coverage (based on tied ranks).
Honduras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432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163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895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626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798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529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260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992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511157"/>
              <a:ext cx="249522" cy="1495527"/>
            </a:xfrm>
            <a:prstGeom prst="rect">
              <a:avLst/>
            </a:prstGeom>
            <a:solidFill>
              <a:srgbClr val="80BD41">
                <a:alpha val="100000"/>
              </a:srgbClr>
            </a:solidFill>
          </p:spPr>
          <p:txBody>
            <a:bodyPr/>
            <a:lstStyle/>
            <a:p/>
          </p:txBody>
        </p:sp>
        <p:sp>
          <p:nvSpPr>
            <p:cNvPr id="25" name="rc25"/>
            <p:cNvSpPr/>
            <p:nvPr/>
          </p:nvSpPr>
          <p:spPr>
            <a:xfrm>
              <a:off x="1296273" y="2415719"/>
              <a:ext cx="249522" cy="95437"/>
            </a:xfrm>
            <a:prstGeom prst="rect">
              <a:avLst/>
            </a:prstGeom>
            <a:solidFill>
              <a:srgbClr val="1CABE2">
                <a:alpha val="100000"/>
              </a:srgbClr>
            </a:solidFill>
          </p:spPr>
          <p:txBody>
            <a:bodyPr/>
            <a:lstStyle/>
            <a:p/>
          </p:txBody>
        </p:sp>
        <p:sp>
          <p:nvSpPr>
            <p:cNvPr id="26" name="rc26"/>
            <p:cNvSpPr/>
            <p:nvPr/>
          </p:nvSpPr>
          <p:spPr>
            <a:xfrm>
              <a:off x="1573521" y="2473578"/>
              <a:ext cx="249522" cy="1533106"/>
            </a:xfrm>
            <a:prstGeom prst="rect">
              <a:avLst/>
            </a:prstGeom>
            <a:solidFill>
              <a:srgbClr val="80BD41">
                <a:alpha val="100000"/>
              </a:srgbClr>
            </a:solidFill>
          </p:spPr>
          <p:txBody>
            <a:bodyPr/>
            <a:lstStyle/>
            <a:p/>
          </p:txBody>
        </p:sp>
        <p:sp>
          <p:nvSpPr>
            <p:cNvPr id="27" name="rc27"/>
            <p:cNvSpPr/>
            <p:nvPr/>
          </p:nvSpPr>
          <p:spPr>
            <a:xfrm>
              <a:off x="1573521" y="2409686"/>
              <a:ext cx="249522" cy="63891"/>
            </a:xfrm>
            <a:prstGeom prst="rect">
              <a:avLst/>
            </a:prstGeom>
            <a:solidFill>
              <a:srgbClr val="1CABE2">
                <a:alpha val="100000"/>
              </a:srgbClr>
            </a:solidFill>
          </p:spPr>
          <p:txBody>
            <a:bodyPr/>
            <a:lstStyle/>
            <a:p/>
          </p:txBody>
        </p:sp>
        <p:sp>
          <p:nvSpPr>
            <p:cNvPr id="28" name="rc28"/>
            <p:cNvSpPr/>
            <p:nvPr/>
          </p:nvSpPr>
          <p:spPr>
            <a:xfrm>
              <a:off x="1850769" y="2493421"/>
              <a:ext cx="249522" cy="1513263"/>
            </a:xfrm>
            <a:prstGeom prst="rect">
              <a:avLst/>
            </a:prstGeom>
            <a:solidFill>
              <a:srgbClr val="80BD41">
                <a:alpha val="100000"/>
              </a:srgbClr>
            </a:solidFill>
          </p:spPr>
          <p:txBody>
            <a:bodyPr/>
            <a:lstStyle/>
            <a:p/>
          </p:txBody>
        </p:sp>
        <p:sp>
          <p:nvSpPr>
            <p:cNvPr id="29" name="rc29"/>
            <p:cNvSpPr/>
            <p:nvPr/>
          </p:nvSpPr>
          <p:spPr>
            <a:xfrm>
              <a:off x="1850769" y="2413757"/>
              <a:ext cx="249522" cy="79664"/>
            </a:xfrm>
            <a:prstGeom prst="rect">
              <a:avLst/>
            </a:prstGeom>
            <a:solidFill>
              <a:srgbClr val="1CABE2">
                <a:alpha val="100000"/>
              </a:srgbClr>
            </a:solidFill>
          </p:spPr>
          <p:txBody>
            <a:bodyPr/>
            <a:lstStyle/>
            <a:p/>
          </p:txBody>
        </p:sp>
        <p:sp>
          <p:nvSpPr>
            <p:cNvPr id="30" name="rc30"/>
            <p:cNvSpPr/>
            <p:nvPr/>
          </p:nvSpPr>
          <p:spPr>
            <a:xfrm>
              <a:off x="2128016" y="2549099"/>
              <a:ext cx="249522" cy="1457585"/>
            </a:xfrm>
            <a:prstGeom prst="rect">
              <a:avLst/>
            </a:prstGeom>
            <a:solidFill>
              <a:srgbClr val="80BD41">
                <a:alpha val="100000"/>
              </a:srgbClr>
            </a:solidFill>
          </p:spPr>
          <p:txBody>
            <a:bodyPr/>
            <a:lstStyle/>
            <a:p/>
          </p:txBody>
        </p:sp>
        <p:sp>
          <p:nvSpPr>
            <p:cNvPr id="31" name="rc31"/>
            <p:cNvSpPr/>
            <p:nvPr/>
          </p:nvSpPr>
          <p:spPr>
            <a:xfrm>
              <a:off x="2128016" y="2422334"/>
              <a:ext cx="249522" cy="126765"/>
            </a:xfrm>
            <a:prstGeom prst="rect">
              <a:avLst/>
            </a:prstGeom>
            <a:solidFill>
              <a:srgbClr val="1CABE2">
                <a:alpha val="100000"/>
              </a:srgbClr>
            </a:solidFill>
          </p:spPr>
          <p:txBody>
            <a:bodyPr/>
            <a:lstStyle/>
            <a:p/>
          </p:txBody>
        </p:sp>
        <p:sp>
          <p:nvSpPr>
            <p:cNvPr id="32" name="rc32"/>
            <p:cNvSpPr/>
            <p:nvPr/>
          </p:nvSpPr>
          <p:spPr>
            <a:xfrm>
              <a:off x="2405264" y="2520752"/>
              <a:ext cx="249522" cy="1485933"/>
            </a:xfrm>
            <a:prstGeom prst="rect">
              <a:avLst/>
            </a:prstGeom>
            <a:solidFill>
              <a:srgbClr val="80BD41">
                <a:alpha val="100000"/>
              </a:srgbClr>
            </a:solidFill>
          </p:spPr>
          <p:txBody>
            <a:bodyPr/>
            <a:lstStyle/>
            <a:p/>
          </p:txBody>
        </p:sp>
        <p:sp>
          <p:nvSpPr>
            <p:cNvPr id="33" name="rc33"/>
            <p:cNvSpPr/>
            <p:nvPr/>
          </p:nvSpPr>
          <p:spPr>
            <a:xfrm>
              <a:off x="2405264" y="2425896"/>
              <a:ext cx="249522" cy="94856"/>
            </a:xfrm>
            <a:prstGeom prst="rect">
              <a:avLst/>
            </a:prstGeom>
            <a:solidFill>
              <a:srgbClr val="1CABE2">
                <a:alpha val="100000"/>
              </a:srgbClr>
            </a:solidFill>
          </p:spPr>
          <p:txBody>
            <a:bodyPr/>
            <a:lstStyle/>
            <a:p/>
          </p:txBody>
        </p:sp>
        <p:sp>
          <p:nvSpPr>
            <p:cNvPr id="34" name="rc34"/>
            <p:cNvSpPr/>
            <p:nvPr/>
          </p:nvSpPr>
          <p:spPr>
            <a:xfrm>
              <a:off x="2682512" y="2463765"/>
              <a:ext cx="249522" cy="1542919"/>
            </a:xfrm>
            <a:prstGeom prst="rect">
              <a:avLst/>
            </a:prstGeom>
            <a:solidFill>
              <a:srgbClr val="80BD41">
                <a:alpha val="100000"/>
              </a:srgbClr>
            </a:solidFill>
          </p:spPr>
          <p:txBody>
            <a:bodyPr/>
            <a:lstStyle/>
            <a:p/>
          </p:txBody>
        </p:sp>
        <p:sp>
          <p:nvSpPr>
            <p:cNvPr id="35" name="rc35"/>
            <p:cNvSpPr/>
            <p:nvPr/>
          </p:nvSpPr>
          <p:spPr>
            <a:xfrm>
              <a:off x="2682512" y="2432292"/>
              <a:ext cx="249522" cy="31473"/>
            </a:xfrm>
            <a:prstGeom prst="rect">
              <a:avLst/>
            </a:prstGeom>
            <a:solidFill>
              <a:srgbClr val="1CABE2">
                <a:alpha val="100000"/>
              </a:srgbClr>
            </a:solidFill>
          </p:spPr>
          <p:txBody>
            <a:bodyPr/>
            <a:lstStyle/>
            <a:p/>
          </p:txBody>
        </p:sp>
        <p:sp>
          <p:nvSpPr>
            <p:cNvPr id="36" name="rc36"/>
            <p:cNvSpPr/>
            <p:nvPr/>
          </p:nvSpPr>
          <p:spPr>
            <a:xfrm>
              <a:off x="2959759" y="2519080"/>
              <a:ext cx="249522" cy="1487605"/>
            </a:xfrm>
            <a:prstGeom prst="rect">
              <a:avLst/>
            </a:prstGeom>
            <a:solidFill>
              <a:srgbClr val="80BD41">
                <a:alpha val="100000"/>
              </a:srgbClr>
            </a:solidFill>
          </p:spPr>
          <p:txBody>
            <a:bodyPr/>
            <a:lstStyle/>
            <a:p/>
          </p:txBody>
        </p:sp>
        <p:sp>
          <p:nvSpPr>
            <p:cNvPr id="37" name="rc37"/>
            <p:cNvSpPr/>
            <p:nvPr/>
          </p:nvSpPr>
          <p:spPr>
            <a:xfrm>
              <a:off x="2959759" y="2440796"/>
              <a:ext cx="249522" cy="78283"/>
            </a:xfrm>
            <a:prstGeom prst="rect">
              <a:avLst/>
            </a:prstGeom>
            <a:solidFill>
              <a:srgbClr val="1CABE2">
                <a:alpha val="100000"/>
              </a:srgbClr>
            </a:solidFill>
          </p:spPr>
          <p:txBody>
            <a:bodyPr/>
            <a:lstStyle/>
            <a:p/>
          </p:txBody>
        </p:sp>
        <p:sp>
          <p:nvSpPr>
            <p:cNvPr id="38" name="rc38"/>
            <p:cNvSpPr/>
            <p:nvPr/>
          </p:nvSpPr>
          <p:spPr>
            <a:xfrm>
              <a:off x="3237007" y="2532381"/>
              <a:ext cx="249522" cy="1474303"/>
            </a:xfrm>
            <a:prstGeom prst="rect">
              <a:avLst/>
            </a:prstGeom>
            <a:solidFill>
              <a:srgbClr val="80BD41">
                <a:alpha val="100000"/>
              </a:srgbClr>
            </a:solidFill>
          </p:spPr>
          <p:txBody>
            <a:bodyPr/>
            <a:lstStyle/>
            <a:p/>
          </p:txBody>
        </p:sp>
        <p:sp>
          <p:nvSpPr>
            <p:cNvPr id="39" name="rc39"/>
            <p:cNvSpPr/>
            <p:nvPr/>
          </p:nvSpPr>
          <p:spPr>
            <a:xfrm>
              <a:off x="3237007" y="2438252"/>
              <a:ext cx="249522" cy="94129"/>
            </a:xfrm>
            <a:prstGeom prst="rect">
              <a:avLst/>
            </a:prstGeom>
            <a:solidFill>
              <a:srgbClr val="1CABE2">
                <a:alpha val="100000"/>
              </a:srgbClr>
            </a:solidFill>
          </p:spPr>
          <p:txBody>
            <a:bodyPr/>
            <a:lstStyle/>
            <a:p/>
          </p:txBody>
        </p:sp>
        <p:sp>
          <p:nvSpPr>
            <p:cNvPr id="40" name="rc40"/>
            <p:cNvSpPr/>
            <p:nvPr/>
          </p:nvSpPr>
          <p:spPr>
            <a:xfrm>
              <a:off x="3514255" y="2545174"/>
              <a:ext cx="249522" cy="1461510"/>
            </a:xfrm>
            <a:prstGeom prst="rect">
              <a:avLst/>
            </a:prstGeom>
            <a:solidFill>
              <a:srgbClr val="80BD41">
                <a:alpha val="100000"/>
              </a:srgbClr>
            </a:solidFill>
          </p:spPr>
          <p:txBody>
            <a:bodyPr/>
            <a:lstStyle/>
            <a:p/>
          </p:txBody>
        </p:sp>
        <p:sp>
          <p:nvSpPr>
            <p:cNvPr id="41" name="rc41"/>
            <p:cNvSpPr/>
            <p:nvPr/>
          </p:nvSpPr>
          <p:spPr>
            <a:xfrm>
              <a:off x="3514255" y="2435199"/>
              <a:ext cx="249522" cy="109974"/>
            </a:xfrm>
            <a:prstGeom prst="rect">
              <a:avLst/>
            </a:prstGeom>
            <a:solidFill>
              <a:srgbClr val="1CABE2">
                <a:alpha val="100000"/>
              </a:srgbClr>
            </a:solidFill>
          </p:spPr>
          <p:txBody>
            <a:bodyPr/>
            <a:lstStyle/>
            <a:p/>
          </p:txBody>
        </p:sp>
        <p:sp>
          <p:nvSpPr>
            <p:cNvPr id="42" name="rc42"/>
            <p:cNvSpPr/>
            <p:nvPr/>
          </p:nvSpPr>
          <p:spPr>
            <a:xfrm>
              <a:off x="3791502" y="2479248"/>
              <a:ext cx="249522" cy="1527437"/>
            </a:xfrm>
            <a:prstGeom prst="rect">
              <a:avLst/>
            </a:prstGeom>
            <a:solidFill>
              <a:srgbClr val="80BD41">
                <a:alpha val="100000"/>
              </a:srgbClr>
            </a:solidFill>
          </p:spPr>
          <p:txBody>
            <a:bodyPr/>
            <a:lstStyle/>
            <a:p/>
          </p:txBody>
        </p:sp>
        <p:sp>
          <p:nvSpPr>
            <p:cNvPr id="43" name="rc43"/>
            <p:cNvSpPr/>
            <p:nvPr/>
          </p:nvSpPr>
          <p:spPr>
            <a:xfrm>
              <a:off x="3791502" y="2432001"/>
              <a:ext cx="249522" cy="47246"/>
            </a:xfrm>
            <a:prstGeom prst="rect">
              <a:avLst/>
            </a:prstGeom>
            <a:solidFill>
              <a:srgbClr val="1CABE2">
                <a:alpha val="100000"/>
              </a:srgbClr>
            </a:solidFill>
          </p:spPr>
          <p:txBody>
            <a:bodyPr/>
            <a:lstStyle/>
            <a:p/>
          </p:txBody>
        </p:sp>
        <p:sp>
          <p:nvSpPr>
            <p:cNvPr id="44" name="rc44"/>
            <p:cNvSpPr/>
            <p:nvPr/>
          </p:nvSpPr>
          <p:spPr>
            <a:xfrm>
              <a:off x="4068750" y="2482955"/>
              <a:ext cx="249522" cy="1523730"/>
            </a:xfrm>
            <a:prstGeom prst="rect">
              <a:avLst/>
            </a:prstGeom>
            <a:solidFill>
              <a:srgbClr val="80BD41">
                <a:alpha val="100000"/>
              </a:srgbClr>
            </a:solidFill>
          </p:spPr>
          <p:txBody>
            <a:bodyPr/>
            <a:lstStyle/>
            <a:p/>
          </p:txBody>
        </p:sp>
        <p:sp>
          <p:nvSpPr>
            <p:cNvPr id="45" name="rc45"/>
            <p:cNvSpPr/>
            <p:nvPr/>
          </p:nvSpPr>
          <p:spPr>
            <a:xfrm>
              <a:off x="4068750" y="2435854"/>
              <a:ext cx="249522" cy="47100"/>
            </a:xfrm>
            <a:prstGeom prst="rect">
              <a:avLst/>
            </a:prstGeom>
            <a:solidFill>
              <a:srgbClr val="1CABE2">
                <a:alpha val="100000"/>
              </a:srgbClr>
            </a:solidFill>
          </p:spPr>
          <p:txBody>
            <a:bodyPr/>
            <a:lstStyle/>
            <a:p/>
          </p:txBody>
        </p:sp>
        <p:sp>
          <p:nvSpPr>
            <p:cNvPr id="46" name="rc46"/>
            <p:cNvSpPr/>
            <p:nvPr/>
          </p:nvSpPr>
          <p:spPr>
            <a:xfrm>
              <a:off x="4345998" y="2481792"/>
              <a:ext cx="249522" cy="1524893"/>
            </a:xfrm>
            <a:prstGeom prst="rect">
              <a:avLst/>
            </a:prstGeom>
            <a:solidFill>
              <a:srgbClr val="80BD41">
                <a:alpha val="100000"/>
              </a:srgbClr>
            </a:solidFill>
          </p:spPr>
          <p:txBody>
            <a:bodyPr/>
            <a:lstStyle/>
            <a:p/>
          </p:txBody>
        </p:sp>
        <p:sp>
          <p:nvSpPr>
            <p:cNvPr id="47" name="rc47"/>
            <p:cNvSpPr/>
            <p:nvPr/>
          </p:nvSpPr>
          <p:spPr>
            <a:xfrm>
              <a:off x="4345998" y="2434618"/>
              <a:ext cx="249522" cy="47173"/>
            </a:xfrm>
            <a:prstGeom prst="rect">
              <a:avLst/>
            </a:prstGeom>
            <a:solidFill>
              <a:srgbClr val="1CABE2">
                <a:alpha val="100000"/>
              </a:srgbClr>
            </a:solidFill>
          </p:spPr>
          <p:txBody>
            <a:bodyPr/>
            <a:lstStyle/>
            <a:p/>
          </p:txBody>
        </p:sp>
        <p:sp>
          <p:nvSpPr>
            <p:cNvPr id="48" name="rc48"/>
            <p:cNvSpPr/>
            <p:nvPr/>
          </p:nvSpPr>
          <p:spPr>
            <a:xfrm>
              <a:off x="4623245" y="2462239"/>
              <a:ext cx="249522" cy="1544445"/>
            </a:xfrm>
            <a:prstGeom prst="rect">
              <a:avLst/>
            </a:prstGeom>
            <a:solidFill>
              <a:srgbClr val="80BD41">
                <a:alpha val="100000"/>
              </a:srgbClr>
            </a:solidFill>
          </p:spPr>
          <p:txBody>
            <a:bodyPr/>
            <a:lstStyle/>
            <a:p/>
          </p:txBody>
        </p:sp>
        <p:sp>
          <p:nvSpPr>
            <p:cNvPr id="49" name="rc49"/>
            <p:cNvSpPr/>
            <p:nvPr/>
          </p:nvSpPr>
          <p:spPr>
            <a:xfrm>
              <a:off x="4623245" y="2430693"/>
              <a:ext cx="249522" cy="31546"/>
            </a:xfrm>
            <a:prstGeom prst="rect">
              <a:avLst/>
            </a:prstGeom>
            <a:solidFill>
              <a:srgbClr val="1CABE2">
                <a:alpha val="100000"/>
              </a:srgbClr>
            </a:solidFill>
          </p:spPr>
          <p:txBody>
            <a:bodyPr/>
            <a:lstStyle/>
            <a:p/>
          </p:txBody>
        </p:sp>
        <p:sp>
          <p:nvSpPr>
            <p:cNvPr id="50" name="rc50"/>
            <p:cNvSpPr/>
            <p:nvPr/>
          </p:nvSpPr>
          <p:spPr>
            <a:xfrm>
              <a:off x="4900493" y="2445957"/>
              <a:ext cx="249522" cy="1560727"/>
            </a:xfrm>
            <a:prstGeom prst="rect">
              <a:avLst/>
            </a:prstGeom>
            <a:solidFill>
              <a:srgbClr val="80BD41">
                <a:alpha val="100000"/>
              </a:srgbClr>
            </a:solidFill>
          </p:spPr>
          <p:txBody>
            <a:bodyPr/>
            <a:lstStyle/>
            <a:p/>
          </p:txBody>
        </p:sp>
        <p:sp>
          <p:nvSpPr>
            <p:cNvPr id="51" name="rc51"/>
            <p:cNvSpPr/>
            <p:nvPr/>
          </p:nvSpPr>
          <p:spPr>
            <a:xfrm>
              <a:off x="4900493" y="2430184"/>
              <a:ext cx="249522" cy="15773"/>
            </a:xfrm>
            <a:prstGeom prst="rect">
              <a:avLst/>
            </a:prstGeom>
            <a:solidFill>
              <a:srgbClr val="1CABE2">
                <a:alpha val="100000"/>
              </a:srgbClr>
            </a:solidFill>
          </p:spPr>
          <p:txBody>
            <a:bodyPr/>
            <a:lstStyle/>
            <a:p/>
          </p:txBody>
        </p:sp>
        <p:sp>
          <p:nvSpPr>
            <p:cNvPr id="52" name="rc52"/>
            <p:cNvSpPr/>
            <p:nvPr/>
          </p:nvSpPr>
          <p:spPr>
            <a:xfrm>
              <a:off x="5177741" y="2441087"/>
              <a:ext cx="249522" cy="1565597"/>
            </a:xfrm>
            <a:prstGeom prst="rect">
              <a:avLst/>
            </a:prstGeom>
            <a:solidFill>
              <a:srgbClr val="80BD41">
                <a:alpha val="100000"/>
              </a:srgbClr>
            </a:solidFill>
          </p:spPr>
          <p:txBody>
            <a:bodyPr/>
            <a:lstStyle/>
            <a:p/>
          </p:txBody>
        </p:sp>
        <p:sp>
          <p:nvSpPr>
            <p:cNvPr id="53" name="rc53"/>
            <p:cNvSpPr/>
            <p:nvPr/>
          </p:nvSpPr>
          <p:spPr>
            <a:xfrm>
              <a:off x="5177741" y="2425241"/>
              <a:ext cx="249522" cy="15845"/>
            </a:xfrm>
            <a:prstGeom prst="rect">
              <a:avLst/>
            </a:prstGeom>
            <a:solidFill>
              <a:srgbClr val="1CABE2">
                <a:alpha val="100000"/>
              </a:srgbClr>
            </a:solidFill>
          </p:spPr>
          <p:txBody>
            <a:bodyPr/>
            <a:lstStyle/>
            <a:p/>
          </p:txBody>
        </p:sp>
        <p:sp>
          <p:nvSpPr>
            <p:cNvPr id="54" name="rc54"/>
            <p:cNvSpPr/>
            <p:nvPr/>
          </p:nvSpPr>
          <p:spPr>
            <a:xfrm>
              <a:off x="5454988" y="2445884"/>
              <a:ext cx="249522" cy="1560800"/>
            </a:xfrm>
            <a:prstGeom prst="rect">
              <a:avLst/>
            </a:prstGeom>
            <a:solidFill>
              <a:srgbClr val="80BD41">
                <a:alpha val="100000"/>
              </a:srgbClr>
            </a:solidFill>
          </p:spPr>
          <p:txBody>
            <a:bodyPr/>
            <a:lstStyle/>
            <a:p/>
          </p:txBody>
        </p:sp>
        <p:sp>
          <p:nvSpPr>
            <p:cNvPr id="55" name="rc55"/>
            <p:cNvSpPr/>
            <p:nvPr/>
          </p:nvSpPr>
          <p:spPr>
            <a:xfrm>
              <a:off x="5454988" y="2414048"/>
              <a:ext cx="249522" cy="31836"/>
            </a:xfrm>
            <a:prstGeom prst="rect">
              <a:avLst/>
            </a:prstGeom>
            <a:solidFill>
              <a:srgbClr val="1CABE2">
                <a:alpha val="100000"/>
              </a:srgbClr>
            </a:solidFill>
          </p:spPr>
          <p:txBody>
            <a:bodyPr/>
            <a:lstStyle/>
            <a:p/>
          </p:txBody>
        </p:sp>
        <p:sp>
          <p:nvSpPr>
            <p:cNvPr id="56" name="rc56"/>
            <p:cNvSpPr/>
            <p:nvPr/>
          </p:nvSpPr>
          <p:spPr>
            <a:xfrm>
              <a:off x="5732236" y="2482082"/>
              <a:ext cx="249522" cy="1524602"/>
            </a:xfrm>
            <a:prstGeom prst="rect">
              <a:avLst/>
            </a:prstGeom>
            <a:solidFill>
              <a:srgbClr val="80BD41">
                <a:alpha val="100000"/>
              </a:srgbClr>
            </a:solidFill>
          </p:spPr>
          <p:txBody>
            <a:bodyPr/>
            <a:lstStyle/>
            <a:p/>
          </p:txBody>
        </p:sp>
        <p:sp>
          <p:nvSpPr>
            <p:cNvPr id="57" name="rc57"/>
            <p:cNvSpPr/>
            <p:nvPr/>
          </p:nvSpPr>
          <p:spPr>
            <a:xfrm>
              <a:off x="5732236" y="2401836"/>
              <a:ext cx="249522" cy="80246"/>
            </a:xfrm>
            <a:prstGeom prst="rect">
              <a:avLst/>
            </a:prstGeom>
            <a:solidFill>
              <a:srgbClr val="1CABE2">
                <a:alpha val="100000"/>
              </a:srgbClr>
            </a:solidFill>
          </p:spPr>
          <p:txBody>
            <a:bodyPr/>
            <a:lstStyle/>
            <a:p/>
          </p:txBody>
        </p:sp>
        <p:sp>
          <p:nvSpPr>
            <p:cNvPr id="58" name="rc58"/>
            <p:cNvSpPr/>
            <p:nvPr/>
          </p:nvSpPr>
          <p:spPr>
            <a:xfrm>
              <a:off x="6009484" y="2553170"/>
              <a:ext cx="249522" cy="1453514"/>
            </a:xfrm>
            <a:prstGeom prst="rect">
              <a:avLst/>
            </a:prstGeom>
            <a:solidFill>
              <a:srgbClr val="80BD41">
                <a:alpha val="100000"/>
              </a:srgbClr>
            </a:solidFill>
          </p:spPr>
          <p:txBody>
            <a:bodyPr/>
            <a:lstStyle/>
            <a:p/>
          </p:txBody>
        </p:sp>
        <p:sp>
          <p:nvSpPr>
            <p:cNvPr id="59" name="rc59"/>
            <p:cNvSpPr/>
            <p:nvPr/>
          </p:nvSpPr>
          <p:spPr>
            <a:xfrm>
              <a:off x="6009484" y="2391660"/>
              <a:ext cx="249522" cy="161509"/>
            </a:xfrm>
            <a:prstGeom prst="rect">
              <a:avLst/>
            </a:prstGeom>
            <a:solidFill>
              <a:srgbClr val="1CABE2">
                <a:alpha val="100000"/>
              </a:srgbClr>
            </a:solidFill>
          </p:spPr>
          <p:txBody>
            <a:bodyPr/>
            <a:lstStyle/>
            <a:p/>
          </p:txBody>
        </p:sp>
        <p:sp>
          <p:nvSpPr>
            <p:cNvPr id="60" name="rc60"/>
            <p:cNvSpPr/>
            <p:nvPr/>
          </p:nvSpPr>
          <p:spPr>
            <a:xfrm>
              <a:off x="6286731" y="2516172"/>
              <a:ext cx="249522" cy="1490512"/>
            </a:xfrm>
            <a:prstGeom prst="rect">
              <a:avLst/>
            </a:prstGeom>
            <a:solidFill>
              <a:srgbClr val="80BD41">
                <a:alpha val="100000"/>
              </a:srgbClr>
            </a:solidFill>
          </p:spPr>
          <p:txBody>
            <a:bodyPr/>
            <a:lstStyle/>
            <a:p/>
          </p:txBody>
        </p:sp>
        <p:sp>
          <p:nvSpPr>
            <p:cNvPr id="61" name="rc61"/>
            <p:cNvSpPr/>
            <p:nvPr/>
          </p:nvSpPr>
          <p:spPr>
            <a:xfrm>
              <a:off x="6286731" y="2368764"/>
              <a:ext cx="249522" cy="147408"/>
            </a:xfrm>
            <a:prstGeom prst="rect">
              <a:avLst/>
            </a:prstGeom>
            <a:solidFill>
              <a:srgbClr val="1CABE2">
                <a:alpha val="100000"/>
              </a:srgbClr>
            </a:solidFill>
          </p:spPr>
          <p:txBody>
            <a:bodyPr/>
            <a:lstStyle/>
            <a:p/>
          </p:txBody>
        </p:sp>
        <p:sp>
          <p:nvSpPr>
            <p:cNvPr id="62" name="rc62"/>
            <p:cNvSpPr/>
            <p:nvPr/>
          </p:nvSpPr>
          <p:spPr>
            <a:xfrm>
              <a:off x="6563979" y="2556005"/>
              <a:ext cx="249522" cy="1450680"/>
            </a:xfrm>
            <a:prstGeom prst="rect">
              <a:avLst/>
            </a:prstGeom>
            <a:solidFill>
              <a:srgbClr val="80BD41">
                <a:alpha val="100000"/>
              </a:srgbClr>
            </a:solidFill>
          </p:spPr>
          <p:txBody>
            <a:bodyPr/>
            <a:lstStyle/>
            <a:p/>
          </p:txBody>
        </p:sp>
        <p:sp>
          <p:nvSpPr>
            <p:cNvPr id="63" name="rc63"/>
            <p:cNvSpPr/>
            <p:nvPr/>
          </p:nvSpPr>
          <p:spPr>
            <a:xfrm>
              <a:off x="6563979" y="2358152"/>
              <a:ext cx="249522" cy="197853"/>
            </a:xfrm>
            <a:prstGeom prst="rect">
              <a:avLst/>
            </a:prstGeom>
            <a:solidFill>
              <a:srgbClr val="1CABE2">
                <a:alpha val="100000"/>
              </a:srgbClr>
            </a:solidFill>
          </p:spPr>
          <p:txBody>
            <a:bodyPr/>
            <a:lstStyle/>
            <a:p/>
          </p:txBody>
        </p:sp>
        <p:sp>
          <p:nvSpPr>
            <p:cNvPr id="64" name="rc64"/>
            <p:cNvSpPr/>
            <p:nvPr/>
          </p:nvSpPr>
          <p:spPr>
            <a:xfrm>
              <a:off x="6841227" y="2681825"/>
              <a:ext cx="249522" cy="1324859"/>
            </a:xfrm>
            <a:prstGeom prst="rect">
              <a:avLst/>
            </a:prstGeom>
            <a:solidFill>
              <a:srgbClr val="80BD41">
                <a:alpha val="100000"/>
              </a:srgbClr>
            </a:solidFill>
          </p:spPr>
          <p:txBody>
            <a:bodyPr/>
            <a:lstStyle/>
            <a:p/>
          </p:txBody>
        </p:sp>
        <p:sp>
          <p:nvSpPr>
            <p:cNvPr id="65" name="rc65"/>
            <p:cNvSpPr/>
            <p:nvPr/>
          </p:nvSpPr>
          <p:spPr>
            <a:xfrm>
              <a:off x="6841227" y="2350592"/>
              <a:ext cx="249522" cy="331233"/>
            </a:xfrm>
            <a:prstGeom prst="rect">
              <a:avLst/>
            </a:prstGeom>
            <a:solidFill>
              <a:srgbClr val="1CABE2">
                <a:alpha val="100000"/>
              </a:srgbClr>
            </a:solidFill>
          </p:spPr>
          <p:txBody>
            <a:bodyPr/>
            <a:lstStyle/>
            <a:p/>
          </p:txBody>
        </p:sp>
        <p:sp>
          <p:nvSpPr>
            <p:cNvPr id="66" name="rc66"/>
            <p:cNvSpPr/>
            <p:nvPr/>
          </p:nvSpPr>
          <p:spPr>
            <a:xfrm>
              <a:off x="7118474" y="2725001"/>
              <a:ext cx="249522" cy="1281683"/>
            </a:xfrm>
            <a:prstGeom prst="rect">
              <a:avLst/>
            </a:prstGeom>
            <a:solidFill>
              <a:srgbClr val="80BD41">
                <a:alpha val="100000"/>
              </a:srgbClr>
            </a:solidFill>
          </p:spPr>
          <p:txBody>
            <a:bodyPr/>
            <a:lstStyle/>
            <a:p/>
          </p:txBody>
        </p:sp>
        <p:sp>
          <p:nvSpPr>
            <p:cNvPr id="67" name="rc67"/>
            <p:cNvSpPr/>
            <p:nvPr/>
          </p:nvSpPr>
          <p:spPr>
            <a:xfrm>
              <a:off x="7118474" y="2342160"/>
              <a:ext cx="249522" cy="382840"/>
            </a:xfrm>
            <a:prstGeom prst="rect">
              <a:avLst/>
            </a:prstGeom>
            <a:solidFill>
              <a:srgbClr val="1CABE2">
                <a:alpha val="100000"/>
              </a:srgbClr>
            </a:solidFill>
          </p:spPr>
          <p:txBody>
            <a:bodyPr/>
            <a:lstStyle/>
            <a:p/>
          </p:txBody>
        </p:sp>
        <p:sp>
          <p:nvSpPr>
            <p:cNvPr id="68" name="rc68"/>
            <p:cNvSpPr/>
            <p:nvPr/>
          </p:nvSpPr>
          <p:spPr>
            <a:xfrm>
              <a:off x="7395722" y="2702686"/>
              <a:ext cx="249522" cy="1303998"/>
            </a:xfrm>
            <a:prstGeom prst="rect">
              <a:avLst/>
            </a:prstGeom>
            <a:solidFill>
              <a:srgbClr val="80BD41">
                <a:alpha val="100000"/>
              </a:srgbClr>
            </a:solidFill>
          </p:spPr>
          <p:txBody>
            <a:bodyPr/>
            <a:lstStyle/>
            <a:p/>
          </p:txBody>
        </p:sp>
        <p:sp>
          <p:nvSpPr>
            <p:cNvPr id="69" name="rc69"/>
            <p:cNvSpPr/>
            <p:nvPr/>
          </p:nvSpPr>
          <p:spPr>
            <a:xfrm>
              <a:off x="7395722" y="2334892"/>
              <a:ext cx="249522" cy="367794"/>
            </a:xfrm>
            <a:prstGeom prst="rect">
              <a:avLst/>
            </a:prstGeom>
            <a:solidFill>
              <a:srgbClr val="1CABE2">
                <a:alpha val="100000"/>
              </a:srgbClr>
            </a:solidFill>
          </p:spPr>
          <p:txBody>
            <a:bodyPr/>
            <a:lstStyle/>
            <a:p/>
          </p:txBody>
        </p:sp>
        <p:sp>
          <p:nvSpPr>
            <p:cNvPr id="70" name="rc70"/>
            <p:cNvSpPr/>
            <p:nvPr/>
          </p:nvSpPr>
          <p:spPr>
            <a:xfrm>
              <a:off x="7672970" y="2780243"/>
              <a:ext cx="249522" cy="1226441"/>
            </a:xfrm>
            <a:prstGeom prst="rect">
              <a:avLst/>
            </a:prstGeom>
            <a:solidFill>
              <a:srgbClr val="80BD41">
                <a:alpha val="100000"/>
              </a:srgbClr>
            </a:solidFill>
          </p:spPr>
          <p:txBody>
            <a:bodyPr/>
            <a:lstStyle/>
            <a:p/>
          </p:txBody>
        </p:sp>
        <p:sp>
          <p:nvSpPr>
            <p:cNvPr id="71" name="rc71"/>
            <p:cNvSpPr/>
            <p:nvPr/>
          </p:nvSpPr>
          <p:spPr>
            <a:xfrm>
              <a:off x="7672970" y="2326606"/>
              <a:ext cx="249522" cy="453637"/>
            </a:xfrm>
            <a:prstGeom prst="rect">
              <a:avLst/>
            </a:prstGeom>
            <a:solidFill>
              <a:srgbClr val="1CABE2">
                <a:alpha val="100000"/>
              </a:srgbClr>
            </a:solidFill>
          </p:spPr>
          <p:txBody>
            <a:bodyPr/>
            <a:lstStyle/>
            <a:p/>
          </p:txBody>
        </p:sp>
        <p:sp>
          <p:nvSpPr>
            <p:cNvPr id="72" name="rc72"/>
            <p:cNvSpPr/>
            <p:nvPr/>
          </p:nvSpPr>
          <p:spPr>
            <a:xfrm>
              <a:off x="7950217" y="2743100"/>
              <a:ext cx="249522" cy="1263584"/>
            </a:xfrm>
            <a:prstGeom prst="rect">
              <a:avLst/>
            </a:prstGeom>
            <a:solidFill>
              <a:srgbClr val="80BD41">
                <a:alpha val="100000"/>
              </a:srgbClr>
            </a:solidFill>
          </p:spPr>
          <p:txBody>
            <a:bodyPr/>
            <a:lstStyle/>
            <a:p/>
          </p:txBody>
        </p:sp>
        <p:sp>
          <p:nvSpPr>
            <p:cNvPr id="73" name="rc73"/>
            <p:cNvSpPr/>
            <p:nvPr/>
          </p:nvSpPr>
          <p:spPr>
            <a:xfrm>
              <a:off x="7950217" y="2321881"/>
              <a:ext cx="249522" cy="421219"/>
            </a:xfrm>
            <a:prstGeom prst="rect">
              <a:avLst/>
            </a:prstGeom>
            <a:solidFill>
              <a:srgbClr val="1CABE2">
                <a:alpha val="100000"/>
              </a:srgbClr>
            </a:solidFill>
          </p:spPr>
          <p:txBody>
            <a:bodyPr/>
            <a:lstStyle/>
            <a:p/>
          </p:txBody>
        </p:sp>
        <p:sp>
          <p:nvSpPr>
            <p:cNvPr id="74" name="pl74"/>
            <p:cNvSpPr/>
            <p:nvPr/>
          </p:nvSpPr>
          <p:spPr>
            <a:xfrm>
              <a:off x="1421035" y="1226758"/>
              <a:ext cx="6653943" cy="730081"/>
            </a:xfrm>
            <a:custGeom>
              <a:avLst/>
              <a:pathLst>
                <a:path w="6653943" h="730081">
                  <a:moveTo>
                    <a:pt x="0" y="140400"/>
                  </a:moveTo>
                  <a:lnTo>
                    <a:pt x="277247" y="84240"/>
                  </a:lnTo>
                  <a:lnTo>
                    <a:pt x="554495" y="112320"/>
                  </a:lnTo>
                  <a:lnTo>
                    <a:pt x="831742" y="196560"/>
                  </a:lnTo>
                  <a:lnTo>
                    <a:pt x="1108990" y="140400"/>
                  </a:lnTo>
                  <a:lnTo>
                    <a:pt x="1386238" y="28080"/>
                  </a:lnTo>
                  <a:lnTo>
                    <a:pt x="1663485" y="112320"/>
                  </a:lnTo>
                  <a:lnTo>
                    <a:pt x="1940733" y="140400"/>
                  </a:lnTo>
                  <a:lnTo>
                    <a:pt x="2217981" y="168480"/>
                  </a:lnTo>
                  <a:lnTo>
                    <a:pt x="2495228" y="56160"/>
                  </a:lnTo>
                  <a:lnTo>
                    <a:pt x="2772476" y="56160"/>
                  </a:lnTo>
                  <a:lnTo>
                    <a:pt x="3049724" y="56160"/>
                  </a:lnTo>
                  <a:lnTo>
                    <a:pt x="3326971" y="28080"/>
                  </a:lnTo>
                  <a:lnTo>
                    <a:pt x="3604219" y="0"/>
                  </a:lnTo>
                  <a:lnTo>
                    <a:pt x="3881467" y="0"/>
                  </a:lnTo>
                  <a:lnTo>
                    <a:pt x="4158714" y="28080"/>
                  </a:lnTo>
                  <a:lnTo>
                    <a:pt x="4435962" y="112320"/>
                  </a:lnTo>
                  <a:lnTo>
                    <a:pt x="4713210" y="252720"/>
                  </a:lnTo>
                  <a:lnTo>
                    <a:pt x="4990457" y="224640"/>
                  </a:lnTo>
                  <a:lnTo>
                    <a:pt x="5267705" y="308880"/>
                  </a:lnTo>
                  <a:lnTo>
                    <a:pt x="5544953" y="533521"/>
                  </a:lnTo>
                  <a:lnTo>
                    <a:pt x="5822200" y="617761"/>
                  </a:lnTo>
                  <a:lnTo>
                    <a:pt x="6099448" y="589681"/>
                  </a:lnTo>
                  <a:lnTo>
                    <a:pt x="6376696" y="730081"/>
                  </a:lnTo>
                  <a:lnTo>
                    <a:pt x="6653943" y="673921"/>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6" name="tx76"/>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0" name="tx80"/>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1" name="tx81"/>
            <p:cNvSpPr/>
            <p:nvPr/>
          </p:nvSpPr>
          <p:spPr>
            <a:xfrm>
              <a:off x="7182946" y="106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2" name="tx82"/>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3" name="tx83"/>
            <p:cNvSpPr/>
            <p:nvPr/>
          </p:nvSpPr>
          <p:spPr>
            <a:xfrm>
              <a:off x="7737441"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4" name="tx84"/>
            <p:cNvSpPr/>
            <p:nvPr/>
          </p:nvSpPr>
          <p:spPr>
            <a:xfrm>
              <a:off x="8014689"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5" name="tx85"/>
            <p:cNvSpPr/>
            <p:nvPr/>
          </p:nvSpPr>
          <p:spPr>
            <a:xfrm>
              <a:off x="1303481" y="22797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218.9</a:t>
              </a:r>
            </a:p>
          </p:txBody>
        </p:sp>
        <p:sp>
          <p:nvSpPr>
            <p:cNvPr id="86" name="tx86"/>
            <p:cNvSpPr/>
            <p:nvPr/>
          </p:nvSpPr>
          <p:spPr>
            <a:xfrm>
              <a:off x="2689720" y="22963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216.6</a:t>
              </a:r>
            </a:p>
          </p:txBody>
        </p:sp>
        <p:sp>
          <p:nvSpPr>
            <p:cNvPr id="87" name="tx87"/>
            <p:cNvSpPr/>
            <p:nvPr/>
          </p:nvSpPr>
          <p:spPr>
            <a:xfrm>
              <a:off x="4075958" y="22998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216.1</a:t>
              </a:r>
            </a:p>
          </p:txBody>
        </p:sp>
        <p:sp>
          <p:nvSpPr>
            <p:cNvPr id="88" name="tx88"/>
            <p:cNvSpPr/>
            <p:nvPr/>
          </p:nvSpPr>
          <p:spPr>
            <a:xfrm>
              <a:off x="5462196" y="22781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219.1</a:t>
              </a:r>
            </a:p>
          </p:txBody>
        </p:sp>
        <p:sp>
          <p:nvSpPr>
            <p:cNvPr id="89" name="tx89"/>
            <p:cNvSpPr/>
            <p:nvPr/>
          </p:nvSpPr>
          <p:spPr>
            <a:xfrm>
              <a:off x="6571187" y="22222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226.8</a:t>
              </a:r>
            </a:p>
          </p:txBody>
        </p:sp>
        <p:sp>
          <p:nvSpPr>
            <p:cNvPr id="90" name="tx90"/>
            <p:cNvSpPr/>
            <p:nvPr/>
          </p:nvSpPr>
          <p:spPr>
            <a:xfrm>
              <a:off x="6848435" y="22146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227.8</a:t>
              </a:r>
            </a:p>
          </p:txBody>
        </p:sp>
        <p:sp>
          <p:nvSpPr>
            <p:cNvPr id="91" name="tx91"/>
            <p:cNvSpPr/>
            <p:nvPr/>
          </p:nvSpPr>
          <p:spPr>
            <a:xfrm>
              <a:off x="7164859" y="220623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a:t>
              </a:r>
            </a:p>
          </p:txBody>
        </p:sp>
        <p:sp>
          <p:nvSpPr>
            <p:cNvPr id="92" name="tx92"/>
            <p:cNvSpPr/>
            <p:nvPr/>
          </p:nvSpPr>
          <p:spPr>
            <a:xfrm>
              <a:off x="7442107" y="2198920"/>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230</a:t>
              </a:r>
            </a:p>
          </p:txBody>
        </p:sp>
        <p:sp>
          <p:nvSpPr>
            <p:cNvPr id="93" name="tx93"/>
            <p:cNvSpPr/>
            <p:nvPr/>
          </p:nvSpPr>
          <p:spPr>
            <a:xfrm>
              <a:off x="7680178" y="219063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231.1</a:t>
              </a:r>
            </a:p>
          </p:txBody>
        </p:sp>
        <p:sp>
          <p:nvSpPr>
            <p:cNvPr id="94" name="tx94"/>
            <p:cNvSpPr/>
            <p:nvPr/>
          </p:nvSpPr>
          <p:spPr>
            <a:xfrm>
              <a:off x="7957425" y="21859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231.8</a:t>
              </a:r>
            </a:p>
          </p:txBody>
        </p:sp>
        <p:sp>
          <p:nvSpPr>
            <p:cNvPr id="95" name="pl95"/>
            <p:cNvSpPr/>
            <p:nvPr/>
          </p:nvSpPr>
          <p:spPr>
            <a:xfrm>
              <a:off x="1421035"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198678"/>
              <a:ext cx="0" cy="561601"/>
            </a:xfrm>
            <a:custGeom>
              <a:avLst/>
              <a:pathLst>
                <a:path w="0" h="561601">
                  <a:moveTo>
                    <a:pt x="0" y="5616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198678"/>
              <a:ext cx="0" cy="645841"/>
            </a:xfrm>
            <a:custGeom>
              <a:avLst/>
              <a:pathLst>
                <a:path w="0" h="645841">
                  <a:moveTo>
                    <a:pt x="0" y="64584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198678"/>
              <a:ext cx="0" cy="617761"/>
            </a:xfrm>
            <a:custGeom>
              <a:avLst/>
              <a:pathLst>
                <a:path w="0" h="617761">
                  <a:moveTo>
                    <a:pt x="0" y="61776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198678"/>
              <a:ext cx="0" cy="758161"/>
            </a:xfrm>
            <a:custGeom>
              <a:avLst/>
              <a:pathLst>
                <a:path w="0" h="758161">
                  <a:moveTo>
                    <a:pt x="0" y="75816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198678"/>
              <a:ext cx="0" cy="702001"/>
            </a:xfrm>
            <a:custGeom>
              <a:avLst/>
              <a:pathLst>
                <a:path w="0" h="702001">
                  <a:moveTo>
                    <a:pt x="0" y="702001"/>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03481" y="32238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205.8</a:t>
              </a:r>
            </a:p>
          </p:txBody>
        </p:sp>
        <p:sp>
          <p:nvSpPr>
            <p:cNvPr id="106" name="tx106"/>
            <p:cNvSpPr/>
            <p:nvPr/>
          </p:nvSpPr>
          <p:spPr>
            <a:xfrm>
              <a:off x="1329607" y="242834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a:t>
              </a:r>
            </a:p>
          </p:txBody>
        </p:sp>
        <p:sp>
          <p:nvSpPr>
            <p:cNvPr id="107" name="tx107"/>
            <p:cNvSpPr/>
            <p:nvPr/>
          </p:nvSpPr>
          <p:spPr>
            <a:xfrm>
              <a:off x="2689720" y="32001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212.3</a:t>
              </a:r>
            </a:p>
          </p:txBody>
        </p:sp>
        <p:sp>
          <p:nvSpPr>
            <p:cNvPr id="108" name="tx108"/>
            <p:cNvSpPr/>
            <p:nvPr/>
          </p:nvSpPr>
          <p:spPr>
            <a:xfrm>
              <a:off x="2741971" y="241293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09" name="tx109"/>
            <p:cNvSpPr/>
            <p:nvPr/>
          </p:nvSpPr>
          <p:spPr>
            <a:xfrm>
              <a:off x="4075958" y="32097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209.6</a:t>
              </a:r>
            </a:p>
          </p:txBody>
        </p:sp>
        <p:sp>
          <p:nvSpPr>
            <p:cNvPr id="110" name="tx110"/>
            <p:cNvSpPr/>
            <p:nvPr/>
          </p:nvSpPr>
          <p:spPr>
            <a:xfrm>
              <a:off x="4128209" y="24243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11" name="tx111"/>
            <p:cNvSpPr/>
            <p:nvPr/>
          </p:nvSpPr>
          <p:spPr>
            <a:xfrm>
              <a:off x="5462196" y="319238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214.7</a:t>
              </a:r>
            </a:p>
          </p:txBody>
        </p:sp>
        <p:sp>
          <p:nvSpPr>
            <p:cNvPr id="112" name="tx112"/>
            <p:cNvSpPr/>
            <p:nvPr/>
          </p:nvSpPr>
          <p:spPr>
            <a:xfrm>
              <a:off x="5514447" y="2396340"/>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3" name="tx113"/>
            <p:cNvSpPr/>
            <p:nvPr/>
          </p:nvSpPr>
          <p:spPr>
            <a:xfrm>
              <a:off x="6571187" y="32462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199.6</a:t>
              </a:r>
            </a:p>
          </p:txBody>
        </p:sp>
        <p:sp>
          <p:nvSpPr>
            <p:cNvPr id="114" name="tx114"/>
            <p:cNvSpPr/>
            <p:nvPr/>
          </p:nvSpPr>
          <p:spPr>
            <a:xfrm>
              <a:off x="6597312" y="242317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27.2</a:t>
              </a:r>
            </a:p>
          </p:txBody>
        </p:sp>
        <p:sp>
          <p:nvSpPr>
            <p:cNvPr id="115" name="tx115"/>
            <p:cNvSpPr/>
            <p:nvPr/>
          </p:nvSpPr>
          <p:spPr>
            <a:xfrm>
              <a:off x="6848435" y="330916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182.3</a:t>
              </a:r>
            </a:p>
          </p:txBody>
        </p:sp>
        <p:sp>
          <p:nvSpPr>
            <p:cNvPr id="116" name="tx116"/>
            <p:cNvSpPr/>
            <p:nvPr/>
          </p:nvSpPr>
          <p:spPr>
            <a:xfrm>
              <a:off x="6874560" y="24811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45.6</a:t>
              </a:r>
            </a:p>
          </p:txBody>
        </p:sp>
        <p:sp>
          <p:nvSpPr>
            <p:cNvPr id="117" name="tx117"/>
            <p:cNvSpPr/>
            <p:nvPr/>
          </p:nvSpPr>
          <p:spPr>
            <a:xfrm>
              <a:off x="7125682" y="33307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176.3</a:t>
              </a:r>
            </a:p>
          </p:txBody>
        </p:sp>
        <p:sp>
          <p:nvSpPr>
            <p:cNvPr id="118" name="tx118"/>
            <p:cNvSpPr/>
            <p:nvPr/>
          </p:nvSpPr>
          <p:spPr>
            <a:xfrm>
              <a:off x="7151808" y="24985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52.7</a:t>
              </a:r>
            </a:p>
          </p:txBody>
        </p:sp>
        <p:sp>
          <p:nvSpPr>
            <p:cNvPr id="119" name="tx119"/>
            <p:cNvSpPr/>
            <p:nvPr/>
          </p:nvSpPr>
          <p:spPr>
            <a:xfrm>
              <a:off x="7402930" y="33196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179.4</a:t>
              </a:r>
            </a:p>
          </p:txBody>
        </p:sp>
        <p:sp>
          <p:nvSpPr>
            <p:cNvPr id="120" name="tx120"/>
            <p:cNvSpPr/>
            <p:nvPr/>
          </p:nvSpPr>
          <p:spPr>
            <a:xfrm>
              <a:off x="7429055" y="24837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50.6</a:t>
              </a:r>
            </a:p>
          </p:txBody>
        </p:sp>
        <p:sp>
          <p:nvSpPr>
            <p:cNvPr id="121" name="tx121"/>
            <p:cNvSpPr/>
            <p:nvPr/>
          </p:nvSpPr>
          <p:spPr>
            <a:xfrm>
              <a:off x="7680178" y="33584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168.7</a:t>
              </a:r>
            </a:p>
          </p:txBody>
        </p:sp>
        <p:sp>
          <p:nvSpPr>
            <p:cNvPr id="122" name="tx122"/>
            <p:cNvSpPr/>
            <p:nvPr/>
          </p:nvSpPr>
          <p:spPr>
            <a:xfrm>
              <a:off x="7706303" y="25183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62.4</a:t>
              </a:r>
            </a:p>
          </p:txBody>
        </p:sp>
        <p:sp>
          <p:nvSpPr>
            <p:cNvPr id="123" name="tx123"/>
            <p:cNvSpPr/>
            <p:nvPr/>
          </p:nvSpPr>
          <p:spPr>
            <a:xfrm>
              <a:off x="7957425" y="33397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173.8</a:t>
              </a:r>
            </a:p>
          </p:txBody>
        </p:sp>
        <p:sp>
          <p:nvSpPr>
            <p:cNvPr id="124" name="tx124"/>
            <p:cNvSpPr/>
            <p:nvPr/>
          </p:nvSpPr>
          <p:spPr>
            <a:xfrm>
              <a:off x="8022728" y="249744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25" name="tx125"/>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55386" y="322770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a:off x="655386" y="25008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8" name="tx128"/>
            <p:cNvSpPr/>
            <p:nvPr/>
          </p:nvSpPr>
          <p:spPr>
            <a:xfrm>
              <a:off x="655386" y="1773902"/>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9" name="tx129"/>
            <p:cNvSpPr/>
            <p:nvPr/>
          </p:nvSpPr>
          <p:spPr>
            <a:xfrm>
              <a:off x="655386" y="104710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9" name="rc149"/>
            <p:cNvSpPr/>
            <p:nvPr/>
          </p:nvSpPr>
          <p:spPr>
            <a:xfrm>
              <a:off x="4433341" y="4909475"/>
              <a:ext cx="201456" cy="201456"/>
            </a:xfrm>
            <a:prstGeom prst="rect">
              <a:avLst/>
            </a:prstGeom>
            <a:solidFill>
              <a:srgbClr val="1CABE2">
                <a:alpha val="100000"/>
              </a:srgbClr>
            </a:solidFill>
          </p:spPr>
          <p:txBody>
            <a:bodyPr/>
            <a:lstStyle/>
            <a:p/>
          </p:txBody>
        </p:sp>
        <p:sp>
          <p:nvSpPr>
            <p:cNvPr id="150" name="rc150"/>
            <p:cNvSpPr/>
            <p:nvPr/>
          </p:nvSpPr>
          <p:spPr>
            <a:xfrm>
              <a:off x="5638429" y="4909475"/>
              <a:ext cx="201456" cy="201456"/>
            </a:xfrm>
            <a:prstGeom prst="rect">
              <a:avLst/>
            </a:prstGeom>
            <a:solidFill>
              <a:srgbClr val="80BD41">
                <a:alpha val="100000"/>
              </a:srgbClr>
            </a:solidFill>
          </p:spPr>
          <p:txBody>
            <a:bodyPr/>
            <a:lstStyle/>
            <a:p/>
          </p:txBody>
        </p:sp>
        <p:sp>
          <p:nvSpPr>
            <p:cNvPr id="151" name="tx151"/>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4" name="tx154"/>
            <p:cNvSpPr/>
            <p:nvPr/>
          </p:nvSpPr>
          <p:spPr>
            <a:xfrm>
              <a:off x="951100" y="661760"/>
              <a:ext cx="162172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Honduras, 2000-2024</a:t>
              </a:r>
            </a:p>
          </p:txBody>
        </p:sp>
        <p:sp>
          <p:nvSpPr>
            <p:cNvPr id="155" name="pl155"/>
            <p:cNvSpPr/>
            <p:nvPr/>
          </p:nvSpPr>
          <p:spPr>
            <a:xfrm>
              <a:off x="200539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42365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84190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26015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67840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71452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13277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55102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96927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38753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774644"/>
              <a:ext cx="5661092" cy="162162"/>
            </a:xfrm>
            <a:prstGeom prst="rect">
              <a:avLst/>
            </a:prstGeom>
            <a:solidFill>
              <a:srgbClr val="80BD41">
                <a:alpha val="100000"/>
              </a:srgbClr>
            </a:solidFill>
          </p:spPr>
          <p:txBody>
            <a:bodyPr/>
            <a:lstStyle/>
            <a:p/>
          </p:txBody>
        </p:sp>
        <p:sp>
          <p:nvSpPr>
            <p:cNvPr id="170" name="rc170"/>
            <p:cNvSpPr/>
            <p:nvPr/>
          </p:nvSpPr>
          <p:spPr>
            <a:xfrm>
              <a:off x="6957366" y="5774644"/>
              <a:ext cx="772096" cy="162162"/>
            </a:xfrm>
            <a:prstGeom prst="rect">
              <a:avLst/>
            </a:prstGeom>
            <a:solidFill>
              <a:srgbClr val="1CABE2">
                <a:alpha val="100000"/>
              </a:srgbClr>
            </a:solidFill>
          </p:spPr>
          <p:txBody>
            <a:bodyPr/>
            <a:lstStyle/>
            <a:p/>
          </p:txBody>
        </p:sp>
        <p:sp>
          <p:nvSpPr>
            <p:cNvPr id="171" name="rc171"/>
            <p:cNvSpPr/>
            <p:nvPr/>
          </p:nvSpPr>
          <p:spPr>
            <a:xfrm>
              <a:off x="1296273" y="5571941"/>
              <a:ext cx="4786031" cy="162162"/>
            </a:xfrm>
            <a:prstGeom prst="rect">
              <a:avLst/>
            </a:prstGeom>
            <a:solidFill>
              <a:srgbClr val="80BD41">
                <a:alpha val="100000"/>
              </a:srgbClr>
            </a:solidFill>
          </p:spPr>
          <p:txBody>
            <a:bodyPr/>
            <a:lstStyle/>
            <a:p/>
          </p:txBody>
        </p:sp>
        <p:sp>
          <p:nvSpPr>
            <p:cNvPr id="172" name="rc172"/>
            <p:cNvSpPr/>
            <p:nvPr/>
          </p:nvSpPr>
          <p:spPr>
            <a:xfrm>
              <a:off x="6082305" y="5571941"/>
              <a:ext cx="1770261" cy="162162"/>
            </a:xfrm>
            <a:prstGeom prst="rect">
              <a:avLst/>
            </a:prstGeom>
            <a:solidFill>
              <a:srgbClr val="1CABE2">
                <a:alpha val="100000"/>
              </a:srgbClr>
            </a:solidFill>
          </p:spPr>
          <p:txBody>
            <a:bodyPr/>
            <a:lstStyle/>
            <a:p/>
          </p:txBody>
        </p:sp>
        <p:sp>
          <p:nvSpPr>
            <p:cNvPr id="173" name="rc173"/>
            <p:cNvSpPr/>
            <p:nvPr/>
          </p:nvSpPr>
          <p:spPr>
            <a:xfrm>
              <a:off x="1296273" y="5369238"/>
              <a:ext cx="4930976" cy="162162"/>
            </a:xfrm>
            <a:prstGeom prst="rect">
              <a:avLst/>
            </a:prstGeom>
            <a:solidFill>
              <a:srgbClr val="80BD41">
                <a:alpha val="100000"/>
              </a:srgbClr>
            </a:solidFill>
          </p:spPr>
          <p:txBody>
            <a:bodyPr/>
            <a:lstStyle/>
            <a:p/>
          </p:txBody>
        </p:sp>
        <p:sp>
          <p:nvSpPr>
            <p:cNvPr id="174" name="rc174"/>
            <p:cNvSpPr/>
            <p:nvPr/>
          </p:nvSpPr>
          <p:spPr>
            <a:xfrm>
              <a:off x="6227250" y="5369238"/>
              <a:ext cx="1643753" cy="162162"/>
            </a:xfrm>
            <a:prstGeom prst="rect">
              <a:avLst/>
            </a:prstGeom>
            <a:solidFill>
              <a:srgbClr val="1CABE2">
                <a:alpha val="100000"/>
              </a:srgbClr>
            </a:solidFill>
          </p:spPr>
          <p:txBody>
            <a:bodyPr/>
            <a:lstStyle/>
            <a:p/>
          </p:txBody>
        </p:sp>
        <p:sp>
          <p:nvSpPr>
            <p:cNvPr id="175" name="tx175"/>
            <p:cNvSpPr/>
            <p:nvPr/>
          </p:nvSpPr>
          <p:spPr>
            <a:xfrm>
              <a:off x="7906143"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226.8</a:t>
              </a:r>
            </a:p>
          </p:txBody>
        </p:sp>
        <p:sp>
          <p:nvSpPr>
            <p:cNvPr id="176" name="tx176"/>
            <p:cNvSpPr/>
            <p:nvPr/>
          </p:nvSpPr>
          <p:spPr>
            <a:xfrm>
              <a:off x="8035700"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231.1</a:t>
              </a:r>
            </a:p>
          </p:txBody>
        </p:sp>
        <p:sp>
          <p:nvSpPr>
            <p:cNvPr id="177" name="tx177"/>
            <p:cNvSpPr/>
            <p:nvPr/>
          </p:nvSpPr>
          <p:spPr>
            <a:xfrm>
              <a:off x="8055059"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231.8</a:t>
              </a:r>
            </a:p>
          </p:txBody>
        </p:sp>
        <p:sp>
          <p:nvSpPr>
            <p:cNvPr id="178" name="tx178"/>
            <p:cNvSpPr/>
            <p:nvPr/>
          </p:nvSpPr>
          <p:spPr>
            <a:xfrm>
              <a:off x="3991181"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199.6</a:t>
              </a:r>
            </a:p>
          </p:txBody>
        </p:sp>
        <p:sp>
          <p:nvSpPr>
            <p:cNvPr id="179" name="tx179"/>
            <p:cNvSpPr/>
            <p:nvPr/>
          </p:nvSpPr>
          <p:spPr>
            <a:xfrm>
              <a:off x="7237920" y="581660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27.2</a:t>
              </a:r>
            </a:p>
          </p:txBody>
        </p:sp>
        <p:sp>
          <p:nvSpPr>
            <p:cNvPr id="180" name="tx180"/>
            <p:cNvSpPr/>
            <p:nvPr/>
          </p:nvSpPr>
          <p:spPr>
            <a:xfrm>
              <a:off x="3553651"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168.7</a:t>
              </a:r>
            </a:p>
          </p:txBody>
        </p:sp>
        <p:sp>
          <p:nvSpPr>
            <p:cNvPr id="181" name="tx181"/>
            <p:cNvSpPr/>
            <p:nvPr/>
          </p:nvSpPr>
          <p:spPr>
            <a:xfrm>
              <a:off x="6861942"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62.4</a:t>
              </a:r>
            </a:p>
          </p:txBody>
        </p:sp>
        <p:sp>
          <p:nvSpPr>
            <p:cNvPr id="182" name="tx182"/>
            <p:cNvSpPr/>
            <p:nvPr/>
          </p:nvSpPr>
          <p:spPr>
            <a:xfrm>
              <a:off x="3626123" y="5409827"/>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173.8</a:t>
              </a:r>
            </a:p>
          </p:txBody>
        </p:sp>
        <p:sp>
          <p:nvSpPr>
            <p:cNvPr id="183" name="tx183"/>
            <p:cNvSpPr/>
            <p:nvPr/>
          </p:nvSpPr>
          <p:spPr>
            <a:xfrm>
              <a:off x="6988837" y="54098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84" name="tx184"/>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2636830"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9" name="tx189"/>
            <p:cNvSpPr/>
            <p:nvPr/>
          </p:nvSpPr>
          <p:spPr>
            <a:xfrm>
              <a:off x="4016235"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0" name="tx190"/>
            <p:cNvSpPr/>
            <p:nvPr/>
          </p:nvSpPr>
          <p:spPr>
            <a:xfrm>
              <a:off x="5434486"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1" name="tx191"/>
            <p:cNvSpPr/>
            <p:nvPr/>
          </p:nvSpPr>
          <p:spPr>
            <a:xfrm>
              <a:off x="6852738"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2" name="tx192"/>
            <p:cNvSpPr/>
            <p:nvPr/>
          </p:nvSpPr>
          <p:spPr>
            <a:xfrm>
              <a:off x="827098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3" name="tx193"/>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5" name="tx195"/>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(75%) was lower than in 2019 (88%).
The number of children vaccinated with DTP3 decreased 13% compared to in 2019.
The number of surviving infants increased approximately 2% compared to in 2019.
In 2024,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69661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07647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45632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83618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121604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38654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76639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14625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152611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3898085"/>
              <a:ext cx="249014" cy="108599"/>
            </a:xfrm>
            <a:prstGeom prst="rect">
              <a:avLst/>
            </a:prstGeom>
            <a:solidFill>
              <a:srgbClr val="E2231A">
                <a:alpha val="100000"/>
              </a:srgbClr>
            </a:solidFill>
          </p:spPr>
          <p:txBody>
            <a:bodyPr/>
            <a:lstStyle/>
            <a:p/>
          </p:txBody>
        </p:sp>
        <p:sp>
          <p:nvSpPr>
            <p:cNvPr id="26" name="rc26"/>
            <p:cNvSpPr/>
            <p:nvPr/>
          </p:nvSpPr>
          <p:spPr>
            <a:xfrm>
              <a:off x="1587736" y="3952187"/>
              <a:ext cx="249014" cy="54498"/>
            </a:xfrm>
            <a:prstGeom prst="rect">
              <a:avLst/>
            </a:prstGeom>
            <a:solidFill>
              <a:srgbClr val="E2231A">
                <a:alpha val="100000"/>
              </a:srgbClr>
            </a:solidFill>
          </p:spPr>
          <p:txBody>
            <a:bodyPr/>
            <a:lstStyle/>
            <a:p/>
          </p:txBody>
        </p:sp>
        <p:sp>
          <p:nvSpPr>
            <p:cNvPr id="27" name="rc27"/>
            <p:cNvSpPr/>
            <p:nvPr/>
          </p:nvSpPr>
          <p:spPr>
            <a:xfrm>
              <a:off x="1864419" y="3843612"/>
              <a:ext cx="249014" cy="163072"/>
            </a:xfrm>
            <a:prstGeom prst="rect">
              <a:avLst/>
            </a:prstGeom>
            <a:solidFill>
              <a:srgbClr val="E2231A">
                <a:alpha val="100000"/>
              </a:srgbClr>
            </a:solidFill>
          </p:spPr>
          <p:txBody>
            <a:bodyPr/>
            <a:lstStyle/>
            <a:p/>
          </p:txBody>
        </p:sp>
        <p:sp>
          <p:nvSpPr>
            <p:cNvPr id="28" name="rc28"/>
            <p:cNvSpPr/>
            <p:nvPr/>
          </p:nvSpPr>
          <p:spPr>
            <a:xfrm>
              <a:off x="2141101" y="3736352"/>
              <a:ext cx="249014" cy="270332"/>
            </a:xfrm>
            <a:prstGeom prst="rect">
              <a:avLst/>
            </a:prstGeom>
            <a:solidFill>
              <a:srgbClr val="E2231A">
                <a:alpha val="100000"/>
              </a:srgbClr>
            </a:solidFill>
          </p:spPr>
          <p:txBody>
            <a:bodyPr/>
            <a:lstStyle/>
            <a:p/>
          </p:txBody>
        </p:sp>
        <p:sp>
          <p:nvSpPr>
            <p:cNvPr id="29" name="rc29"/>
            <p:cNvSpPr/>
            <p:nvPr/>
          </p:nvSpPr>
          <p:spPr>
            <a:xfrm>
              <a:off x="2417783" y="3575115"/>
              <a:ext cx="249014" cy="431569"/>
            </a:xfrm>
            <a:prstGeom prst="rect">
              <a:avLst/>
            </a:prstGeom>
            <a:solidFill>
              <a:srgbClr val="E2231A">
                <a:alpha val="100000"/>
              </a:srgbClr>
            </a:solidFill>
          </p:spPr>
          <p:txBody>
            <a:bodyPr/>
            <a:lstStyle/>
            <a:p/>
          </p:txBody>
        </p:sp>
        <p:sp>
          <p:nvSpPr>
            <p:cNvPr id="30" name="rc30"/>
            <p:cNvSpPr/>
            <p:nvPr/>
          </p:nvSpPr>
          <p:spPr>
            <a:xfrm>
              <a:off x="2694466" y="3791768"/>
              <a:ext cx="249014" cy="214916"/>
            </a:xfrm>
            <a:prstGeom prst="rect">
              <a:avLst/>
            </a:prstGeom>
            <a:solidFill>
              <a:srgbClr val="E2231A">
                <a:alpha val="100000"/>
              </a:srgbClr>
            </a:solidFill>
          </p:spPr>
          <p:txBody>
            <a:bodyPr/>
            <a:lstStyle/>
            <a:p/>
          </p:txBody>
        </p:sp>
        <p:sp>
          <p:nvSpPr>
            <p:cNvPr id="31" name="rc31"/>
            <p:cNvSpPr/>
            <p:nvPr/>
          </p:nvSpPr>
          <p:spPr>
            <a:xfrm>
              <a:off x="2971148" y="3739478"/>
              <a:ext cx="249014" cy="267207"/>
            </a:xfrm>
            <a:prstGeom prst="rect">
              <a:avLst/>
            </a:prstGeom>
            <a:solidFill>
              <a:srgbClr val="E2231A">
                <a:alpha val="100000"/>
              </a:srgbClr>
            </a:solidFill>
          </p:spPr>
          <p:txBody>
            <a:bodyPr/>
            <a:lstStyle/>
            <a:p/>
          </p:txBody>
        </p:sp>
        <p:sp>
          <p:nvSpPr>
            <p:cNvPr id="32" name="rc32"/>
            <p:cNvSpPr/>
            <p:nvPr/>
          </p:nvSpPr>
          <p:spPr>
            <a:xfrm>
              <a:off x="3247830" y="3685550"/>
              <a:ext cx="249014" cy="321134"/>
            </a:xfrm>
            <a:prstGeom prst="rect">
              <a:avLst/>
            </a:prstGeom>
            <a:solidFill>
              <a:srgbClr val="E2231A">
                <a:alpha val="100000"/>
              </a:srgbClr>
            </a:solidFill>
          </p:spPr>
          <p:txBody>
            <a:bodyPr/>
            <a:lstStyle/>
            <a:p/>
          </p:txBody>
        </p:sp>
        <p:sp>
          <p:nvSpPr>
            <p:cNvPr id="33" name="rc33"/>
            <p:cNvSpPr/>
            <p:nvPr/>
          </p:nvSpPr>
          <p:spPr>
            <a:xfrm>
              <a:off x="3524513" y="3631275"/>
              <a:ext cx="249014" cy="375409"/>
            </a:xfrm>
            <a:prstGeom prst="rect">
              <a:avLst/>
            </a:prstGeom>
            <a:solidFill>
              <a:srgbClr val="E2231A">
                <a:alpha val="100000"/>
              </a:srgbClr>
            </a:solidFill>
          </p:spPr>
          <p:txBody>
            <a:bodyPr/>
            <a:lstStyle/>
            <a:p/>
          </p:txBody>
        </p:sp>
        <p:sp>
          <p:nvSpPr>
            <p:cNvPr id="34" name="rc34"/>
            <p:cNvSpPr/>
            <p:nvPr/>
          </p:nvSpPr>
          <p:spPr>
            <a:xfrm>
              <a:off x="3801195" y="3899202"/>
              <a:ext cx="249014" cy="107483"/>
            </a:xfrm>
            <a:prstGeom prst="rect">
              <a:avLst/>
            </a:prstGeom>
            <a:solidFill>
              <a:srgbClr val="E2231A">
                <a:alpha val="100000"/>
              </a:srgbClr>
            </a:solidFill>
          </p:spPr>
          <p:txBody>
            <a:bodyPr/>
            <a:lstStyle/>
            <a:p/>
          </p:txBody>
        </p:sp>
        <p:sp>
          <p:nvSpPr>
            <p:cNvPr id="35" name="rc35"/>
            <p:cNvSpPr/>
            <p:nvPr/>
          </p:nvSpPr>
          <p:spPr>
            <a:xfrm>
              <a:off x="4077877" y="3899475"/>
              <a:ext cx="249014" cy="107210"/>
            </a:xfrm>
            <a:prstGeom prst="rect">
              <a:avLst/>
            </a:prstGeom>
            <a:solidFill>
              <a:srgbClr val="E2231A">
                <a:alpha val="100000"/>
              </a:srgbClr>
            </a:solidFill>
          </p:spPr>
          <p:txBody>
            <a:bodyPr/>
            <a:lstStyle/>
            <a:p/>
          </p:txBody>
        </p:sp>
        <p:sp>
          <p:nvSpPr>
            <p:cNvPr id="36" name="rc36"/>
            <p:cNvSpPr/>
            <p:nvPr/>
          </p:nvSpPr>
          <p:spPr>
            <a:xfrm>
              <a:off x="4354560" y="3845745"/>
              <a:ext cx="249014" cy="160939"/>
            </a:xfrm>
            <a:prstGeom prst="rect">
              <a:avLst/>
            </a:prstGeom>
            <a:solidFill>
              <a:srgbClr val="E2231A">
                <a:alpha val="100000"/>
              </a:srgbClr>
            </a:solidFill>
          </p:spPr>
          <p:txBody>
            <a:bodyPr/>
            <a:lstStyle/>
            <a:p/>
          </p:txBody>
        </p:sp>
        <p:sp>
          <p:nvSpPr>
            <p:cNvPr id="37" name="rc37"/>
            <p:cNvSpPr/>
            <p:nvPr/>
          </p:nvSpPr>
          <p:spPr>
            <a:xfrm>
              <a:off x="4631242" y="3845324"/>
              <a:ext cx="249014" cy="161361"/>
            </a:xfrm>
            <a:prstGeom prst="rect">
              <a:avLst/>
            </a:prstGeom>
            <a:solidFill>
              <a:srgbClr val="E2231A">
                <a:alpha val="100000"/>
              </a:srgbClr>
            </a:solidFill>
          </p:spPr>
          <p:txBody>
            <a:bodyPr/>
            <a:lstStyle/>
            <a:p/>
          </p:txBody>
        </p:sp>
        <p:sp>
          <p:nvSpPr>
            <p:cNvPr id="38" name="rc38"/>
            <p:cNvSpPr/>
            <p:nvPr/>
          </p:nvSpPr>
          <p:spPr>
            <a:xfrm>
              <a:off x="4907924" y="3845274"/>
              <a:ext cx="249014" cy="161410"/>
            </a:xfrm>
            <a:prstGeom prst="rect">
              <a:avLst/>
            </a:prstGeom>
            <a:solidFill>
              <a:srgbClr val="E2231A">
                <a:alpha val="100000"/>
              </a:srgbClr>
            </a:solidFill>
          </p:spPr>
          <p:txBody>
            <a:bodyPr/>
            <a:lstStyle/>
            <a:p/>
          </p:txBody>
        </p:sp>
        <p:sp>
          <p:nvSpPr>
            <p:cNvPr id="39" name="rc39"/>
            <p:cNvSpPr/>
            <p:nvPr/>
          </p:nvSpPr>
          <p:spPr>
            <a:xfrm>
              <a:off x="5184607" y="3844778"/>
              <a:ext cx="249014" cy="161906"/>
            </a:xfrm>
            <a:prstGeom prst="rect">
              <a:avLst/>
            </a:prstGeom>
            <a:solidFill>
              <a:srgbClr val="E2231A">
                <a:alpha val="100000"/>
              </a:srgbClr>
            </a:solidFill>
          </p:spPr>
          <p:txBody>
            <a:bodyPr/>
            <a:lstStyle/>
            <a:p/>
          </p:txBody>
        </p:sp>
        <p:sp>
          <p:nvSpPr>
            <p:cNvPr id="40" name="rc40"/>
            <p:cNvSpPr/>
            <p:nvPr/>
          </p:nvSpPr>
          <p:spPr>
            <a:xfrm>
              <a:off x="5461289" y="3897986"/>
              <a:ext cx="249014" cy="108698"/>
            </a:xfrm>
            <a:prstGeom prst="rect">
              <a:avLst/>
            </a:prstGeom>
            <a:solidFill>
              <a:srgbClr val="E2231A">
                <a:alpha val="100000"/>
              </a:srgbClr>
            </a:solidFill>
          </p:spPr>
          <p:txBody>
            <a:bodyPr/>
            <a:lstStyle/>
            <a:p/>
          </p:txBody>
        </p:sp>
        <p:sp>
          <p:nvSpPr>
            <p:cNvPr id="41" name="rc41"/>
            <p:cNvSpPr/>
            <p:nvPr/>
          </p:nvSpPr>
          <p:spPr>
            <a:xfrm>
              <a:off x="5737971" y="3897143"/>
              <a:ext cx="249014" cy="109542"/>
            </a:xfrm>
            <a:prstGeom prst="rect">
              <a:avLst/>
            </a:prstGeom>
            <a:solidFill>
              <a:srgbClr val="E2231A">
                <a:alpha val="100000"/>
              </a:srgbClr>
            </a:solidFill>
          </p:spPr>
          <p:txBody>
            <a:bodyPr/>
            <a:lstStyle/>
            <a:p/>
          </p:txBody>
        </p:sp>
        <p:sp>
          <p:nvSpPr>
            <p:cNvPr id="42" name="rc42"/>
            <p:cNvSpPr/>
            <p:nvPr/>
          </p:nvSpPr>
          <p:spPr>
            <a:xfrm>
              <a:off x="6014654" y="3896448"/>
              <a:ext cx="249014" cy="110236"/>
            </a:xfrm>
            <a:prstGeom prst="rect">
              <a:avLst/>
            </a:prstGeom>
            <a:solidFill>
              <a:srgbClr val="E2231A">
                <a:alpha val="100000"/>
              </a:srgbClr>
            </a:solidFill>
          </p:spPr>
          <p:txBody>
            <a:bodyPr/>
            <a:lstStyle/>
            <a:p/>
          </p:txBody>
        </p:sp>
        <p:sp>
          <p:nvSpPr>
            <p:cNvPr id="43" name="rc43"/>
            <p:cNvSpPr/>
            <p:nvPr/>
          </p:nvSpPr>
          <p:spPr>
            <a:xfrm>
              <a:off x="6291336" y="3503625"/>
              <a:ext cx="249014" cy="503059"/>
            </a:xfrm>
            <a:prstGeom prst="rect">
              <a:avLst/>
            </a:prstGeom>
            <a:solidFill>
              <a:srgbClr val="E2231A">
                <a:alpha val="100000"/>
              </a:srgbClr>
            </a:solidFill>
          </p:spPr>
          <p:txBody>
            <a:bodyPr/>
            <a:lstStyle/>
            <a:p/>
          </p:txBody>
        </p:sp>
        <p:sp>
          <p:nvSpPr>
            <p:cNvPr id="44" name="rc44"/>
            <p:cNvSpPr/>
            <p:nvPr/>
          </p:nvSpPr>
          <p:spPr>
            <a:xfrm>
              <a:off x="6568018" y="3387857"/>
              <a:ext cx="249014" cy="618828"/>
            </a:xfrm>
            <a:prstGeom prst="rect">
              <a:avLst/>
            </a:prstGeom>
            <a:solidFill>
              <a:srgbClr val="E2231A">
                <a:alpha val="100000"/>
              </a:srgbClr>
            </a:solidFill>
          </p:spPr>
          <p:txBody>
            <a:bodyPr/>
            <a:lstStyle/>
            <a:p/>
          </p:txBody>
        </p:sp>
        <p:sp>
          <p:nvSpPr>
            <p:cNvPr id="45" name="rc45"/>
            <p:cNvSpPr/>
            <p:nvPr/>
          </p:nvSpPr>
          <p:spPr>
            <a:xfrm>
              <a:off x="6844701" y="2989403"/>
              <a:ext cx="249014" cy="1017282"/>
            </a:xfrm>
            <a:prstGeom prst="rect">
              <a:avLst/>
            </a:prstGeom>
            <a:solidFill>
              <a:srgbClr val="E2231A">
                <a:alpha val="100000"/>
              </a:srgbClr>
            </a:solidFill>
          </p:spPr>
          <p:txBody>
            <a:bodyPr/>
            <a:lstStyle/>
            <a:p/>
          </p:txBody>
        </p:sp>
        <p:sp>
          <p:nvSpPr>
            <p:cNvPr id="46" name="rc46"/>
            <p:cNvSpPr/>
            <p:nvPr/>
          </p:nvSpPr>
          <p:spPr>
            <a:xfrm>
              <a:off x="7121383" y="2927388"/>
              <a:ext cx="249014" cy="1079296"/>
            </a:xfrm>
            <a:prstGeom prst="rect">
              <a:avLst/>
            </a:prstGeom>
            <a:solidFill>
              <a:srgbClr val="E2231A">
                <a:alpha val="100000"/>
              </a:srgbClr>
            </a:solidFill>
          </p:spPr>
          <p:txBody>
            <a:bodyPr/>
            <a:lstStyle/>
            <a:p/>
          </p:txBody>
        </p:sp>
        <p:sp>
          <p:nvSpPr>
            <p:cNvPr id="47" name="rc47"/>
            <p:cNvSpPr/>
            <p:nvPr/>
          </p:nvSpPr>
          <p:spPr>
            <a:xfrm>
              <a:off x="7398065" y="2694487"/>
              <a:ext cx="249014" cy="1312197"/>
            </a:xfrm>
            <a:prstGeom prst="rect">
              <a:avLst/>
            </a:prstGeom>
            <a:solidFill>
              <a:srgbClr val="E2231A">
                <a:alpha val="100000"/>
              </a:srgbClr>
            </a:solidFill>
          </p:spPr>
          <p:txBody>
            <a:bodyPr/>
            <a:lstStyle/>
            <a:p/>
          </p:txBody>
        </p:sp>
        <p:sp>
          <p:nvSpPr>
            <p:cNvPr id="48" name="rc48"/>
            <p:cNvSpPr/>
            <p:nvPr/>
          </p:nvSpPr>
          <p:spPr>
            <a:xfrm>
              <a:off x="7674748" y="2687964"/>
              <a:ext cx="249014" cy="1318721"/>
            </a:xfrm>
            <a:prstGeom prst="rect">
              <a:avLst/>
            </a:prstGeom>
            <a:solidFill>
              <a:srgbClr val="E2231A">
                <a:alpha val="100000"/>
              </a:srgbClr>
            </a:solidFill>
          </p:spPr>
          <p:txBody>
            <a:bodyPr/>
            <a:lstStyle/>
            <a:p/>
          </p:txBody>
        </p:sp>
        <p:sp>
          <p:nvSpPr>
            <p:cNvPr id="49" name="rc49"/>
            <p:cNvSpPr/>
            <p:nvPr/>
          </p:nvSpPr>
          <p:spPr>
            <a:xfrm>
              <a:off x="7951430" y="2799242"/>
              <a:ext cx="249014" cy="1207442"/>
            </a:xfrm>
            <a:prstGeom prst="rect">
              <a:avLst/>
            </a:prstGeom>
            <a:solidFill>
              <a:srgbClr val="E2231A">
                <a:alpha val="100000"/>
              </a:srgbClr>
            </a:solidFill>
          </p:spPr>
          <p:txBody>
            <a:bodyPr/>
            <a:lstStyle/>
            <a:p/>
          </p:txBody>
        </p:sp>
        <p:sp>
          <p:nvSpPr>
            <p:cNvPr id="50" name="rc50"/>
            <p:cNvSpPr/>
            <p:nvPr/>
          </p:nvSpPr>
          <p:spPr>
            <a:xfrm>
              <a:off x="6568018" y="3186261"/>
              <a:ext cx="249014" cy="201596"/>
            </a:xfrm>
            <a:prstGeom prst="rect">
              <a:avLst/>
            </a:prstGeom>
            <a:solidFill>
              <a:srgbClr val="B3B3B3">
                <a:alpha val="100000"/>
              </a:srgbClr>
            </a:solidFill>
          </p:spPr>
          <p:txBody>
            <a:bodyPr/>
            <a:lstStyle/>
            <a:p/>
          </p:txBody>
        </p:sp>
        <p:sp>
          <p:nvSpPr>
            <p:cNvPr id="51" name="rc51"/>
            <p:cNvSpPr/>
            <p:nvPr/>
          </p:nvSpPr>
          <p:spPr>
            <a:xfrm>
              <a:off x="6844701" y="2846174"/>
              <a:ext cx="249014" cy="143228"/>
            </a:xfrm>
            <a:prstGeom prst="rect">
              <a:avLst/>
            </a:prstGeom>
            <a:solidFill>
              <a:srgbClr val="B3B3B3">
                <a:alpha val="100000"/>
              </a:srgbClr>
            </a:solidFill>
          </p:spPr>
          <p:txBody>
            <a:bodyPr/>
            <a:lstStyle/>
            <a:p/>
          </p:txBody>
        </p:sp>
        <p:sp>
          <p:nvSpPr>
            <p:cNvPr id="52" name="rc52"/>
            <p:cNvSpPr/>
            <p:nvPr/>
          </p:nvSpPr>
          <p:spPr>
            <a:xfrm>
              <a:off x="7121383" y="2610669"/>
              <a:ext cx="249014" cy="316719"/>
            </a:xfrm>
            <a:prstGeom prst="rect">
              <a:avLst/>
            </a:prstGeom>
            <a:solidFill>
              <a:srgbClr val="B3B3B3">
                <a:alpha val="100000"/>
              </a:srgbClr>
            </a:solidFill>
          </p:spPr>
          <p:txBody>
            <a:bodyPr/>
            <a:lstStyle/>
            <a:p/>
          </p:txBody>
        </p:sp>
        <p:sp>
          <p:nvSpPr>
            <p:cNvPr id="53" name="rc53"/>
            <p:cNvSpPr/>
            <p:nvPr/>
          </p:nvSpPr>
          <p:spPr>
            <a:xfrm>
              <a:off x="7398065" y="2321881"/>
              <a:ext cx="249014" cy="372606"/>
            </a:xfrm>
            <a:prstGeom prst="rect">
              <a:avLst/>
            </a:prstGeom>
            <a:solidFill>
              <a:srgbClr val="B3B3B3">
                <a:alpha val="100000"/>
              </a:srgbClr>
            </a:solidFill>
          </p:spPr>
          <p:txBody>
            <a:bodyPr/>
            <a:lstStyle/>
            <a:p/>
          </p:txBody>
        </p:sp>
        <p:sp>
          <p:nvSpPr>
            <p:cNvPr id="54" name="rc54"/>
            <p:cNvSpPr/>
            <p:nvPr/>
          </p:nvSpPr>
          <p:spPr>
            <a:xfrm>
              <a:off x="7674748" y="2539179"/>
              <a:ext cx="249014" cy="148784"/>
            </a:xfrm>
            <a:prstGeom prst="rect">
              <a:avLst/>
            </a:prstGeom>
            <a:solidFill>
              <a:srgbClr val="B3B3B3">
                <a:alpha val="100000"/>
              </a:srgbClr>
            </a:solidFill>
          </p:spPr>
          <p:txBody>
            <a:bodyPr/>
            <a:lstStyle/>
            <a:p/>
          </p:txBody>
        </p:sp>
        <p:sp>
          <p:nvSpPr>
            <p:cNvPr id="55" name="rc55"/>
            <p:cNvSpPr/>
            <p:nvPr/>
          </p:nvSpPr>
          <p:spPr>
            <a:xfrm>
              <a:off x="7951430" y="2702301"/>
              <a:ext cx="249014" cy="96940"/>
            </a:xfrm>
            <a:prstGeom prst="rect">
              <a:avLst/>
            </a:prstGeom>
            <a:solidFill>
              <a:srgbClr val="B3B3B3">
                <a:alpha val="100000"/>
              </a:srgbClr>
            </a:solidFill>
          </p:spPr>
          <p:txBody>
            <a:bodyPr/>
            <a:lstStyle/>
            <a:p/>
          </p:txBody>
        </p:sp>
        <p:sp>
          <p:nvSpPr>
            <p:cNvPr id="56" name="pl56"/>
            <p:cNvSpPr/>
            <p:nvPr/>
          </p:nvSpPr>
          <p:spPr>
            <a:xfrm>
              <a:off x="1435561" y="1226758"/>
              <a:ext cx="6640376" cy="617761"/>
            </a:xfrm>
            <a:custGeom>
              <a:avLst/>
              <a:pathLst>
                <a:path w="6640376" h="617761">
                  <a:moveTo>
                    <a:pt x="0" y="28080"/>
                  </a:moveTo>
                  <a:lnTo>
                    <a:pt x="276682" y="0"/>
                  </a:lnTo>
                  <a:lnTo>
                    <a:pt x="553364" y="56160"/>
                  </a:lnTo>
                  <a:lnTo>
                    <a:pt x="830047" y="112320"/>
                  </a:lnTo>
                  <a:lnTo>
                    <a:pt x="1106729" y="196560"/>
                  </a:lnTo>
                  <a:lnTo>
                    <a:pt x="1383411" y="84240"/>
                  </a:lnTo>
                  <a:lnTo>
                    <a:pt x="1660094" y="112320"/>
                  </a:lnTo>
                  <a:lnTo>
                    <a:pt x="1936776" y="140400"/>
                  </a:lnTo>
                  <a:lnTo>
                    <a:pt x="2213458" y="168480"/>
                  </a:lnTo>
                  <a:lnTo>
                    <a:pt x="2490141" y="28080"/>
                  </a:lnTo>
                  <a:lnTo>
                    <a:pt x="2766823" y="28080"/>
                  </a:lnTo>
                  <a:lnTo>
                    <a:pt x="3043505" y="56160"/>
                  </a:lnTo>
                  <a:lnTo>
                    <a:pt x="3320188" y="56160"/>
                  </a:lnTo>
                  <a:lnTo>
                    <a:pt x="3596870" y="56160"/>
                  </a:lnTo>
                  <a:lnTo>
                    <a:pt x="3873552" y="56160"/>
                  </a:lnTo>
                  <a:lnTo>
                    <a:pt x="4150235" y="28080"/>
                  </a:lnTo>
                  <a:lnTo>
                    <a:pt x="4426917" y="28080"/>
                  </a:lnTo>
                  <a:lnTo>
                    <a:pt x="4703599" y="28080"/>
                  </a:lnTo>
                  <a:lnTo>
                    <a:pt x="4980282" y="224640"/>
                  </a:lnTo>
                  <a:lnTo>
                    <a:pt x="5256964" y="280800"/>
                  </a:lnTo>
                  <a:lnTo>
                    <a:pt x="5533646" y="477361"/>
                  </a:lnTo>
                  <a:lnTo>
                    <a:pt x="5810329" y="505441"/>
                  </a:lnTo>
                  <a:lnTo>
                    <a:pt x="6087011" y="617761"/>
                  </a:lnTo>
                  <a:lnTo>
                    <a:pt x="6363693" y="617761"/>
                  </a:lnTo>
                  <a:lnTo>
                    <a:pt x="6640376" y="561601"/>
                  </a:lnTo>
                </a:path>
              </a:pathLst>
            </a:custGeom>
            <a:ln w="27101" cap="flat">
              <a:solidFill>
                <a:srgbClr val="0058AB">
                  <a:alpha val="100000"/>
                </a:srgbClr>
              </a:solidFill>
              <a:prstDash val="solid"/>
              <a:round/>
            </a:ln>
          </p:spPr>
          <p:txBody>
            <a:bodyPr/>
            <a:lstStyle/>
            <a:p/>
          </p:txBody>
        </p:sp>
        <p:sp>
          <p:nvSpPr>
            <p:cNvPr id="57" name="pl57"/>
            <p:cNvSpPr/>
            <p:nvPr/>
          </p:nvSpPr>
          <p:spPr>
            <a:xfrm>
              <a:off x="6415843" y="1367159"/>
              <a:ext cx="1660094" cy="673921"/>
            </a:xfrm>
            <a:custGeom>
              <a:avLst/>
              <a:pathLst>
                <a:path w="1660094" h="673921">
                  <a:moveTo>
                    <a:pt x="0" y="0"/>
                  </a:moveTo>
                  <a:lnTo>
                    <a:pt x="276682" y="252720"/>
                  </a:lnTo>
                  <a:lnTo>
                    <a:pt x="553364" y="421200"/>
                  </a:lnTo>
                  <a:lnTo>
                    <a:pt x="830047" y="533521"/>
                  </a:lnTo>
                  <a:lnTo>
                    <a:pt x="1106729" y="673921"/>
                  </a:lnTo>
                  <a:lnTo>
                    <a:pt x="1383411" y="561601"/>
                  </a:lnTo>
                  <a:lnTo>
                    <a:pt x="1660094" y="477361"/>
                  </a:lnTo>
                </a:path>
              </a:pathLst>
            </a:custGeom>
            <a:ln w="27101" cap="flat">
              <a:solidFill>
                <a:srgbClr val="333333">
                  <a:alpha val="100000"/>
                </a:srgbClr>
              </a:solidFill>
              <a:prstDash val="solid"/>
              <a:round/>
            </a:ln>
          </p:spPr>
          <p:txBody>
            <a:bodyPr/>
            <a:lstStyle/>
            <a:p/>
          </p:txBody>
        </p:sp>
        <p:sp>
          <p:nvSpPr>
            <p:cNvPr id="58" name="tx58"/>
            <p:cNvSpPr/>
            <p:nvPr/>
          </p:nvSpPr>
          <p:spPr>
            <a:xfrm>
              <a:off x="6622187"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59" name="tx59"/>
            <p:cNvSpPr/>
            <p:nvPr/>
          </p:nvSpPr>
          <p:spPr>
            <a:xfrm>
              <a:off x="6898870" y="15211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82</a:t>
              </a:r>
            </a:p>
          </p:txBody>
        </p:sp>
        <p:sp>
          <p:nvSpPr>
            <p:cNvPr id="60" name="tx60"/>
            <p:cNvSpPr/>
            <p:nvPr/>
          </p:nvSpPr>
          <p:spPr>
            <a:xfrm>
              <a:off x="7175552" y="15492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81</a:t>
              </a:r>
            </a:p>
          </p:txBody>
        </p:sp>
        <p:sp>
          <p:nvSpPr>
            <p:cNvPr id="61" name="tx61"/>
            <p:cNvSpPr/>
            <p:nvPr/>
          </p:nvSpPr>
          <p:spPr>
            <a:xfrm>
              <a:off x="7452234" y="1664630"/>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77</a:t>
              </a:r>
            </a:p>
          </p:txBody>
        </p:sp>
        <p:sp>
          <p:nvSpPr>
            <p:cNvPr id="62" name="tx62"/>
            <p:cNvSpPr/>
            <p:nvPr/>
          </p:nvSpPr>
          <p:spPr>
            <a:xfrm>
              <a:off x="7728917" y="1664630"/>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77</a:t>
              </a:r>
            </a:p>
          </p:txBody>
        </p:sp>
        <p:sp>
          <p:nvSpPr>
            <p:cNvPr id="63" name="tx63"/>
            <p:cNvSpPr/>
            <p:nvPr/>
          </p:nvSpPr>
          <p:spPr>
            <a:xfrm>
              <a:off x="8005599" y="16053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79</a:t>
              </a:r>
            </a:p>
          </p:txBody>
        </p:sp>
        <p:sp>
          <p:nvSpPr>
            <p:cNvPr id="64" name="tx64"/>
            <p:cNvSpPr/>
            <p:nvPr/>
          </p:nvSpPr>
          <p:spPr>
            <a:xfrm>
              <a:off x="6622187" y="1681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85</a:t>
              </a:r>
            </a:p>
          </p:txBody>
        </p:sp>
        <p:sp>
          <p:nvSpPr>
            <p:cNvPr id="65" name="tx65"/>
            <p:cNvSpPr/>
            <p:nvPr/>
          </p:nvSpPr>
          <p:spPr>
            <a:xfrm>
              <a:off x="6898870" y="18498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79</a:t>
              </a:r>
            </a:p>
          </p:txBody>
        </p:sp>
        <p:sp>
          <p:nvSpPr>
            <p:cNvPr id="66" name="tx66"/>
            <p:cNvSpPr/>
            <p:nvPr/>
          </p:nvSpPr>
          <p:spPr>
            <a:xfrm>
              <a:off x="7175552" y="196368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75</a:t>
              </a:r>
            </a:p>
          </p:txBody>
        </p:sp>
        <p:sp>
          <p:nvSpPr>
            <p:cNvPr id="67" name="tx67"/>
            <p:cNvSpPr/>
            <p:nvPr/>
          </p:nvSpPr>
          <p:spPr>
            <a:xfrm>
              <a:off x="7452234" y="21025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70</a:t>
              </a:r>
            </a:p>
          </p:txBody>
        </p:sp>
        <p:sp>
          <p:nvSpPr>
            <p:cNvPr id="68" name="tx68"/>
            <p:cNvSpPr/>
            <p:nvPr/>
          </p:nvSpPr>
          <p:spPr>
            <a:xfrm>
              <a:off x="7728917" y="1992132"/>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74</a:t>
              </a:r>
            </a:p>
          </p:txBody>
        </p:sp>
        <p:sp>
          <p:nvSpPr>
            <p:cNvPr id="69" name="tx69"/>
            <p:cNvSpPr/>
            <p:nvPr/>
          </p:nvSpPr>
          <p:spPr>
            <a:xfrm>
              <a:off x="8005599" y="1909065"/>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77</a:t>
              </a:r>
            </a:p>
          </p:txBody>
        </p:sp>
        <p:sp>
          <p:nvSpPr>
            <p:cNvPr id="70" name="tx70"/>
            <p:cNvSpPr/>
            <p:nvPr/>
          </p:nvSpPr>
          <p:spPr>
            <a:xfrm>
              <a:off x="1360212" y="3913586"/>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71" name="tx71"/>
            <p:cNvSpPr/>
            <p:nvPr/>
          </p:nvSpPr>
          <p:spPr>
            <a:xfrm>
              <a:off x="2743624" y="385878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a:t>
              </a:r>
            </a:p>
          </p:txBody>
        </p:sp>
        <p:sp>
          <p:nvSpPr>
            <p:cNvPr id="72" name="tx72"/>
            <p:cNvSpPr/>
            <p:nvPr/>
          </p:nvSpPr>
          <p:spPr>
            <a:xfrm>
              <a:off x="4127035" y="391258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73" name="tx73"/>
            <p:cNvSpPr/>
            <p:nvPr/>
          </p:nvSpPr>
          <p:spPr>
            <a:xfrm>
              <a:off x="5510447" y="3913536"/>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74" name="tx74"/>
            <p:cNvSpPr/>
            <p:nvPr/>
          </p:nvSpPr>
          <p:spPr>
            <a:xfrm>
              <a:off x="6587032" y="365683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24.9</a:t>
              </a:r>
            </a:p>
          </p:txBody>
        </p:sp>
        <p:sp>
          <p:nvSpPr>
            <p:cNvPr id="75" name="tx75"/>
            <p:cNvSpPr/>
            <p:nvPr/>
          </p:nvSpPr>
          <p:spPr>
            <a:xfrm>
              <a:off x="6908918" y="34589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76" name="tx76"/>
            <p:cNvSpPr/>
            <p:nvPr/>
          </p:nvSpPr>
          <p:spPr>
            <a:xfrm>
              <a:off x="7140396" y="342654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43.5</a:t>
              </a:r>
            </a:p>
          </p:txBody>
        </p:sp>
        <p:sp>
          <p:nvSpPr>
            <p:cNvPr id="77" name="tx77"/>
            <p:cNvSpPr/>
            <p:nvPr/>
          </p:nvSpPr>
          <p:spPr>
            <a:xfrm>
              <a:off x="7417079" y="331014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52.9</a:t>
              </a:r>
            </a:p>
          </p:txBody>
        </p:sp>
        <p:sp>
          <p:nvSpPr>
            <p:cNvPr id="78" name="tx78"/>
            <p:cNvSpPr/>
            <p:nvPr/>
          </p:nvSpPr>
          <p:spPr>
            <a:xfrm>
              <a:off x="7693761" y="330683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53.2</a:t>
              </a:r>
            </a:p>
          </p:txBody>
        </p:sp>
        <p:sp>
          <p:nvSpPr>
            <p:cNvPr id="79" name="tx79"/>
            <p:cNvSpPr/>
            <p:nvPr/>
          </p:nvSpPr>
          <p:spPr>
            <a:xfrm>
              <a:off x="7970443" y="336252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48.7</a:t>
              </a:r>
            </a:p>
          </p:txBody>
        </p:sp>
        <p:sp>
          <p:nvSpPr>
            <p:cNvPr id="80" name="tx80"/>
            <p:cNvSpPr/>
            <p:nvPr/>
          </p:nvSpPr>
          <p:spPr>
            <a:xfrm>
              <a:off x="6617176" y="324661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81" name="tx81"/>
            <p:cNvSpPr/>
            <p:nvPr/>
          </p:nvSpPr>
          <p:spPr>
            <a:xfrm>
              <a:off x="6893859" y="2877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82" name="tx82"/>
            <p:cNvSpPr/>
            <p:nvPr/>
          </p:nvSpPr>
          <p:spPr>
            <a:xfrm>
              <a:off x="7140396" y="272858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83" name="tx83"/>
            <p:cNvSpPr/>
            <p:nvPr/>
          </p:nvSpPr>
          <p:spPr>
            <a:xfrm>
              <a:off x="7462283" y="2467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84" name="tx84"/>
            <p:cNvSpPr/>
            <p:nvPr/>
          </p:nvSpPr>
          <p:spPr>
            <a:xfrm>
              <a:off x="7769110" y="257313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85" name="tx85"/>
            <p:cNvSpPr/>
            <p:nvPr/>
          </p:nvSpPr>
          <p:spPr>
            <a:xfrm>
              <a:off x="8000588" y="271027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86" name="tx86"/>
            <p:cNvSpPr/>
            <p:nvPr/>
          </p:nvSpPr>
          <p:spPr>
            <a:xfrm>
              <a:off x="6597581" y="3079978"/>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33.1</a:t>
              </a:r>
            </a:p>
          </p:txBody>
        </p:sp>
        <p:sp>
          <p:nvSpPr>
            <p:cNvPr id="87" name="tx87"/>
            <p:cNvSpPr/>
            <p:nvPr/>
          </p:nvSpPr>
          <p:spPr>
            <a:xfrm>
              <a:off x="6874263" y="2739940"/>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46.8</a:t>
              </a:r>
            </a:p>
          </p:txBody>
        </p:sp>
        <p:sp>
          <p:nvSpPr>
            <p:cNvPr id="88" name="tx88"/>
            <p:cNvSpPr/>
            <p:nvPr/>
          </p:nvSpPr>
          <p:spPr>
            <a:xfrm>
              <a:off x="7150946" y="2504387"/>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56.3</a:t>
              </a:r>
            </a:p>
          </p:txBody>
        </p:sp>
        <p:sp>
          <p:nvSpPr>
            <p:cNvPr id="89" name="tx89"/>
            <p:cNvSpPr/>
            <p:nvPr/>
          </p:nvSpPr>
          <p:spPr>
            <a:xfrm>
              <a:off x="7427628" y="221564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67.9</a:t>
              </a:r>
            </a:p>
          </p:txBody>
        </p:sp>
        <p:sp>
          <p:nvSpPr>
            <p:cNvPr id="90" name="tx90"/>
            <p:cNvSpPr/>
            <p:nvPr/>
          </p:nvSpPr>
          <p:spPr>
            <a:xfrm>
              <a:off x="7704310" y="2432944"/>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59.2</a:t>
              </a:r>
            </a:p>
          </p:txBody>
        </p:sp>
        <p:sp>
          <p:nvSpPr>
            <p:cNvPr id="91" name="tx91"/>
            <p:cNvSpPr/>
            <p:nvPr/>
          </p:nvSpPr>
          <p:spPr>
            <a:xfrm>
              <a:off x="7980993" y="2596067"/>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52.6</a:t>
              </a:r>
            </a:p>
          </p:txBody>
        </p:sp>
        <p:sp>
          <p:nvSpPr>
            <p:cNvPr id="92" name="tx92"/>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3" name="tx93"/>
            <p:cNvSpPr/>
            <p:nvPr/>
          </p:nvSpPr>
          <p:spPr>
            <a:xfrm>
              <a:off x="655386" y="333442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94" name="tx94"/>
            <p:cNvSpPr/>
            <p:nvPr/>
          </p:nvSpPr>
          <p:spPr>
            <a:xfrm>
              <a:off x="655386" y="271428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95" name="tx95"/>
            <p:cNvSpPr/>
            <p:nvPr/>
          </p:nvSpPr>
          <p:spPr>
            <a:xfrm>
              <a:off x="655386" y="2094551"/>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96" name="tx96"/>
            <p:cNvSpPr/>
            <p:nvPr/>
          </p:nvSpPr>
          <p:spPr>
            <a:xfrm>
              <a:off x="577692" y="147399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97" name="tx9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8" name="tx108"/>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9" name="tx109"/>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0" name="tx110"/>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3" name="tx113"/>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4" name="pl114"/>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6" name="tx116"/>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7" name="tx117"/>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8" name="rc118"/>
            <p:cNvSpPr/>
            <p:nvPr/>
          </p:nvSpPr>
          <p:spPr>
            <a:xfrm>
              <a:off x="4686533" y="4909475"/>
              <a:ext cx="201456" cy="201456"/>
            </a:xfrm>
            <a:prstGeom prst="rect">
              <a:avLst/>
            </a:prstGeom>
            <a:solidFill>
              <a:srgbClr val="E2231A">
                <a:alpha val="100000"/>
              </a:srgbClr>
            </a:solidFill>
          </p:spPr>
          <p:txBody>
            <a:bodyPr/>
            <a:lstStyle/>
            <a:p/>
          </p:txBody>
        </p:sp>
        <p:sp>
          <p:nvSpPr>
            <p:cNvPr id="119" name="rc119"/>
            <p:cNvSpPr/>
            <p:nvPr/>
          </p:nvSpPr>
          <p:spPr>
            <a:xfrm>
              <a:off x="5650692" y="4909475"/>
              <a:ext cx="201456" cy="201456"/>
            </a:xfrm>
            <a:prstGeom prst="rect">
              <a:avLst/>
            </a:prstGeom>
            <a:solidFill>
              <a:srgbClr val="B3B3B3">
                <a:alpha val="100000"/>
              </a:srgbClr>
            </a:solidFill>
          </p:spPr>
          <p:txBody>
            <a:bodyPr/>
            <a:lstStyle/>
            <a:p/>
          </p:txBody>
        </p:sp>
        <p:sp>
          <p:nvSpPr>
            <p:cNvPr id="120" name="tx120"/>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1" name="tx121"/>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2" name="tx122"/>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3" name="tx123"/>
            <p:cNvSpPr/>
            <p:nvPr/>
          </p:nvSpPr>
          <p:spPr>
            <a:xfrm>
              <a:off x="966584" y="661760"/>
              <a:ext cx="162172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Honduras, 2000-2024</a:t>
              </a:r>
            </a:p>
          </p:txBody>
        </p:sp>
        <p:sp>
          <p:nvSpPr>
            <p:cNvPr id="124" name="pl124"/>
            <p:cNvSpPr/>
            <p:nvPr/>
          </p:nvSpPr>
          <p:spPr>
            <a:xfrm>
              <a:off x="247558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80465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13373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8" name="pl128"/>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9" name="pl129"/>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0" name="pl130"/>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64012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96919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29826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1054" y="5774644"/>
              <a:ext cx="2905165" cy="162162"/>
            </a:xfrm>
            <a:prstGeom prst="rect">
              <a:avLst/>
            </a:prstGeom>
            <a:solidFill>
              <a:srgbClr val="E2231A">
                <a:alpha val="100000"/>
              </a:srgbClr>
            </a:solidFill>
          </p:spPr>
          <p:txBody>
            <a:bodyPr/>
            <a:lstStyle/>
            <a:p/>
          </p:txBody>
        </p:sp>
        <p:sp>
          <p:nvSpPr>
            <p:cNvPr id="135" name="rc135"/>
            <p:cNvSpPr/>
            <p:nvPr/>
          </p:nvSpPr>
          <p:spPr>
            <a:xfrm>
              <a:off x="1311054" y="5571941"/>
              <a:ext cx="6190901" cy="162162"/>
            </a:xfrm>
            <a:prstGeom prst="rect">
              <a:avLst/>
            </a:prstGeom>
            <a:solidFill>
              <a:srgbClr val="E2231A">
                <a:alpha val="100000"/>
              </a:srgbClr>
            </a:solidFill>
          </p:spPr>
          <p:txBody>
            <a:bodyPr/>
            <a:lstStyle/>
            <a:p/>
          </p:txBody>
        </p:sp>
        <p:sp>
          <p:nvSpPr>
            <p:cNvPr id="136" name="rc136"/>
            <p:cNvSpPr/>
            <p:nvPr/>
          </p:nvSpPr>
          <p:spPr>
            <a:xfrm>
              <a:off x="1311054" y="5369238"/>
              <a:ext cx="5668491" cy="162162"/>
            </a:xfrm>
            <a:prstGeom prst="rect">
              <a:avLst/>
            </a:prstGeom>
            <a:solidFill>
              <a:srgbClr val="E2231A">
                <a:alpha val="100000"/>
              </a:srgbClr>
            </a:solidFill>
          </p:spPr>
          <p:txBody>
            <a:bodyPr/>
            <a:lstStyle/>
            <a:p/>
          </p:txBody>
        </p:sp>
        <p:sp>
          <p:nvSpPr>
            <p:cNvPr id="137" name="rc137"/>
            <p:cNvSpPr/>
            <p:nvPr/>
          </p:nvSpPr>
          <p:spPr>
            <a:xfrm>
              <a:off x="4216220" y="5774644"/>
              <a:ext cx="946417" cy="162162"/>
            </a:xfrm>
            <a:prstGeom prst="rect">
              <a:avLst/>
            </a:prstGeom>
            <a:solidFill>
              <a:srgbClr val="B3B3B3">
                <a:alpha val="100000"/>
              </a:srgbClr>
            </a:solidFill>
          </p:spPr>
          <p:txBody>
            <a:bodyPr/>
            <a:lstStyle/>
            <a:p/>
          </p:txBody>
        </p:sp>
        <p:sp>
          <p:nvSpPr>
            <p:cNvPr id="138" name="rc138"/>
            <p:cNvSpPr/>
            <p:nvPr/>
          </p:nvSpPr>
          <p:spPr>
            <a:xfrm>
              <a:off x="7501956" y="5571941"/>
              <a:ext cx="698488" cy="162162"/>
            </a:xfrm>
            <a:prstGeom prst="rect">
              <a:avLst/>
            </a:prstGeom>
            <a:solidFill>
              <a:srgbClr val="B3B3B3">
                <a:alpha val="100000"/>
              </a:srgbClr>
            </a:solidFill>
          </p:spPr>
          <p:txBody>
            <a:bodyPr/>
            <a:lstStyle/>
            <a:p/>
          </p:txBody>
        </p:sp>
        <p:sp>
          <p:nvSpPr>
            <p:cNvPr id="139" name="rc139"/>
            <p:cNvSpPr/>
            <p:nvPr/>
          </p:nvSpPr>
          <p:spPr>
            <a:xfrm>
              <a:off x="6979545" y="5369238"/>
              <a:ext cx="455100" cy="162162"/>
            </a:xfrm>
            <a:prstGeom prst="rect">
              <a:avLst/>
            </a:prstGeom>
            <a:solidFill>
              <a:srgbClr val="B3B3B3">
                <a:alpha val="100000"/>
              </a:srgbClr>
            </a:solidFill>
          </p:spPr>
          <p:txBody>
            <a:bodyPr/>
            <a:lstStyle/>
            <a:p/>
          </p:txBody>
        </p:sp>
        <p:sp>
          <p:nvSpPr>
            <p:cNvPr id="140" name="tx140"/>
            <p:cNvSpPr/>
            <p:nvPr/>
          </p:nvSpPr>
          <p:spPr>
            <a:xfrm>
              <a:off x="5275164"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33.1</a:t>
              </a:r>
            </a:p>
          </p:txBody>
        </p:sp>
        <p:sp>
          <p:nvSpPr>
            <p:cNvPr id="141" name="tx141"/>
            <p:cNvSpPr/>
            <p:nvPr/>
          </p:nvSpPr>
          <p:spPr>
            <a:xfrm>
              <a:off x="8312971"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59.2</a:t>
              </a:r>
            </a:p>
          </p:txBody>
        </p:sp>
        <p:sp>
          <p:nvSpPr>
            <p:cNvPr id="142" name="tx142"/>
            <p:cNvSpPr/>
            <p:nvPr/>
          </p:nvSpPr>
          <p:spPr>
            <a:xfrm>
              <a:off x="7547172"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52.6</a:t>
              </a:r>
            </a:p>
          </p:txBody>
        </p:sp>
        <p:sp>
          <p:nvSpPr>
            <p:cNvPr id="143" name="tx143"/>
            <p:cNvSpPr/>
            <p:nvPr/>
          </p:nvSpPr>
          <p:spPr>
            <a:xfrm>
              <a:off x="2651110"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24.9</a:t>
              </a:r>
            </a:p>
          </p:txBody>
        </p:sp>
        <p:sp>
          <p:nvSpPr>
            <p:cNvPr id="144" name="tx144"/>
            <p:cNvSpPr/>
            <p:nvPr/>
          </p:nvSpPr>
          <p:spPr>
            <a:xfrm>
              <a:off x="4293978"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53.2</a:t>
              </a:r>
            </a:p>
          </p:txBody>
        </p:sp>
        <p:sp>
          <p:nvSpPr>
            <p:cNvPr id="145" name="tx145"/>
            <p:cNvSpPr/>
            <p:nvPr/>
          </p:nvSpPr>
          <p:spPr>
            <a:xfrm>
              <a:off x="403277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48.7</a:t>
              </a:r>
            </a:p>
          </p:txBody>
        </p:sp>
        <p:sp>
          <p:nvSpPr>
            <p:cNvPr id="146" name="tx146"/>
            <p:cNvSpPr/>
            <p:nvPr/>
          </p:nvSpPr>
          <p:spPr>
            <a:xfrm>
              <a:off x="4609056"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8.1</a:t>
              </a:r>
            </a:p>
          </p:txBody>
        </p:sp>
        <p:sp>
          <p:nvSpPr>
            <p:cNvPr id="147" name="tx147"/>
            <p:cNvSpPr/>
            <p:nvPr/>
          </p:nvSpPr>
          <p:spPr>
            <a:xfrm>
              <a:off x="7819045" y="5609886"/>
              <a:ext cx="64309"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a:t>
              </a:r>
            </a:p>
          </p:txBody>
        </p:sp>
        <p:sp>
          <p:nvSpPr>
            <p:cNvPr id="148" name="tx148"/>
            <p:cNvSpPr/>
            <p:nvPr/>
          </p:nvSpPr>
          <p:spPr>
            <a:xfrm>
              <a:off x="7126723" y="540712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a:t>
              </a:r>
            </a:p>
          </p:txBody>
        </p:sp>
        <p:sp>
          <p:nvSpPr>
            <p:cNvPr id="149" name="tx149"/>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0" name="tx150"/>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3" name="tx153"/>
            <p:cNvSpPr/>
            <p:nvPr/>
          </p:nvSpPr>
          <p:spPr>
            <a:xfrm>
              <a:off x="3515840"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54" name="tx154"/>
            <p:cNvSpPr/>
            <p:nvPr/>
          </p:nvSpPr>
          <p:spPr>
            <a:xfrm>
              <a:off x="5844911"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55" name="tx155"/>
            <p:cNvSpPr/>
            <p:nvPr/>
          </p:nvSpPr>
          <p:spPr>
            <a:xfrm>
              <a:off x="8173981"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56" name="tx156"/>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7" name="tx15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8" name="tx158"/>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79%. This is lower than in 2019, where coverage was 89%.
49,000 children missed their routine first dose of measles vaccine.
MCV2 is typically administered to children between 18 months and five years old. MCV2 coverage increased to 77%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628545"/>
            </a:xfrm>
            <a:custGeom>
              <a:avLst/>
              <a:pathLst>
                <a:path w="3397293" h="628545">
                  <a:moveTo>
                    <a:pt x="0" y="28570"/>
                  </a:moveTo>
                  <a:lnTo>
                    <a:pt x="141553" y="0"/>
                  </a:lnTo>
                  <a:lnTo>
                    <a:pt x="283107" y="57140"/>
                  </a:lnTo>
                  <a:lnTo>
                    <a:pt x="424661" y="114281"/>
                  </a:lnTo>
                  <a:lnTo>
                    <a:pt x="566215" y="199991"/>
                  </a:lnTo>
                  <a:lnTo>
                    <a:pt x="707769" y="85710"/>
                  </a:lnTo>
                  <a:lnTo>
                    <a:pt x="849323" y="114281"/>
                  </a:lnTo>
                  <a:lnTo>
                    <a:pt x="990877" y="142851"/>
                  </a:lnTo>
                  <a:lnTo>
                    <a:pt x="1132431" y="171421"/>
                  </a:lnTo>
                  <a:lnTo>
                    <a:pt x="1273984" y="28570"/>
                  </a:lnTo>
                  <a:lnTo>
                    <a:pt x="1415538" y="28570"/>
                  </a:lnTo>
                  <a:lnTo>
                    <a:pt x="1557092" y="57140"/>
                  </a:lnTo>
                  <a:lnTo>
                    <a:pt x="1698646" y="57140"/>
                  </a:lnTo>
                  <a:lnTo>
                    <a:pt x="1840200" y="57140"/>
                  </a:lnTo>
                  <a:lnTo>
                    <a:pt x="1981754" y="57140"/>
                  </a:lnTo>
                  <a:lnTo>
                    <a:pt x="2123308" y="28570"/>
                  </a:lnTo>
                  <a:lnTo>
                    <a:pt x="2264862" y="28570"/>
                  </a:lnTo>
                  <a:lnTo>
                    <a:pt x="2406416" y="28570"/>
                  </a:lnTo>
                  <a:lnTo>
                    <a:pt x="2547969" y="228562"/>
                  </a:lnTo>
                  <a:lnTo>
                    <a:pt x="2689523" y="285702"/>
                  </a:lnTo>
                  <a:lnTo>
                    <a:pt x="2831077" y="485694"/>
                  </a:lnTo>
                  <a:lnTo>
                    <a:pt x="2972631" y="514264"/>
                  </a:lnTo>
                  <a:lnTo>
                    <a:pt x="3114185" y="628545"/>
                  </a:lnTo>
                  <a:lnTo>
                    <a:pt x="3255739" y="628545"/>
                  </a:lnTo>
                  <a:lnTo>
                    <a:pt x="3397293" y="571405"/>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57140"/>
                  </a:moveTo>
                  <a:lnTo>
                    <a:pt x="141553" y="0"/>
                  </a:lnTo>
                  <a:lnTo>
                    <a:pt x="283107" y="57140"/>
                  </a:lnTo>
                  <a:lnTo>
                    <a:pt x="424661" y="28570"/>
                  </a:lnTo>
                  <a:lnTo>
                    <a:pt x="566215" y="57140"/>
                  </a:lnTo>
                  <a:lnTo>
                    <a:pt x="707769" y="85710"/>
                  </a:lnTo>
                  <a:lnTo>
                    <a:pt x="849323" y="28570"/>
                  </a:lnTo>
                  <a:lnTo>
                    <a:pt x="990877" y="28570"/>
                  </a:lnTo>
                  <a:lnTo>
                    <a:pt x="1132431" y="0"/>
                  </a:lnTo>
                  <a:lnTo>
                    <a:pt x="1273984" y="28570"/>
                  </a:lnTo>
                  <a:lnTo>
                    <a:pt x="1415538" y="57140"/>
                  </a:lnTo>
                  <a:lnTo>
                    <a:pt x="1557092" y="28570"/>
                  </a:lnTo>
                  <a:lnTo>
                    <a:pt x="1698646" y="0"/>
                  </a:lnTo>
                  <a:lnTo>
                    <a:pt x="1840200" y="85710"/>
                  </a:lnTo>
                  <a:lnTo>
                    <a:pt x="1981754" y="57140"/>
                  </a:lnTo>
                  <a:lnTo>
                    <a:pt x="2123308" y="57140"/>
                  </a:lnTo>
                  <a:lnTo>
                    <a:pt x="2264862" y="57140"/>
                  </a:lnTo>
                  <a:lnTo>
                    <a:pt x="2406416" y="257132"/>
                  </a:lnTo>
                  <a:lnTo>
                    <a:pt x="2547969" y="114281"/>
                  </a:lnTo>
                  <a:lnTo>
                    <a:pt x="2689523" y="257132"/>
                  </a:lnTo>
                  <a:lnTo>
                    <a:pt x="2831077" y="314272"/>
                  </a:lnTo>
                  <a:lnTo>
                    <a:pt x="2972631" y="342843"/>
                  </a:lnTo>
                  <a:lnTo>
                    <a:pt x="3114185" y="399983"/>
                  </a:lnTo>
                  <a:lnTo>
                    <a:pt x="3255739" y="342843"/>
                  </a:lnTo>
                  <a:lnTo>
                    <a:pt x="3397293" y="25713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628545"/>
            </a:xfrm>
            <a:custGeom>
              <a:avLst/>
              <a:pathLst>
                <a:path w="3397293" h="628545">
                  <a:moveTo>
                    <a:pt x="0" y="28570"/>
                  </a:moveTo>
                  <a:lnTo>
                    <a:pt x="141553" y="0"/>
                  </a:lnTo>
                  <a:lnTo>
                    <a:pt x="283107" y="57140"/>
                  </a:lnTo>
                  <a:lnTo>
                    <a:pt x="424661" y="114281"/>
                  </a:lnTo>
                  <a:lnTo>
                    <a:pt x="566215" y="199991"/>
                  </a:lnTo>
                  <a:lnTo>
                    <a:pt x="707769" y="85710"/>
                  </a:lnTo>
                  <a:lnTo>
                    <a:pt x="849323" y="114281"/>
                  </a:lnTo>
                  <a:lnTo>
                    <a:pt x="990877" y="142851"/>
                  </a:lnTo>
                  <a:lnTo>
                    <a:pt x="1132431" y="171421"/>
                  </a:lnTo>
                  <a:lnTo>
                    <a:pt x="1273984" y="28570"/>
                  </a:lnTo>
                  <a:lnTo>
                    <a:pt x="1415538" y="28570"/>
                  </a:lnTo>
                  <a:lnTo>
                    <a:pt x="1557092" y="57140"/>
                  </a:lnTo>
                  <a:lnTo>
                    <a:pt x="1698646" y="57140"/>
                  </a:lnTo>
                  <a:lnTo>
                    <a:pt x="1840200" y="57140"/>
                  </a:lnTo>
                  <a:lnTo>
                    <a:pt x="1981754" y="57140"/>
                  </a:lnTo>
                  <a:lnTo>
                    <a:pt x="2123308" y="28570"/>
                  </a:lnTo>
                  <a:lnTo>
                    <a:pt x="2264862" y="28570"/>
                  </a:lnTo>
                  <a:lnTo>
                    <a:pt x="2406416" y="28570"/>
                  </a:lnTo>
                  <a:lnTo>
                    <a:pt x="2547969" y="228562"/>
                  </a:lnTo>
                  <a:lnTo>
                    <a:pt x="2689523" y="285702"/>
                  </a:lnTo>
                  <a:lnTo>
                    <a:pt x="2831077" y="485694"/>
                  </a:lnTo>
                  <a:lnTo>
                    <a:pt x="2972631" y="514264"/>
                  </a:lnTo>
                  <a:lnTo>
                    <a:pt x="3114185" y="628545"/>
                  </a:lnTo>
                  <a:lnTo>
                    <a:pt x="3255739" y="628545"/>
                  </a:lnTo>
                  <a:lnTo>
                    <a:pt x="3397293" y="571405"/>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714256"/>
            </a:xfrm>
            <a:custGeom>
              <a:avLst/>
              <a:pathLst>
                <a:path w="0" h="714256">
                  <a:moveTo>
                    <a:pt x="0" y="0"/>
                  </a:moveTo>
                  <a:lnTo>
                    <a:pt x="0" y="714256"/>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657115"/>
            </a:xfrm>
            <a:custGeom>
              <a:avLst/>
              <a:pathLst>
                <a:path w="0" h="657115">
                  <a:moveTo>
                    <a:pt x="0" y="0"/>
                  </a:moveTo>
                  <a:lnTo>
                    <a:pt x="0" y="657115"/>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628545"/>
            </a:xfrm>
            <a:custGeom>
              <a:avLst/>
              <a:pathLst>
                <a:path w="3397293" h="628545">
                  <a:moveTo>
                    <a:pt x="0" y="28570"/>
                  </a:moveTo>
                  <a:lnTo>
                    <a:pt x="141553" y="0"/>
                  </a:lnTo>
                  <a:lnTo>
                    <a:pt x="283107" y="57140"/>
                  </a:lnTo>
                  <a:lnTo>
                    <a:pt x="424661" y="114281"/>
                  </a:lnTo>
                  <a:lnTo>
                    <a:pt x="566215" y="199991"/>
                  </a:lnTo>
                  <a:lnTo>
                    <a:pt x="707769" y="85710"/>
                  </a:lnTo>
                  <a:lnTo>
                    <a:pt x="849323" y="114281"/>
                  </a:lnTo>
                  <a:lnTo>
                    <a:pt x="990877" y="142851"/>
                  </a:lnTo>
                  <a:lnTo>
                    <a:pt x="1132431" y="171421"/>
                  </a:lnTo>
                  <a:lnTo>
                    <a:pt x="1273984" y="28570"/>
                  </a:lnTo>
                  <a:lnTo>
                    <a:pt x="1415538" y="28570"/>
                  </a:lnTo>
                  <a:lnTo>
                    <a:pt x="1557092" y="57140"/>
                  </a:lnTo>
                  <a:lnTo>
                    <a:pt x="1698646" y="57140"/>
                  </a:lnTo>
                  <a:lnTo>
                    <a:pt x="1840200" y="57140"/>
                  </a:lnTo>
                  <a:lnTo>
                    <a:pt x="1981754" y="57140"/>
                  </a:lnTo>
                  <a:lnTo>
                    <a:pt x="2123308" y="28570"/>
                  </a:lnTo>
                  <a:lnTo>
                    <a:pt x="2264862" y="28570"/>
                  </a:lnTo>
                  <a:lnTo>
                    <a:pt x="2406416" y="28570"/>
                  </a:lnTo>
                  <a:lnTo>
                    <a:pt x="2547969" y="228562"/>
                  </a:lnTo>
                  <a:lnTo>
                    <a:pt x="2689523" y="285702"/>
                  </a:lnTo>
                  <a:lnTo>
                    <a:pt x="2831077" y="485694"/>
                  </a:lnTo>
                  <a:lnTo>
                    <a:pt x="2972631" y="514264"/>
                  </a:lnTo>
                  <a:lnTo>
                    <a:pt x="3114185" y="628545"/>
                  </a:lnTo>
                  <a:lnTo>
                    <a:pt x="3255739" y="628545"/>
                  </a:lnTo>
                  <a:lnTo>
                    <a:pt x="3397293" y="571405"/>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8" name="tx38"/>
            <p:cNvSpPr/>
            <p:nvPr/>
          </p:nvSpPr>
          <p:spPr>
            <a:xfrm>
              <a:off x="4316414" y="83882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680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4730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4730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1166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412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4401" y="4831778"/>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Honduras</a:t>
              </a:r>
            </a:p>
          </p:txBody>
        </p:sp>
        <p:sp>
          <p:nvSpPr>
            <p:cNvPr id="60" name="tx60"/>
            <p:cNvSpPr/>
            <p:nvPr/>
          </p:nvSpPr>
          <p:spPr>
            <a:xfrm>
              <a:off x="287876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41220"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93776" y="471005"/>
              <a:ext cx="265167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Honduras,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084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513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2942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370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798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865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722791"/>
              <a:ext cx="3397293" cy="1885636"/>
            </a:xfrm>
            <a:custGeom>
              <a:avLst/>
              <a:pathLst>
                <a:path w="3397293" h="1885636">
                  <a:moveTo>
                    <a:pt x="0" y="85710"/>
                  </a:moveTo>
                  <a:lnTo>
                    <a:pt x="141553" y="0"/>
                  </a:lnTo>
                  <a:lnTo>
                    <a:pt x="283107" y="171421"/>
                  </a:lnTo>
                  <a:lnTo>
                    <a:pt x="424661" y="342843"/>
                  </a:lnTo>
                  <a:lnTo>
                    <a:pt x="566215" y="599975"/>
                  </a:lnTo>
                  <a:lnTo>
                    <a:pt x="707769" y="257132"/>
                  </a:lnTo>
                  <a:lnTo>
                    <a:pt x="849323" y="342843"/>
                  </a:lnTo>
                  <a:lnTo>
                    <a:pt x="990877" y="428553"/>
                  </a:lnTo>
                  <a:lnTo>
                    <a:pt x="1132431" y="514264"/>
                  </a:lnTo>
                  <a:lnTo>
                    <a:pt x="1273984" y="85710"/>
                  </a:lnTo>
                  <a:lnTo>
                    <a:pt x="1415538" y="85710"/>
                  </a:lnTo>
                  <a:lnTo>
                    <a:pt x="1557092" y="171421"/>
                  </a:lnTo>
                  <a:lnTo>
                    <a:pt x="1698646" y="171421"/>
                  </a:lnTo>
                  <a:lnTo>
                    <a:pt x="1840200" y="171421"/>
                  </a:lnTo>
                  <a:lnTo>
                    <a:pt x="1981754" y="171421"/>
                  </a:lnTo>
                  <a:lnTo>
                    <a:pt x="2123308" y="85710"/>
                  </a:lnTo>
                  <a:lnTo>
                    <a:pt x="2264862" y="85710"/>
                  </a:lnTo>
                  <a:lnTo>
                    <a:pt x="2406416" y="85710"/>
                  </a:lnTo>
                  <a:lnTo>
                    <a:pt x="2547969" y="685686"/>
                  </a:lnTo>
                  <a:lnTo>
                    <a:pt x="2689523" y="857107"/>
                  </a:lnTo>
                  <a:lnTo>
                    <a:pt x="2831077" y="1457082"/>
                  </a:lnTo>
                  <a:lnTo>
                    <a:pt x="2972631" y="1542793"/>
                  </a:lnTo>
                  <a:lnTo>
                    <a:pt x="3114185" y="1885636"/>
                  </a:lnTo>
                  <a:lnTo>
                    <a:pt x="3255739" y="1885636"/>
                  </a:lnTo>
                  <a:lnTo>
                    <a:pt x="3397293" y="1714215"/>
                  </a:lnTo>
                </a:path>
              </a:pathLst>
            </a:custGeom>
            <a:ln w="27101" cap="flat">
              <a:solidFill>
                <a:srgbClr val="0058AB">
                  <a:alpha val="100000"/>
                </a:srgbClr>
              </a:solidFill>
              <a:prstDash val="solid"/>
              <a:round/>
            </a:ln>
          </p:spPr>
          <p:txBody>
            <a:bodyPr/>
            <a:lstStyle/>
            <a:p/>
          </p:txBody>
        </p:sp>
        <p:sp>
          <p:nvSpPr>
            <p:cNvPr id="79" name="pl79"/>
            <p:cNvSpPr/>
            <p:nvPr/>
          </p:nvSpPr>
          <p:spPr>
            <a:xfrm>
              <a:off x="5437664" y="2579899"/>
              <a:ext cx="3397293" cy="1285661"/>
            </a:xfrm>
            <a:custGeom>
              <a:avLst/>
              <a:pathLst>
                <a:path w="3397293" h="1285661">
                  <a:moveTo>
                    <a:pt x="0" y="1285661"/>
                  </a:moveTo>
                  <a:lnTo>
                    <a:pt x="141553" y="1199950"/>
                  </a:lnTo>
                  <a:lnTo>
                    <a:pt x="283107" y="1199950"/>
                  </a:lnTo>
                  <a:lnTo>
                    <a:pt x="424661" y="1114239"/>
                  </a:lnTo>
                  <a:lnTo>
                    <a:pt x="566215" y="942818"/>
                  </a:lnTo>
                  <a:lnTo>
                    <a:pt x="707769" y="771396"/>
                  </a:lnTo>
                  <a:lnTo>
                    <a:pt x="849323" y="599975"/>
                  </a:lnTo>
                  <a:lnTo>
                    <a:pt x="990877" y="599975"/>
                  </a:lnTo>
                  <a:lnTo>
                    <a:pt x="1132431" y="428553"/>
                  </a:lnTo>
                  <a:lnTo>
                    <a:pt x="1273984" y="257132"/>
                  </a:lnTo>
                  <a:lnTo>
                    <a:pt x="1415538" y="171421"/>
                  </a:lnTo>
                  <a:lnTo>
                    <a:pt x="1557092" y="171421"/>
                  </a:lnTo>
                  <a:lnTo>
                    <a:pt x="1698646" y="171421"/>
                  </a:lnTo>
                  <a:lnTo>
                    <a:pt x="1840200" y="171421"/>
                  </a:lnTo>
                  <a:lnTo>
                    <a:pt x="1981754" y="171421"/>
                  </a:lnTo>
                  <a:lnTo>
                    <a:pt x="2123308" y="171421"/>
                  </a:lnTo>
                  <a:lnTo>
                    <a:pt x="2264862" y="85710"/>
                  </a:lnTo>
                  <a:lnTo>
                    <a:pt x="2406416" y="85710"/>
                  </a:lnTo>
                  <a:lnTo>
                    <a:pt x="2547969" y="0"/>
                  </a:lnTo>
                  <a:lnTo>
                    <a:pt x="2689523" y="0"/>
                  </a:lnTo>
                  <a:lnTo>
                    <a:pt x="2831077" y="257132"/>
                  </a:lnTo>
                  <a:lnTo>
                    <a:pt x="2972631" y="428553"/>
                  </a:lnTo>
                  <a:lnTo>
                    <a:pt x="3114185" y="257132"/>
                  </a:lnTo>
                  <a:lnTo>
                    <a:pt x="3255739" y="257132"/>
                  </a:lnTo>
                  <a:lnTo>
                    <a:pt x="3397293" y="171421"/>
                  </a:lnTo>
                </a:path>
              </a:pathLst>
            </a:custGeom>
            <a:ln w="27101" cap="flat">
              <a:solidFill>
                <a:srgbClr val="80BD41">
                  <a:alpha val="100000"/>
                </a:srgbClr>
              </a:solidFill>
              <a:prstDash val="solid"/>
              <a:round/>
            </a:ln>
          </p:spPr>
          <p:txBody>
            <a:bodyPr/>
            <a:lstStyle/>
            <a:p/>
          </p:txBody>
        </p:sp>
        <p:sp>
          <p:nvSpPr>
            <p:cNvPr id="80" name="pl80"/>
            <p:cNvSpPr/>
            <p:nvPr/>
          </p:nvSpPr>
          <p:spPr>
            <a:xfrm>
              <a:off x="5437664" y="1808502"/>
              <a:ext cx="3397293" cy="1199950"/>
            </a:xfrm>
            <a:custGeom>
              <a:avLst/>
              <a:pathLst>
                <a:path w="3397293" h="1199950">
                  <a:moveTo>
                    <a:pt x="0" y="171421"/>
                  </a:moveTo>
                  <a:lnTo>
                    <a:pt x="141553" y="0"/>
                  </a:lnTo>
                  <a:lnTo>
                    <a:pt x="283107" y="171421"/>
                  </a:lnTo>
                  <a:lnTo>
                    <a:pt x="424661" y="85710"/>
                  </a:lnTo>
                  <a:lnTo>
                    <a:pt x="566215" y="171421"/>
                  </a:lnTo>
                  <a:lnTo>
                    <a:pt x="707769" y="257132"/>
                  </a:lnTo>
                  <a:lnTo>
                    <a:pt x="849323" y="85710"/>
                  </a:lnTo>
                  <a:lnTo>
                    <a:pt x="990877" y="85710"/>
                  </a:lnTo>
                  <a:lnTo>
                    <a:pt x="1132431" y="0"/>
                  </a:lnTo>
                  <a:lnTo>
                    <a:pt x="1273984" y="85710"/>
                  </a:lnTo>
                  <a:lnTo>
                    <a:pt x="1415538" y="171421"/>
                  </a:lnTo>
                  <a:lnTo>
                    <a:pt x="1557092" y="85710"/>
                  </a:lnTo>
                  <a:lnTo>
                    <a:pt x="1698646" y="0"/>
                  </a:lnTo>
                  <a:lnTo>
                    <a:pt x="1840200" y="257132"/>
                  </a:lnTo>
                  <a:lnTo>
                    <a:pt x="1981754" y="171421"/>
                  </a:lnTo>
                  <a:lnTo>
                    <a:pt x="2123308" y="171421"/>
                  </a:lnTo>
                  <a:lnTo>
                    <a:pt x="2264862" y="171421"/>
                  </a:lnTo>
                  <a:lnTo>
                    <a:pt x="2406416" y="771396"/>
                  </a:lnTo>
                  <a:lnTo>
                    <a:pt x="2547969" y="342843"/>
                  </a:lnTo>
                  <a:lnTo>
                    <a:pt x="2689523" y="771396"/>
                  </a:lnTo>
                  <a:lnTo>
                    <a:pt x="2831077" y="942818"/>
                  </a:lnTo>
                  <a:lnTo>
                    <a:pt x="2972631" y="1028529"/>
                  </a:lnTo>
                  <a:lnTo>
                    <a:pt x="3114185" y="1199950"/>
                  </a:lnTo>
                  <a:lnTo>
                    <a:pt x="3255739" y="1028529"/>
                  </a:lnTo>
                  <a:lnTo>
                    <a:pt x="3397293" y="771396"/>
                  </a:lnTo>
                </a:path>
              </a:pathLst>
            </a:custGeom>
            <a:ln w="27101" cap="flat">
              <a:solidFill>
                <a:srgbClr val="961A49">
                  <a:alpha val="100000"/>
                </a:srgbClr>
              </a:solidFill>
              <a:prstDash val="solid"/>
              <a:round/>
            </a:ln>
          </p:spPr>
          <p:txBody>
            <a:bodyPr/>
            <a:lstStyle/>
            <a:p/>
          </p:txBody>
        </p:sp>
        <p:sp>
          <p:nvSpPr>
            <p:cNvPr id="81" name="pl81"/>
            <p:cNvSpPr/>
            <p:nvPr/>
          </p:nvSpPr>
          <p:spPr>
            <a:xfrm>
              <a:off x="5437664" y="257989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722791"/>
              <a:ext cx="3397293" cy="1885636"/>
            </a:xfrm>
            <a:custGeom>
              <a:avLst/>
              <a:pathLst>
                <a:path w="3397293" h="1885636">
                  <a:moveTo>
                    <a:pt x="0" y="85710"/>
                  </a:moveTo>
                  <a:lnTo>
                    <a:pt x="141553" y="0"/>
                  </a:lnTo>
                  <a:lnTo>
                    <a:pt x="283107" y="171421"/>
                  </a:lnTo>
                  <a:lnTo>
                    <a:pt x="424661" y="342843"/>
                  </a:lnTo>
                  <a:lnTo>
                    <a:pt x="566215" y="599975"/>
                  </a:lnTo>
                  <a:lnTo>
                    <a:pt x="707769" y="257132"/>
                  </a:lnTo>
                  <a:lnTo>
                    <a:pt x="849323" y="342843"/>
                  </a:lnTo>
                  <a:lnTo>
                    <a:pt x="990877" y="428553"/>
                  </a:lnTo>
                  <a:lnTo>
                    <a:pt x="1132431" y="514264"/>
                  </a:lnTo>
                  <a:lnTo>
                    <a:pt x="1273984" y="85710"/>
                  </a:lnTo>
                  <a:lnTo>
                    <a:pt x="1415538" y="85710"/>
                  </a:lnTo>
                  <a:lnTo>
                    <a:pt x="1557092" y="171421"/>
                  </a:lnTo>
                  <a:lnTo>
                    <a:pt x="1698646" y="171421"/>
                  </a:lnTo>
                  <a:lnTo>
                    <a:pt x="1840200" y="171421"/>
                  </a:lnTo>
                  <a:lnTo>
                    <a:pt x="1981754" y="171421"/>
                  </a:lnTo>
                  <a:lnTo>
                    <a:pt x="2123308" y="85710"/>
                  </a:lnTo>
                  <a:lnTo>
                    <a:pt x="2264862" y="85710"/>
                  </a:lnTo>
                  <a:lnTo>
                    <a:pt x="2406416" y="85710"/>
                  </a:lnTo>
                  <a:lnTo>
                    <a:pt x="2547969" y="685686"/>
                  </a:lnTo>
                  <a:lnTo>
                    <a:pt x="2689523" y="857107"/>
                  </a:lnTo>
                  <a:lnTo>
                    <a:pt x="2831077" y="1457082"/>
                  </a:lnTo>
                  <a:lnTo>
                    <a:pt x="2972631" y="1542793"/>
                  </a:lnTo>
                  <a:lnTo>
                    <a:pt x="3114185" y="1885636"/>
                  </a:lnTo>
                  <a:lnTo>
                    <a:pt x="3255739" y="1885636"/>
                  </a:lnTo>
                  <a:lnTo>
                    <a:pt x="3397293" y="1714215"/>
                  </a:lnTo>
                </a:path>
              </a:pathLst>
            </a:custGeom>
            <a:ln w="43362" cap="flat">
              <a:solidFill>
                <a:srgbClr val="000000">
                  <a:alpha val="100000"/>
                </a:srgbClr>
              </a:solidFill>
              <a:prstDash val="solid"/>
              <a:round/>
            </a:ln>
          </p:spPr>
          <p:txBody>
            <a:bodyPr/>
            <a:lstStyle/>
            <a:p/>
          </p:txBody>
        </p:sp>
        <p:sp>
          <p:nvSpPr>
            <p:cNvPr id="83" name="pl83"/>
            <p:cNvSpPr/>
            <p:nvPr/>
          </p:nvSpPr>
          <p:spPr>
            <a:xfrm>
              <a:off x="5437664" y="1585654"/>
              <a:ext cx="0" cy="222847"/>
            </a:xfrm>
            <a:custGeom>
              <a:avLst/>
              <a:pathLst>
                <a:path w="0" h="222847">
                  <a:moveTo>
                    <a:pt x="0" y="22284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585654"/>
              <a:ext cx="0" cy="394269"/>
            </a:xfrm>
            <a:custGeom>
              <a:avLst/>
              <a:pathLst>
                <a:path w="0" h="394269">
                  <a:moveTo>
                    <a:pt x="0" y="39426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585654"/>
              <a:ext cx="0" cy="222847"/>
            </a:xfrm>
            <a:custGeom>
              <a:avLst/>
              <a:pathLst>
                <a:path w="0" h="222847">
                  <a:moveTo>
                    <a:pt x="0" y="22284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585654"/>
              <a:ext cx="0" cy="222847"/>
            </a:xfrm>
            <a:custGeom>
              <a:avLst/>
              <a:pathLst>
                <a:path w="0" h="222847">
                  <a:moveTo>
                    <a:pt x="0" y="22284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585654"/>
              <a:ext cx="0" cy="994244"/>
            </a:xfrm>
            <a:custGeom>
              <a:avLst/>
              <a:pathLst>
                <a:path w="0" h="994244">
                  <a:moveTo>
                    <a:pt x="0" y="99424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585654"/>
              <a:ext cx="0" cy="2022773"/>
            </a:xfrm>
            <a:custGeom>
              <a:avLst/>
              <a:pathLst>
                <a:path w="0" h="2022773">
                  <a:moveTo>
                    <a:pt x="0" y="202277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585654"/>
              <a:ext cx="0" cy="1851352"/>
            </a:xfrm>
            <a:custGeom>
              <a:avLst/>
              <a:pathLst>
                <a:path w="0" h="1851352">
                  <a:moveTo>
                    <a:pt x="0" y="185135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722791"/>
              <a:ext cx="3397293" cy="1885636"/>
            </a:xfrm>
            <a:custGeom>
              <a:avLst/>
              <a:pathLst>
                <a:path w="3397293" h="1885636">
                  <a:moveTo>
                    <a:pt x="0" y="85710"/>
                  </a:moveTo>
                  <a:lnTo>
                    <a:pt x="141553" y="0"/>
                  </a:lnTo>
                  <a:lnTo>
                    <a:pt x="283107" y="171421"/>
                  </a:lnTo>
                  <a:lnTo>
                    <a:pt x="424661" y="342843"/>
                  </a:lnTo>
                  <a:lnTo>
                    <a:pt x="566215" y="599975"/>
                  </a:lnTo>
                  <a:lnTo>
                    <a:pt x="707769" y="257132"/>
                  </a:lnTo>
                  <a:lnTo>
                    <a:pt x="849323" y="342843"/>
                  </a:lnTo>
                  <a:lnTo>
                    <a:pt x="990877" y="428553"/>
                  </a:lnTo>
                  <a:lnTo>
                    <a:pt x="1132431" y="514264"/>
                  </a:lnTo>
                  <a:lnTo>
                    <a:pt x="1273984" y="85710"/>
                  </a:lnTo>
                  <a:lnTo>
                    <a:pt x="1415538" y="85710"/>
                  </a:lnTo>
                  <a:lnTo>
                    <a:pt x="1557092" y="171421"/>
                  </a:lnTo>
                  <a:lnTo>
                    <a:pt x="1698646" y="171421"/>
                  </a:lnTo>
                  <a:lnTo>
                    <a:pt x="1840200" y="171421"/>
                  </a:lnTo>
                  <a:lnTo>
                    <a:pt x="1981754" y="171421"/>
                  </a:lnTo>
                  <a:lnTo>
                    <a:pt x="2123308" y="85710"/>
                  </a:lnTo>
                  <a:lnTo>
                    <a:pt x="2264862" y="85710"/>
                  </a:lnTo>
                  <a:lnTo>
                    <a:pt x="2406416" y="85710"/>
                  </a:lnTo>
                  <a:lnTo>
                    <a:pt x="2547969" y="685686"/>
                  </a:lnTo>
                  <a:lnTo>
                    <a:pt x="2689523" y="857107"/>
                  </a:lnTo>
                  <a:lnTo>
                    <a:pt x="2831077" y="1457082"/>
                  </a:lnTo>
                  <a:lnTo>
                    <a:pt x="2972631" y="1542793"/>
                  </a:lnTo>
                  <a:lnTo>
                    <a:pt x="3114185" y="1885636"/>
                  </a:lnTo>
                  <a:lnTo>
                    <a:pt x="3255739" y="1885636"/>
                  </a:lnTo>
                  <a:lnTo>
                    <a:pt x="3397293" y="1714215"/>
                  </a:lnTo>
                </a:path>
              </a:pathLst>
            </a:custGeom>
            <a:ln w="27101" cap="flat">
              <a:solidFill>
                <a:srgbClr val="0058AB">
                  <a:alpha val="100000"/>
                </a:srgbClr>
              </a:solidFill>
              <a:prstDash val="solid"/>
              <a:round/>
            </a:ln>
          </p:spPr>
          <p:txBody>
            <a:bodyPr/>
            <a:lstStyle/>
            <a:p/>
          </p:txBody>
        </p:sp>
        <p:sp>
          <p:nvSpPr>
            <p:cNvPr id="91" name="tx91"/>
            <p:cNvSpPr/>
            <p:nvPr/>
          </p:nvSpPr>
          <p:spPr>
            <a:xfrm>
              <a:off x="5407519" y="15109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2" name="tx92"/>
            <p:cNvSpPr/>
            <p:nvPr/>
          </p:nvSpPr>
          <p:spPr>
            <a:xfrm>
              <a:off x="6115288" y="151357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3" name="tx93"/>
            <p:cNvSpPr/>
            <p:nvPr/>
          </p:nvSpPr>
          <p:spPr>
            <a:xfrm>
              <a:off x="6823058" y="15109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4" name="tx94"/>
            <p:cNvSpPr/>
            <p:nvPr/>
          </p:nvSpPr>
          <p:spPr>
            <a:xfrm>
              <a:off x="7530827" y="15109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5" name="tx95"/>
            <p:cNvSpPr/>
            <p:nvPr/>
          </p:nvSpPr>
          <p:spPr>
            <a:xfrm>
              <a:off x="8097042" y="15109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15063" y="151225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7" name="tx97"/>
            <p:cNvSpPr/>
            <p:nvPr/>
          </p:nvSpPr>
          <p:spPr>
            <a:xfrm>
              <a:off x="8756617" y="151093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8" name="tx98"/>
            <p:cNvSpPr/>
            <p:nvPr/>
          </p:nvSpPr>
          <p:spPr>
            <a:xfrm>
              <a:off x="8902429" y="271220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5394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38489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52778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67067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813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96400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6400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2836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9081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31100" y="4831778"/>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Honduras</a:t>
              </a:r>
            </a:p>
          </p:txBody>
        </p:sp>
        <p:sp>
          <p:nvSpPr>
            <p:cNvPr id="117" name="tx117"/>
            <p:cNvSpPr/>
            <p:nvPr/>
          </p:nvSpPr>
          <p:spPr>
            <a:xfrm>
              <a:off x="719546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57919"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69439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44883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20326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07161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82604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3435745" cy="149993"/>
            </a:xfrm>
            <a:prstGeom prst="rect">
              <a:avLst/>
            </a:prstGeom>
            <a:solidFill>
              <a:srgbClr val="E2231A">
                <a:alpha val="80000"/>
              </a:srgbClr>
            </a:solidFill>
          </p:spPr>
          <p:txBody>
            <a:bodyPr/>
            <a:lstStyle/>
            <a:p/>
          </p:txBody>
        </p:sp>
        <p:sp>
          <p:nvSpPr>
            <p:cNvPr id="130" name="rc130"/>
            <p:cNvSpPr/>
            <p:nvPr/>
          </p:nvSpPr>
          <p:spPr>
            <a:xfrm>
              <a:off x="1317178" y="5637654"/>
              <a:ext cx="7321564" cy="149993"/>
            </a:xfrm>
            <a:prstGeom prst="rect">
              <a:avLst/>
            </a:prstGeom>
            <a:solidFill>
              <a:srgbClr val="E2231A">
                <a:alpha val="80000"/>
              </a:srgbClr>
            </a:solidFill>
          </p:spPr>
          <p:txBody>
            <a:bodyPr/>
            <a:lstStyle/>
            <a:p/>
          </p:txBody>
        </p:sp>
        <p:sp>
          <p:nvSpPr>
            <p:cNvPr id="131" name="rc131"/>
            <p:cNvSpPr/>
            <p:nvPr/>
          </p:nvSpPr>
          <p:spPr>
            <a:xfrm>
              <a:off x="1317178" y="5450161"/>
              <a:ext cx="6703745" cy="149993"/>
            </a:xfrm>
            <a:prstGeom prst="rect">
              <a:avLst/>
            </a:prstGeom>
            <a:solidFill>
              <a:srgbClr val="E2231A">
                <a:alpha val="80000"/>
              </a:srgbClr>
            </a:solidFill>
          </p:spPr>
          <p:txBody>
            <a:bodyPr/>
            <a:lstStyle/>
            <a:p/>
          </p:txBody>
        </p:sp>
        <p:sp>
          <p:nvSpPr>
            <p:cNvPr id="132" name="tx132"/>
            <p:cNvSpPr/>
            <p:nvPr/>
          </p:nvSpPr>
          <p:spPr>
            <a:xfrm>
              <a:off x="8207706" y="5658183"/>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53,000</a:t>
              </a:r>
            </a:p>
          </p:txBody>
        </p:sp>
        <p:sp>
          <p:nvSpPr>
            <p:cNvPr id="133" name="tx13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64432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8" name="tx138"/>
            <p:cNvSpPr/>
            <p:nvPr/>
          </p:nvSpPr>
          <p:spPr>
            <a:xfrm>
              <a:off x="639876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39" name="tx139"/>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0" name="tx14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1" name="tx14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Honduras (79%) was 5 percentage points lower than the global average (84%) and 7 percentage points lower than the average across all LACR countries (86%).
National MCV1 coverage was 10 percentage points lower than in 2019 (89%).
This equates to 49,000 unvaccinated children in 2024 compared to 25,000 unvaccinated children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654592"/>
              <a:ext cx="231165" cy="1801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603842"/>
              <a:ext cx="231165" cy="1852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02341"/>
              <a:ext cx="231165" cy="19538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451591"/>
              <a:ext cx="231165" cy="200463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324715"/>
              <a:ext cx="231165" cy="21315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69510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756092"/>
              <a:ext cx="231165" cy="1700132"/>
            </a:xfrm>
            <a:prstGeom prst="rect">
              <a:avLst/>
            </a:prstGeom>
            <a:solidFill>
              <a:srgbClr val="0083CF">
                <a:alpha val="100000"/>
              </a:srgbClr>
            </a:solidFill>
          </p:spPr>
          <p:txBody>
            <a:bodyPr/>
            <a:lstStyle/>
            <a:p/>
          </p:txBody>
        </p:sp>
        <p:sp>
          <p:nvSpPr>
            <p:cNvPr id="46" name="rc46"/>
            <p:cNvSpPr/>
            <p:nvPr/>
          </p:nvSpPr>
          <p:spPr>
            <a:xfrm>
              <a:off x="1099195" y="1654592"/>
              <a:ext cx="231165" cy="1801632"/>
            </a:xfrm>
            <a:prstGeom prst="rect">
              <a:avLst/>
            </a:prstGeom>
            <a:solidFill>
              <a:srgbClr val="0083CF">
                <a:alpha val="100000"/>
              </a:srgbClr>
            </a:solidFill>
          </p:spPr>
          <p:txBody>
            <a:bodyPr/>
            <a:lstStyle/>
            <a:p/>
          </p:txBody>
        </p:sp>
        <p:sp>
          <p:nvSpPr>
            <p:cNvPr id="47" name="rc47"/>
            <p:cNvSpPr/>
            <p:nvPr/>
          </p:nvSpPr>
          <p:spPr>
            <a:xfrm>
              <a:off x="1612896" y="1578467"/>
              <a:ext cx="231165" cy="1877758"/>
            </a:xfrm>
            <a:prstGeom prst="rect">
              <a:avLst/>
            </a:prstGeom>
            <a:solidFill>
              <a:srgbClr val="0083CF">
                <a:alpha val="100000"/>
              </a:srgbClr>
            </a:solidFill>
          </p:spPr>
          <p:txBody>
            <a:bodyPr/>
            <a:lstStyle/>
            <a:p/>
          </p:txBody>
        </p:sp>
        <p:sp>
          <p:nvSpPr>
            <p:cNvPr id="48" name="rc48"/>
            <p:cNvSpPr/>
            <p:nvPr/>
          </p:nvSpPr>
          <p:spPr>
            <a:xfrm>
              <a:off x="1869747" y="1502341"/>
              <a:ext cx="231165" cy="1953883"/>
            </a:xfrm>
            <a:prstGeom prst="rect">
              <a:avLst/>
            </a:prstGeom>
            <a:solidFill>
              <a:srgbClr val="0083CF">
                <a:alpha val="100000"/>
              </a:srgbClr>
            </a:solidFill>
          </p:spPr>
          <p:txBody>
            <a:bodyPr/>
            <a:lstStyle/>
            <a:p/>
          </p:txBody>
        </p:sp>
        <p:sp>
          <p:nvSpPr>
            <p:cNvPr id="49" name="rc49"/>
            <p:cNvSpPr/>
            <p:nvPr/>
          </p:nvSpPr>
          <p:spPr>
            <a:xfrm>
              <a:off x="2126598" y="1451591"/>
              <a:ext cx="231165" cy="2004633"/>
            </a:xfrm>
            <a:prstGeom prst="rect">
              <a:avLst/>
            </a:prstGeom>
            <a:solidFill>
              <a:srgbClr val="F26A21">
                <a:alpha val="100000"/>
              </a:srgbClr>
            </a:solidFill>
          </p:spPr>
          <p:txBody>
            <a:bodyPr/>
            <a:lstStyle/>
            <a:p/>
          </p:txBody>
        </p:sp>
        <p:sp>
          <p:nvSpPr>
            <p:cNvPr id="50" name="rc50"/>
            <p:cNvSpPr/>
            <p:nvPr/>
          </p:nvSpPr>
          <p:spPr>
            <a:xfrm>
              <a:off x="2640299" y="1426216"/>
              <a:ext cx="231165" cy="2030008"/>
            </a:xfrm>
            <a:prstGeom prst="rect">
              <a:avLst/>
            </a:prstGeom>
            <a:solidFill>
              <a:srgbClr val="0083CF">
                <a:alpha val="100000"/>
              </a:srgbClr>
            </a:solidFill>
          </p:spPr>
          <p:txBody>
            <a:bodyPr/>
            <a:lstStyle/>
            <a:p/>
          </p:txBody>
        </p:sp>
        <p:sp>
          <p:nvSpPr>
            <p:cNvPr id="51" name="rc51"/>
            <p:cNvSpPr/>
            <p:nvPr/>
          </p:nvSpPr>
          <p:spPr>
            <a:xfrm>
              <a:off x="2897150" y="1375466"/>
              <a:ext cx="231165" cy="2080759"/>
            </a:xfrm>
            <a:prstGeom prst="rect">
              <a:avLst/>
            </a:prstGeom>
            <a:solidFill>
              <a:srgbClr val="0083CF">
                <a:alpha val="100000"/>
              </a:srgbClr>
            </a:solidFill>
          </p:spPr>
          <p:txBody>
            <a:bodyPr/>
            <a:lstStyle/>
            <a:p/>
          </p:txBody>
        </p:sp>
        <p:sp>
          <p:nvSpPr>
            <p:cNvPr id="52" name="rc52"/>
            <p:cNvSpPr/>
            <p:nvPr/>
          </p:nvSpPr>
          <p:spPr>
            <a:xfrm>
              <a:off x="4695105" y="1197840"/>
              <a:ext cx="231165" cy="2258384"/>
            </a:xfrm>
            <a:prstGeom prst="rect">
              <a:avLst/>
            </a:prstGeom>
            <a:solidFill>
              <a:srgbClr val="0083CF">
                <a:alpha val="100000"/>
              </a:srgbClr>
            </a:solidFill>
          </p:spPr>
          <p:txBody>
            <a:bodyPr/>
            <a:lstStyle/>
            <a:p/>
          </p:txBody>
        </p:sp>
        <p:sp>
          <p:nvSpPr>
            <p:cNvPr id="53" name="rc53"/>
            <p:cNvSpPr/>
            <p:nvPr/>
          </p:nvSpPr>
          <p:spPr>
            <a:xfrm>
              <a:off x="5465658" y="1096339"/>
              <a:ext cx="231165" cy="2359885"/>
            </a:xfrm>
            <a:prstGeom prst="rect">
              <a:avLst/>
            </a:prstGeom>
            <a:solidFill>
              <a:srgbClr val="0083CF">
                <a:alpha val="100000"/>
              </a:srgbClr>
            </a:solidFill>
          </p:spPr>
          <p:txBody>
            <a:bodyPr/>
            <a:lstStyle/>
            <a:p/>
          </p:txBody>
        </p:sp>
        <p:sp>
          <p:nvSpPr>
            <p:cNvPr id="54" name="rc54"/>
            <p:cNvSpPr/>
            <p:nvPr/>
          </p:nvSpPr>
          <p:spPr>
            <a:xfrm>
              <a:off x="5979359" y="1096339"/>
              <a:ext cx="231165" cy="235988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7609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756092"/>
              <a:ext cx="161470" cy="161470"/>
            </a:xfrm>
            <a:custGeom>
              <a:avLst/>
              <a:pathLst>
                <a:path w="161470" h="161470">
                  <a:moveTo>
                    <a:pt x="153185" y="0"/>
                  </a:moveTo>
                  <a:lnTo>
                    <a:pt x="161470" y="0"/>
                  </a:lnTo>
                  <a:lnTo>
                    <a:pt x="0" y="161470"/>
                  </a:lnTo>
                  <a:lnTo>
                    <a:pt x="0" y="153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756092"/>
              <a:ext cx="78621" cy="78621"/>
            </a:xfrm>
            <a:custGeom>
              <a:avLst/>
              <a:pathLst>
                <a:path w="78621" h="78621">
                  <a:moveTo>
                    <a:pt x="70336" y="0"/>
                  </a:moveTo>
                  <a:lnTo>
                    <a:pt x="78621" y="0"/>
                  </a:lnTo>
                  <a:lnTo>
                    <a:pt x="0" y="78621"/>
                  </a:lnTo>
                  <a:lnTo>
                    <a:pt x="0" y="70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26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669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654592"/>
              <a:ext cx="171817" cy="171817"/>
            </a:xfrm>
            <a:custGeom>
              <a:avLst/>
              <a:pathLst>
                <a:path w="171817" h="171817">
                  <a:moveTo>
                    <a:pt x="163532" y="0"/>
                  </a:moveTo>
                  <a:lnTo>
                    <a:pt x="171817" y="0"/>
                  </a:lnTo>
                  <a:lnTo>
                    <a:pt x="0" y="171817"/>
                  </a:lnTo>
                  <a:lnTo>
                    <a:pt x="0" y="163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099195" y="1654592"/>
              <a:ext cx="88968" cy="88968"/>
            </a:xfrm>
            <a:custGeom>
              <a:avLst/>
              <a:pathLst>
                <a:path w="88968" h="88968">
                  <a:moveTo>
                    <a:pt x="80683" y="0"/>
                  </a:moveTo>
                  <a:lnTo>
                    <a:pt x="88968" y="0"/>
                  </a:lnTo>
                  <a:lnTo>
                    <a:pt x="0" y="88968"/>
                  </a:lnTo>
                  <a:lnTo>
                    <a:pt x="0" y="80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099195" y="1654592"/>
              <a:ext cx="6119" cy="6119"/>
            </a:xfrm>
            <a:custGeom>
              <a:avLst/>
              <a:pathLst>
                <a:path w="6119" h="6119">
                  <a:moveTo>
                    <a:pt x="0" y="6119"/>
                  </a:moveTo>
                  <a:lnTo>
                    <a:pt x="0" y="0"/>
                  </a:lnTo>
                  <a:lnTo>
                    <a:pt x="611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12896" y="1578467"/>
              <a:ext cx="231165" cy="231334"/>
            </a:xfrm>
            <a:custGeom>
              <a:avLst/>
              <a:pathLst>
                <a:path w="231165" h="231334">
                  <a:moveTo>
                    <a:pt x="223049" y="0"/>
                  </a:moveTo>
                  <a:lnTo>
                    <a:pt x="231165" y="0"/>
                  </a:lnTo>
                  <a:lnTo>
                    <a:pt x="231165" y="169"/>
                  </a:lnTo>
                  <a:lnTo>
                    <a:pt x="0" y="231334"/>
                  </a:lnTo>
                  <a:lnTo>
                    <a:pt x="0" y="2230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12896" y="1578467"/>
              <a:ext cx="148485" cy="148485"/>
            </a:xfrm>
            <a:custGeom>
              <a:avLst/>
              <a:pathLst>
                <a:path w="148485" h="148485">
                  <a:moveTo>
                    <a:pt x="140200" y="0"/>
                  </a:moveTo>
                  <a:lnTo>
                    <a:pt x="148485" y="0"/>
                  </a:lnTo>
                  <a:lnTo>
                    <a:pt x="0" y="148485"/>
                  </a:lnTo>
                  <a:lnTo>
                    <a:pt x="0" y="140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12896" y="1578467"/>
              <a:ext cx="65636" cy="65636"/>
            </a:xfrm>
            <a:custGeom>
              <a:avLst/>
              <a:pathLst>
                <a:path w="65636" h="65636">
                  <a:moveTo>
                    <a:pt x="57352" y="0"/>
                  </a:moveTo>
                  <a:lnTo>
                    <a:pt x="65636" y="0"/>
                  </a:lnTo>
                  <a:lnTo>
                    <a:pt x="0" y="65636"/>
                  </a:lnTo>
                  <a:lnTo>
                    <a:pt x="0" y="57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869747" y="16448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869747" y="1562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869747" y="1502341"/>
              <a:ext cx="216307" cy="216307"/>
            </a:xfrm>
            <a:custGeom>
              <a:avLst/>
              <a:pathLst>
                <a:path w="216307" h="216307">
                  <a:moveTo>
                    <a:pt x="208022" y="0"/>
                  </a:moveTo>
                  <a:lnTo>
                    <a:pt x="216307" y="0"/>
                  </a:lnTo>
                  <a:lnTo>
                    <a:pt x="0" y="216307"/>
                  </a:lnTo>
                  <a:lnTo>
                    <a:pt x="0" y="2080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869747" y="1502341"/>
              <a:ext cx="133458" cy="133458"/>
            </a:xfrm>
            <a:custGeom>
              <a:avLst/>
              <a:pathLst>
                <a:path w="133458" h="133458">
                  <a:moveTo>
                    <a:pt x="125173" y="0"/>
                  </a:moveTo>
                  <a:lnTo>
                    <a:pt x="133458" y="0"/>
                  </a:lnTo>
                  <a:lnTo>
                    <a:pt x="0" y="133458"/>
                  </a:lnTo>
                  <a:lnTo>
                    <a:pt x="0" y="125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869747" y="1502341"/>
              <a:ext cx="50609" cy="50609"/>
            </a:xfrm>
            <a:custGeom>
              <a:avLst/>
              <a:pathLst>
                <a:path w="50609" h="50609">
                  <a:moveTo>
                    <a:pt x="42324" y="0"/>
                  </a:moveTo>
                  <a:lnTo>
                    <a:pt x="50609" y="0"/>
                  </a:lnTo>
                  <a:lnTo>
                    <a:pt x="0" y="50609"/>
                  </a:lnTo>
                  <a:lnTo>
                    <a:pt x="0" y="42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470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126598" y="1451591"/>
              <a:ext cx="175904" cy="175904"/>
            </a:xfrm>
            <a:custGeom>
              <a:avLst/>
              <a:pathLst>
                <a:path w="175904" h="175904">
                  <a:moveTo>
                    <a:pt x="167619" y="0"/>
                  </a:moveTo>
                  <a:lnTo>
                    <a:pt x="175904" y="0"/>
                  </a:lnTo>
                  <a:lnTo>
                    <a:pt x="0" y="175904"/>
                  </a:lnTo>
                  <a:lnTo>
                    <a:pt x="0" y="167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126598" y="1451591"/>
              <a:ext cx="93055" cy="93055"/>
            </a:xfrm>
            <a:custGeom>
              <a:avLst/>
              <a:pathLst>
                <a:path w="93055" h="93055">
                  <a:moveTo>
                    <a:pt x="84770" y="0"/>
                  </a:moveTo>
                  <a:lnTo>
                    <a:pt x="93055" y="0"/>
                  </a:lnTo>
                  <a:lnTo>
                    <a:pt x="0" y="93055"/>
                  </a:lnTo>
                  <a:lnTo>
                    <a:pt x="0" y="84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126598" y="1451591"/>
              <a:ext cx="10206" cy="10206"/>
            </a:xfrm>
            <a:custGeom>
              <a:avLst/>
              <a:pathLst>
                <a:path w="10206" h="10206">
                  <a:moveTo>
                    <a:pt x="1921" y="0"/>
                  </a:moveTo>
                  <a:lnTo>
                    <a:pt x="10206" y="0"/>
                  </a:lnTo>
                  <a:lnTo>
                    <a:pt x="0" y="10206"/>
                  </a:lnTo>
                  <a:lnTo>
                    <a:pt x="0" y="1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57899" y="3442659"/>
              <a:ext cx="13565" cy="13565"/>
            </a:xfrm>
            <a:custGeom>
              <a:avLst/>
              <a:pathLst>
                <a:path w="13565" h="13565">
                  <a:moveTo>
                    <a:pt x="13565" y="0"/>
                  </a:moveTo>
                  <a:lnTo>
                    <a:pt x="13565" y="8284"/>
                  </a:lnTo>
                  <a:lnTo>
                    <a:pt x="8284" y="13565"/>
                  </a:lnTo>
                  <a:lnTo>
                    <a:pt x="0" y="135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775050" y="3359810"/>
              <a:ext cx="96414" cy="96414"/>
            </a:xfrm>
            <a:custGeom>
              <a:avLst/>
              <a:pathLst>
                <a:path w="96414" h="96414">
                  <a:moveTo>
                    <a:pt x="96414" y="0"/>
                  </a:moveTo>
                  <a:lnTo>
                    <a:pt x="96414" y="8284"/>
                  </a:lnTo>
                  <a:lnTo>
                    <a:pt x="8284" y="96414"/>
                  </a:lnTo>
                  <a:lnTo>
                    <a:pt x="0" y="96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692201" y="3276961"/>
              <a:ext cx="179263" cy="179263"/>
            </a:xfrm>
            <a:custGeom>
              <a:avLst/>
              <a:pathLst>
                <a:path w="179263" h="179263">
                  <a:moveTo>
                    <a:pt x="179263" y="0"/>
                  </a:moveTo>
                  <a:lnTo>
                    <a:pt x="179263" y="8284"/>
                  </a:lnTo>
                  <a:lnTo>
                    <a:pt x="8284" y="179263"/>
                  </a:lnTo>
                  <a:lnTo>
                    <a:pt x="0" y="1792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640299" y="31941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640299" y="31112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640299" y="30284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40299" y="29455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299" y="28627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299" y="27798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299" y="26970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299" y="26141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299" y="25313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299" y="24484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299" y="23656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299" y="22827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299" y="21999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299" y="21170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299" y="20342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299" y="19513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299" y="18685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299" y="17856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299" y="17028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299" y="1619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299" y="15371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299" y="14542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299" y="1426216"/>
              <a:ext cx="184671" cy="184671"/>
            </a:xfrm>
            <a:custGeom>
              <a:avLst/>
              <a:pathLst>
                <a:path w="184671" h="184671">
                  <a:moveTo>
                    <a:pt x="176386" y="0"/>
                  </a:moveTo>
                  <a:lnTo>
                    <a:pt x="184671" y="0"/>
                  </a:lnTo>
                  <a:lnTo>
                    <a:pt x="0" y="184671"/>
                  </a:lnTo>
                  <a:lnTo>
                    <a:pt x="0" y="176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299" y="1426216"/>
              <a:ext cx="101822" cy="101822"/>
            </a:xfrm>
            <a:custGeom>
              <a:avLst/>
              <a:pathLst>
                <a:path w="101822" h="101822">
                  <a:moveTo>
                    <a:pt x="93537" y="0"/>
                  </a:moveTo>
                  <a:lnTo>
                    <a:pt x="101822" y="0"/>
                  </a:lnTo>
                  <a:lnTo>
                    <a:pt x="0" y="101822"/>
                  </a:lnTo>
                  <a:lnTo>
                    <a:pt x="0" y="93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299" y="1426216"/>
              <a:ext cx="18973" cy="18973"/>
            </a:xfrm>
            <a:custGeom>
              <a:avLst/>
              <a:pathLst>
                <a:path w="18973" h="18973">
                  <a:moveTo>
                    <a:pt x="10688" y="0"/>
                  </a:moveTo>
                  <a:lnTo>
                    <a:pt x="18973" y="0"/>
                  </a:lnTo>
                  <a:lnTo>
                    <a:pt x="0" y="18973"/>
                  </a:lnTo>
                  <a:lnTo>
                    <a:pt x="0" y="10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75466"/>
              <a:ext cx="227117" cy="227117"/>
            </a:xfrm>
            <a:custGeom>
              <a:avLst/>
              <a:pathLst>
                <a:path w="227117" h="227117">
                  <a:moveTo>
                    <a:pt x="218832" y="0"/>
                  </a:moveTo>
                  <a:lnTo>
                    <a:pt x="227117" y="0"/>
                  </a:lnTo>
                  <a:lnTo>
                    <a:pt x="0" y="227117"/>
                  </a:lnTo>
                  <a:lnTo>
                    <a:pt x="0" y="218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2897150" y="1375466"/>
              <a:ext cx="144268" cy="144268"/>
            </a:xfrm>
            <a:custGeom>
              <a:avLst/>
              <a:pathLst>
                <a:path w="144268" h="144268">
                  <a:moveTo>
                    <a:pt x="135983" y="0"/>
                  </a:moveTo>
                  <a:lnTo>
                    <a:pt x="144268" y="0"/>
                  </a:lnTo>
                  <a:lnTo>
                    <a:pt x="0" y="144268"/>
                  </a:lnTo>
                  <a:lnTo>
                    <a:pt x="0" y="135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2897150" y="1375466"/>
              <a:ext cx="61419" cy="61419"/>
            </a:xfrm>
            <a:custGeom>
              <a:avLst/>
              <a:pathLst>
                <a:path w="61419" h="61419">
                  <a:moveTo>
                    <a:pt x="53134" y="0"/>
                  </a:moveTo>
                  <a:lnTo>
                    <a:pt x="61419" y="0"/>
                  </a:lnTo>
                  <a:lnTo>
                    <a:pt x="0" y="61419"/>
                  </a:lnTo>
                  <a:lnTo>
                    <a:pt x="0" y="53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846272" y="3376226"/>
              <a:ext cx="79998" cy="79998"/>
            </a:xfrm>
            <a:custGeom>
              <a:avLst/>
              <a:pathLst>
                <a:path w="79998" h="79998">
                  <a:moveTo>
                    <a:pt x="79998" y="0"/>
                  </a:moveTo>
                  <a:lnTo>
                    <a:pt x="79998" y="8284"/>
                  </a:lnTo>
                  <a:lnTo>
                    <a:pt x="8284" y="79998"/>
                  </a:lnTo>
                  <a:lnTo>
                    <a:pt x="0" y="799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763423" y="3293377"/>
              <a:ext cx="162847" cy="162847"/>
            </a:xfrm>
            <a:custGeom>
              <a:avLst/>
              <a:pathLst>
                <a:path w="162847" h="162847">
                  <a:moveTo>
                    <a:pt x="162847" y="0"/>
                  </a:moveTo>
                  <a:lnTo>
                    <a:pt x="162847" y="8284"/>
                  </a:lnTo>
                  <a:lnTo>
                    <a:pt x="8284" y="162847"/>
                  </a:lnTo>
                  <a:lnTo>
                    <a:pt x="0" y="16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695105" y="3210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695105" y="3127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695105" y="3044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695105" y="29619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695105" y="28791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695105" y="27962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95105" y="27134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95105" y="26305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95105" y="25477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95105" y="24648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95105" y="23820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95105" y="22991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95105" y="22163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95105" y="21334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95105" y="20506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95105" y="19677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95105" y="18849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95105" y="18020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95105" y="17192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95105" y="16363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95105" y="15535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95105" y="14707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95105" y="13878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95105" y="13050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95105" y="12221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95105" y="1197840"/>
              <a:ext cx="180916" cy="180916"/>
            </a:xfrm>
            <a:custGeom>
              <a:avLst/>
              <a:pathLst>
                <a:path w="180916" h="180916">
                  <a:moveTo>
                    <a:pt x="172631" y="0"/>
                  </a:moveTo>
                  <a:lnTo>
                    <a:pt x="180916" y="0"/>
                  </a:lnTo>
                  <a:lnTo>
                    <a:pt x="0" y="180916"/>
                  </a:lnTo>
                  <a:lnTo>
                    <a:pt x="0" y="172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95105" y="1197840"/>
              <a:ext cx="98067" cy="98067"/>
            </a:xfrm>
            <a:custGeom>
              <a:avLst/>
              <a:pathLst>
                <a:path w="98067" h="98067">
                  <a:moveTo>
                    <a:pt x="89783" y="0"/>
                  </a:moveTo>
                  <a:lnTo>
                    <a:pt x="98067" y="0"/>
                  </a:lnTo>
                  <a:lnTo>
                    <a:pt x="0" y="98067"/>
                  </a:lnTo>
                  <a:lnTo>
                    <a:pt x="0" y="8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95105" y="1197840"/>
              <a:ext cx="15219" cy="15219"/>
            </a:xfrm>
            <a:custGeom>
              <a:avLst/>
              <a:pathLst>
                <a:path w="15219" h="15219">
                  <a:moveTo>
                    <a:pt x="6934" y="0"/>
                  </a:moveTo>
                  <a:lnTo>
                    <a:pt x="15219" y="0"/>
                  </a:lnTo>
                  <a:lnTo>
                    <a:pt x="0" y="15219"/>
                  </a:lnTo>
                  <a:lnTo>
                    <a:pt x="0" y="6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674761" y="3434163"/>
              <a:ext cx="22062" cy="22062"/>
            </a:xfrm>
            <a:custGeom>
              <a:avLst/>
              <a:pathLst>
                <a:path w="22062" h="22062">
                  <a:moveTo>
                    <a:pt x="22062" y="0"/>
                  </a:moveTo>
                  <a:lnTo>
                    <a:pt x="22062" y="8284"/>
                  </a:lnTo>
                  <a:lnTo>
                    <a:pt x="8284" y="22062"/>
                  </a:lnTo>
                  <a:lnTo>
                    <a:pt x="0" y="22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591912" y="3351314"/>
              <a:ext cx="104910" cy="104910"/>
            </a:xfrm>
            <a:custGeom>
              <a:avLst/>
              <a:pathLst>
                <a:path w="104910" h="104910">
                  <a:moveTo>
                    <a:pt x="104910" y="0"/>
                  </a:moveTo>
                  <a:lnTo>
                    <a:pt x="104910" y="8284"/>
                  </a:lnTo>
                  <a:lnTo>
                    <a:pt x="8284" y="104910"/>
                  </a:lnTo>
                  <a:lnTo>
                    <a:pt x="0" y="1049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509063" y="3268465"/>
              <a:ext cx="187759" cy="187759"/>
            </a:xfrm>
            <a:custGeom>
              <a:avLst/>
              <a:pathLst>
                <a:path w="187759" h="187759">
                  <a:moveTo>
                    <a:pt x="187759" y="0"/>
                  </a:moveTo>
                  <a:lnTo>
                    <a:pt x="187759" y="8284"/>
                  </a:lnTo>
                  <a:lnTo>
                    <a:pt x="8284" y="187759"/>
                  </a:lnTo>
                  <a:lnTo>
                    <a:pt x="0" y="1877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465658" y="3185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465658" y="3102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465658" y="3019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465658" y="2937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465658" y="28542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465658" y="27713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465658" y="26885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465658" y="26056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465658" y="25228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465658" y="24399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465658" y="23571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65658" y="22742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465658" y="21914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465658" y="21085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465658" y="20257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465658" y="19428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465658" y="18600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465658" y="17771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465658" y="16943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465658" y="16114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465658" y="15286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465658" y="14457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65658" y="13629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465658" y="12800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465658" y="11972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465658" y="11143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465658" y="1096339"/>
              <a:ext cx="174656" cy="174656"/>
            </a:xfrm>
            <a:custGeom>
              <a:avLst/>
              <a:pathLst>
                <a:path w="174656" h="174656">
                  <a:moveTo>
                    <a:pt x="166371" y="0"/>
                  </a:moveTo>
                  <a:lnTo>
                    <a:pt x="174656" y="0"/>
                  </a:lnTo>
                  <a:lnTo>
                    <a:pt x="0" y="174656"/>
                  </a:lnTo>
                  <a:lnTo>
                    <a:pt x="0" y="166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465658" y="1096339"/>
              <a:ext cx="91807" cy="91807"/>
            </a:xfrm>
            <a:custGeom>
              <a:avLst/>
              <a:pathLst>
                <a:path w="91807" h="91807">
                  <a:moveTo>
                    <a:pt x="83522" y="0"/>
                  </a:moveTo>
                  <a:lnTo>
                    <a:pt x="91807" y="0"/>
                  </a:lnTo>
                  <a:lnTo>
                    <a:pt x="0" y="91807"/>
                  </a:lnTo>
                  <a:lnTo>
                    <a:pt x="0" y="83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465658" y="1096339"/>
              <a:ext cx="8958" cy="8958"/>
            </a:xfrm>
            <a:custGeom>
              <a:avLst/>
              <a:pathLst>
                <a:path w="8958" h="8958">
                  <a:moveTo>
                    <a:pt x="673" y="0"/>
                  </a:moveTo>
                  <a:lnTo>
                    <a:pt x="8958" y="0"/>
                  </a:lnTo>
                  <a:lnTo>
                    <a:pt x="0" y="8958"/>
                  </a:lnTo>
                  <a:lnTo>
                    <a:pt x="0" y="6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71854" y="3417554"/>
              <a:ext cx="38670" cy="38670"/>
            </a:xfrm>
            <a:custGeom>
              <a:avLst/>
              <a:pathLst>
                <a:path w="38670" h="38670">
                  <a:moveTo>
                    <a:pt x="38670" y="0"/>
                  </a:moveTo>
                  <a:lnTo>
                    <a:pt x="38670" y="8284"/>
                  </a:lnTo>
                  <a:lnTo>
                    <a:pt x="8284" y="38670"/>
                  </a:lnTo>
                  <a:lnTo>
                    <a:pt x="0" y="38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089006" y="3334706"/>
              <a:ext cx="121519" cy="121519"/>
            </a:xfrm>
            <a:custGeom>
              <a:avLst/>
              <a:pathLst>
                <a:path w="121519" h="121519">
                  <a:moveTo>
                    <a:pt x="121519" y="0"/>
                  </a:moveTo>
                  <a:lnTo>
                    <a:pt x="121519" y="8284"/>
                  </a:lnTo>
                  <a:lnTo>
                    <a:pt x="8284" y="121519"/>
                  </a:lnTo>
                  <a:lnTo>
                    <a:pt x="0" y="121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006157" y="3251857"/>
              <a:ext cx="204367" cy="204367"/>
            </a:xfrm>
            <a:custGeom>
              <a:avLst/>
              <a:pathLst>
                <a:path w="204367" h="204367">
                  <a:moveTo>
                    <a:pt x="204367" y="0"/>
                  </a:moveTo>
                  <a:lnTo>
                    <a:pt x="204367" y="8284"/>
                  </a:lnTo>
                  <a:lnTo>
                    <a:pt x="8284" y="204367"/>
                  </a:lnTo>
                  <a:lnTo>
                    <a:pt x="0" y="204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79359" y="3169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79359" y="3086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79359" y="3003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79359" y="2920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979359" y="2837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979359" y="2754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979359" y="2671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979359" y="25890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979359" y="25062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979359" y="24233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979359" y="23405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979359" y="22576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979359" y="21748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979359" y="20919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979359" y="20091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979359" y="19262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979359" y="18434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979359" y="17605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979359" y="16777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979359" y="15948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979359" y="15120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979359" y="14291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979359" y="13463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979359" y="12634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979359" y="11806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979359" y="10977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979359" y="1096339"/>
              <a:ext cx="158047" cy="158047"/>
            </a:xfrm>
            <a:custGeom>
              <a:avLst/>
              <a:pathLst>
                <a:path w="158047" h="158047">
                  <a:moveTo>
                    <a:pt x="149763" y="0"/>
                  </a:moveTo>
                  <a:lnTo>
                    <a:pt x="158047" y="0"/>
                  </a:lnTo>
                  <a:lnTo>
                    <a:pt x="0" y="158047"/>
                  </a:lnTo>
                  <a:lnTo>
                    <a:pt x="0" y="1497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979359" y="1096339"/>
              <a:ext cx="75199" cy="75199"/>
            </a:xfrm>
            <a:custGeom>
              <a:avLst/>
              <a:pathLst>
                <a:path w="75199" h="75199">
                  <a:moveTo>
                    <a:pt x="66914" y="0"/>
                  </a:moveTo>
                  <a:lnTo>
                    <a:pt x="75199" y="0"/>
                  </a:lnTo>
                  <a:lnTo>
                    <a:pt x="0" y="75199"/>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rc330"/>
            <p:cNvSpPr/>
            <p:nvPr/>
          </p:nvSpPr>
          <p:spPr>
            <a:xfrm>
              <a:off x="842344" y="1756092"/>
              <a:ext cx="231165" cy="1700132"/>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1099195" y="1654592"/>
              <a:ext cx="231165" cy="1801632"/>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1612896" y="1578467"/>
              <a:ext cx="231165" cy="1877758"/>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1869747" y="1502341"/>
              <a:ext cx="231165" cy="1953883"/>
            </a:xfrm>
            <a:prstGeom prst="rect">
              <a:avLst/>
            </a:prstGeom>
            <a:ln w="1355" cap="flat">
              <a:solidFill>
                <a:srgbClr val="000000">
                  <a:alpha val="100000"/>
                </a:srgbClr>
              </a:solidFill>
              <a:prstDash val="solid"/>
              <a:miter/>
            </a:ln>
          </p:spPr>
          <p:txBody>
            <a:bodyPr/>
            <a:lstStyle/>
            <a:p/>
          </p:txBody>
        </p:sp>
        <p:sp>
          <p:nvSpPr>
            <p:cNvPr id="334" name="rc334"/>
            <p:cNvSpPr/>
            <p:nvPr/>
          </p:nvSpPr>
          <p:spPr>
            <a:xfrm>
              <a:off x="2126598" y="1451591"/>
              <a:ext cx="231165" cy="2004633"/>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2640299" y="1426216"/>
              <a:ext cx="231165" cy="2030008"/>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2897150" y="1375466"/>
              <a:ext cx="231165" cy="2080759"/>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4695105" y="1197840"/>
              <a:ext cx="231165" cy="2258384"/>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5465658" y="1096339"/>
              <a:ext cx="231165" cy="2359885"/>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5979359" y="1096339"/>
              <a:ext cx="231165" cy="2359885"/>
            </a:xfrm>
            <a:prstGeom prst="rect">
              <a:avLst/>
            </a:prstGeom>
            <a:ln w="1355" cap="flat">
              <a:solidFill>
                <a:srgbClr val="000000">
                  <a:alpha val="100000"/>
                </a:srgbClr>
              </a:solidFill>
              <a:prstDash val="solid"/>
              <a:miter/>
            </a:ln>
          </p:spPr>
          <p:txBody>
            <a:bodyPr/>
            <a:lstStyle/>
            <a:p/>
          </p:txBody>
        </p:sp>
        <p:sp>
          <p:nvSpPr>
            <p:cNvPr id="340" name="tx340"/>
            <p:cNvSpPr/>
            <p:nvPr/>
          </p:nvSpPr>
          <p:spPr>
            <a:xfrm>
              <a:off x="887589"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41" name="tx341"/>
            <p:cNvSpPr/>
            <p:nvPr/>
          </p:nvSpPr>
          <p:spPr>
            <a:xfrm>
              <a:off x="1144440" y="150085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342" name="tx342"/>
            <p:cNvSpPr/>
            <p:nvPr/>
          </p:nvSpPr>
          <p:spPr>
            <a:xfrm>
              <a:off x="1401290" y="144545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343" name="tx343"/>
            <p:cNvSpPr/>
            <p:nvPr/>
          </p:nvSpPr>
          <p:spPr>
            <a:xfrm>
              <a:off x="1658141"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44" name="tx344"/>
            <p:cNvSpPr/>
            <p:nvPr/>
          </p:nvSpPr>
          <p:spPr>
            <a:xfrm>
              <a:off x="1914992" y="1341016"/>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345" name="tx345"/>
            <p:cNvSpPr/>
            <p:nvPr/>
          </p:nvSpPr>
          <p:spPr>
            <a:xfrm>
              <a:off x="2171843" y="12841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346" name="tx346"/>
            <p:cNvSpPr/>
            <p:nvPr/>
          </p:nvSpPr>
          <p:spPr>
            <a:xfrm>
              <a:off x="2685544"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7" name="tx347"/>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8" name="tx348"/>
            <p:cNvSpPr/>
            <p:nvPr/>
          </p:nvSpPr>
          <p:spPr>
            <a:xfrm>
              <a:off x="2942395"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9" name="tx349"/>
            <p:cNvSpPr/>
            <p:nvPr/>
          </p:nvSpPr>
          <p:spPr>
            <a:xfrm>
              <a:off x="345609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0" name="tx350"/>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1" name="tx351"/>
            <p:cNvSpPr/>
            <p:nvPr/>
          </p:nvSpPr>
          <p:spPr>
            <a:xfrm>
              <a:off x="3712947" y="11496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352" name="tx352"/>
            <p:cNvSpPr/>
            <p:nvPr/>
          </p:nvSpPr>
          <p:spPr>
            <a:xfrm>
              <a:off x="3969798"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53" name="tx353"/>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54" name="tx354"/>
            <p:cNvSpPr/>
            <p:nvPr/>
          </p:nvSpPr>
          <p:spPr>
            <a:xfrm>
              <a:off x="4740350"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5" name="tx355"/>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6" name="tx356"/>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7" name="tx357"/>
            <p:cNvSpPr/>
            <p:nvPr/>
          </p:nvSpPr>
          <p:spPr>
            <a:xfrm>
              <a:off x="5254052"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8" name="tx358"/>
            <p:cNvSpPr/>
            <p:nvPr/>
          </p:nvSpPr>
          <p:spPr>
            <a:xfrm>
              <a:off x="5510902"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9" name="tx359"/>
            <p:cNvSpPr/>
            <p:nvPr/>
          </p:nvSpPr>
          <p:spPr>
            <a:xfrm>
              <a:off x="6024604"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0" name="tx360"/>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1" name="tx361"/>
            <p:cNvSpPr/>
            <p:nvPr/>
          </p:nvSpPr>
          <p:spPr>
            <a:xfrm>
              <a:off x="653830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2" name="tx362"/>
            <p:cNvSpPr/>
            <p:nvPr/>
          </p:nvSpPr>
          <p:spPr>
            <a:xfrm>
              <a:off x="628145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3" name="tx363"/>
            <p:cNvSpPr/>
            <p:nvPr/>
          </p:nvSpPr>
          <p:spPr>
            <a:xfrm>
              <a:off x="6795156"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64" name="tx364"/>
            <p:cNvSpPr/>
            <p:nvPr/>
          </p:nvSpPr>
          <p:spPr>
            <a:xfrm>
              <a:off x="7052007"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65" name="tx365"/>
            <p:cNvSpPr/>
            <p:nvPr/>
          </p:nvSpPr>
          <p:spPr>
            <a:xfrm>
              <a:off x="730885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6" name="tx366"/>
            <p:cNvSpPr/>
            <p:nvPr/>
          </p:nvSpPr>
          <p:spPr>
            <a:xfrm>
              <a:off x="756570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7" name="tx367"/>
            <p:cNvSpPr/>
            <p:nvPr/>
          </p:nvSpPr>
          <p:spPr>
            <a:xfrm>
              <a:off x="8079410"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8" name="tx368"/>
            <p:cNvSpPr/>
            <p:nvPr/>
          </p:nvSpPr>
          <p:spPr>
            <a:xfrm>
              <a:off x="7822559"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9" name="tx369"/>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0" name="tx370"/>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1" name="tx371"/>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2" name="pg372"/>
            <p:cNvSpPr/>
            <p:nvPr/>
          </p:nvSpPr>
          <p:spPr>
            <a:xfrm>
              <a:off x="89526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927782" y="2541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4" name="pg374"/>
            <p:cNvSpPr/>
            <p:nvPr/>
          </p:nvSpPr>
          <p:spPr>
            <a:xfrm>
              <a:off x="1152111" y="24587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1184633" y="24895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6" name="pg376"/>
            <p:cNvSpPr/>
            <p:nvPr/>
          </p:nvSpPr>
          <p:spPr>
            <a:xfrm>
              <a:off x="1665813"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169833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8" name="pg378"/>
            <p:cNvSpPr/>
            <p:nvPr/>
          </p:nvSpPr>
          <p:spPr>
            <a:xfrm>
              <a:off x="1922664" y="23825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955185" y="24134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2179514" y="23572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2212036" y="23880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2693216"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725737" y="2376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4" name="pg384"/>
            <p:cNvSpPr/>
            <p:nvPr/>
          </p:nvSpPr>
          <p:spPr>
            <a:xfrm>
              <a:off x="2950067" y="231914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2982588" y="235167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6" name="pg386"/>
            <p:cNvSpPr/>
            <p:nvPr/>
          </p:nvSpPr>
          <p:spPr>
            <a:xfrm>
              <a:off x="4748022"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4780543"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8" name="pg388"/>
            <p:cNvSpPr/>
            <p:nvPr/>
          </p:nvSpPr>
          <p:spPr>
            <a:xfrm>
              <a:off x="5518574" y="21795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5551095" y="22117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90" name="pg390"/>
            <p:cNvSpPr/>
            <p:nvPr/>
          </p:nvSpPr>
          <p:spPr>
            <a:xfrm>
              <a:off x="6002131" y="217958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6034652" y="22104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2" name="tx392"/>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3" name="tx393"/>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4" name="tx394"/>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5" name="tx395"/>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6" name="tx396"/>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7" name="tx397"/>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8" name="tx398"/>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9" name="tx399"/>
            <p:cNvSpPr/>
            <p:nvPr/>
          </p:nvSpPr>
          <p:spPr>
            <a:xfrm rot="-5400000">
              <a:off x="1170980"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400" name="tx400"/>
            <p:cNvSpPr/>
            <p:nvPr/>
          </p:nvSpPr>
          <p:spPr>
            <a:xfrm rot="-5400000">
              <a:off x="146749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401" name="tx401"/>
            <p:cNvSpPr/>
            <p:nvPr/>
          </p:nvSpPr>
          <p:spPr>
            <a:xfrm rot="-5400000">
              <a:off x="1844777"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402" name="tx402"/>
            <p:cNvSpPr/>
            <p:nvPr/>
          </p:nvSpPr>
          <p:spPr>
            <a:xfrm rot="-5400000">
              <a:off x="1938497"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403" name="tx403"/>
            <p:cNvSpPr/>
            <p:nvPr/>
          </p:nvSpPr>
          <p:spPr>
            <a:xfrm rot="-5400000">
              <a:off x="2207080"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4" name="tx404"/>
            <p:cNvSpPr/>
            <p:nvPr/>
          </p:nvSpPr>
          <p:spPr>
            <a:xfrm rot="-5400000">
              <a:off x="2533815"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405" name="tx405"/>
            <p:cNvSpPr/>
            <p:nvPr/>
          </p:nvSpPr>
          <p:spPr>
            <a:xfrm rot="-5400000">
              <a:off x="2699022"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406" name="tx406"/>
            <p:cNvSpPr/>
            <p:nvPr/>
          </p:nvSpPr>
          <p:spPr>
            <a:xfrm rot="-5400000">
              <a:off x="2996050"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3179128"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08" name="tx408"/>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9" name="tx409"/>
            <p:cNvSpPr/>
            <p:nvPr/>
          </p:nvSpPr>
          <p:spPr>
            <a:xfrm rot="-5400000">
              <a:off x="3744228"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0" name="tx410"/>
            <p:cNvSpPr/>
            <p:nvPr/>
          </p:nvSpPr>
          <p:spPr>
            <a:xfrm rot="-5400000">
              <a:off x="3997157"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11" name="tx411"/>
            <p:cNvSpPr/>
            <p:nvPr/>
          </p:nvSpPr>
          <p:spPr>
            <a:xfrm rot="-5400000">
              <a:off x="3918775"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2" name="tx412"/>
            <p:cNvSpPr/>
            <p:nvPr/>
          </p:nvSpPr>
          <p:spPr>
            <a:xfrm rot="-5400000">
              <a:off x="4662325"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13" name="tx413"/>
            <p:cNvSpPr/>
            <p:nvPr/>
          </p:nvSpPr>
          <p:spPr>
            <a:xfrm rot="-5400000">
              <a:off x="4724155"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14" name="tx414"/>
            <p:cNvSpPr/>
            <p:nvPr/>
          </p:nvSpPr>
          <p:spPr>
            <a:xfrm rot="-5400000">
              <a:off x="5010679"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415" name="tx415"/>
            <p:cNvSpPr/>
            <p:nvPr/>
          </p:nvSpPr>
          <p:spPr>
            <a:xfrm rot="-5400000">
              <a:off x="5405763"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16" name="tx416"/>
            <p:cNvSpPr/>
            <p:nvPr/>
          </p:nvSpPr>
          <p:spPr>
            <a:xfrm rot="-5400000">
              <a:off x="5677211"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7" name="tx417"/>
            <p:cNvSpPr/>
            <p:nvPr/>
          </p:nvSpPr>
          <p:spPr>
            <a:xfrm rot="-5400000">
              <a:off x="5798182"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18" name="tx418"/>
            <p:cNvSpPr/>
            <p:nvPr/>
          </p:nvSpPr>
          <p:spPr>
            <a:xfrm rot="-5400000">
              <a:off x="6008477"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9" name="tx419"/>
            <p:cNvSpPr/>
            <p:nvPr/>
          </p:nvSpPr>
          <p:spPr>
            <a:xfrm rot="-5400000">
              <a:off x="6347661"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20" name="tx420"/>
            <p:cNvSpPr/>
            <p:nvPr/>
          </p:nvSpPr>
          <p:spPr>
            <a:xfrm rot="-5400000">
              <a:off x="6604546"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1" name="tx421"/>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22" name="tx422"/>
            <p:cNvSpPr/>
            <p:nvPr/>
          </p:nvSpPr>
          <p:spPr>
            <a:xfrm rot="-5400000">
              <a:off x="702029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23" name="tx423"/>
            <p:cNvSpPr/>
            <p:nvPr/>
          </p:nvSpPr>
          <p:spPr>
            <a:xfrm rot="-5400000">
              <a:off x="6976735"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24" name="tx424"/>
            <p:cNvSpPr/>
            <p:nvPr/>
          </p:nvSpPr>
          <p:spPr>
            <a:xfrm rot="-5400000">
              <a:off x="7221853"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25" name="tx425"/>
            <p:cNvSpPr/>
            <p:nvPr/>
          </p:nvSpPr>
          <p:spPr>
            <a:xfrm rot="-5400000">
              <a:off x="7871030"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26" name="tx426"/>
            <p:cNvSpPr/>
            <p:nvPr/>
          </p:nvSpPr>
          <p:spPr>
            <a:xfrm rot="-5400000">
              <a:off x="8237908"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27" name="tx427"/>
            <p:cNvSpPr/>
            <p:nvPr/>
          </p:nvSpPr>
          <p:spPr>
            <a:xfrm rot="-5400000">
              <a:off x="8403251"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28" name="tx428"/>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9" name="tx429"/>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0" name="rc430"/>
            <p:cNvSpPr/>
            <p:nvPr/>
          </p:nvSpPr>
          <p:spPr>
            <a:xfrm>
              <a:off x="4146091" y="6114116"/>
              <a:ext cx="219455" cy="219455"/>
            </a:xfrm>
            <a:prstGeom prst="rect">
              <a:avLst/>
            </a:prstGeom>
            <a:solidFill>
              <a:srgbClr val="FFFFFF">
                <a:alpha val="100000"/>
              </a:srgbClr>
            </a:solidFill>
          </p:spPr>
          <p:txBody>
            <a:bodyPr/>
            <a:lstStyle/>
            <a:p/>
          </p:txBody>
        </p:sp>
        <p:sp>
          <p:nvSpPr>
            <p:cNvPr id="431" name="pg431"/>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2" name="pg432"/>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3" name="pg433"/>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rc436"/>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7" name="tx437"/>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8" name="tx438"/>
            <p:cNvSpPr/>
            <p:nvPr/>
          </p:nvSpPr>
          <p:spPr>
            <a:xfrm>
              <a:off x="803816" y="398022"/>
              <a:ext cx="58334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LACR, 2024</a:t>
              </a:r>
            </a:p>
          </p:txBody>
        </p:sp>
        <p:sp>
          <p:nvSpPr>
            <p:cNvPr id="439" name="tx43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0" name="tx440"/>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2024, Honduras ranked number 6 out of 32 countries for lowest MCV1 coverage (based on tied ranks).
Honduras was in the top 10 countries with the most unvaccinated children (rank=9).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279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785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291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797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532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6038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544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1050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495214"/>
              <a:ext cx="249522" cy="1607482"/>
            </a:xfrm>
            <a:prstGeom prst="rect">
              <a:avLst/>
            </a:prstGeom>
            <a:solidFill>
              <a:srgbClr val="80BD41">
                <a:alpha val="100000"/>
              </a:srgbClr>
            </a:solidFill>
          </p:spPr>
          <p:txBody>
            <a:bodyPr/>
            <a:lstStyle/>
            <a:p/>
          </p:txBody>
        </p:sp>
        <p:sp>
          <p:nvSpPr>
            <p:cNvPr id="25" name="rc25"/>
            <p:cNvSpPr/>
            <p:nvPr/>
          </p:nvSpPr>
          <p:spPr>
            <a:xfrm>
              <a:off x="1296273" y="2462390"/>
              <a:ext cx="249522" cy="32824"/>
            </a:xfrm>
            <a:prstGeom prst="rect">
              <a:avLst/>
            </a:prstGeom>
            <a:solidFill>
              <a:srgbClr val="E2231A">
                <a:alpha val="100000"/>
              </a:srgbClr>
            </a:solidFill>
          </p:spPr>
          <p:txBody>
            <a:bodyPr/>
            <a:lstStyle/>
            <a:p/>
          </p:txBody>
        </p:sp>
        <p:sp>
          <p:nvSpPr>
            <p:cNvPr id="26" name="rc26"/>
            <p:cNvSpPr/>
            <p:nvPr/>
          </p:nvSpPr>
          <p:spPr>
            <a:xfrm>
              <a:off x="1573521" y="2472657"/>
              <a:ext cx="249522" cy="1630039"/>
            </a:xfrm>
            <a:prstGeom prst="rect">
              <a:avLst/>
            </a:prstGeom>
            <a:solidFill>
              <a:srgbClr val="80BD41">
                <a:alpha val="100000"/>
              </a:srgbClr>
            </a:solidFill>
          </p:spPr>
          <p:txBody>
            <a:bodyPr/>
            <a:lstStyle/>
            <a:p/>
          </p:txBody>
        </p:sp>
        <p:sp>
          <p:nvSpPr>
            <p:cNvPr id="27" name="rc27"/>
            <p:cNvSpPr/>
            <p:nvPr/>
          </p:nvSpPr>
          <p:spPr>
            <a:xfrm>
              <a:off x="1573521" y="2456170"/>
              <a:ext cx="249522" cy="16486"/>
            </a:xfrm>
            <a:prstGeom prst="rect">
              <a:avLst/>
            </a:prstGeom>
            <a:solidFill>
              <a:srgbClr val="E2231A">
                <a:alpha val="100000"/>
              </a:srgbClr>
            </a:solidFill>
          </p:spPr>
          <p:txBody>
            <a:bodyPr/>
            <a:lstStyle/>
            <a:p/>
          </p:txBody>
        </p:sp>
        <p:sp>
          <p:nvSpPr>
            <p:cNvPr id="28" name="rc28"/>
            <p:cNvSpPr/>
            <p:nvPr/>
          </p:nvSpPr>
          <p:spPr>
            <a:xfrm>
              <a:off x="1850769" y="2509603"/>
              <a:ext cx="249522" cy="1593093"/>
            </a:xfrm>
            <a:prstGeom prst="rect">
              <a:avLst/>
            </a:prstGeom>
            <a:solidFill>
              <a:srgbClr val="80BD41">
                <a:alpha val="100000"/>
              </a:srgbClr>
            </a:solidFill>
          </p:spPr>
          <p:txBody>
            <a:bodyPr/>
            <a:lstStyle/>
            <a:p/>
          </p:txBody>
        </p:sp>
        <p:sp>
          <p:nvSpPr>
            <p:cNvPr id="29" name="rc29"/>
            <p:cNvSpPr/>
            <p:nvPr/>
          </p:nvSpPr>
          <p:spPr>
            <a:xfrm>
              <a:off x="1850769" y="2460367"/>
              <a:ext cx="249522" cy="49236"/>
            </a:xfrm>
            <a:prstGeom prst="rect">
              <a:avLst/>
            </a:prstGeom>
            <a:solidFill>
              <a:srgbClr val="E2231A">
                <a:alpha val="100000"/>
              </a:srgbClr>
            </a:solidFill>
          </p:spPr>
          <p:txBody>
            <a:bodyPr/>
            <a:lstStyle/>
            <a:p/>
          </p:txBody>
        </p:sp>
        <p:sp>
          <p:nvSpPr>
            <p:cNvPr id="30" name="rc30"/>
            <p:cNvSpPr/>
            <p:nvPr/>
          </p:nvSpPr>
          <p:spPr>
            <a:xfrm>
              <a:off x="2128016" y="2550895"/>
              <a:ext cx="249522" cy="1551801"/>
            </a:xfrm>
            <a:prstGeom prst="rect">
              <a:avLst/>
            </a:prstGeom>
            <a:solidFill>
              <a:srgbClr val="80BD41">
                <a:alpha val="100000"/>
              </a:srgbClr>
            </a:solidFill>
          </p:spPr>
          <p:txBody>
            <a:bodyPr/>
            <a:lstStyle/>
            <a:p/>
          </p:txBody>
        </p:sp>
        <p:sp>
          <p:nvSpPr>
            <p:cNvPr id="31" name="rc31"/>
            <p:cNvSpPr/>
            <p:nvPr/>
          </p:nvSpPr>
          <p:spPr>
            <a:xfrm>
              <a:off x="2128016" y="2469210"/>
              <a:ext cx="249522" cy="81685"/>
            </a:xfrm>
            <a:prstGeom prst="rect">
              <a:avLst/>
            </a:prstGeom>
            <a:solidFill>
              <a:srgbClr val="E2231A">
                <a:alpha val="100000"/>
              </a:srgbClr>
            </a:solidFill>
          </p:spPr>
          <p:txBody>
            <a:bodyPr/>
            <a:lstStyle/>
            <a:p/>
          </p:txBody>
        </p:sp>
        <p:sp>
          <p:nvSpPr>
            <p:cNvPr id="32" name="rc32"/>
            <p:cNvSpPr/>
            <p:nvPr/>
          </p:nvSpPr>
          <p:spPr>
            <a:xfrm>
              <a:off x="2405264" y="2603354"/>
              <a:ext cx="249522" cy="1499342"/>
            </a:xfrm>
            <a:prstGeom prst="rect">
              <a:avLst/>
            </a:prstGeom>
            <a:solidFill>
              <a:srgbClr val="80BD41">
                <a:alpha val="100000"/>
              </a:srgbClr>
            </a:solidFill>
          </p:spPr>
          <p:txBody>
            <a:bodyPr/>
            <a:lstStyle/>
            <a:p/>
          </p:txBody>
        </p:sp>
        <p:sp>
          <p:nvSpPr>
            <p:cNvPr id="33" name="rc33"/>
            <p:cNvSpPr/>
            <p:nvPr/>
          </p:nvSpPr>
          <p:spPr>
            <a:xfrm>
              <a:off x="2405264" y="2472957"/>
              <a:ext cx="249522" cy="130397"/>
            </a:xfrm>
            <a:prstGeom prst="rect">
              <a:avLst/>
            </a:prstGeom>
            <a:solidFill>
              <a:srgbClr val="E2231A">
                <a:alpha val="100000"/>
              </a:srgbClr>
            </a:solidFill>
          </p:spPr>
          <p:txBody>
            <a:bodyPr/>
            <a:lstStyle/>
            <a:p/>
          </p:txBody>
        </p:sp>
        <p:sp>
          <p:nvSpPr>
            <p:cNvPr id="34" name="rc34"/>
            <p:cNvSpPr/>
            <p:nvPr/>
          </p:nvSpPr>
          <p:spPr>
            <a:xfrm>
              <a:off x="2682512" y="2544376"/>
              <a:ext cx="249522" cy="1558321"/>
            </a:xfrm>
            <a:prstGeom prst="rect">
              <a:avLst/>
            </a:prstGeom>
            <a:solidFill>
              <a:srgbClr val="80BD41">
                <a:alpha val="100000"/>
              </a:srgbClr>
            </a:solidFill>
          </p:spPr>
          <p:txBody>
            <a:bodyPr/>
            <a:lstStyle/>
            <a:p/>
          </p:txBody>
        </p:sp>
        <p:sp>
          <p:nvSpPr>
            <p:cNvPr id="35" name="rc35"/>
            <p:cNvSpPr/>
            <p:nvPr/>
          </p:nvSpPr>
          <p:spPr>
            <a:xfrm>
              <a:off x="2682512" y="2479477"/>
              <a:ext cx="249522" cy="64898"/>
            </a:xfrm>
            <a:prstGeom prst="rect">
              <a:avLst/>
            </a:prstGeom>
            <a:solidFill>
              <a:srgbClr val="E2231A">
                <a:alpha val="100000"/>
              </a:srgbClr>
            </a:solidFill>
          </p:spPr>
          <p:txBody>
            <a:bodyPr/>
            <a:lstStyle/>
            <a:p/>
          </p:txBody>
        </p:sp>
        <p:sp>
          <p:nvSpPr>
            <p:cNvPr id="36" name="rc36"/>
            <p:cNvSpPr/>
            <p:nvPr/>
          </p:nvSpPr>
          <p:spPr>
            <a:xfrm>
              <a:off x="2959759" y="2568956"/>
              <a:ext cx="249522" cy="1533740"/>
            </a:xfrm>
            <a:prstGeom prst="rect">
              <a:avLst/>
            </a:prstGeom>
            <a:solidFill>
              <a:srgbClr val="80BD41">
                <a:alpha val="100000"/>
              </a:srgbClr>
            </a:solidFill>
          </p:spPr>
          <p:txBody>
            <a:bodyPr/>
            <a:lstStyle/>
            <a:p/>
          </p:txBody>
        </p:sp>
        <p:sp>
          <p:nvSpPr>
            <p:cNvPr id="37" name="rc37"/>
            <p:cNvSpPr/>
            <p:nvPr/>
          </p:nvSpPr>
          <p:spPr>
            <a:xfrm>
              <a:off x="2959759" y="2488245"/>
              <a:ext cx="249522" cy="80711"/>
            </a:xfrm>
            <a:prstGeom prst="rect">
              <a:avLst/>
            </a:prstGeom>
            <a:solidFill>
              <a:srgbClr val="E2231A">
                <a:alpha val="100000"/>
              </a:srgbClr>
            </a:solidFill>
          </p:spPr>
          <p:txBody>
            <a:bodyPr/>
            <a:lstStyle/>
            <a:p/>
          </p:txBody>
        </p:sp>
        <p:sp>
          <p:nvSpPr>
            <p:cNvPr id="38" name="rc38"/>
            <p:cNvSpPr/>
            <p:nvPr/>
          </p:nvSpPr>
          <p:spPr>
            <a:xfrm>
              <a:off x="3237007" y="2582670"/>
              <a:ext cx="249522" cy="1520026"/>
            </a:xfrm>
            <a:prstGeom prst="rect">
              <a:avLst/>
            </a:prstGeom>
            <a:solidFill>
              <a:srgbClr val="80BD41">
                <a:alpha val="100000"/>
              </a:srgbClr>
            </a:solidFill>
          </p:spPr>
          <p:txBody>
            <a:bodyPr/>
            <a:lstStyle/>
            <a:p/>
          </p:txBody>
        </p:sp>
        <p:sp>
          <p:nvSpPr>
            <p:cNvPr id="39" name="rc39"/>
            <p:cNvSpPr/>
            <p:nvPr/>
          </p:nvSpPr>
          <p:spPr>
            <a:xfrm>
              <a:off x="3237007" y="2485622"/>
              <a:ext cx="249522" cy="97048"/>
            </a:xfrm>
            <a:prstGeom prst="rect">
              <a:avLst/>
            </a:prstGeom>
            <a:solidFill>
              <a:srgbClr val="E2231A">
                <a:alpha val="100000"/>
              </a:srgbClr>
            </a:solidFill>
          </p:spPr>
          <p:txBody>
            <a:bodyPr/>
            <a:lstStyle/>
            <a:p/>
          </p:txBody>
        </p:sp>
        <p:sp>
          <p:nvSpPr>
            <p:cNvPr id="40" name="rc40"/>
            <p:cNvSpPr/>
            <p:nvPr/>
          </p:nvSpPr>
          <p:spPr>
            <a:xfrm>
              <a:off x="3514255" y="2595860"/>
              <a:ext cx="249522" cy="1506836"/>
            </a:xfrm>
            <a:prstGeom prst="rect">
              <a:avLst/>
            </a:prstGeom>
            <a:solidFill>
              <a:srgbClr val="80BD41">
                <a:alpha val="100000"/>
              </a:srgbClr>
            </a:solidFill>
          </p:spPr>
          <p:txBody>
            <a:bodyPr/>
            <a:lstStyle/>
            <a:p/>
          </p:txBody>
        </p:sp>
        <p:sp>
          <p:nvSpPr>
            <p:cNvPr id="41" name="rc41"/>
            <p:cNvSpPr/>
            <p:nvPr/>
          </p:nvSpPr>
          <p:spPr>
            <a:xfrm>
              <a:off x="3514255" y="2482474"/>
              <a:ext cx="249522" cy="113385"/>
            </a:xfrm>
            <a:prstGeom prst="rect">
              <a:avLst/>
            </a:prstGeom>
            <a:solidFill>
              <a:srgbClr val="E2231A">
                <a:alpha val="100000"/>
              </a:srgbClr>
            </a:solidFill>
          </p:spPr>
          <p:txBody>
            <a:bodyPr/>
            <a:lstStyle/>
            <a:p/>
          </p:txBody>
        </p:sp>
        <p:sp>
          <p:nvSpPr>
            <p:cNvPr id="42" name="rc42"/>
            <p:cNvSpPr/>
            <p:nvPr/>
          </p:nvSpPr>
          <p:spPr>
            <a:xfrm>
              <a:off x="3791502" y="2511701"/>
              <a:ext cx="249522" cy="1590995"/>
            </a:xfrm>
            <a:prstGeom prst="rect">
              <a:avLst/>
            </a:prstGeom>
            <a:solidFill>
              <a:srgbClr val="80BD41">
                <a:alpha val="100000"/>
              </a:srgbClr>
            </a:solidFill>
          </p:spPr>
          <p:txBody>
            <a:bodyPr/>
            <a:lstStyle/>
            <a:p/>
          </p:txBody>
        </p:sp>
        <p:sp>
          <p:nvSpPr>
            <p:cNvPr id="43" name="rc43"/>
            <p:cNvSpPr/>
            <p:nvPr/>
          </p:nvSpPr>
          <p:spPr>
            <a:xfrm>
              <a:off x="3791502" y="2479252"/>
              <a:ext cx="249522" cy="32449"/>
            </a:xfrm>
            <a:prstGeom prst="rect">
              <a:avLst/>
            </a:prstGeom>
            <a:solidFill>
              <a:srgbClr val="E2231A">
                <a:alpha val="100000"/>
              </a:srgbClr>
            </a:solidFill>
          </p:spPr>
          <p:txBody>
            <a:bodyPr/>
            <a:lstStyle/>
            <a:p/>
          </p:txBody>
        </p:sp>
        <p:sp>
          <p:nvSpPr>
            <p:cNvPr id="44" name="rc44"/>
            <p:cNvSpPr/>
            <p:nvPr/>
          </p:nvSpPr>
          <p:spPr>
            <a:xfrm>
              <a:off x="4068750" y="2515523"/>
              <a:ext cx="249522" cy="1587173"/>
            </a:xfrm>
            <a:prstGeom prst="rect">
              <a:avLst/>
            </a:prstGeom>
            <a:solidFill>
              <a:srgbClr val="80BD41">
                <a:alpha val="100000"/>
              </a:srgbClr>
            </a:solidFill>
          </p:spPr>
          <p:txBody>
            <a:bodyPr/>
            <a:lstStyle/>
            <a:p/>
          </p:txBody>
        </p:sp>
        <p:sp>
          <p:nvSpPr>
            <p:cNvPr id="45" name="rc45"/>
            <p:cNvSpPr/>
            <p:nvPr/>
          </p:nvSpPr>
          <p:spPr>
            <a:xfrm>
              <a:off x="4068750" y="2483149"/>
              <a:ext cx="249522" cy="32374"/>
            </a:xfrm>
            <a:prstGeom prst="rect">
              <a:avLst/>
            </a:prstGeom>
            <a:solidFill>
              <a:srgbClr val="E2231A">
                <a:alpha val="100000"/>
              </a:srgbClr>
            </a:solidFill>
          </p:spPr>
          <p:txBody>
            <a:bodyPr/>
            <a:lstStyle/>
            <a:p/>
          </p:txBody>
        </p:sp>
        <p:sp>
          <p:nvSpPr>
            <p:cNvPr id="46" name="rc46"/>
            <p:cNvSpPr/>
            <p:nvPr/>
          </p:nvSpPr>
          <p:spPr>
            <a:xfrm>
              <a:off x="4345998" y="2530511"/>
              <a:ext cx="249522" cy="1572185"/>
            </a:xfrm>
            <a:prstGeom prst="rect">
              <a:avLst/>
            </a:prstGeom>
            <a:solidFill>
              <a:srgbClr val="80BD41">
                <a:alpha val="100000"/>
              </a:srgbClr>
            </a:solidFill>
          </p:spPr>
          <p:txBody>
            <a:bodyPr/>
            <a:lstStyle/>
            <a:p/>
          </p:txBody>
        </p:sp>
        <p:sp>
          <p:nvSpPr>
            <p:cNvPr id="47" name="rc47"/>
            <p:cNvSpPr/>
            <p:nvPr/>
          </p:nvSpPr>
          <p:spPr>
            <a:xfrm>
              <a:off x="4345998" y="2481875"/>
              <a:ext cx="249522" cy="48636"/>
            </a:xfrm>
            <a:prstGeom prst="rect">
              <a:avLst/>
            </a:prstGeom>
            <a:solidFill>
              <a:srgbClr val="E2231A">
                <a:alpha val="100000"/>
              </a:srgbClr>
            </a:solidFill>
          </p:spPr>
          <p:txBody>
            <a:bodyPr/>
            <a:lstStyle/>
            <a:p/>
          </p:txBody>
        </p:sp>
        <p:sp>
          <p:nvSpPr>
            <p:cNvPr id="48" name="rc48"/>
            <p:cNvSpPr/>
            <p:nvPr/>
          </p:nvSpPr>
          <p:spPr>
            <a:xfrm>
              <a:off x="4623245" y="2526615"/>
              <a:ext cx="249522" cy="1576082"/>
            </a:xfrm>
            <a:prstGeom prst="rect">
              <a:avLst/>
            </a:prstGeom>
            <a:solidFill>
              <a:srgbClr val="80BD41">
                <a:alpha val="100000"/>
              </a:srgbClr>
            </a:solidFill>
          </p:spPr>
          <p:txBody>
            <a:bodyPr/>
            <a:lstStyle/>
            <a:p/>
          </p:txBody>
        </p:sp>
        <p:sp>
          <p:nvSpPr>
            <p:cNvPr id="49" name="rc49"/>
            <p:cNvSpPr/>
            <p:nvPr/>
          </p:nvSpPr>
          <p:spPr>
            <a:xfrm>
              <a:off x="4623245" y="2477903"/>
              <a:ext cx="249522" cy="48711"/>
            </a:xfrm>
            <a:prstGeom prst="rect">
              <a:avLst/>
            </a:prstGeom>
            <a:solidFill>
              <a:srgbClr val="E2231A">
                <a:alpha val="100000"/>
              </a:srgbClr>
            </a:solidFill>
          </p:spPr>
          <p:txBody>
            <a:bodyPr/>
            <a:lstStyle/>
            <a:p/>
          </p:txBody>
        </p:sp>
        <p:sp>
          <p:nvSpPr>
            <p:cNvPr id="50" name="rc50"/>
            <p:cNvSpPr/>
            <p:nvPr/>
          </p:nvSpPr>
          <p:spPr>
            <a:xfrm>
              <a:off x="4900493" y="2526015"/>
              <a:ext cx="249522" cy="1576681"/>
            </a:xfrm>
            <a:prstGeom prst="rect">
              <a:avLst/>
            </a:prstGeom>
            <a:solidFill>
              <a:srgbClr val="80BD41">
                <a:alpha val="100000"/>
              </a:srgbClr>
            </a:solidFill>
          </p:spPr>
          <p:txBody>
            <a:bodyPr/>
            <a:lstStyle/>
            <a:p/>
          </p:txBody>
        </p:sp>
        <p:sp>
          <p:nvSpPr>
            <p:cNvPr id="51" name="rc51"/>
            <p:cNvSpPr/>
            <p:nvPr/>
          </p:nvSpPr>
          <p:spPr>
            <a:xfrm>
              <a:off x="4900493" y="2477228"/>
              <a:ext cx="249522" cy="48786"/>
            </a:xfrm>
            <a:prstGeom prst="rect">
              <a:avLst/>
            </a:prstGeom>
            <a:solidFill>
              <a:srgbClr val="E2231A">
                <a:alpha val="100000"/>
              </a:srgbClr>
            </a:solidFill>
          </p:spPr>
          <p:txBody>
            <a:bodyPr/>
            <a:lstStyle/>
            <a:p/>
          </p:txBody>
        </p:sp>
        <p:sp>
          <p:nvSpPr>
            <p:cNvPr id="52" name="rc52"/>
            <p:cNvSpPr/>
            <p:nvPr/>
          </p:nvSpPr>
          <p:spPr>
            <a:xfrm>
              <a:off x="5177741" y="2521144"/>
              <a:ext cx="249522" cy="1581552"/>
            </a:xfrm>
            <a:prstGeom prst="rect">
              <a:avLst/>
            </a:prstGeom>
            <a:solidFill>
              <a:srgbClr val="80BD41">
                <a:alpha val="100000"/>
              </a:srgbClr>
            </a:solidFill>
          </p:spPr>
          <p:txBody>
            <a:bodyPr/>
            <a:lstStyle/>
            <a:p/>
          </p:txBody>
        </p:sp>
        <p:sp>
          <p:nvSpPr>
            <p:cNvPr id="53" name="rc53"/>
            <p:cNvSpPr/>
            <p:nvPr/>
          </p:nvSpPr>
          <p:spPr>
            <a:xfrm>
              <a:off x="5177741" y="2472207"/>
              <a:ext cx="249522" cy="48936"/>
            </a:xfrm>
            <a:prstGeom prst="rect">
              <a:avLst/>
            </a:prstGeom>
            <a:solidFill>
              <a:srgbClr val="E2231A">
                <a:alpha val="100000"/>
              </a:srgbClr>
            </a:solidFill>
          </p:spPr>
          <p:txBody>
            <a:bodyPr/>
            <a:lstStyle/>
            <a:p/>
          </p:txBody>
        </p:sp>
        <p:sp>
          <p:nvSpPr>
            <p:cNvPr id="54" name="rc54"/>
            <p:cNvSpPr/>
            <p:nvPr/>
          </p:nvSpPr>
          <p:spPr>
            <a:xfrm>
              <a:off x="5454988" y="2493491"/>
              <a:ext cx="249522" cy="1609206"/>
            </a:xfrm>
            <a:prstGeom prst="rect">
              <a:avLst/>
            </a:prstGeom>
            <a:solidFill>
              <a:srgbClr val="80BD41">
                <a:alpha val="100000"/>
              </a:srgbClr>
            </a:solidFill>
          </p:spPr>
          <p:txBody>
            <a:bodyPr/>
            <a:lstStyle/>
            <a:p/>
          </p:txBody>
        </p:sp>
        <p:sp>
          <p:nvSpPr>
            <p:cNvPr id="55" name="rc55"/>
            <p:cNvSpPr/>
            <p:nvPr/>
          </p:nvSpPr>
          <p:spPr>
            <a:xfrm>
              <a:off x="5454988" y="2460667"/>
              <a:ext cx="249522" cy="32824"/>
            </a:xfrm>
            <a:prstGeom prst="rect">
              <a:avLst/>
            </a:prstGeom>
            <a:solidFill>
              <a:srgbClr val="E2231A">
                <a:alpha val="100000"/>
              </a:srgbClr>
            </a:solidFill>
          </p:spPr>
          <p:txBody>
            <a:bodyPr/>
            <a:lstStyle/>
            <a:p/>
          </p:txBody>
        </p:sp>
        <p:sp>
          <p:nvSpPr>
            <p:cNvPr id="56" name="rc56"/>
            <p:cNvSpPr/>
            <p:nvPr/>
          </p:nvSpPr>
          <p:spPr>
            <a:xfrm>
              <a:off x="5732236" y="2481200"/>
              <a:ext cx="249522" cy="1621496"/>
            </a:xfrm>
            <a:prstGeom prst="rect">
              <a:avLst/>
            </a:prstGeom>
            <a:solidFill>
              <a:srgbClr val="80BD41">
                <a:alpha val="100000"/>
              </a:srgbClr>
            </a:solidFill>
          </p:spPr>
          <p:txBody>
            <a:bodyPr/>
            <a:lstStyle/>
            <a:p/>
          </p:txBody>
        </p:sp>
        <p:sp>
          <p:nvSpPr>
            <p:cNvPr id="57" name="rc57"/>
            <p:cNvSpPr/>
            <p:nvPr/>
          </p:nvSpPr>
          <p:spPr>
            <a:xfrm>
              <a:off x="5732236" y="2448076"/>
              <a:ext cx="249522" cy="33123"/>
            </a:xfrm>
            <a:prstGeom prst="rect">
              <a:avLst/>
            </a:prstGeom>
            <a:solidFill>
              <a:srgbClr val="E2231A">
                <a:alpha val="100000"/>
              </a:srgbClr>
            </a:solidFill>
          </p:spPr>
          <p:txBody>
            <a:bodyPr/>
            <a:lstStyle/>
            <a:p/>
          </p:txBody>
        </p:sp>
        <p:sp>
          <p:nvSpPr>
            <p:cNvPr id="58" name="rc58"/>
            <p:cNvSpPr/>
            <p:nvPr/>
          </p:nvSpPr>
          <p:spPr>
            <a:xfrm>
              <a:off x="6009484" y="2470859"/>
              <a:ext cx="249522" cy="1631838"/>
            </a:xfrm>
            <a:prstGeom prst="rect">
              <a:avLst/>
            </a:prstGeom>
            <a:solidFill>
              <a:srgbClr val="80BD41">
                <a:alpha val="100000"/>
              </a:srgbClr>
            </a:solidFill>
          </p:spPr>
          <p:txBody>
            <a:bodyPr/>
            <a:lstStyle/>
            <a:p/>
          </p:txBody>
        </p:sp>
        <p:sp>
          <p:nvSpPr>
            <p:cNvPr id="59" name="rc59"/>
            <p:cNvSpPr/>
            <p:nvPr/>
          </p:nvSpPr>
          <p:spPr>
            <a:xfrm>
              <a:off x="6009484" y="2437585"/>
              <a:ext cx="249522" cy="33273"/>
            </a:xfrm>
            <a:prstGeom prst="rect">
              <a:avLst/>
            </a:prstGeom>
            <a:solidFill>
              <a:srgbClr val="E2231A">
                <a:alpha val="100000"/>
              </a:srgbClr>
            </a:solidFill>
          </p:spPr>
          <p:txBody>
            <a:bodyPr/>
            <a:lstStyle/>
            <a:p/>
          </p:txBody>
        </p:sp>
        <p:sp>
          <p:nvSpPr>
            <p:cNvPr id="60" name="rc60"/>
            <p:cNvSpPr/>
            <p:nvPr/>
          </p:nvSpPr>
          <p:spPr>
            <a:xfrm>
              <a:off x="6286731" y="2565959"/>
              <a:ext cx="249522" cy="1536738"/>
            </a:xfrm>
            <a:prstGeom prst="rect">
              <a:avLst/>
            </a:prstGeom>
            <a:solidFill>
              <a:srgbClr val="80BD41">
                <a:alpha val="100000"/>
              </a:srgbClr>
            </a:solidFill>
          </p:spPr>
          <p:txBody>
            <a:bodyPr/>
            <a:lstStyle/>
            <a:p/>
          </p:txBody>
        </p:sp>
        <p:sp>
          <p:nvSpPr>
            <p:cNvPr id="61" name="rc61"/>
            <p:cNvSpPr/>
            <p:nvPr/>
          </p:nvSpPr>
          <p:spPr>
            <a:xfrm>
              <a:off x="6286731" y="2413978"/>
              <a:ext cx="249522" cy="151980"/>
            </a:xfrm>
            <a:prstGeom prst="rect">
              <a:avLst/>
            </a:prstGeom>
            <a:solidFill>
              <a:srgbClr val="E2231A">
                <a:alpha val="100000"/>
              </a:srgbClr>
            </a:solidFill>
          </p:spPr>
          <p:txBody>
            <a:bodyPr/>
            <a:lstStyle/>
            <a:p/>
          </p:txBody>
        </p:sp>
        <p:sp>
          <p:nvSpPr>
            <p:cNvPr id="62" name="rc62"/>
            <p:cNvSpPr/>
            <p:nvPr/>
          </p:nvSpPr>
          <p:spPr>
            <a:xfrm>
              <a:off x="6563979" y="2590015"/>
              <a:ext cx="249522" cy="1512682"/>
            </a:xfrm>
            <a:prstGeom prst="rect">
              <a:avLst/>
            </a:prstGeom>
            <a:solidFill>
              <a:srgbClr val="80BD41">
                <a:alpha val="100000"/>
              </a:srgbClr>
            </a:solidFill>
          </p:spPr>
          <p:txBody>
            <a:bodyPr/>
            <a:lstStyle/>
            <a:p/>
          </p:txBody>
        </p:sp>
        <p:sp>
          <p:nvSpPr>
            <p:cNvPr id="63" name="rc63"/>
            <p:cNvSpPr/>
            <p:nvPr/>
          </p:nvSpPr>
          <p:spPr>
            <a:xfrm>
              <a:off x="6563979" y="2403037"/>
              <a:ext cx="249522" cy="186977"/>
            </a:xfrm>
            <a:prstGeom prst="rect">
              <a:avLst/>
            </a:prstGeom>
            <a:solidFill>
              <a:srgbClr val="E2231A">
                <a:alpha val="100000"/>
              </a:srgbClr>
            </a:solidFill>
          </p:spPr>
          <p:txBody>
            <a:bodyPr/>
            <a:lstStyle/>
            <a:p/>
          </p:txBody>
        </p:sp>
        <p:sp>
          <p:nvSpPr>
            <p:cNvPr id="64" name="rc64"/>
            <p:cNvSpPr/>
            <p:nvPr/>
          </p:nvSpPr>
          <p:spPr>
            <a:xfrm>
              <a:off x="6841227" y="2702651"/>
              <a:ext cx="249522" cy="1400046"/>
            </a:xfrm>
            <a:prstGeom prst="rect">
              <a:avLst/>
            </a:prstGeom>
            <a:solidFill>
              <a:srgbClr val="80BD41">
                <a:alpha val="100000"/>
              </a:srgbClr>
            </a:solidFill>
          </p:spPr>
          <p:txBody>
            <a:bodyPr/>
            <a:lstStyle/>
            <a:p/>
          </p:txBody>
        </p:sp>
        <p:sp>
          <p:nvSpPr>
            <p:cNvPr id="65" name="rc65"/>
            <p:cNvSpPr/>
            <p:nvPr/>
          </p:nvSpPr>
          <p:spPr>
            <a:xfrm>
              <a:off x="6841227" y="2395318"/>
              <a:ext cx="249522" cy="307332"/>
            </a:xfrm>
            <a:prstGeom prst="rect">
              <a:avLst/>
            </a:prstGeom>
            <a:solidFill>
              <a:srgbClr val="E2231A">
                <a:alpha val="100000"/>
              </a:srgbClr>
            </a:solidFill>
          </p:spPr>
          <p:txBody>
            <a:bodyPr/>
            <a:lstStyle/>
            <a:p/>
          </p:txBody>
        </p:sp>
        <p:sp>
          <p:nvSpPr>
            <p:cNvPr id="66" name="rc66"/>
            <p:cNvSpPr/>
            <p:nvPr/>
          </p:nvSpPr>
          <p:spPr>
            <a:xfrm>
              <a:off x="7118474" y="2712618"/>
              <a:ext cx="249522" cy="1390078"/>
            </a:xfrm>
            <a:prstGeom prst="rect">
              <a:avLst/>
            </a:prstGeom>
            <a:solidFill>
              <a:srgbClr val="80BD41">
                <a:alpha val="100000"/>
              </a:srgbClr>
            </a:solidFill>
          </p:spPr>
          <p:txBody>
            <a:bodyPr/>
            <a:lstStyle/>
            <a:p/>
          </p:txBody>
        </p:sp>
        <p:sp>
          <p:nvSpPr>
            <p:cNvPr id="67" name="rc67"/>
            <p:cNvSpPr/>
            <p:nvPr/>
          </p:nvSpPr>
          <p:spPr>
            <a:xfrm>
              <a:off x="7118474" y="2386550"/>
              <a:ext cx="249522" cy="326067"/>
            </a:xfrm>
            <a:prstGeom prst="rect">
              <a:avLst/>
            </a:prstGeom>
            <a:solidFill>
              <a:srgbClr val="E2231A">
                <a:alpha val="100000"/>
              </a:srgbClr>
            </a:solidFill>
          </p:spPr>
          <p:txBody>
            <a:bodyPr/>
            <a:lstStyle/>
            <a:p/>
          </p:txBody>
        </p:sp>
        <p:sp>
          <p:nvSpPr>
            <p:cNvPr id="68" name="rc68"/>
            <p:cNvSpPr/>
            <p:nvPr/>
          </p:nvSpPr>
          <p:spPr>
            <a:xfrm>
              <a:off x="7395722" y="2775493"/>
              <a:ext cx="249522" cy="1327203"/>
            </a:xfrm>
            <a:prstGeom prst="rect">
              <a:avLst/>
            </a:prstGeom>
            <a:solidFill>
              <a:srgbClr val="80BD41">
                <a:alpha val="100000"/>
              </a:srgbClr>
            </a:solidFill>
          </p:spPr>
          <p:txBody>
            <a:bodyPr/>
            <a:lstStyle/>
            <a:p/>
          </p:txBody>
        </p:sp>
        <p:sp>
          <p:nvSpPr>
            <p:cNvPr id="69" name="rc69"/>
            <p:cNvSpPr/>
            <p:nvPr/>
          </p:nvSpPr>
          <p:spPr>
            <a:xfrm>
              <a:off x="7395722" y="2379056"/>
              <a:ext cx="249522" cy="396437"/>
            </a:xfrm>
            <a:prstGeom prst="rect">
              <a:avLst/>
            </a:prstGeom>
            <a:solidFill>
              <a:srgbClr val="E2231A">
                <a:alpha val="100000"/>
              </a:srgbClr>
            </a:solidFill>
          </p:spPr>
          <p:txBody>
            <a:bodyPr/>
            <a:lstStyle/>
            <a:p/>
          </p:txBody>
        </p:sp>
        <p:sp>
          <p:nvSpPr>
            <p:cNvPr id="70" name="rc70"/>
            <p:cNvSpPr/>
            <p:nvPr/>
          </p:nvSpPr>
          <p:spPr>
            <a:xfrm>
              <a:off x="7672970" y="2768899"/>
              <a:ext cx="249522" cy="1333798"/>
            </a:xfrm>
            <a:prstGeom prst="rect">
              <a:avLst/>
            </a:prstGeom>
            <a:solidFill>
              <a:srgbClr val="80BD41">
                <a:alpha val="100000"/>
              </a:srgbClr>
            </a:solidFill>
          </p:spPr>
          <p:txBody>
            <a:bodyPr/>
            <a:lstStyle/>
            <a:p/>
          </p:txBody>
        </p:sp>
        <p:sp>
          <p:nvSpPr>
            <p:cNvPr id="71" name="rc71"/>
            <p:cNvSpPr/>
            <p:nvPr/>
          </p:nvSpPr>
          <p:spPr>
            <a:xfrm>
              <a:off x="7672970" y="2370513"/>
              <a:ext cx="249522" cy="398385"/>
            </a:xfrm>
            <a:prstGeom prst="rect">
              <a:avLst/>
            </a:prstGeom>
            <a:solidFill>
              <a:srgbClr val="E2231A">
                <a:alpha val="100000"/>
              </a:srgbClr>
            </a:solidFill>
          </p:spPr>
          <p:txBody>
            <a:bodyPr/>
            <a:lstStyle/>
            <a:p/>
          </p:txBody>
        </p:sp>
        <p:sp>
          <p:nvSpPr>
            <p:cNvPr id="72" name="rc72"/>
            <p:cNvSpPr/>
            <p:nvPr/>
          </p:nvSpPr>
          <p:spPr>
            <a:xfrm>
              <a:off x="7950217" y="2730454"/>
              <a:ext cx="249522" cy="1372242"/>
            </a:xfrm>
            <a:prstGeom prst="rect">
              <a:avLst/>
            </a:prstGeom>
            <a:solidFill>
              <a:srgbClr val="80BD41">
                <a:alpha val="100000"/>
              </a:srgbClr>
            </a:solidFill>
          </p:spPr>
          <p:txBody>
            <a:bodyPr/>
            <a:lstStyle/>
            <a:p/>
          </p:txBody>
        </p:sp>
        <p:sp>
          <p:nvSpPr>
            <p:cNvPr id="73" name="rc73"/>
            <p:cNvSpPr/>
            <p:nvPr/>
          </p:nvSpPr>
          <p:spPr>
            <a:xfrm>
              <a:off x="7950217" y="2365641"/>
              <a:ext cx="249522" cy="364812"/>
            </a:xfrm>
            <a:prstGeom prst="rect">
              <a:avLst/>
            </a:prstGeom>
            <a:solidFill>
              <a:srgbClr val="E2231A">
                <a:alpha val="100000"/>
              </a:srgbClr>
            </a:solidFill>
          </p:spPr>
          <p:txBody>
            <a:bodyPr/>
            <a:lstStyle/>
            <a:p/>
          </p:txBody>
        </p:sp>
        <p:sp>
          <p:nvSpPr>
            <p:cNvPr id="74" name="pl74"/>
            <p:cNvSpPr/>
            <p:nvPr/>
          </p:nvSpPr>
          <p:spPr>
            <a:xfrm>
              <a:off x="1421035" y="1236556"/>
              <a:ext cx="6653943" cy="636920"/>
            </a:xfrm>
            <a:custGeom>
              <a:avLst/>
              <a:pathLst>
                <a:path w="6653943" h="636920">
                  <a:moveTo>
                    <a:pt x="0" y="28950"/>
                  </a:moveTo>
                  <a:lnTo>
                    <a:pt x="277247" y="0"/>
                  </a:lnTo>
                  <a:lnTo>
                    <a:pt x="554495" y="57901"/>
                  </a:lnTo>
                  <a:lnTo>
                    <a:pt x="831742" y="115803"/>
                  </a:lnTo>
                  <a:lnTo>
                    <a:pt x="1108990" y="202656"/>
                  </a:lnTo>
                  <a:lnTo>
                    <a:pt x="1386238" y="86852"/>
                  </a:lnTo>
                  <a:lnTo>
                    <a:pt x="1663485" y="115803"/>
                  </a:lnTo>
                  <a:lnTo>
                    <a:pt x="1940733" y="144754"/>
                  </a:lnTo>
                  <a:lnTo>
                    <a:pt x="2217981" y="173705"/>
                  </a:lnTo>
                  <a:lnTo>
                    <a:pt x="2495228" y="28950"/>
                  </a:lnTo>
                  <a:lnTo>
                    <a:pt x="2772476" y="28950"/>
                  </a:lnTo>
                  <a:lnTo>
                    <a:pt x="3049724" y="57901"/>
                  </a:lnTo>
                  <a:lnTo>
                    <a:pt x="3326971" y="57901"/>
                  </a:lnTo>
                  <a:lnTo>
                    <a:pt x="3604219" y="57901"/>
                  </a:lnTo>
                  <a:lnTo>
                    <a:pt x="3881467" y="57901"/>
                  </a:lnTo>
                  <a:lnTo>
                    <a:pt x="4158714" y="28950"/>
                  </a:lnTo>
                  <a:lnTo>
                    <a:pt x="4435962" y="28950"/>
                  </a:lnTo>
                  <a:lnTo>
                    <a:pt x="4713210" y="28950"/>
                  </a:lnTo>
                  <a:lnTo>
                    <a:pt x="4990457" y="231607"/>
                  </a:lnTo>
                  <a:lnTo>
                    <a:pt x="5267705" y="289509"/>
                  </a:lnTo>
                  <a:lnTo>
                    <a:pt x="5544953" y="492165"/>
                  </a:lnTo>
                  <a:lnTo>
                    <a:pt x="5822200" y="521116"/>
                  </a:lnTo>
                  <a:lnTo>
                    <a:pt x="6099448" y="636920"/>
                  </a:lnTo>
                  <a:lnTo>
                    <a:pt x="6376696" y="636920"/>
                  </a:lnTo>
                  <a:lnTo>
                    <a:pt x="6653943" y="579018"/>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2" name="tx82"/>
            <p:cNvSpPr/>
            <p:nvPr/>
          </p:nvSpPr>
          <p:spPr>
            <a:xfrm>
              <a:off x="7460194" y="10731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3" name="tx83"/>
            <p:cNvSpPr/>
            <p:nvPr/>
          </p:nvSpPr>
          <p:spPr>
            <a:xfrm>
              <a:off x="7737441" y="10731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5" name="tx85"/>
            <p:cNvSpPr/>
            <p:nvPr/>
          </p:nvSpPr>
          <p:spPr>
            <a:xfrm>
              <a:off x="1303481" y="23264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218.9</a:t>
              </a:r>
            </a:p>
          </p:txBody>
        </p:sp>
        <p:sp>
          <p:nvSpPr>
            <p:cNvPr id="86" name="tx86"/>
            <p:cNvSpPr/>
            <p:nvPr/>
          </p:nvSpPr>
          <p:spPr>
            <a:xfrm>
              <a:off x="2689720" y="23435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216.6</a:t>
              </a:r>
            </a:p>
          </p:txBody>
        </p:sp>
        <p:sp>
          <p:nvSpPr>
            <p:cNvPr id="87" name="tx87"/>
            <p:cNvSpPr/>
            <p:nvPr/>
          </p:nvSpPr>
          <p:spPr>
            <a:xfrm>
              <a:off x="4075958" y="23471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216.1</a:t>
              </a:r>
            </a:p>
          </p:txBody>
        </p:sp>
        <p:sp>
          <p:nvSpPr>
            <p:cNvPr id="88" name="tx88"/>
            <p:cNvSpPr/>
            <p:nvPr/>
          </p:nvSpPr>
          <p:spPr>
            <a:xfrm>
              <a:off x="5462196" y="23247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219.1</a:t>
              </a:r>
            </a:p>
          </p:txBody>
        </p:sp>
        <p:sp>
          <p:nvSpPr>
            <p:cNvPr id="89" name="tx89"/>
            <p:cNvSpPr/>
            <p:nvPr/>
          </p:nvSpPr>
          <p:spPr>
            <a:xfrm>
              <a:off x="6571187" y="22671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226.8</a:t>
              </a:r>
            </a:p>
          </p:txBody>
        </p:sp>
        <p:sp>
          <p:nvSpPr>
            <p:cNvPr id="90" name="tx90"/>
            <p:cNvSpPr/>
            <p:nvPr/>
          </p:nvSpPr>
          <p:spPr>
            <a:xfrm>
              <a:off x="6848435" y="225931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227.8</a:t>
              </a:r>
            </a:p>
          </p:txBody>
        </p:sp>
        <p:sp>
          <p:nvSpPr>
            <p:cNvPr id="91" name="tx91"/>
            <p:cNvSpPr/>
            <p:nvPr/>
          </p:nvSpPr>
          <p:spPr>
            <a:xfrm>
              <a:off x="7164859" y="225062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a:t>
              </a:r>
            </a:p>
          </p:txBody>
        </p:sp>
        <p:sp>
          <p:nvSpPr>
            <p:cNvPr id="92" name="tx92"/>
            <p:cNvSpPr/>
            <p:nvPr/>
          </p:nvSpPr>
          <p:spPr>
            <a:xfrm>
              <a:off x="7442107" y="224308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230</a:t>
              </a:r>
            </a:p>
          </p:txBody>
        </p:sp>
        <p:sp>
          <p:nvSpPr>
            <p:cNvPr id="93" name="tx93"/>
            <p:cNvSpPr/>
            <p:nvPr/>
          </p:nvSpPr>
          <p:spPr>
            <a:xfrm>
              <a:off x="7680178" y="22345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231.1</a:t>
              </a:r>
            </a:p>
          </p:txBody>
        </p:sp>
        <p:sp>
          <p:nvSpPr>
            <p:cNvPr id="94" name="tx94"/>
            <p:cNvSpPr/>
            <p:nvPr/>
          </p:nvSpPr>
          <p:spPr>
            <a:xfrm>
              <a:off x="7957425" y="22296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231.8</a:t>
              </a:r>
            </a:p>
          </p:txBody>
        </p:sp>
        <p:sp>
          <p:nvSpPr>
            <p:cNvPr id="95" name="pl95"/>
            <p:cNvSpPr/>
            <p:nvPr/>
          </p:nvSpPr>
          <p:spPr>
            <a:xfrm>
              <a:off x="1421035"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665871"/>
            </a:xfrm>
            <a:custGeom>
              <a:avLst/>
              <a:pathLst>
                <a:path w="0" h="665871">
                  <a:moveTo>
                    <a:pt x="0" y="66587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665871"/>
            </a:xfrm>
            <a:custGeom>
              <a:avLst/>
              <a:pathLst>
                <a:path w="0" h="665871">
                  <a:moveTo>
                    <a:pt x="0" y="66587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03481" y="32639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214.5</a:t>
              </a:r>
            </a:p>
          </p:txBody>
        </p:sp>
        <p:sp>
          <p:nvSpPr>
            <p:cNvPr id="106" name="tx106"/>
            <p:cNvSpPr/>
            <p:nvPr/>
          </p:nvSpPr>
          <p:spPr>
            <a:xfrm>
              <a:off x="1355732" y="2445176"/>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07" name="tx107"/>
            <p:cNvSpPr/>
            <p:nvPr/>
          </p:nvSpPr>
          <p:spPr>
            <a:xfrm>
              <a:off x="2689720" y="32884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207.9</a:t>
              </a:r>
            </a:p>
          </p:txBody>
        </p:sp>
        <p:sp>
          <p:nvSpPr>
            <p:cNvPr id="108" name="tx108"/>
            <p:cNvSpPr/>
            <p:nvPr/>
          </p:nvSpPr>
          <p:spPr>
            <a:xfrm>
              <a:off x="2741971" y="247687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a:t>
              </a:r>
            </a:p>
          </p:txBody>
        </p:sp>
        <p:sp>
          <p:nvSpPr>
            <p:cNvPr id="109" name="tx109"/>
            <p:cNvSpPr/>
            <p:nvPr/>
          </p:nvSpPr>
          <p:spPr>
            <a:xfrm>
              <a:off x="4075958" y="32740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211.8</a:t>
              </a:r>
            </a:p>
          </p:txBody>
        </p:sp>
        <p:sp>
          <p:nvSpPr>
            <p:cNvPr id="110" name="tx110"/>
            <p:cNvSpPr/>
            <p:nvPr/>
          </p:nvSpPr>
          <p:spPr>
            <a:xfrm>
              <a:off x="4128209" y="246424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11" name="tx111"/>
            <p:cNvSpPr/>
            <p:nvPr/>
          </p:nvSpPr>
          <p:spPr>
            <a:xfrm>
              <a:off x="5462196" y="326419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214.7</a:t>
              </a:r>
            </a:p>
          </p:txBody>
        </p:sp>
        <p:sp>
          <p:nvSpPr>
            <p:cNvPr id="112" name="tx112"/>
            <p:cNvSpPr/>
            <p:nvPr/>
          </p:nvSpPr>
          <p:spPr>
            <a:xfrm>
              <a:off x="5514447" y="2443453"/>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3" name="tx113"/>
            <p:cNvSpPr/>
            <p:nvPr/>
          </p:nvSpPr>
          <p:spPr>
            <a:xfrm>
              <a:off x="6571187" y="33113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201.8</a:t>
              </a:r>
            </a:p>
          </p:txBody>
        </p:sp>
        <p:sp>
          <p:nvSpPr>
            <p:cNvPr id="114" name="tx114"/>
            <p:cNvSpPr/>
            <p:nvPr/>
          </p:nvSpPr>
          <p:spPr>
            <a:xfrm>
              <a:off x="6636489" y="246147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5" name="tx115"/>
            <p:cNvSpPr/>
            <p:nvPr/>
          </p:nvSpPr>
          <p:spPr>
            <a:xfrm>
              <a:off x="6848435" y="33676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186.8</a:t>
              </a:r>
            </a:p>
          </p:txBody>
        </p:sp>
        <p:sp>
          <p:nvSpPr>
            <p:cNvPr id="116" name="tx116"/>
            <p:cNvSpPr/>
            <p:nvPr/>
          </p:nvSpPr>
          <p:spPr>
            <a:xfrm>
              <a:off x="6913737" y="2515083"/>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7" name="tx117"/>
            <p:cNvSpPr/>
            <p:nvPr/>
          </p:nvSpPr>
          <p:spPr>
            <a:xfrm>
              <a:off x="7125682" y="33726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185.5</a:t>
              </a:r>
            </a:p>
          </p:txBody>
        </p:sp>
        <p:sp>
          <p:nvSpPr>
            <p:cNvPr id="118" name="tx118"/>
            <p:cNvSpPr/>
            <p:nvPr/>
          </p:nvSpPr>
          <p:spPr>
            <a:xfrm>
              <a:off x="7151808" y="251449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43.5</a:t>
              </a:r>
            </a:p>
          </p:txBody>
        </p:sp>
        <p:sp>
          <p:nvSpPr>
            <p:cNvPr id="119" name="tx119"/>
            <p:cNvSpPr/>
            <p:nvPr/>
          </p:nvSpPr>
          <p:spPr>
            <a:xfrm>
              <a:off x="7402930" y="340519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177.1</a:t>
              </a:r>
            </a:p>
          </p:txBody>
        </p:sp>
        <p:sp>
          <p:nvSpPr>
            <p:cNvPr id="120" name="tx120"/>
            <p:cNvSpPr/>
            <p:nvPr/>
          </p:nvSpPr>
          <p:spPr>
            <a:xfrm>
              <a:off x="7429055" y="25422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52.9</a:t>
              </a:r>
            </a:p>
          </p:txBody>
        </p:sp>
        <p:sp>
          <p:nvSpPr>
            <p:cNvPr id="121" name="tx121"/>
            <p:cNvSpPr/>
            <p:nvPr/>
          </p:nvSpPr>
          <p:spPr>
            <a:xfrm>
              <a:off x="7719354" y="340075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178</a:t>
              </a:r>
            </a:p>
          </p:txBody>
        </p:sp>
        <p:sp>
          <p:nvSpPr>
            <p:cNvPr id="122" name="tx122"/>
            <p:cNvSpPr/>
            <p:nvPr/>
          </p:nvSpPr>
          <p:spPr>
            <a:xfrm>
              <a:off x="7706303" y="25346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53.2</a:t>
              </a:r>
            </a:p>
          </p:txBody>
        </p:sp>
        <p:sp>
          <p:nvSpPr>
            <p:cNvPr id="123" name="tx123"/>
            <p:cNvSpPr/>
            <p:nvPr/>
          </p:nvSpPr>
          <p:spPr>
            <a:xfrm>
              <a:off x="7957425" y="33814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183.1</a:t>
              </a:r>
            </a:p>
          </p:txBody>
        </p:sp>
        <p:sp>
          <p:nvSpPr>
            <p:cNvPr id="124" name="tx124"/>
            <p:cNvSpPr/>
            <p:nvPr/>
          </p:nvSpPr>
          <p:spPr>
            <a:xfrm>
              <a:off x="7983551" y="25130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48.7</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55386" y="330117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a:off x="655386" y="25517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8" name="tx128"/>
            <p:cNvSpPr/>
            <p:nvPr/>
          </p:nvSpPr>
          <p:spPr>
            <a:xfrm>
              <a:off x="655386" y="1802287"/>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9" name="tx129"/>
            <p:cNvSpPr/>
            <p:nvPr/>
          </p:nvSpPr>
          <p:spPr>
            <a:xfrm>
              <a:off x="655386" y="105294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9" name="rc149"/>
            <p:cNvSpPr/>
            <p:nvPr/>
          </p:nvSpPr>
          <p:spPr>
            <a:xfrm>
              <a:off x="4448859" y="5010059"/>
              <a:ext cx="201456" cy="201456"/>
            </a:xfrm>
            <a:prstGeom prst="rect">
              <a:avLst/>
            </a:prstGeom>
            <a:solidFill>
              <a:srgbClr val="E2231A">
                <a:alpha val="100000"/>
              </a:srgbClr>
            </a:solidFill>
          </p:spPr>
          <p:txBody>
            <a:bodyPr/>
            <a:lstStyle/>
            <a:p/>
          </p:txBody>
        </p:sp>
        <p:sp>
          <p:nvSpPr>
            <p:cNvPr id="150" name="rc150"/>
            <p:cNvSpPr/>
            <p:nvPr/>
          </p:nvSpPr>
          <p:spPr>
            <a:xfrm>
              <a:off x="5653947" y="5010059"/>
              <a:ext cx="201456" cy="201456"/>
            </a:xfrm>
            <a:prstGeom prst="rect">
              <a:avLst/>
            </a:prstGeom>
            <a:solidFill>
              <a:srgbClr val="80BD41">
                <a:alpha val="100000"/>
              </a:srgbClr>
            </a:solidFill>
          </p:spPr>
          <p:txBody>
            <a:bodyPr/>
            <a:lstStyle/>
            <a:p/>
          </p:txBody>
        </p:sp>
        <p:sp>
          <p:nvSpPr>
            <p:cNvPr id="151" name="tx151"/>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4" name="tx154"/>
            <p:cNvSpPr/>
            <p:nvPr/>
          </p:nvSpPr>
          <p:spPr>
            <a:xfrm>
              <a:off x="951100" y="661760"/>
              <a:ext cx="162172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Honduras, 2000-2024</a:t>
              </a:r>
            </a:p>
          </p:txBody>
        </p:sp>
        <p:sp>
          <p:nvSpPr>
            <p:cNvPr id="155" name="pl155"/>
            <p:cNvSpPr/>
            <p:nvPr/>
          </p:nvSpPr>
          <p:spPr>
            <a:xfrm>
              <a:off x="200539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42365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84190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26015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67840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71452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13277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55102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96927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38753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889059"/>
              <a:ext cx="5725481" cy="167191"/>
            </a:xfrm>
            <a:prstGeom prst="rect">
              <a:avLst/>
            </a:prstGeom>
            <a:solidFill>
              <a:srgbClr val="80BD41">
                <a:alpha val="100000"/>
              </a:srgbClr>
            </a:solidFill>
          </p:spPr>
          <p:txBody>
            <a:bodyPr/>
            <a:lstStyle/>
            <a:p/>
          </p:txBody>
        </p:sp>
        <p:sp>
          <p:nvSpPr>
            <p:cNvPr id="170" name="rc170"/>
            <p:cNvSpPr/>
            <p:nvPr/>
          </p:nvSpPr>
          <p:spPr>
            <a:xfrm>
              <a:off x="7021755" y="5889059"/>
              <a:ext cx="707707" cy="167191"/>
            </a:xfrm>
            <a:prstGeom prst="rect">
              <a:avLst/>
            </a:prstGeom>
            <a:solidFill>
              <a:srgbClr val="E2231A">
                <a:alpha val="100000"/>
              </a:srgbClr>
            </a:solidFill>
          </p:spPr>
          <p:txBody>
            <a:bodyPr/>
            <a:lstStyle/>
            <a:p/>
          </p:txBody>
        </p:sp>
        <p:sp>
          <p:nvSpPr>
            <p:cNvPr id="171" name="rc171"/>
            <p:cNvSpPr/>
            <p:nvPr/>
          </p:nvSpPr>
          <p:spPr>
            <a:xfrm>
              <a:off x="1296273" y="5680069"/>
              <a:ext cx="5048407" cy="167191"/>
            </a:xfrm>
            <a:prstGeom prst="rect">
              <a:avLst/>
            </a:prstGeom>
            <a:solidFill>
              <a:srgbClr val="80BD41">
                <a:alpha val="100000"/>
              </a:srgbClr>
            </a:solidFill>
          </p:spPr>
          <p:txBody>
            <a:bodyPr/>
            <a:lstStyle/>
            <a:p/>
          </p:txBody>
        </p:sp>
        <p:sp>
          <p:nvSpPr>
            <p:cNvPr id="172" name="rc172"/>
            <p:cNvSpPr/>
            <p:nvPr/>
          </p:nvSpPr>
          <p:spPr>
            <a:xfrm>
              <a:off x="6344681" y="5680069"/>
              <a:ext cx="1507884" cy="167191"/>
            </a:xfrm>
            <a:prstGeom prst="rect">
              <a:avLst/>
            </a:prstGeom>
            <a:solidFill>
              <a:srgbClr val="E2231A">
                <a:alpha val="100000"/>
              </a:srgbClr>
            </a:solidFill>
          </p:spPr>
          <p:txBody>
            <a:bodyPr/>
            <a:lstStyle/>
            <a:p/>
          </p:txBody>
        </p:sp>
        <p:sp>
          <p:nvSpPr>
            <p:cNvPr id="173" name="rc173"/>
            <p:cNvSpPr/>
            <p:nvPr/>
          </p:nvSpPr>
          <p:spPr>
            <a:xfrm>
              <a:off x="1296273" y="5471080"/>
              <a:ext cx="5193920" cy="167191"/>
            </a:xfrm>
            <a:prstGeom prst="rect">
              <a:avLst/>
            </a:prstGeom>
            <a:solidFill>
              <a:srgbClr val="80BD41">
                <a:alpha val="100000"/>
              </a:srgbClr>
            </a:solidFill>
          </p:spPr>
          <p:txBody>
            <a:bodyPr/>
            <a:lstStyle/>
            <a:p/>
          </p:txBody>
        </p:sp>
        <p:sp>
          <p:nvSpPr>
            <p:cNvPr id="174" name="rc174"/>
            <p:cNvSpPr/>
            <p:nvPr/>
          </p:nvSpPr>
          <p:spPr>
            <a:xfrm>
              <a:off x="6490194" y="5471080"/>
              <a:ext cx="1380809" cy="167191"/>
            </a:xfrm>
            <a:prstGeom prst="rect">
              <a:avLst/>
            </a:prstGeom>
            <a:solidFill>
              <a:srgbClr val="E2231A">
                <a:alpha val="100000"/>
              </a:srgbClr>
            </a:solidFill>
          </p:spPr>
          <p:txBody>
            <a:bodyPr/>
            <a:lstStyle/>
            <a:p/>
          </p:txBody>
        </p:sp>
        <p:sp>
          <p:nvSpPr>
            <p:cNvPr id="175" name="tx175"/>
            <p:cNvSpPr/>
            <p:nvPr/>
          </p:nvSpPr>
          <p:spPr>
            <a:xfrm>
              <a:off x="7906143"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226.8</a:t>
              </a:r>
            </a:p>
          </p:txBody>
        </p:sp>
        <p:sp>
          <p:nvSpPr>
            <p:cNvPr id="176" name="tx176"/>
            <p:cNvSpPr/>
            <p:nvPr/>
          </p:nvSpPr>
          <p:spPr>
            <a:xfrm>
              <a:off x="8035700"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231.1</a:t>
              </a:r>
            </a:p>
          </p:txBody>
        </p:sp>
        <p:sp>
          <p:nvSpPr>
            <p:cNvPr id="177" name="tx177"/>
            <p:cNvSpPr/>
            <p:nvPr/>
          </p:nvSpPr>
          <p:spPr>
            <a:xfrm>
              <a:off x="8055059"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231.8</a:t>
              </a:r>
            </a:p>
          </p:txBody>
        </p:sp>
        <p:sp>
          <p:nvSpPr>
            <p:cNvPr id="178" name="tx178"/>
            <p:cNvSpPr/>
            <p:nvPr/>
          </p:nvSpPr>
          <p:spPr>
            <a:xfrm>
              <a:off x="4023375"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201.8</a:t>
              </a:r>
            </a:p>
          </p:txBody>
        </p:sp>
        <p:sp>
          <p:nvSpPr>
            <p:cNvPr id="179" name="tx179"/>
            <p:cNvSpPr/>
            <p:nvPr/>
          </p:nvSpPr>
          <p:spPr>
            <a:xfrm>
              <a:off x="7315319" y="59322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80" name="tx180"/>
            <p:cNvSpPr/>
            <p:nvPr/>
          </p:nvSpPr>
          <p:spPr>
            <a:xfrm>
              <a:off x="3730043" y="572322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178</a:t>
              </a:r>
            </a:p>
          </p:txBody>
        </p:sp>
        <p:sp>
          <p:nvSpPr>
            <p:cNvPr id="181" name="tx181"/>
            <p:cNvSpPr/>
            <p:nvPr/>
          </p:nvSpPr>
          <p:spPr>
            <a:xfrm>
              <a:off x="6993130"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53.2</a:t>
              </a:r>
            </a:p>
          </p:txBody>
        </p:sp>
        <p:sp>
          <p:nvSpPr>
            <p:cNvPr id="182" name="tx182"/>
            <p:cNvSpPr/>
            <p:nvPr/>
          </p:nvSpPr>
          <p:spPr>
            <a:xfrm>
              <a:off x="3757595"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183.1</a:t>
              </a:r>
            </a:p>
          </p:txBody>
        </p:sp>
        <p:sp>
          <p:nvSpPr>
            <p:cNvPr id="183" name="tx183"/>
            <p:cNvSpPr/>
            <p:nvPr/>
          </p:nvSpPr>
          <p:spPr>
            <a:xfrm>
              <a:off x="7075105"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48.7</a:t>
              </a:r>
            </a:p>
          </p:txBody>
        </p:sp>
        <p:sp>
          <p:nvSpPr>
            <p:cNvPr id="184" name="tx18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2636830"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9" name="tx189"/>
            <p:cNvSpPr/>
            <p:nvPr/>
          </p:nvSpPr>
          <p:spPr>
            <a:xfrm>
              <a:off x="401623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0" name="tx190"/>
            <p:cNvSpPr/>
            <p:nvPr/>
          </p:nvSpPr>
          <p:spPr>
            <a:xfrm>
              <a:off x="543448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1" name="tx191"/>
            <p:cNvSpPr/>
            <p:nvPr/>
          </p:nvSpPr>
          <p:spPr>
            <a:xfrm>
              <a:off x="685273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2" name="tx192"/>
            <p:cNvSpPr/>
            <p:nvPr/>
          </p:nvSpPr>
          <p:spPr>
            <a:xfrm>
              <a:off x="827098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3" name="tx193"/>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(79%) was lower than in 2019 (89%).
The number of children vaccinated with MCV1 decreased 9% compared to in 2019.
The number of surviving infants increased approximately 2% compared to in 2019.
In 2024,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953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27172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174808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03353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25099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98626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3119358"/>
              <a:ext cx="3520101" cy="914181"/>
            </a:xfrm>
            <a:custGeom>
              <a:avLst/>
              <a:pathLst>
                <a:path w="3520101" h="914181">
                  <a:moveTo>
                    <a:pt x="0" y="304727"/>
                  </a:moveTo>
                  <a:lnTo>
                    <a:pt x="146670" y="609454"/>
                  </a:lnTo>
                  <a:lnTo>
                    <a:pt x="293341" y="457090"/>
                  </a:lnTo>
                  <a:lnTo>
                    <a:pt x="440012" y="152363"/>
                  </a:lnTo>
                  <a:lnTo>
                    <a:pt x="586683" y="304727"/>
                  </a:lnTo>
                  <a:lnTo>
                    <a:pt x="733354" y="761817"/>
                  </a:lnTo>
                  <a:lnTo>
                    <a:pt x="880025" y="761817"/>
                  </a:lnTo>
                  <a:lnTo>
                    <a:pt x="1026696" y="914181"/>
                  </a:lnTo>
                  <a:lnTo>
                    <a:pt x="1173367" y="304727"/>
                  </a:lnTo>
                  <a:lnTo>
                    <a:pt x="1320038" y="609454"/>
                  </a:lnTo>
                  <a:lnTo>
                    <a:pt x="1466709" y="609454"/>
                  </a:lnTo>
                  <a:lnTo>
                    <a:pt x="1613379" y="609454"/>
                  </a:lnTo>
                  <a:lnTo>
                    <a:pt x="1760050" y="914181"/>
                  </a:lnTo>
                  <a:lnTo>
                    <a:pt x="1906721" y="914181"/>
                  </a:lnTo>
                  <a:lnTo>
                    <a:pt x="2053392" y="914181"/>
                  </a:lnTo>
                  <a:lnTo>
                    <a:pt x="2200063" y="761817"/>
                  </a:lnTo>
                  <a:lnTo>
                    <a:pt x="2346734" y="457090"/>
                  </a:lnTo>
                  <a:lnTo>
                    <a:pt x="2493405" y="609454"/>
                  </a:lnTo>
                  <a:lnTo>
                    <a:pt x="2640076" y="609454"/>
                  </a:lnTo>
                  <a:lnTo>
                    <a:pt x="2786747" y="761817"/>
                  </a:lnTo>
                  <a:lnTo>
                    <a:pt x="2933418" y="0"/>
                  </a:lnTo>
                  <a:lnTo>
                    <a:pt x="3080089" y="0"/>
                  </a:lnTo>
                  <a:lnTo>
                    <a:pt x="3226759" y="457090"/>
                  </a:lnTo>
                  <a:lnTo>
                    <a:pt x="3373430" y="761817"/>
                  </a:lnTo>
                  <a:lnTo>
                    <a:pt x="3520101" y="914181"/>
                  </a:lnTo>
                </a:path>
              </a:pathLst>
            </a:custGeom>
            <a:ln w="27101" cap="flat">
              <a:solidFill>
                <a:srgbClr val="0058AB">
                  <a:alpha val="80000"/>
                </a:srgbClr>
              </a:solidFill>
              <a:prstDash val="solid"/>
              <a:round/>
            </a:ln>
          </p:spPr>
          <p:txBody>
            <a:bodyPr/>
            <a:lstStyle/>
            <a:p/>
          </p:txBody>
        </p:sp>
        <p:sp>
          <p:nvSpPr>
            <p:cNvPr id="19" name="pl19"/>
            <p:cNvSpPr/>
            <p:nvPr/>
          </p:nvSpPr>
          <p:spPr>
            <a:xfrm>
              <a:off x="943464" y="2052813"/>
              <a:ext cx="3520101" cy="1218908"/>
            </a:xfrm>
            <a:custGeom>
              <a:avLst/>
              <a:pathLst>
                <a:path w="3520101" h="1218908">
                  <a:moveTo>
                    <a:pt x="0" y="0"/>
                  </a:moveTo>
                  <a:lnTo>
                    <a:pt x="146670" y="152363"/>
                  </a:lnTo>
                  <a:lnTo>
                    <a:pt x="293341" y="0"/>
                  </a:lnTo>
                  <a:lnTo>
                    <a:pt x="440012" y="304727"/>
                  </a:lnTo>
                  <a:lnTo>
                    <a:pt x="586683" y="457090"/>
                  </a:lnTo>
                  <a:lnTo>
                    <a:pt x="733354" y="304727"/>
                  </a:lnTo>
                  <a:lnTo>
                    <a:pt x="880025" y="457090"/>
                  </a:lnTo>
                  <a:lnTo>
                    <a:pt x="1026696" y="457090"/>
                  </a:lnTo>
                  <a:lnTo>
                    <a:pt x="1173367" y="761817"/>
                  </a:lnTo>
                  <a:lnTo>
                    <a:pt x="1320038" y="914181"/>
                  </a:lnTo>
                  <a:lnTo>
                    <a:pt x="1466709" y="1066544"/>
                  </a:lnTo>
                  <a:lnTo>
                    <a:pt x="1613379" y="1066544"/>
                  </a:lnTo>
                  <a:lnTo>
                    <a:pt x="1760050" y="1066544"/>
                  </a:lnTo>
                  <a:lnTo>
                    <a:pt x="1906721" y="1066544"/>
                  </a:lnTo>
                  <a:lnTo>
                    <a:pt x="2053392" y="1218908"/>
                  </a:lnTo>
                  <a:lnTo>
                    <a:pt x="2200063" y="1218908"/>
                  </a:lnTo>
                  <a:lnTo>
                    <a:pt x="2346734" y="1218908"/>
                  </a:lnTo>
                  <a:lnTo>
                    <a:pt x="2493405" y="1218908"/>
                  </a:lnTo>
                  <a:lnTo>
                    <a:pt x="2640076" y="1218908"/>
                  </a:lnTo>
                  <a:lnTo>
                    <a:pt x="2786747" y="1218908"/>
                  </a:lnTo>
                  <a:lnTo>
                    <a:pt x="2933418" y="1218908"/>
                  </a:lnTo>
                  <a:lnTo>
                    <a:pt x="3080089" y="1066544"/>
                  </a:lnTo>
                  <a:lnTo>
                    <a:pt x="3226759" y="1218908"/>
                  </a:lnTo>
                  <a:lnTo>
                    <a:pt x="3373430" y="1218908"/>
                  </a:lnTo>
                  <a:lnTo>
                    <a:pt x="3520101" y="1218908"/>
                  </a:lnTo>
                </a:path>
              </a:pathLst>
            </a:custGeom>
            <a:ln w="27101" cap="flat">
              <a:solidFill>
                <a:srgbClr val="1CABE2">
                  <a:alpha val="80000"/>
                </a:srgbClr>
              </a:solidFill>
              <a:prstDash val="solid"/>
              <a:round/>
            </a:ln>
          </p:spPr>
          <p:txBody>
            <a:bodyPr/>
            <a:lstStyle/>
            <a:p/>
          </p:txBody>
        </p:sp>
        <p:sp>
          <p:nvSpPr>
            <p:cNvPr id="20" name="pl20"/>
            <p:cNvSpPr/>
            <p:nvPr/>
          </p:nvSpPr>
          <p:spPr>
            <a:xfrm>
              <a:off x="943464" y="2509904"/>
              <a:ext cx="3520101" cy="1218908"/>
            </a:xfrm>
            <a:custGeom>
              <a:avLst/>
              <a:pathLst>
                <a:path w="3520101" h="1218908">
                  <a:moveTo>
                    <a:pt x="0" y="609454"/>
                  </a:moveTo>
                  <a:lnTo>
                    <a:pt x="146670" y="761817"/>
                  </a:lnTo>
                  <a:lnTo>
                    <a:pt x="293341" y="761817"/>
                  </a:lnTo>
                  <a:lnTo>
                    <a:pt x="440012" y="914181"/>
                  </a:lnTo>
                  <a:lnTo>
                    <a:pt x="586683" y="1066544"/>
                  </a:lnTo>
                  <a:lnTo>
                    <a:pt x="733354" y="914181"/>
                  </a:lnTo>
                  <a:lnTo>
                    <a:pt x="880025" y="1066544"/>
                  </a:lnTo>
                  <a:lnTo>
                    <a:pt x="1026696" y="1218908"/>
                  </a:lnTo>
                  <a:lnTo>
                    <a:pt x="1173367" y="761817"/>
                  </a:lnTo>
                  <a:lnTo>
                    <a:pt x="1320038" y="1066544"/>
                  </a:lnTo>
                  <a:lnTo>
                    <a:pt x="1466709" y="1066544"/>
                  </a:lnTo>
                  <a:lnTo>
                    <a:pt x="1613379" y="914181"/>
                  </a:lnTo>
                  <a:lnTo>
                    <a:pt x="1760050" y="1066544"/>
                  </a:lnTo>
                  <a:lnTo>
                    <a:pt x="1906721" y="914181"/>
                  </a:lnTo>
                  <a:lnTo>
                    <a:pt x="2053392" y="457090"/>
                  </a:lnTo>
                  <a:lnTo>
                    <a:pt x="2200063" y="457090"/>
                  </a:lnTo>
                  <a:lnTo>
                    <a:pt x="2346734" y="609454"/>
                  </a:lnTo>
                  <a:lnTo>
                    <a:pt x="2493405" y="152363"/>
                  </a:lnTo>
                  <a:lnTo>
                    <a:pt x="2640076" y="761817"/>
                  </a:lnTo>
                  <a:lnTo>
                    <a:pt x="2786747" y="457090"/>
                  </a:lnTo>
                  <a:lnTo>
                    <a:pt x="2933418" y="0"/>
                  </a:lnTo>
                  <a:lnTo>
                    <a:pt x="3080089" y="152363"/>
                  </a:lnTo>
                  <a:lnTo>
                    <a:pt x="3226759" y="152363"/>
                  </a:lnTo>
                  <a:lnTo>
                    <a:pt x="3373430" y="761817"/>
                  </a:lnTo>
                  <a:lnTo>
                    <a:pt x="3520101" y="914181"/>
                  </a:lnTo>
                </a:path>
              </a:pathLst>
            </a:custGeom>
            <a:ln w="27101" cap="flat">
              <a:solidFill>
                <a:srgbClr val="00833D">
                  <a:alpha val="80000"/>
                </a:srgbClr>
              </a:solidFill>
              <a:prstDash val="solid"/>
              <a:round/>
            </a:ln>
          </p:spPr>
          <p:txBody>
            <a:bodyPr/>
            <a:lstStyle/>
            <a:p/>
          </p:txBody>
        </p:sp>
        <p:sp>
          <p:nvSpPr>
            <p:cNvPr id="21" name="pl21"/>
            <p:cNvSpPr/>
            <p:nvPr/>
          </p:nvSpPr>
          <p:spPr>
            <a:xfrm>
              <a:off x="943464" y="3119358"/>
              <a:ext cx="3520101" cy="914181"/>
            </a:xfrm>
            <a:custGeom>
              <a:avLst/>
              <a:pathLst>
                <a:path w="3520101" h="914181">
                  <a:moveTo>
                    <a:pt x="0" y="304727"/>
                  </a:moveTo>
                  <a:lnTo>
                    <a:pt x="146670" y="609454"/>
                  </a:lnTo>
                  <a:lnTo>
                    <a:pt x="293341" y="457090"/>
                  </a:lnTo>
                  <a:lnTo>
                    <a:pt x="440012" y="152363"/>
                  </a:lnTo>
                  <a:lnTo>
                    <a:pt x="586683" y="304727"/>
                  </a:lnTo>
                  <a:lnTo>
                    <a:pt x="733354" y="761817"/>
                  </a:lnTo>
                  <a:lnTo>
                    <a:pt x="880025" y="761817"/>
                  </a:lnTo>
                  <a:lnTo>
                    <a:pt x="1026696" y="914181"/>
                  </a:lnTo>
                  <a:lnTo>
                    <a:pt x="1173367" y="304727"/>
                  </a:lnTo>
                  <a:lnTo>
                    <a:pt x="1320038" y="609454"/>
                  </a:lnTo>
                  <a:lnTo>
                    <a:pt x="1466709" y="609454"/>
                  </a:lnTo>
                  <a:lnTo>
                    <a:pt x="1613379" y="609454"/>
                  </a:lnTo>
                  <a:lnTo>
                    <a:pt x="1760050" y="914181"/>
                  </a:lnTo>
                  <a:lnTo>
                    <a:pt x="1906721" y="914181"/>
                  </a:lnTo>
                  <a:lnTo>
                    <a:pt x="2053392" y="914181"/>
                  </a:lnTo>
                  <a:lnTo>
                    <a:pt x="2200063" y="761817"/>
                  </a:lnTo>
                  <a:lnTo>
                    <a:pt x="2346734" y="457090"/>
                  </a:lnTo>
                  <a:lnTo>
                    <a:pt x="2493405" y="609454"/>
                  </a:lnTo>
                  <a:lnTo>
                    <a:pt x="2640076" y="609454"/>
                  </a:lnTo>
                  <a:lnTo>
                    <a:pt x="2786747" y="761817"/>
                  </a:lnTo>
                  <a:lnTo>
                    <a:pt x="2933418" y="0"/>
                  </a:lnTo>
                  <a:lnTo>
                    <a:pt x="3080089" y="0"/>
                  </a:lnTo>
                  <a:lnTo>
                    <a:pt x="3226759" y="457090"/>
                  </a:lnTo>
                  <a:lnTo>
                    <a:pt x="3373430" y="761817"/>
                  </a:lnTo>
                  <a:lnTo>
                    <a:pt x="3520101" y="914181"/>
                  </a:lnTo>
                </a:path>
              </a:pathLst>
            </a:custGeom>
            <a:ln w="43362" cap="flat">
              <a:solidFill>
                <a:srgbClr val="000000">
                  <a:alpha val="100000"/>
                </a:srgbClr>
              </a:solidFill>
              <a:prstDash val="solid"/>
              <a:round/>
            </a:ln>
          </p:spPr>
          <p:txBody>
            <a:bodyPr/>
            <a:lstStyle/>
            <a:p/>
          </p:txBody>
        </p:sp>
        <p:sp>
          <p:nvSpPr>
            <p:cNvPr id="22" name="pl22"/>
            <p:cNvSpPr/>
            <p:nvPr/>
          </p:nvSpPr>
          <p:spPr>
            <a:xfrm>
              <a:off x="943464" y="3119358"/>
              <a:ext cx="3520101" cy="914181"/>
            </a:xfrm>
            <a:custGeom>
              <a:avLst/>
              <a:pathLst>
                <a:path w="3520101" h="914181">
                  <a:moveTo>
                    <a:pt x="0" y="304727"/>
                  </a:moveTo>
                  <a:lnTo>
                    <a:pt x="146670" y="609454"/>
                  </a:lnTo>
                  <a:lnTo>
                    <a:pt x="293341" y="457090"/>
                  </a:lnTo>
                  <a:lnTo>
                    <a:pt x="440012" y="152363"/>
                  </a:lnTo>
                  <a:lnTo>
                    <a:pt x="586683" y="304727"/>
                  </a:lnTo>
                  <a:lnTo>
                    <a:pt x="733354" y="761817"/>
                  </a:lnTo>
                  <a:lnTo>
                    <a:pt x="880025" y="761817"/>
                  </a:lnTo>
                  <a:lnTo>
                    <a:pt x="1026696" y="914181"/>
                  </a:lnTo>
                  <a:lnTo>
                    <a:pt x="1173367" y="304727"/>
                  </a:lnTo>
                  <a:lnTo>
                    <a:pt x="1320038" y="609454"/>
                  </a:lnTo>
                  <a:lnTo>
                    <a:pt x="1466709" y="609454"/>
                  </a:lnTo>
                  <a:lnTo>
                    <a:pt x="1613379" y="609454"/>
                  </a:lnTo>
                  <a:lnTo>
                    <a:pt x="1760050" y="914181"/>
                  </a:lnTo>
                  <a:lnTo>
                    <a:pt x="1906721" y="914181"/>
                  </a:lnTo>
                  <a:lnTo>
                    <a:pt x="2053392" y="914181"/>
                  </a:lnTo>
                  <a:lnTo>
                    <a:pt x="2200063" y="761817"/>
                  </a:lnTo>
                  <a:lnTo>
                    <a:pt x="2346734" y="457090"/>
                  </a:lnTo>
                  <a:lnTo>
                    <a:pt x="2493405" y="609454"/>
                  </a:lnTo>
                  <a:lnTo>
                    <a:pt x="2640076" y="609454"/>
                  </a:lnTo>
                  <a:lnTo>
                    <a:pt x="2786747" y="761817"/>
                  </a:lnTo>
                  <a:lnTo>
                    <a:pt x="2933418" y="0"/>
                  </a:lnTo>
                  <a:lnTo>
                    <a:pt x="3080089" y="0"/>
                  </a:lnTo>
                  <a:lnTo>
                    <a:pt x="3226759" y="457090"/>
                  </a:lnTo>
                  <a:lnTo>
                    <a:pt x="3373430" y="761817"/>
                  </a:lnTo>
                  <a:lnTo>
                    <a:pt x="3520101" y="914181"/>
                  </a:lnTo>
                </a:path>
              </a:pathLst>
            </a:custGeom>
            <a:ln w="27101" cap="flat">
              <a:solidFill>
                <a:srgbClr val="0058AB">
                  <a:alpha val="100000"/>
                </a:srgbClr>
              </a:solidFill>
              <a:prstDash val="solid"/>
              <a:round/>
            </a:ln>
          </p:spPr>
          <p:txBody>
            <a:bodyPr/>
            <a:lstStyle/>
            <a:p/>
          </p:txBody>
        </p:sp>
        <p:sp>
          <p:nvSpPr>
            <p:cNvPr id="23" name="pl23"/>
            <p:cNvSpPr/>
            <p:nvPr/>
          </p:nvSpPr>
          <p:spPr>
            <a:xfrm>
              <a:off x="767459" y="4033539"/>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2966994"/>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76818" y="3424085"/>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410173" y="3271722"/>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143527" y="3424085"/>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730211" y="3424085"/>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16894" y="3424085"/>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3576449"/>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84975" y="29004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15328" y="2930782"/>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3" name="pg33"/>
            <p:cNvSpPr/>
            <p:nvPr/>
          </p:nvSpPr>
          <p:spPr>
            <a:xfrm>
              <a:off x="1618330" y="33575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48683" y="338757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5" name="pg35"/>
            <p:cNvSpPr/>
            <p:nvPr/>
          </p:nvSpPr>
          <p:spPr>
            <a:xfrm>
              <a:off x="2351684" y="320515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82037" y="323521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7" name="pg37"/>
            <p:cNvSpPr/>
            <p:nvPr/>
          </p:nvSpPr>
          <p:spPr>
            <a:xfrm>
              <a:off x="3085039" y="33575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115392" y="338757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9" name="pg39"/>
            <p:cNvSpPr/>
            <p:nvPr/>
          </p:nvSpPr>
          <p:spPr>
            <a:xfrm>
              <a:off x="3671722" y="33575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702076" y="338757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1" name="pg41"/>
            <p:cNvSpPr/>
            <p:nvPr/>
          </p:nvSpPr>
          <p:spPr>
            <a:xfrm>
              <a:off x="4258406" y="33575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88759" y="338757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3" name="pg43"/>
            <p:cNvSpPr/>
            <p:nvPr/>
          </p:nvSpPr>
          <p:spPr>
            <a:xfrm>
              <a:off x="4405077" y="35098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353870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tx45"/>
            <p:cNvSpPr/>
            <p:nvPr/>
          </p:nvSpPr>
          <p:spPr>
            <a:xfrm>
              <a:off x="4523855" y="323265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33852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47" name="tx47"/>
            <p:cNvSpPr/>
            <p:nvPr/>
          </p:nvSpPr>
          <p:spPr>
            <a:xfrm>
              <a:off x="641260" y="399090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246726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94362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6" name="tx56"/>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7" name="tx57"/>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53120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53120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49556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25802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798304" y="6102617"/>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Honduras</a:t>
              </a:r>
            </a:p>
          </p:txBody>
        </p:sp>
        <p:sp>
          <p:nvSpPr>
            <p:cNvPr id="63" name="tx63"/>
            <p:cNvSpPr/>
            <p:nvPr/>
          </p:nvSpPr>
          <p:spPr>
            <a:xfrm>
              <a:off x="276266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525123"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5" name="tx65"/>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7953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27172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174808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403353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25099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98626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3119358"/>
              <a:ext cx="3520101" cy="1980726"/>
            </a:xfrm>
            <a:custGeom>
              <a:avLst/>
              <a:pathLst>
                <a:path w="3520101" h="1980726">
                  <a:moveTo>
                    <a:pt x="0" y="914181"/>
                  </a:moveTo>
                  <a:lnTo>
                    <a:pt x="146670" y="1066544"/>
                  </a:lnTo>
                  <a:lnTo>
                    <a:pt x="293341" y="761817"/>
                  </a:lnTo>
                  <a:lnTo>
                    <a:pt x="440012" y="609454"/>
                  </a:lnTo>
                  <a:lnTo>
                    <a:pt x="586683" y="0"/>
                  </a:lnTo>
                  <a:lnTo>
                    <a:pt x="733354" y="457090"/>
                  </a:lnTo>
                  <a:lnTo>
                    <a:pt x="880025" y="761817"/>
                  </a:lnTo>
                  <a:lnTo>
                    <a:pt x="1026696" y="914181"/>
                  </a:lnTo>
                  <a:lnTo>
                    <a:pt x="1173367" y="304727"/>
                  </a:lnTo>
                  <a:lnTo>
                    <a:pt x="1320038" y="761817"/>
                  </a:lnTo>
                  <a:lnTo>
                    <a:pt x="1466709" y="761817"/>
                  </a:lnTo>
                  <a:lnTo>
                    <a:pt x="1613379" y="609454"/>
                  </a:lnTo>
                  <a:lnTo>
                    <a:pt x="1760050" y="761817"/>
                  </a:lnTo>
                  <a:lnTo>
                    <a:pt x="1906721" y="609454"/>
                  </a:lnTo>
                  <a:lnTo>
                    <a:pt x="2053392" y="609454"/>
                  </a:lnTo>
                  <a:lnTo>
                    <a:pt x="2200063" y="761817"/>
                  </a:lnTo>
                  <a:lnTo>
                    <a:pt x="2346734" y="914181"/>
                  </a:lnTo>
                  <a:lnTo>
                    <a:pt x="2493405" y="1980726"/>
                  </a:lnTo>
                  <a:lnTo>
                    <a:pt x="2640076" y="609454"/>
                  </a:lnTo>
                  <a:lnTo>
                    <a:pt x="2786747" y="914181"/>
                  </a:lnTo>
                  <a:lnTo>
                    <a:pt x="2933418" y="304727"/>
                  </a:lnTo>
                  <a:lnTo>
                    <a:pt x="3080089" y="761817"/>
                  </a:lnTo>
                  <a:lnTo>
                    <a:pt x="3226759" y="304727"/>
                  </a:lnTo>
                  <a:lnTo>
                    <a:pt x="3373430" y="1523635"/>
                  </a:lnTo>
                  <a:lnTo>
                    <a:pt x="3520101" y="1675999"/>
                  </a:lnTo>
                </a:path>
              </a:pathLst>
            </a:custGeom>
            <a:ln w="27101" cap="flat">
              <a:solidFill>
                <a:srgbClr val="0058AB">
                  <a:alpha val="80000"/>
                </a:srgbClr>
              </a:solidFill>
              <a:prstDash val="solid"/>
              <a:round/>
            </a:ln>
          </p:spPr>
          <p:txBody>
            <a:bodyPr/>
            <a:lstStyle/>
            <a:p/>
          </p:txBody>
        </p:sp>
        <p:sp>
          <p:nvSpPr>
            <p:cNvPr id="80" name="pl80"/>
            <p:cNvSpPr/>
            <p:nvPr/>
          </p:nvSpPr>
          <p:spPr>
            <a:xfrm>
              <a:off x="5308715" y="1900449"/>
              <a:ext cx="3520101" cy="1371272"/>
            </a:xfrm>
            <a:custGeom>
              <a:avLst/>
              <a:pathLst>
                <a:path w="3520101" h="1371272">
                  <a:moveTo>
                    <a:pt x="0" y="0"/>
                  </a:moveTo>
                  <a:lnTo>
                    <a:pt x="146670" y="152363"/>
                  </a:lnTo>
                  <a:lnTo>
                    <a:pt x="293341" y="152363"/>
                  </a:lnTo>
                  <a:lnTo>
                    <a:pt x="440012" y="304727"/>
                  </a:lnTo>
                  <a:lnTo>
                    <a:pt x="586683" y="457090"/>
                  </a:lnTo>
                  <a:lnTo>
                    <a:pt x="733354" y="457090"/>
                  </a:lnTo>
                  <a:lnTo>
                    <a:pt x="880025" y="609454"/>
                  </a:lnTo>
                  <a:lnTo>
                    <a:pt x="1026696" y="761817"/>
                  </a:lnTo>
                  <a:lnTo>
                    <a:pt x="1173367" y="914181"/>
                  </a:lnTo>
                  <a:lnTo>
                    <a:pt x="1320038" y="1066544"/>
                  </a:lnTo>
                  <a:lnTo>
                    <a:pt x="1466709" y="1218908"/>
                  </a:lnTo>
                  <a:lnTo>
                    <a:pt x="1613379" y="1218908"/>
                  </a:lnTo>
                  <a:lnTo>
                    <a:pt x="1760050" y="1218908"/>
                  </a:lnTo>
                  <a:lnTo>
                    <a:pt x="1906721" y="1371272"/>
                  </a:lnTo>
                  <a:lnTo>
                    <a:pt x="2053392" y="1218908"/>
                  </a:lnTo>
                  <a:lnTo>
                    <a:pt x="2200063" y="1371272"/>
                  </a:lnTo>
                  <a:lnTo>
                    <a:pt x="2346734" y="1218908"/>
                  </a:lnTo>
                  <a:lnTo>
                    <a:pt x="2493405" y="1218908"/>
                  </a:lnTo>
                  <a:lnTo>
                    <a:pt x="2640076" y="1371272"/>
                  </a:lnTo>
                  <a:lnTo>
                    <a:pt x="2786747" y="1371272"/>
                  </a:lnTo>
                  <a:lnTo>
                    <a:pt x="2933418" y="1371272"/>
                  </a:lnTo>
                  <a:lnTo>
                    <a:pt x="3080089" y="1218908"/>
                  </a:lnTo>
                  <a:lnTo>
                    <a:pt x="3226759" y="1066544"/>
                  </a:lnTo>
                  <a:lnTo>
                    <a:pt x="3373430" y="1066544"/>
                  </a:lnTo>
                  <a:lnTo>
                    <a:pt x="3520101" y="1218908"/>
                  </a:lnTo>
                </a:path>
              </a:pathLst>
            </a:custGeom>
            <a:ln w="27101" cap="flat">
              <a:solidFill>
                <a:srgbClr val="1CABE2">
                  <a:alpha val="80000"/>
                </a:srgbClr>
              </a:solidFill>
              <a:prstDash val="solid"/>
              <a:round/>
            </a:ln>
          </p:spPr>
          <p:txBody>
            <a:bodyPr/>
            <a:lstStyle/>
            <a:p/>
          </p:txBody>
        </p:sp>
        <p:sp>
          <p:nvSpPr>
            <p:cNvPr id="81" name="pl81"/>
            <p:cNvSpPr/>
            <p:nvPr/>
          </p:nvSpPr>
          <p:spPr>
            <a:xfrm>
              <a:off x="5308715" y="2814631"/>
              <a:ext cx="3520101" cy="1371272"/>
            </a:xfrm>
            <a:custGeom>
              <a:avLst/>
              <a:pathLst>
                <a:path w="3520101" h="1371272">
                  <a:moveTo>
                    <a:pt x="0" y="761817"/>
                  </a:moveTo>
                  <a:lnTo>
                    <a:pt x="146670" y="1218908"/>
                  </a:lnTo>
                  <a:lnTo>
                    <a:pt x="293341" y="761817"/>
                  </a:lnTo>
                  <a:lnTo>
                    <a:pt x="440012" y="761817"/>
                  </a:lnTo>
                  <a:lnTo>
                    <a:pt x="586683" y="761817"/>
                  </a:lnTo>
                  <a:lnTo>
                    <a:pt x="733354" y="457090"/>
                  </a:lnTo>
                  <a:lnTo>
                    <a:pt x="880025" y="914181"/>
                  </a:lnTo>
                  <a:lnTo>
                    <a:pt x="1026696" y="1066544"/>
                  </a:lnTo>
                  <a:lnTo>
                    <a:pt x="1173367" y="914181"/>
                  </a:lnTo>
                  <a:lnTo>
                    <a:pt x="1320038" y="914181"/>
                  </a:lnTo>
                  <a:lnTo>
                    <a:pt x="1466709" y="761817"/>
                  </a:lnTo>
                  <a:lnTo>
                    <a:pt x="1613379" y="914181"/>
                  </a:lnTo>
                  <a:lnTo>
                    <a:pt x="1760050" y="1066544"/>
                  </a:lnTo>
                  <a:lnTo>
                    <a:pt x="1906721" y="914181"/>
                  </a:lnTo>
                  <a:lnTo>
                    <a:pt x="2053392" y="914181"/>
                  </a:lnTo>
                  <a:lnTo>
                    <a:pt x="2200063" y="761817"/>
                  </a:lnTo>
                  <a:lnTo>
                    <a:pt x="2346734" y="914181"/>
                  </a:lnTo>
                  <a:lnTo>
                    <a:pt x="2493405" y="0"/>
                  </a:lnTo>
                  <a:lnTo>
                    <a:pt x="2640076" y="1371272"/>
                  </a:lnTo>
                  <a:lnTo>
                    <a:pt x="2786747" y="1218908"/>
                  </a:lnTo>
                  <a:lnTo>
                    <a:pt x="2933418" y="914181"/>
                  </a:lnTo>
                  <a:lnTo>
                    <a:pt x="3080089" y="1218908"/>
                  </a:lnTo>
                  <a:lnTo>
                    <a:pt x="3226759" y="152363"/>
                  </a:lnTo>
                  <a:lnTo>
                    <a:pt x="3373430" y="457090"/>
                  </a:lnTo>
                  <a:lnTo>
                    <a:pt x="3520101" y="1371272"/>
                  </a:lnTo>
                </a:path>
              </a:pathLst>
            </a:custGeom>
            <a:ln w="27101" cap="flat">
              <a:solidFill>
                <a:srgbClr val="00833D">
                  <a:alpha val="80000"/>
                </a:srgbClr>
              </a:solidFill>
              <a:prstDash val="solid"/>
              <a:round/>
            </a:ln>
          </p:spPr>
          <p:txBody>
            <a:bodyPr/>
            <a:lstStyle/>
            <a:p/>
          </p:txBody>
        </p:sp>
        <p:sp>
          <p:nvSpPr>
            <p:cNvPr id="82" name="pl82"/>
            <p:cNvSpPr/>
            <p:nvPr/>
          </p:nvSpPr>
          <p:spPr>
            <a:xfrm>
              <a:off x="5308715" y="3119358"/>
              <a:ext cx="3520101" cy="1980726"/>
            </a:xfrm>
            <a:custGeom>
              <a:avLst/>
              <a:pathLst>
                <a:path w="3520101" h="1980726">
                  <a:moveTo>
                    <a:pt x="0" y="914181"/>
                  </a:moveTo>
                  <a:lnTo>
                    <a:pt x="146670" y="1066544"/>
                  </a:lnTo>
                  <a:lnTo>
                    <a:pt x="293341" y="761817"/>
                  </a:lnTo>
                  <a:lnTo>
                    <a:pt x="440012" y="609454"/>
                  </a:lnTo>
                  <a:lnTo>
                    <a:pt x="586683" y="0"/>
                  </a:lnTo>
                  <a:lnTo>
                    <a:pt x="733354" y="457090"/>
                  </a:lnTo>
                  <a:lnTo>
                    <a:pt x="880025" y="761817"/>
                  </a:lnTo>
                  <a:lnTo>
                    <a:pt x="1026696" y="914181"/>
                  </a:lnTo>
                  <a:lnTo>
                    <a:pt x="1173367" y="304727"/>
                  </a:lnTo>
                  <a:lnTo>
                    <a:pt x="1320038" y="761817"/>
                  </a:lnTo>
                  <a:lnTo>
                    <a:pt x="1466709" y="761817"/>
                  </a:lnTo>
                  <a:lnTo>
                    <a:pt x="1613379" y="609454"/>
                  </a:lnTo>
                  <a:lnTo>
                    <a:pt x="1760050" y="761817"/>
                  </a:lnTo>
                  <a:lnTo>
                    <a:pt x="1906721" y="609454"/>
                  </a:lnTo>
                  <a:lnTo>
                    <a:pt x="2053392" y="609454"/>
                  </a:lnTo>
                  <a:lnTo>
                    <a:pt x="2200063" y="761817"/>
                  </a:lnTo>
                  <a:lnTo>
                    <a:pt x="2346734" y="914181"/>
                  </a:lnTo>
                  <a:lnTo>
                    <a:pt x="2493405" y="1980726"/>
                  </a:lnTo>
                  <a:lnTo>
                    <a:pt x="2640076" y="609454"/>
                  </a:lnTo>
                  <a:lnTo>
                    <a:pt x="2786747" y="914181"/>
                  </a:lnTo>
                  <a:lnTo>
                    <a:pt x="2933418" y="304727"/>
                  </a:lnTo>
                  <a:lnTo>
                    <a:pt x="3080089" y="761817"/>
                  </a:lnTo>
                  <a:lnTo>
                    <a:pt x="3226759" y="304727"/>
                  </a:lnTo>
                  <a:lnTo>
                    <a:pt x="3373430" y="1523635"/>
                  </a:lnTo>
                  <a:lnTo>
                    <a:pt x="3520101" y="1675999"/>
                  </a:lnTo>
                </a:path>
              </a:pathLst>
            </a:custGeom>
            <a:ln w="43362" cap="flat">
              <a:solidFill>
                <a:srgbClr val="000000">
                  <a:alpha val="100000"/>
                </a:srgbClr>
              </a:solidFill>
              <a:prstDash val="solid"/>
              <a:round/>
            </a:ln>
          </p:spPr>
          <p:txBody>
            <a:bodyPr/>
            <a:lstStyle/>
            <a:p/>
          </p:txBody>
        </p:sp>
        <p:sp>
          <p:nvSpPr>
            <p:cNvPr id="83" name="pl83"/>
            <p:cNvSpPr/>
            <p:nvPr/>
          </p:nvSpPr>
          <p:spPr>
            <a:xfrm>
              <a:off x="5308715" y="3119358"/>
              <a:ext cx="3520101" cy="1980726"/>
            </a:xfrm>
            <a:custGeom>
              <a:avLst/>
              <a:pathLst>
                <a:path w="3520101" h="1980726">
                  <a:moveTo>
                    <a:pt x="0" y="914181"/>
                  </a:moveTo>
                  <a:lnTo>
                    <a:pt x="146670" y="1066544"/>
                  </a:lnTo>
                  <a:lnTo>
                    <a:pt x="293341" y="761817"/>
                  </a:lnTo>
                  <a:lnTo>
                    <a:pt x="440012" y="609454"/>
                  </a:lnTo>
                  <a:lnTo>
                    <a:pt x="586683" y="0"/>
                  </a:lnTo>
                  <a:lnTo>
                    <a:pt x="733354" y="457090"/>
                  </a:lnTo>
                  <a:lnTo>
                    <a:pt x="880025" y="761817"/>
                  </a:lnTo>
                  <a:lnTo>
                    <a:pt x="1026696" y="914181"/>
                  </a:lnTo>
                  <a:lnTo>
                    <a:pt x="1173367" y="304727"/>
                  </a:lnTo>
                  <a:lnTo>
                    <a:pt x="1320038" y="761817"/>
                  </a:lnTo>
                  <a:lnTo>
                    <a:pt x="1466709" y="761817"/>
                  </a:lnTo>
                  <a:lnTo>
                    <a:pt x="1613379" y="609454"/>
                  </a:lnTo>
                  <a:lnTo>
                    <a:pt x="1760050" y="761817"/>
                  </a:lnTo>
                  <a:lnTo>
                    <a:pt x="1906721" y="609454"/>
                  </a:lnTo>
                  <a:lnTo>
                    <a:pt x="2053392" y="609454"/>
                  </a:lnTo>
                  <a:lnTo>
                    <a:pt x="2200063" y="761817"/>
                  </a:lnTo>
                  <a:lnTo>
                    <a:pt x="2346734" y="914181"/>
                  </a:lnTo>
                  <a:lnTo>
                    <a:pt x="2493405" y="1980726"/>
                  </a:lnTo>
                  <a:lnTo>
                    <a:pt x="2640076" y="609454"/>
                  </a:lnTo>
                  <a:lnTo>
                    <a:pt x="2786747" y="914181"/>
                  </a:lnTo>
                  <a:lnTo>
                    <a:pt x="2933418" y="304727"/>
                  </a:lnTo>
                  <a:lnTo>
                    <a:pt x="3080089" y="761817"/>
                  </a:lnTo>
                  <a:lnTo>
                    <a:pt x="3226759" y="304727"/>
                  </a:lnTo>
                  <a:lnTo>
                    <a:pt x="3373430" y="1523635"/>
                  </a:lnTo>
                  <a:lnTo>
                    <a:pt x="3520101" y="1675999"/>
                  </a:lnTo>
                </a:path>
              </a:pathLst>
            </a:custGeom>
            <a:ln w="27101" cap="flat">
              <a:solidFill>
                <a:srgbClr val="0058AB">
                  <a:alpha val="100000"/>
                </a:srgbClr>
              </a:solidFill>
              <a:prstDash val="solid"/>
              <a:round/>
            </a:ln>
          </p:spPr>
          <p:txBody>
            <a:bodyPr/>
            <a:lstStyle/>
            <a:p/>
          </p:txBody>
        </p:sp>
        <p:sp>
          <p:nvSpPr>
            <p:cNvPr id="84" name="pl84"/>
            <p:cNvSpPr/>
            <p:nvPr/>
          </p:nvSpPr>
          <p:spPr>
            <a:xfrm>
              <a:off x="5132709" y="4033539"/>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3576449"/>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42069" y="3119358"/>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75424" y="3424085"/>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08778" y="3424085"/>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95462" y="3576449"/>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2145" y="4185903"/>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4338267"/>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50226" y="35098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80579" y="353870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94" name="pg94"/>
            <p:cNvSpPr/>
            <p:nvPr/>
          </p:nvSpPr>
          <p:spPr>
            <a:xfrm>
              <a:off x="5983581"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6013934" y="308156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96" name="pg96"/>
            <p:cNvSpPr/>
            <p:nvPr/>
          </p:nvSpPr>
          <p:spPr>
            <a:xfrm>
              <a:off x="6716935" y="33575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747288" y="338757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98" name="pg98"/>
            <p:cNvSpPr/>
            <p:nvPr/>
          </p:nvSpPr>
          <p:spPr>
            <a:xfrm>
              <a:off x="7450290" y="33575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480643" y="338757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0" name="pg100"/>
            <p:cNvSpPr/>
            <p:nvPr/>
          </p:nvSpPr>
          <p:spPr>
            <a:xfrm>
              <a:off x="8036973" y="35098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8067327" y="353870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2" name="pg102"/>
            <p:cNvSpPr/>
            <p:nvPr/>
          </p:nvSpPr>
          <p:spPr>
            <a:xfrm>
              <a:off x="8606810" y="411933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37164" y="4149690"/>
              <a:ext cx="89963"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4" name="pg104"/>
            <p:cNvSpPr/>
            <p:nvPr/>
          </p:nvSpPr>
          <p:spPr>
            <a:xfrm>
              <a:off x="8753481" y="4271701"/>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783835" y="4301807"/>
              <a:ext cx="89963"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6" name="tx106"/>
            <p:cNvSpPr/>
            <p:nvPr/>
          </p:nvSpPr>
          <p:spPr>
            <a:xfrm>
              <a:off x="8889106" y="30789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925206" y="414678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08" name="tx108"/>
            <p:cNvSpPr/>
            <p:nvPr/>
          </p:nvSpPr>
          <p:spPr>
            <a:xfrm>
              <a:off x="5006511" y="399090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246726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0" name="tx110"/>
            <p:cNvSpPr/>
            <p:nvPr/>
          </p:nvSpPr>
          <p:spPr>
            <a:xfrm>
              <a:off x="4942943" y="94362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1" name="tx11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89645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89645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86082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62327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163555" y="6102617"/>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Honduras</a:t>
              </a:r>
            </a:p>
          </p:txBody>
        </p:sp>
        <p:sp>
          <p:nvSpPr>
            <p:cNvPr id="124" name="tx124"/>
            <p:cNvSpPr/>
            <p:nvPr/>
          </p:nvSpPr>
          <p:spPr>
            <a:xfrm>
              <a:off x="712792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890374"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6" name="tx12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8" name="tx12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-5%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Honduras DTP drop-out was lower and DTP-MCV drop-out was lower than global drop-out rates, respectively.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334131"/>
            </a:xfrm>
            <a:custGeom>
              <a:avLst/>
              <a:pathLst>
                <a:path w="2123063" h="334131">
                  <a:moveTo>
                    <a:pt x="0" y="0"/>
                  </a:moveTo>
                  <a:lnTo>
                    <a:pt x="88460" y="0"/>
                  </a:lnTo>
                  <a:lnTo>
                    <a:pt x="176921" y="61876"/>
                  </a:lnTo>
                  <a:lnTo>
                    <a:pt x="265382" y="99001"/>
                  </a:lnTo>
                  <a:lnTo>
                    <a:pt x="353843" y="12375"/>
                  </a:lnTo>
                  <a:lnTo>
                    <a:pt x="442304" y="12375"/>
                  </a:lnTo>
                  <a:lnTo>
                    <a:pt x="530765" y="24750"/>
                  </a:lnTo>
                  <a:lnTo>
                    <a:pt x="619226" y="0"/>
                  </a:lnTo>
                  <a:lnTo>
                    <a:pt x="707687" y="0"/>
                  </a:lnTo>
                  <a:lnTo>
                    <a:pt x="796148" y="0"/>
                  </a:lnTo>
                  <a:lnTo>
                    <a:pt x="884609" y="0"/>
                  </a:lnTo>
                  <a:lnTo>
                    <a:pt x="973070" y="0"/>
                  </a:lnTo>
                  <a:lnTo>
                    <a:pt x="1061531" y="12375"/>
                  </a:lnTo>
                  <a:lnTo>
                    <a:pt x="1149992" y="24750"/>
                  </a:lnTo>
                  <a:lnTo>
                    <a:pt x="1238453" y="37125"/>
                  </a:lnTo>
                  <a:lnTo>
                    <a:pt x="1326914" y="61876"/>
                  </a:lnTo>
                  <a:lnTo>
                    <a:pt x="1415375" y="74251"/>
                  </a:lnTo>
                  <a:lnTo>
                    <a:pt x="1503836" y="86626"/>
                  </a:lnTo>
                  <a:lnTo>
                    <a:pt x="1592297" y="74251"/>
                  </a:lnTo>
                  <a:lnTo>
                    <a:pt x="1680758" y="148502"/>
                  </a:lnTo>
                  <a:lnTo>
                    <a:pt x="1769219" y="198003"/>
                  </a:lnTo>
                  <a:lnTo>
                    <a:pt x="1857680" y="210378"/>
                  </a:lnTo>
                  <a:lnTo>
                    <a:pt x="1946141" y="272254"/>
                  </a:lnTo>
                  <a:lnTo>
                    <a:pt x="2034602" y="334131"/>
                  </a:lnTo>
                  <a:lnTo>
                    <a:pt x="2123063" y="321755"/>
                  </a:lnTo>
                </a:path>
              </a:pathLst>
            </a:custGeom>
            <a:ln w="27101" cap="flat">
              <a:solidFill>
                <a:srgbClr val="1CABE2">
                  <a:alpha val="100000"/>
                </a:srgbClr>
              </a:solidFill>
              <a:prstDash val="solid"/>
              <a:round/>
            </a:ln>
          </p:spPr>
          <p:txBody>
            <a:bodyPr/>
            <a:lstStyle/>
            <a:p/>
          </p:txBody>
        </p:sp>
        <p:sp>
          <p:nvSpPr>
            <p:cNvPr id="24" name="tx24"/>
            <p:cNvSpPr/>
            <p:nvPr/>
          </p:nvSpPr>
          <p:spPr>
            <a:xfrm>
              <a:off x="91027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3217825" y="130871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26" name="tx26"/>
            <p:cNvSpPr/>
            <p:nvPr/>
          </p:nvSpPr>
          <p:spPr>
            <a:xfrm>
              <a:off x="2688703" y="10866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7" name="tx27"/>
            <p:cNvSpPr/>
            <p:nvPr/>
          </p:nvSpPr>
          <p:spPr>
            <a:xfrm>
              <a:off x="3042547" y="127343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923001"/>
              <a:ext cx="796148" cy="1051894"/>
            </a:xfrm>
            <a:custGeom>
              <a:avLst/>
              <a:pathLst>
                <a:path w="796148" h="1051894">
                  <a:moveTo>
                    <a:pt x="0" y="1051894"/>
                  </a:moveTo>
                  <a:lnTo>
                    <a:pt x="88460" y="0"/>
                  </a:lnTo>
                  <a:lnTo>
                    <a:pt x="176921" y="24750"/>
                  </a:lnTo>
                  <a:lnTo>
                    <a:pt x="265382" y="12375"/>
                  </a:lnTo>
                  <a:lnTo>
                    <a:pt x="353843" y="61876"/>
                  </a:lnTo>
                  <a:lnTo>
                    <a:pt x="442304" y="111377"/>
                  </a:lnTo>
                  <a:lnTo>
                    <a:pt x="530765" y="148502"/>
                  </a:lnTo>
                  <a:lnTo>
                    <a:pt x="619226" y="173253"/>
                  </a:lnTo>
                  <a:lnTo>
                    <a:pt x="707687" y="247504"/>
                  </a:lnTo>
                  <a:lnTo>
                    <a:pt x="796148" y="247504"/>
                  </a:lnTo>
                </a:path>
              </a:pathLst>
            </a:custGeom>
            <a:ln w="27101" cap="flat">
              <a:solidFill>
                <a:srgbClr val="1CABE2">
                  <a:alpha val="100000"/>
                </a:srgbClr>
              </a:solidFill>
              <a:prstDash val="solid"/>
              <a:round/>
            </a:ln>
          </p:spPr>
          <p:txBody>
            <a:bodyPr/>
            <a:lstStyle/>
            <a:p/>
          </p:txBody>
        </p:sp>
        <p:sp>
          <p:nvSpPr>
            <p:cNvPr id="48" name="tx48"/>
            <p:cNvSpPr/>
            <p:nvPr/>
          </p:nvSpPr>
          <p:spPr>
            <a:xfrm>
              <a:off x="2313155" y="3882628"/>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a:t>
              </a:r>
            </a:p>
          </p:txBody>
        </p:sp>
        <p:sp>
          <p:nvSpPr>
            <p:cNvPr id="49" name="tx49"/>
            <p:cNvSpPr/>
            <p:nvPr/>
          </p:nvSpPr>
          <p:spPr>
            <a:xfrm>
              <a:off x="3217825" y="3079715"/>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50" name="tx50"/>
            <p:cNvSpPr/>
            <p:nvPr/>
          </p:nvSpPr>
          <p:spPr>
            <a:xfrm>
              <a:off x="2688703" y="28437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51" name="tx51"/>
            <p:cNvSpPr/>
            <p:nvPr/>
          </p:nvSpPr>
          <p:spPr>
            <a:xfrm>
              <a:off x="3042547" y="303082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035276" y="4642979"/>
              <a:ext cx="1149992" cy="321755"/>
            </a:xfrm>
            <a:custGeom>
              <a:avLst/>
              <a:pathLst>
                <a:path w="1149992" h="321755">
                  <a:moveTo>
                    <a:pt x="0" y="259879"/>
                  </a:moveTo>
                  <a:lnTo>
                    <a:pt x="88460" y="24750"/>
                  </a:lnTo>
                  <a:lnTo>
                    <a:pt x="176921" y="0"/>
                  </a:lnTo>
                  <a:lnTo>
                    <a:pt x="265382" y="0"/>
                  </a:lnTo>
                  <a:lnTo>
                    <a:pt x="353843" y="0"/>
                  </a:lnTo>
                  <a:lnTo>
                    <a:pt x="442304" y="61876"/>
                  </a:lnTo>
                  <a:lnTo>
                    <a:pt x="530765" y="111377"/>
                  </a:lnTo>
                  <a:lnTo>
                    <a:pt x="619226" y="99001"/>
                  </a:lnTo>
                  <a:lnTo>
                    <a:pt x="707687" y="136127"/>
                  </a:lnTo>
                  <a:lnTo>
                    <a:pt x="796148" y="235129"/>
                  </a:lnTo>
                  <a:lnTo>
                    <a:pt x="884609" y="272254"/>
                  </a:lnTo>
                  <a:lnTo>
                    <a:pt x="973070" y="259879"/>
                  </a:lnTo>
                  <a:lnTo>
                    <a:pt x="1061531" y="321755"/>
                  </a:lnTo>
                  <a:lnTo>
                    <a:pt x="1149992" y="297005"/>
                  </a:lnTo>
                </a:path>
              </a:pathLst>
            </a:custGeom>
            <a:ln w="27101" cap="flat">
              <a:solidFill>
                <a:srgbClr val="1CABE2">
                  <a:alpha val="100000"/>
                </a:srgbClr>
              </a:solidFill>
              <a:prstDash val="solid"/>
              <a:round/>
            </a:ln>
          </p:spPr>
          <p:txBody>
            <a:bodyPr/>
            <a:lstStyle/>
            <a:p/>
          </p:txBody>
        </p:sp>
        <p:sp>
          <p:nvSpPr>
            <p:cNvPr id="72" name="tx72"/>
            <p:cNvSpPr/>
            <p:nvPr/>
          </p:nvSpPr>
          <p:spPr>
            <a:xfrm>
              <a:off x="1883346" y="481059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73" name="tx73"/>
            <p:cNvSpPr/>
            <p:nvPr/>
          </p:nvSpPr>
          <p:spPr>
            <a:xfrm>
              <a:off x="3217825" y="484890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74" name="tx74"/>
            <p:cNvSpPr/>
            <p:nvPr/>
          </p:nvSpPr>
          <p:spPr>
            <a:xfrm>
              <a:off x="2688703" y="46379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75" name="tx75"/>
            <p:cNvSpPr/>
            <p:nvPr/>
          </p:nvSpPr>
          <p:spPr>
            <a:xfrm>
              <a:off x="3042547" y="482353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309380"/>
            </a:xfrm>
            <a:custGeom>
              <a:avLst/>
              <a:pathLst>
                <a:path w="2123063" h="309380">
                  <a:moveTo>
                    <a:pt x="0" y="12375"/>
                  </a:moveTo>
                  <a:lnTo>
                    <a:pt x="88460" y="12375"/>
                  </a:lnTo>
                  <a:lnTo>
                    <a:pt x="176921" y="12375"/>
                  </a:lnTo>
                  <a:lnTo>
                    <a:pt x="265382" y="24750"/>
                  </a:lnTo>
                  <a:lnTo>
                    <a:pt x="353843" y="12375"/>
                  </a:lnTo>
                  <a:lnTo>
                    <a:pt x="442304" y="0"/>
                  </a:lnTo>
                  <a:lnTo>
                    <a:pt x="530765" y="37125"/>
                  </a:lnTo>
                  <a:lnTo>
                    <a:pt x="619226" y="61876"/>
                  </a:lnTo>
                  <a:lnTo>
                    <a:pt x="707687" y="24750"/>
                  </a:lnTo>
                  <a:lnTo>
                    <a:pt x="796148" y="0"/>
                  </a:lnTo>
                  <a:lnTo>
                    <a:pt x="884609" y="0"/>
                  </a:lnTo>
                  <a:lnTo>
                    <a:pt x="973070" y="0"/>
                  </a:lnTo>
                  <a:lnTo>
                    <a:pt x="1061531" y="12375"/>
                  </a:lnTo>
                  <a:lnTo>
                    <a:pt x="1149992" y="0"/>
                  </a:lnTo>
                  <a:lnTo>
                    <a:pt x="1238453" y="0"/>
                  </a:lnTo>
                  <a:lnTo>
                    <a:pt x="1326914" y="0"/>
                  </a:lnTo>
                  <a:lnTo>
                    <a:pt x="1415375" y="12375"/>
                  </a:lnTo>
                  <a:lnTo>
                    <a:pt x="1503836" y="86626"/>
                  </a:lnTo>
                  <a:lnTo>
                    <a:pt x="1592297" y="74251"/>
                  </a:lnTo>
                  <a:lnTo>
                    <a:pt x="1680758" y="123752"/>
                  </a:lnTo>
                  <a:lnTo>
                    <a:pt x="1769219" y="173253"/>
                  </a:lnTo>
                  <a:lnTo>
                    <a:pt x="1857680" y="210378"/>
                  </a:lnTo>
                  <a:lnTo>
                    <a:pt x="1946141" y="235129"/>
                  </a:lnTo>
                  <a:lnTo>
                    <a:pt x="2034602" y="309380"/>
                  </a:lnTo>
                  <a:lnTo>
                    <a:pt x="2123063" y="297005"/>
                  </a:lnTo>
                </a:path>
              </a:pathLst>
            </a:custGeom>
            <a:ln w="27101" cap="flat">
              <a:solidFill>
                <a:srgbClr val="1CABE2">
                  <a:alpha val="100000"/>
                </a:srgbClr>
              </a:solidFill>
              <a:prstDash val="solid"/>
              <a:round/>
            </a:ln>
          </p:spPr>
          <p:txBody>
            <a:bodyPr/>
            <a:lstStyle/>
            <a:p/>
          </p:txBody>
        </p:sp>
        <p:sp>
          <p:nvSpPr>
            <p:cNvPr id="96" name="tx96"/>
            <p:cNvSpPr/>
            <p:nvPr/>
          </p:nvSpPr>
          <p:spPr>
            <a:xfrm>
              <a:off x="370446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7" name="tx97"/>
            <p:cNvSpPr/>
            <p:nvPr/>
          </p:nvSpPr>
          <p:spPr>
            <a:xfrm>
              <a:off x="6012012" y="128520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98" name="tx98"/>
            <p:cNvSpPr/>
            <p:nvPr/>
          </p:nvSpPr>
          <p:spPr>
            <a:xfrm>
              <a:off x="5482890" y="10618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99" name="tx99"/>
            <p:cNvSpPr/>
            <p:nvPr/>
          </p:nvSpPr>
          <p:spPr>
            <a:xfrm>
              <a:off x="5836734" y="1248974"/>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272254"/>
            </a:xfrm>
            <a:custGeom>
              <a:avLst/>
              <a:pathLst>
                <a:path w="2123063" h="272254">
                  <a:moveTo>
                    <a:pt x="0" y="12375"/>
                  </a:moveTo>
                  <a:lnTo>
                    <a:pt x="88460" y="0"/>
                  </a:lnTo>
                  <a:lnTo>
                    <a:pt x="176921" y="24750"/>
                  </a:lnTo>
                  <a:lnTo>
                    <a:pt x="265382" y="49500"/>
                  </a:lnTo>
                  <a:lnTo>
                    <a:pt x="353843" y="86626"/>
                  </a:lnTo>
                  <a:lnTo>
                    <a:pt x="442304" y="37125"/>
                  </a:lnTo>
                  <a:lnTo>
                    <a:pt x="530765" y="49500"/>
                  </a:lnTo>
                  <a:lnTo>
                    <a:pt x="619226" y="61876"/>
                  </a:lnTo>
                  <a:lnTo>
                    <a:pt x="707687" y="74251"/>
                  </a:lnTo>
                  <a:lnTo>
                    <a:pt x="796148" y="12375"/>
                  </a:lnTo>
                  <a:lnTo>
                    <a:pt x="884609" y="12375"/>
                  </a:lnTo>
                  <a:lnTo>
                    <a:pt x="973070" y="24750"/>
                  </a:lnTo>
                  <a:lnTo>
                    <a:pt x="1061531" y="24750"/>
                  </a:lnTo>
                  <a:lnTo>
                    <a:pt x="1149992" y="24750"/>
                  </a:lnTo>
                  <a:lnTo>
                    <a:pt x="1238453" y="24750"/>
                  </a:lnTo>
                  <a:lnTo>
                    <a:pt x="1326914" y="12375"/>
                  </a:lnTo>
                  <a:lnTo>
                    <a:pt x="1415375" y="12375"/>
                  </a:lnTo>
                  <a:lnTo>
                    <a:pt x="1503836" y="12375"/>
                  </a:lnTo>
                  <a:lnTo>
                    <a:pt x="1592297" y="99001"/>
                  </a:lnTo>
                  <a:lnTo>
                    <a:pt x="1680758" y="123752"/>
                  </a:lnTo>
                  <a:lnTo>
                    <a:pt x="1769219" y="210378"/>
                  </a:lnTo>
                  <a:lnTo>
                    <a:pt x="1857680" y="222754"/>
                  </a:lnTo>
                  <a:lnTo>
                    <a:pt x="1946141" y="272254"/>
                  </a:lnTo>
                  <a:lnTo>
                    <a:pt x="2034602" y="272254"/>
                  </a:lnTo>
                  <a:lnTo>
                    <a:pt x="2123063" y="247504"/>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1" name="tx121"/>
            <p:cNvSpPr/>
            <p:nvPr/>
          </p:nvSpPr>
          <p:spPr>
            <a:xfrm>
              <a:off x="6012012" y="30163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22" name="tx122"/>
            <p:cNvSpPr/>
            <p:nvPr/>
          </p:nvSpPr>
          <p:spPr>
            <a:xfrm>
              <a:off x="5482890" y="28437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23" name="tx123"/>
            <p:cNvSpPr/>
            <p:nvPr/>
          </p:nvSpPr>
          <p:spPr>
            <a:xfrm>
              <a:off x="5836734" y="2994608"/>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42979"/>
              <a:ext cx="2123063" cy="346506"/>
            </a:xfrm>
            <a:custGeom>
              <a:avLst/>
              <a:pathLst>
                <a:path w="2123063" h="346506">
                  <a:moveTo>
                    <a:pt x="0" y="136127"/>
                  </a:moveTo>
                  <a:lnTo>
                    <a:pt x="88460" y="0"/>
                  </a:lnTo>
                  <a:lnTo>
                    <a:pt x="176921" y="49500"/>
                  </a:lnTo>
                  <a:lnTo>
                    <a:pt x="265382" y="86626"/>
                  </a:lnTo>
                  <a:lnTo>
                    <a:pt x="353843" y="61876"/>
                  </a:lnTo>
                  <a:lnTo>
                    <a:pt x="442304" y="12375"/>
                  </a:lnTo>
                  <a:lnTo>
                    <a:pt x="530765" y="61876"/>
                  </a:lnTo>
                  <a:lnTo>
                    <a:pt x="619226" y="61876"/>
                  </a:lnTo>
                  <a:lnTo>
                    <a:pt x="707687" y="74251"/>
                  </a:lnTo>
                  <a:lnTo>
                    <a:pt x="796148" y="24750"/>
                  </a:lnTo>
                  <a:lnTo>
                    <a:pt x="884609" y="24750"/>
                  </a:lnTo>
                  <a:lnTo>
                    <a:pt x="973070" y="24750"/>
                  </a:lnTo>
                  <a:lnTo>
                    <a:pt x="1061531" y="12375"/>
                  </a:lnTo>
                  <a:lnTo>
                    <a:pt x="1149992" y="0"/>
                  </a:lnTo>
                  <a:lnTo>
                    <a:pt x="1238453" y="0"/>
                  </a:lnTo>
                  <a:lnTo>
                    <a:pt x="1326914" y="12375"/>
                  </a:lnTo>
                  <a:lnTo>
                    <a:pt x="1415375" y="49500"/>
                  </a:lnTo>
                  <a:lnTo>
                    <a:pt x="1503836" y="111377"/>
                  </a:lnTo>
                  <a:lnTo>
                    <a:pt x="1592297" y="99001"/>
                  </a:lnTo>
                  <a:lnTo>
                    <a:pt x="1680758" y="136127"/>
                  </a:lnTo>
                  <a:lnTo>
                    <a:pt x="1769219" y="235129"/>
                  </a:lnTo>
                  <a:lnTo>
                    <a:pt x="1857680" y="272254"/>
                  </a:lnTo>
                  <a:lnTo>
                    <a:pt x="1946141" y="259879"/>
                  </a:lnTo>
                  <a:lnTo>
                    <a:pt x="2034602" y="346506"/>
                  </a:lnTo>
                  <a:lnTo>
                    <a:pt x="2123063" y="297005"/>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6868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45" name="tx145"/>
            <p:cNvSpPr/>
            <p:nvPr/>
          </p:nvSpPr>
          <p:spPr>
            <a:xfrm>
              <a:off x="6012012" y="484890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46" name="tx146"/>
            <p:cNvSpPr/>
            <p:nvPr/>
          </p:nvSpPr>
          <p:spPr>
            <a:xfrm>
              <a:off x="5482890" y="46379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47" name="tx147"/>
            <p:cNvSpPr/>
            <p:nvPr/>
          </p:nvSpPr>
          <p:spPr>
            <a:xfrm>
              <a:off x="5836734" y="484952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79271"/>
              <a:ext cx="2123063" cy="321755"/>
            </a:xfrm>
            <a:custGeom>
              <a:avLst/>
              <a:pathLst>
                <a:path w="2123063" h="321755">
                  <a:moveTo>
                    <a:pt x="0" y="61876"/>
                  </a:moveTo>
                  <a:lnTo>
                    <a:pt x="88460" y="37125"/>
                  </a:lnTo>
                  <a:lnTo>
                    <a:pt x="176921" y="49500"/>
                  </a:lnTo>
                  <a:lnTo>
                    <a:pt x="265382" y="86626"/>
                  </a:lnTo>
                  <a:lnTo>
                    <a:pt x="353843" y="61876"/>
                  </a:lnTo>
                  <a:lnTo>
                    <a:pt x="442304" y="12375"/>
                  </a:lnTo>
                  <a:lnTo>
                    <a:pt x="530765" y="49500"/>
                  </a:lnTo>
                  <a:lnTo>
                    <a:pt x="619226" y="61876"/>
                  </a:lnTo>
                  <a:lnTo>
                    <a:pt x="707687" y="74251"/>
                  </a:lnTo>
                  <a:lnTo>
                    <a:pt x="796148" y="24750"/>
                  </a:lnTo>
                  <a:lnTo>
                    <a:pt x="884609" y="24750"/>
                  </a:lnTo>
                  <a:lnTo>
                    <a:pt x="973070" y="24750"/>
                  </a:lnTo>
                  <a:lnTo>
                    <a:pt x="1061531" y="12375"/>
                  </a:lnTo>
                  <a:lnTo>
                    <a:pt x="1149992" y="0"/>
                  </a:lnTo>
                  <a:lnTo>
                    <a:pt x="1238453" y="0"/>
                  </a:lnTo>
                  <a:lnTo>
                    <a:pt x="1326914" y="12375"/>
                  </a:lnTo>
                  <a:lnTo>
                    <a:pt x="1415375" y="49500"/>
                  </a:lnTo>
                  <a:lnTo>
                    <a:pt x="1503836" y="111377"/>
                  </a:lnTo>
                  <a:lnTo>
                    <a:pt x="1592297" y="99001"/>
                  </a:lnTo>
                  <a:lnTo>
                    <a:pt x="1680758" y="136127"/>
                  </a:lnTo>
                  <a:lnTo>
                    <a:pt x="1769219" y="235129"/>
                  </a:lnTo>
                  <a:lnTo>
                    <a:pt x="1857680" y="272254"/>
                  </a:lnTo>
                  <a:lnTo>
                    <a:pt x="1946141" y="259879"/>
                  </a:lnTo>
                  <a:lnTo>
                    <a:pt x="2034602" y="321755"/>
                  </a:lnTo>
                  <a:lnTo>
                    <a:pt x="2123063" y="297005"/>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69" name="tx169"/>
            <p:cNvSpPr/>
            <p:nvPr/>
          </p:nvSpPr>
          <p:spPr>
            <a:xfrm>
              <a:off x="8806200" y="128520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70" name="tx170"/>
            <p:cNvSpPr/>
            <p:nvPr/>
          </p:nvSpPr>
          <p:spPr>
            <a:xfrm>
              <a:off x="8277077" y="1074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71" name="tx171"/>
            <p:cNvSpPr/>
            <p:nvPr/>
          </p:nvSpPr>
          <p:spPr>
            <a:xfrm>
              <a:off x="8630921" y="125982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8242877" y="2923001"/>
              <a:ext cx="530765" cy="297005"/>
            </a:xfrm>
            <a:custGeom>
              <a:avLst/>
              <a:pathLst>
                <a:path w="530765" h="297005">
                  <a:moveTo>
                    <a:pt x="0" y="0"/>
                  </a:moveTo>
                  <a:lnTo>
                    <a:pt x="88460" y="111377"/>
                  </a:lnTo>
                  <a:lnTo>
                    <a:pt x="176921" y="185628"/>
                  </a:lnTo>
                  <a:lnTo>
                    <a:pt x="265382" y="235129"/>
                  </a:lnTo>
                  <a:lnTo>
                    <a:pt x="353843" y="297005"/>
                  </a:lnTo>
                  <a:lnTo>
                    <a:pt x="442304" y="247504"/>
                  </a:lnTo>
                  <a:lnTo>
                    <a:pt x="530765" y="210378"/>
                  </a:lnTo>
                </a:path>
              </a:pathLst>
            </a:custGeom>
            <a:ln w="27101" cap="flat">
              <a:solidFill>
                <a:srgbClr val="1CABE2">
                  <a:alpha val="100000"/>
                </a:srgbClr>
              </a:solidFill>
              <a:prstDash val="solid"/>
              <a:round/>
            </a:ln>
          </p:spPr>
          <p:txBody>
            <a:bodyPr/>
            <a:lstStyle/>
            <a:p/>
          </p:txBody>
        </p:sp>
        <p:sp>
          <p:nvSpPr>
            <p:cNvPr id="192" name="tx192"/>
            <p:cNvSpPr/>
            <p:nvPr/>
          </p:nvSpPr>
          <p:spPr>
            <a:xfrm>
              <a:off x="8090947" y="28307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93" name="tx193"/>
            <p:cNvSpPr/>
            <p:nvPr/>
          </p:nvSpPr>
          <p:spPr>
            <a:xfrm>
              <a:off x="8806200" y="3043495"/>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94" name="tx194"/>
            <p:cNvSpPr/>
            <p:nvPr/>
          </p:nvSpPr>
          <p:spPr>
            <a:xfrm>
              <a:off x="8277077" y="28932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95" name="tx195"/>
            <p:cNvSpPr/>
            <p:nvPr/>
          </p:nvSpPr>
          <p:spPr>
            <a:xfrm>
              <a:off x="8630921" y="303082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446728" y="4642979"/>
              <a:ext cx="1326914" cy="321755"/>
            </a:xfrm>
            <a:custGeom>
              <a:avLst/>
              <a:pathLst>
                <a:path w="1326914" h="321755">
                  <a:moveTo>
                    <a:pt x="0" y="222754"/>
                  </a:moveTo>
                  <a:lnTo>
                    <a:pt x="88460" y="24750"/>
                  </a:lnTo>
                  <a:lnTo>
                    <a:pt x="176921" y="24750"/>
                  </a:lnTo>
                  <a:lnTo>
                    <a:pt x="265382" y="12375"/>
                  </a:lnTo>
                  <a:lnTo>
                    <a:pt x="353843" y="12375"/>
                  </a:lnTo>
                  <a:lnTo>
                    <a:pt x="442304" y="0"/>
                  </a:lnTo>
                  <a:lnTo>
                    <a:pt x="530765" y="0"/>
                  </a:lnTo>
                  <a:lnTo>
                    <a:pt x="619226" y="37125"/>
                  </a:lnTo>
                  <a:lnTo>
                    <a:pt x="707687" y="99001"/>
                  </a:lnTo>
                  <a:lnTo>
                    <a:pt x="796148" y="86626"/>
                  </a:lnTo>
                  <a:lnTo>
                    <a:pt x="884609" y="123752"/>
                  </a:lnTo>
                  <a:lnTo>
                    <a:pt x="973070" y="198003"/>
                  </a:lnTo>
                  <a:lnTo>
                    <a:pt x="1061531" y="235129"/>
                  </a:lnTo>
                  <a:lnTo>
                    <a:pt x="1149992" y="235129"/>
                  </a:lnTo>
                  <a:lnTo>
                    <a:pt x="1238453" y="321755"/>
                  </a:lnTo>
                  <a:lnTo>
                    <a:pt x="1326914" y="297005"/>
                  </a:lnTo>
                </a:path>
              </a:pathLst>
            </a:custGeom>
            <a:ln w="27101" cap="flat">
              <a:solidFill>
                <a:srgbClr val="1CABE2">
                  <a:alpha val="100000"/>
                </a:srgbClr>
              </a:solidFill>
              <a:prstDash val="solid"/>
              <a:round/>
            </a:ln>
          </p:spPr>
          <p:txBody>
            <a:bodyPr/>
            <a:lstStyle/>
            <a:p/>
          </p:txBody>
        </p:sp>
        <p:sp>
          <p:nvSpPr>
            <p:cNvPr id="216" name="tx216"/>
            <p:cNvSpPr/>
            <p:nvPr/>
          </p:nvSpPr>
          <p:spPr>
            <a:xfrm>
              <a:off x="7294798" y="477346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17" name="tx217"/>
            <p:cNvSpPr/>
            <p:nvPr/>
          </p:nvSpPr>
          <p:spPr>
            <a:xfrm>
              <a:off x="8806200" y="484890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18" name="tx218"/>
            <p:cNvSpPr/>
            <p:nvPr/>
          </p:nvSpPr>
          <p:spPr>
            <a:xfrm>
              <a:off x="8277077" y="46255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19" name="tx219"/>
            <p:cNvSpPr/>
            <p:nvPr/>
          </p:nvSpPr>
          <p:spPr>
            <a:xfrm>
              <a:off x="8630921" y="482353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313242" y="398022"/>
              <a:ext cx="520936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Honduras,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BCG had the lowest coverage (73%), followed by IPV1 (74%).
Compared to 2019, coverage of 9 vaccines decreased (BCG, DTP1, DTP3, IPV1, MCV1, MCV2, PCV3, POL3 and ROTAC).
Compared to 2023, coverage of 8 vaccines increased (BCG, DTP1, DTP3, MCV1, MCV2, PCV3, POL3 and ROTAC) and one vaccine remained constant (IPV1).</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1233689"/>
            </a:xfrm>
            <a:custGeom>
              <a:avLst/>
              <a:pathLst>
                <a:path w="6480943" h="1233689">
                  <a:moveTo>
                    <a:pt x="0" y="237248"/>
                  </a:moveTo>
                  <a:lnTo>
                    <a:pt x="270039" y="142348"/>
                  </a:lnTo>
                  <a:lnTo>
                    <a:pt x="540078" y="189798"/>
                  </a:lnTo>
                  <a:lnTo>
                    <a:pt x="810117" y="332147"/>
                  </a:lnTo>
                  <a:lnTo>
                    <a:pt x="1080157" y="237248"/>
                  </a:lnTo>
                  <a:lnTo>
                    <a:pt x="1350196" y="47449"/>
                  </a:lnTo>
                  <a:lnTo>
                    <a:pt x="1620235" y="189798"/>
                  </a:lnTo>
                  <a:lnTo>
                    <a:pt x="1890275" y="237248"/>
                  </a:lnTo>
                  <a:lnTo>
                    <a:pt x="2160314" y="284697"/>
                  </a:lnTo>
                  <a:lnTo>
                    <a:pt x="2430353" y="94899"/>
                  </a:lnTo>
                  <a:lnTo>
                    <a:pt x="2700393" y="94899"/>
                  </a:lnTo>
                  <a:lnTo>
                    <a:pt x="2970432" y="94899"/>
                  </a:lnTo>
                  <a:lnTo>
                    <a:pt x="3240471" y="47449"/>
                  </a:lnTo>
                  <a:lnTo>
                    <a:pt x="3510510" y="0"/>
                  </a:lnTo>
                  <a:lnTo>
                    <a:pt x="3780550" y="0"/>
                  </a:lnTo>
                  <a:lnTo>
                    <a:pt x="4050589" y="47449"/>
                  </a:lnTo>
                  <a:lnTo>
                    <a:pt x="4320628" y="189798"/>
                  </a:lnTo>
                  <a:lnTo>
                    <a:pt x="4590668" y="427046"/>
                  </a:lnTo>
                  <a:lnTo>
                    <a:pt x="4860707" y="379596"/>
                  </a:lnTo>
                  <a:lnTo>
                    <a:pt x="5130746" y="521945"/>
                  </a:lnTo>
                  <a:lnTo>
                    <a:pt x="5400786" y="901542"/>
                  </a:lnTo>
                  <a:lnTo>
                    <a:pt x="5670825" y="1043891"/>
                  </a:lnTo>
                  <a:lnTo>
                    <a:pt x="5940864" y="996441"/>
                  </a:lnTo>
                  <a:lnTo>
                    <a:pt x="6210904" y="1233689"/>
                  </a:lnTo>
                  <a:lnTo>
                    <a:pt x="6480943" y="1138790"/>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1233689"/>
            </a:xfrm>
            <a:custGeom>
              <a:avLst/>
              <a:pathLst>
                <a:path w="6480943" h="1233689">
                  <a:moveTo>
                    <a:pt x="0" y="284697"/>
                  </a:moveTo>
                  <a:lnTo>
                    <a:pt x="270039" y="189798"/>
                  </a:lnTo>
                  <a:lnTo>
                    <a:pt x="540078" y="237248"/>
                  </a:lnTo>
                  <a:lnTo>
                    <a:pt x="810117" y="379596"/>
                  </a:lnTo>
                  <a:lnTo>
                    <a:pt x="1080157" y="284697"/>
                  </a:lnTo>
                  <a:lnTo>
                    <a:pt x="1350196" y="94899"/>
                  </a:lnTo>
                  <a:lnTo>
                    <a:pt x="1620235" y="237248"/>
                  </a:lnTo>
                  <a:lnTo>
                    <a:pt x="1890275" y="284697"/>
                  </a:lnTo>
                  <a:lnTo>
                    <a:pt x="2160314" y="332147"/>
                  </a:lnTo>
                  <a:lnTo>
                    <a:pt x="2430353" y="94899"/>
                  </a:lnTo>
                  <a:lnTo>
                    <a:pt x="2700393" y="94899"/>
                  </a:lnTo>
                  <a:lnTo>
                    <a:pt x="2970432" y="94899"/>
                  </a:lnTo>
                  <a:lnTo>
                    <a:pt x="3240471" y="47449"/>
                  </a:lnTo>
                  <a:lnTo>
                    <a:pt x="3510510" y="0"/>
                  </a:lnTo>
                  <a:lnTo>
                    <a:pt x="3780550" y="0"/>
                  </a:lnTo>
                  <a:lnTo>
                    <a:pt x="4050589" y="47449"/>
                  </a:lnTo>
                  <a:lnTo>
                    <a:pt x="4320628" y="189798"/>
                  </a:lnTo>
                  <a:lnTo>
                    <a:pt x="4590668" y="427046"/>
                  </a:lnTo>
                  <a:lnTo>
                    <a:pt x="4860707" y="379596"/>
                  </a:lnTo>
                  <a:lnTo>
                    <a:pt x="5130746" y="521945"/>
                  </a:lnTo>
                  <a:lnTo>
                    <a:pt x="5400786" y="901542"/>
                  </a:lnTo>
                  <a:lnTo>
                    <a:pt x="5670825" y="1043891"/>
                  </a:lnTo>
                  <a:lnTo>
                    <a:pt x="5940864" y="996441"/>
                  </a:lnTo>
                  <a:lnTo>
                    <a:pt x="6210904" y="1233689"/>
                  </a:lnTo>
                  <a:lnTo>
                    <a:pt x="6480943" y="1138790"/>
                  </a:lnTo>
                </a:path>
              </a:pathLst>
            </a:custGeom>
            <a:ln w="27101" cap="flat">
              <a:solidFill>
                <a:srgbClr val="80BD41">
                  <a:alpha val="100000"/>
                </a:srgbClr>
              </a:solidFill>
              <a:prstDash val="solid"/>
              <a:round/>
            </a:ln>
          </p:spPr>
          <p:txBody>
            <a:bodyPr/>
            <a:lstStyle/>
            <a:p/>
          </p:txBody>
        </p:sp>
        <p:sp>
          <p:nvSpPr>
            <p:cNvPr id="39" name="pl39"/>
            <p:cNvSpPr/>
            <p:nvPr/>
          </p:nvSpPr>
          <p:spPr>
            <a:xfrm>
              <a:off x="1135255" y="930799"/>
              <a:ext cx="6480943" cy="1233689"/>
            </a:xfrm>
            <a:custGeom>
              <a:avLst/>
              <a:pathLst>
                <a:path w="6480943" h="1233689">
                  <a:moveTo>
                    <a:pt x="0" y="284697"/>
                  </a:moveTo>
                  <a:lnTo>
                    <a:pt x="270039" y="189798"/>
                  </a:lnTo>
                  <a:lnTo>
                    <a:pt x="540078" y="237248"/>
                  </a:lnTo>
                  <a:lnTo>
                    <a:pt x="810117" y="379596"/>
                  </a:lnTo>
                  <a:lnTo>
                    <a:pt x="1080157" y="284697"/>
                  </a:lnTo>
                  <a:lnTo>
                    <a:pt x="1350196" y="94899"/>
                  </a:lnTo>
                  <a:lnTo>
                    <a:pt x="1620235" y="237248"/>
                  </a:lnTo>
                  <a:lnTo>
                    <a:pt x="1890275" y="284697"/>
                  </a:lnTo>
                  <a:lnTo>
                    <a:pt x="2160314" y="332147"/>
                  </a:lnTo>
                  <a:lnTo>
                    <a:pt x="2430353" y="94899"/>
                  </a:lnTo>
                  <a:lnTo>
                    <a:pt x="2700393" y="94899"/>
                  </a:lnTo>
                  <a:lnTo>
                    <a:pt x="2970432" y="94899"/>
                  </a:lnTo>
                  <a:lnTo>
                    <a:pt x="3240471" y="47449"/>
                  </a:lnTo>
                  <a:lnTo>
                    <a:pt x="3510510" y="0"/>
                  </a:lnTo>
                  <a:lnTo>
                    <a:pt x="3780550" y="0"/>
                  </a:lnTo>
                  <a:lnTo>
                    <a:pt x="4050589" y="47449"/>
                  </a:lnTo>
                  <a:lnTo>
                    <a:pt x="4320628" y="189798"/>
                  </a:lnTo>
                  <a:lnTo>
                    <a:pt x="4590668" y="427046"/>
                  </a:lnTo>
                  <a:lnTo>
                    <a:pt x="4860707" y="379596"/>
                  </a:lnTo>
                  <a:lnTo>
                    <a:pt x="5130746" y="521945"/>
                  </a:lnTo>
                  <a:lnTo>
                    <a:pt x="5400786" y="901542"/>
                  </a:lnTo>
                  <a:lnTo>
                    <a:pt x="5670825" y="1043891"/>
                  </a:lnTo>
                  <a:lnTo>
                    <a:pt x="5940864" y="996441"/>
                  </a:lnTo>
                  <a:lnTo>
                    <a:pt x="6210904" y="1233689"/>
                  </a:lnTo>
                  <a:lnTo>
                    <a:pt x="6480943" y="1138790"/>
                  </a:lnTo>
                </a:path>
              </a:pathLst>
            </a:custGeom>
            <a:ln w="27101" cap="flat">
              <a:solidFill>
                <a:srgbClr val="EE00EE">
                  <a:alpha val="100000"/>
                </a:srgbClr>
              </a:solidFill>
              <a:prstDash val="solid"/>
              <a:round/>
            </a:ln>
          </p:spPr>
          <p:txBody>
            <a:bodyPr/>
            <a:lstStyle/>
            <a:p/>
          </p:txBody>
        </p:sp>
        <p:sp>
          <p:nvSpPr>
            <p:cNvPr id="40" name="pl40"/>
            <p:cNvSpPr/>
            <p:nvPr/>
          </p:nvSpPr>
          <p:spPr>
            <a:xfrm>
              <a:off x="5455884" y="2211938"/>
              <a:ext cx="2160314" cy="996441"/>
            </a:xfrm>
            <a:custGeom>
              <a:avLst/>
              <a:pathLst>
                <a:path w="2160314" h="996441">
                  <a:moveTo>
                    <a:pt x="0" y="948992"/>
                  </a:moveTo>
                  <a:lnTo>
                    <a:pt x="270039" y="521945"/>
                  </a:lnTo>
                  <a:lnTo>
                    <a:pt x="540078" y="711744"/>
                  </a:lnTo>
                  <a:lnTo>
                    <a:pt x="810117" y="474496"/>
                  </a:lnTo>
                  <a:lnTo>
                    <a:pt x="1080157" y="996441"/>
                  </a:lnTo>
                  <a:lnTo>
                    <a:pt x="1350196" y="759193"/>
                  </a:lnTo>
                  <a:lnTo>
                    <a:pt x="1620235" y="948992"/>
                  </a:lnTo>
                  <a:lnTo>
                    <a:pt x="1890275" y="616844"/>
                  </a:lnTo>
                  <a:lnTo>
                    <a:pt x="2160314" y="0"/>
                  </a:lnTo>
                </a:path>
              </a:pathLst>
            </a:custGeom>
            <a:ln w="27101" cap="flat">
              <a:solidFill>
                <a:srgbClr val="6A3D9A">
                  <a:alpha val="100000"/>
                </a:srgbClr>
              </a:solidFill>
              <a:prstDash val="solid"/>
              <a:round/>
            </a:ln>
          </p:spPr>
          <p:txBody>
            <a:bodyPr/>
            <a:lstStyle/>
            <a:p/>
          </p:txBody>
        </p:sp>
        <p:sp>
          <p:nvSpPr>
            <p:cNvPr id="41" name="pl41"/>
            <p:cNvSpPr/>
            <p:nvPr/>
          </p:nvSpPr>
          <p:spPr>
            <a:xfrm>
              <a:off x="5185844" y="1168047"/>
              <a:ext cx="2430353" cy="4033216"/>
            </a:xfrm>
            <a:custGeom>
              <a:avLst/>
              <a:pathLst>
                <a:path w="2430353" h="4033216">
                  <a:moveTo>
                    <a:pt x="0" y="4033216"/>
                  </a:moveTo>
                  <a:lnTo>
                    <a:pt x="270039" y="0"/>
                  </a:lnTo>
                  <a:lnTo>
                    <a:pt x="540078" y="94899"/>
                  </a:lnTo>
                  <a:lnTo>
                    <a:pt x="810117" y="47449"/>
                  </a:lnTo>
                  <a:lnTo>
                    <a:pt x="1080157" y="237248"/>
                  </a:lnTo>
                  <a:lnTo>
                    <a:pt x="1350196" y="427046"/>
                  </a:lnTo>
                  <a:lnTo>
                    <a:pt x="1620235" y="569395"/>
                  </a:lnTo>
                  <a:lnTo>
                    <a:pt x="1890275" y="664294"/>
                  </a:lnTo>
                  <a:lnTo>
                    <a:pt x="2160314" y="948992"/>
                  </a:lnTo>
                  <a:lnTo>
                    <a:pt x="2430353" y="948992"/>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1043891"/>
            </a:xfrm>
            <a:custGeom>
              <a:avLst/>
              <a:pathLst>
                <a:path w="6480943" h="1043891">
                  <a:moveTo>
                    <a:pt x="0" y="47449"/>
                  </a:moveTo>
                  <a:lnTo>
                    <a:pt x="270039" y="0"/>
                  </a:lnTo>
                  <a:lnTo>
                    <a:pt x="540078" y="94899"/>
                  </a:lnTo>
                  <a:lnTo>
                    <a:pt x="810117" y="189798"/>
                  </a:lnTo>
                  <a:lnTo>
                    <a:pt x="1080157" y="332147"/>
                  </a:lnTo>
                  <a:lnTo>
                    <a:pt x="1350196" y="142348"/>
                  </a:lnTo>
                  <a:lnTo>
                    <a:pt x="1620235" y="189798"/>
                  </a:lnTo>
                  <a:lnTo>
                    <a:pt x="1890275" y="237248"/>
                  </a:lnTo>
                  <a:lnTo>
                    <a:pt x="2160314" y="284697"/>
                  </a:lnTo>
                  <a:lnTo>
                    <a:pt x="2430353" y="47449"/>
                  </a:lnTo>
                  <a:lnTo>
                    <a:pt x="2700393" y="47449"/>
                  </a:lnTo>
                  <a:lnTo>
                    <a:pt x="2970432" y="94899"/>
                  </a:lnTo>
                  <a:lnTo>
                    <a:pt x="3240471" y="94899"/>
                  </a:lnTo>
                  <a:lnTo>
                    <a:pt x="3510510" y="94899"/>
                  </a:lnTo>
                  <a:lnTo>
                    <a:pt x="3780550" y="94899"/>
                  </a:lnTo>
                  <a:lnTo>
                    <a:pt x="4050589" y="47449"/>
                  </a:lnTo>
                  <a:lnTo>
                    <a:pt x="4320628" y="47449"/>
                  </a:lnTo>
                  <a:lnTo>
                    <a:pt x="4590668" y="47449"/>
                  </a:lnTo>
                  <a:lnTo>
                    <a:pt x="4860707" y="379596"/>
                  </a:lnTo>
                  <a:lnTo>
                    <a:pt x="5130746" y="474496"/>
                  </a:lnTo>
                  <a:lnTo>
                    <a:pt x="5400786" y="806643"/>
                  </a:lnTo>
                  <a:lnTo>
                    <a:pt x="5670825" y="854093"/>
                  </a:lnTo>
                  <a:lnTo>
                    <a:pt x="5940864" y="1043891"/>
                  </a:lnTo>
                  <a:lnTo>
                    <a:pt x="6210904" y="1043891"/>
                  </a:lnTo>
                  <a:lnTo>
                    <a:pt x="6480943" y="948992"/>
                  </a:lnTo>
                </a:path>
              </a:pathLst>
            </a:custGeom>
            <a:ln w="27101" cap="flat">
              <a:solidFill>
                <a:srgbClr val="FF7F00">
                  <a:alpha val="100000"/>
                </a:srgbClr>
              </a:solidFill>
              <a:prstDash val="solid"/>
              <a:round/>
            </a:ln>
          </p:spPr>
          <p:txBody>
            <a:bodyPr/>
            <a:lstStyle/>
            <a:p/>
          </p:txBody>
        </p:sp>
        <p:sp>
          <p:nvSpPr>
            <p:cNvPr id="43" name="pl43"/>
            <p:cNvSpPr/>
            <p:nvPr/>
          </p:nvSpPr>
          <p:spPr>
            <a:xfrm>
              <a:off x="5995962" y="1168047"/>
              <a:ext cx="1620235" cy="1138790"/>
            </a:xfrm>
            <a:custGeom>
              <a:avLst/>
              <a:pathLst>
                <a:path w="1620235" h="1138790">
                  <a:moveTo>
                    <a:pt x="0" y="0"/>
                  </a:moveTo>
                  <a:lnTo>
                    <a:pt x="270039" y="427046"/>
                  </a:lnTo>
                  <a:lnTo>
                    <a:pt x="540078" y="711744"/>
                  </a:lnTo>
                  <a:lnTo>
                    <a:pt x="810117" y="901542"/>
                  </a:lnTo>
                  <a:lnTo>
                    <a:pt x="1080157" y="1138790"/>
                  </a:lnTo>
                  <a:lnTo>
                    <a:pt x="1350196" y="948992"/>
                  </a:lnTo>
                  <a:lnTo>
                    <a:pt x="1620235" y="806643"/>
                  </a:lnTo>
                </a:path>
              </a:pathLst>
            </a:custGeom>
            <a:ln w="27101" cap="flat">
              <a:solidFill>
                <a:srgbClr val="FFC20E">
                  <a:alpha val="100000"/>
                </a:srgbClr>
              </a:solidFill>
              <a:prstDash val="solid"/>
              <a:round/>
            </a:ln>
          </p:spPr>
          <p:txBody>
            <a:bodyPr/>
            <a:lstStyle/>
            <a:p/>
          </p:txBody>
        </p:sp>
        <p:sp>
          <p:nvSpPr>
            <p:cNvPr id="44" name="pl44"/>
            <p:cNvSpPr/>
            <p:nvPr/>
          </p:nvSpPr>
          <p:spPr>
            <a:xfrm>
              <a:off x="4105687" y="930799"/>
              <a:ext cx="3510510" cy="1233689"/>
            </a:xfrm>
            <a:custGeom>
              <a:avLst/>
              <a:pathLst>
                <a:path w="3510510" h="1233689">
                  <a:moveTo>
                    <a:pt x="0" y="996441"/>
                  </a:moveTo>
                  <a:lnTo>
                    <a:pt x="270039" y="94899"/>
                  </a:lnTo>
                  <a:lnTo>
                    <a:pt x="540078" y="0"/>
                  </a:lnTo>
                  <a:lnTo>
                    <a:pt x="810117" y="0"/>
                  </a:lnTo>
                  <a:lnTo>
                    <a:pt x="1080157" y="0"/>
                  </a:lnTo>
                  <a:lnTo>
                    <a:pt x="1350196" y="237248"/>
                  </a:lnTo>
                  <a:lnTo>
                    <a:pt x="1620235" y="427046"/>
                  </a:lnTo>
                  <a:lnTo>
                    <a:pt x="1890275" y="379596"/>
                  </a:lnTo>
                  <a:lnTo>
                    <a:pt x="2160314" y="521945"/>
                  </a:lnTo>
                  <a:lnTo>
                    <a:pt x="2430353" y="901542"/>
                  </a:lnTo>
                  <a:lnTo>
                    <a:pt x="2700393" y="1043891"/>
                  </a:lnTo>
                  <a:lnTo>
                    <a:pt x="2970432" y="996441"/>
                  </a:lnTo>
                  <a:lnTo>
                    <a:pt x="3240471" y="1233689"/>
                  </a:lnTo>
                  <a:lnTo>
                    <a:pt x="3510510" y="1138790"/>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1328589"/>
            </a:xfrm>
            <a:custGeom>
              <a:avLst/>
              <a:pathLst>
                <a:path w="6480943" h="1328589">
                  <a:moveTo>
                    <a:pt x="0" y="521945"/>
                  </a:moveTo>
                  <a:lnTo>
                    <a:pt x="270039" y="0"/>
                  </a:lnTo>
                  <a:lnTo>
                    <a:pt x="540078" y="189798"/>
                  </a:lnTo>
                  <a:lnTo>
                    <a:pt x="810117" y="332147"/>
                  </a:lnTo>
                  <a:lnTo>
                    <a:pt x="1080157" y="237248"/>
                  </a:lnTo>
                  <a:lnTo>
                    <a:pt x="1350196" y="47449"/>
                  </a:lnTo>
                  <a:lnTo>
                    <a:pt x="1620235" y="237248"/>
                  </a:lnTo>
                  <a:lnTo>
                    <a:pt x="1890275" y="237248"/>
                  </a:lnTo>
                  <a:lnTo>
                    <a:pt x="2160314" y="284697"/>
                  </a:lnTo>
                  <a:lnTo>
                    <a:pt x="2430353" y="94899"/>
                  </a:lnTo>
                  <a:lnTo>
                    <a:pt x="2700393" y="94899"/>
                  </a:lnTo>
                  <a:lnTo>
                    <a:pt x="2970432" y="94899"/>
                  </a:lnTo>
                  <a:lnTo>
                    <a:pt x="3240471" y="47449"/>
                  </a:lnTo>
                  <a:lnTo>
                    <a:pt x="3510510" y="0"/>
                  </a:lnTo>
                  <a:lnTo>
                    <a:pt x="3780550" y="0"/>
                  </a:lnTo>
                  <a:lnTo>
                    <a:pt x="4050589" y="47449"/>
                  </a:lnTo>
                  <a:lnTo>
                    <a:pt x="4320628" y="189798"/>
                  </a:lnTo>
                  <a:lnTo>
                    <a:pt x="4590668" y="427046"/>
                  </a:lnTo>
                  <a:lnTo>
                    <a:pt x="4860707" y="379596"/>
                  </a:lnTo>
                  <a:lnTo>
                    <a:pt x="5130746" y="521945"/>
                  </a:lnTo>
                  <a:lnTo>
                    <a:pt x="5400786" y="901542"/>
                  </a:lnTo>
                  <a:lnTo>
                    <a:pt x="5670825" y="1043891"/>
                  </a:lnTo>
                  <a:lnTo>
                    <a:pt x="5940864" y="996441"/>
                  </a:lnTo>
                  <a:lnTo>
                    <a:pt x="6210904" y="1328589"/>
                  </a:lnTo>
                  <a:lnTo>
                    <a:pt x="6480943" y="1138790"/>
                  </a:lnTo>
                </a:path>
              </a:pathLst>
            </a:custGeom>
            <a:ln w="27101" cap="flat">
              <a:solidFill>
                <a:srgbClr val="9A32CD">
                  <a:alpha val="100000"/>
                </a:srgbClr>
              </a:solidFill>
              <a:prstDash val="solid"/>
              <a:round/>
            </a:ln>
          </p:spPr>
          <p:txBody>
            <a:bodyPr/>
            <a:lstStyle/>
            <a:p/>
          </p:txBody>
        </p:sp>
        <p:sp>
          <p:nvSpPr>
            <p:cNvPr id="46" name="pl46"/>
            <p:cNvSpPr/>
            <p:nvPr/>
          </p:nvSpPr>
          <p:spPr>
            <a:xfrm>
              <a:off x="3565609" y="930799"/>
              <a:ext cx="4050589" cy="1233689"/>
            </a:xfrm>
            <a:custGeom>
              <a:avLst/>
              <a:pathLst>
                <a:path w="4050589" h="1233689">
                  <a:moveTo>
                    <a:pt x="0" y="854093"/>
                  </a:moveTo>
                  <a:lnTo>
                    <a:pt x="270039" y="94899"/>
                  </a:lnTo>
                  <a:lnTo>
                    <a:pt x="540078" y="94899"/>
                  </a:lnTo>
                  <a:lnTo>
                    <a:pt x="810117" y="47449"/>
                  </a:lnTo>
                  <a:lnTo>
                    <a:pt x="1080157" y="47449"/>
                  </a:lnTo>
                  <a:lnTo>
                    <a:pt x="1350196" y="0"/>
                  </a:lnTo>
                  <a:lnTo>
                    <a:pt x="1620235" y="0"/>
                  </a:lnTo>
                  <a:lnTo>
                    <a:pt x="1890275" y="142348"/>
                  </a:lnTo>
                  <a:lnTo>
                    <a:pt x="2160314" y="379596"/>
                  </a:lnTo>
                  <a:lnTo>
                    <a:pt x="2430353" y="332147"/>
                  </a:lnTo>
                  <a:lnTo>
                    <a:pt x="2700393" y="474496"/>
                  </a:lnTo>
                  <a:lnTo>
                    <a:pt x="2970432" y="759193"/>
                  </a:lnTo>
                  <a:lnTo>
                    <a:pt x="3240471" y="901542"/>
                  </a:lnTo>
                  <a:lnTo>
                    <a:pt x="3510510" y="901542"/>
                  </a:lnTo>
                  <a:lnTo>
                    <a:pt x="3780550" y="1233689"/>
                  </a:lnTo>
                  <a:lnTo>
                    <a:pt x="4050589" y="1138790"/>
                  </a:lnTo>
                </a:path>
              </a:pathLst>
            </a:custGeom>
            <a:ln w="27101" cap="flat">
              <a:solidFill>
                <a:srgbClr val="836FFF">
                  <a:alpha val="100000"/>
                </a:srgbClr>
              </a:solidFill>
              <a:prstDash val="solid"/>
              <a:round/>
            </a:ln>
          </p:spPr>
          <p:txBody>
            <a:bodyPr/>
            <a:lstStyle/>
            <a:p/>
          </p:txBody>
        </p:sp>
        <p:sp>
          <p:nvSpPr>
            <p:cNvPr id="47" name="pl47"/>
            <p:cNvSpPr/>
            <p:nvPr/>
          </p:nvSpPr>
          <p:spPr>
            <a:xfrm>
              <a:off x="1135255" y="930799"/>
              <a:ext cx="6480943" cy="1043891"/>
            </a:xfrm>
            <a:custGeom>
              <a:avLst/>
              <a:pathLst>
                <a:path w="6480943" h="1043891">
                  <a:moveTo>
                    <a:pt x="0" y="47449"/>
                  </a:moveTo>
                  <a:lnTo>
                    <a:pt x="270039" y="0"/>
                  </a:lnTo>
                  <a:lnTo>
                    <a:pt x="540078" y="94899"/>
                  </a:lnTo>
                  <a:lnTo>
                    <a:pt x="810117" y="189798"/>
                  </a:lnTo>
                  <a:lnTo>
                    <a:pt x="1080157" y="332147"/>
                  </a:lnTo>
                  <a:lnTo>
                    <a:pt x="1350196" y="142348"/>
                  </a:lnTo>
                  <a:lnTo>
                    <a:pt x="1620235" y="189798"/>
                  </a:lnTo>
                  <a:lnTo>
                    <a:pt x="1890275" y="237248"/>
                  </a:lnTo>
                  <a:lnTo>
                    <a:pt x="2160314" y="284697"/>
                  </a:lnTo>
                  <a:lnTo>
                    <a:pt x="2430353" y="47449"/>
                  </a:lnTo>
                  <a:lnTo>
                    <a:pt x="2700393" y="47449"/>
                  </a:lnTo>
                  <a:lnTo>
                    <a:pt x="2970432" y="94899"/>
                  </a:lnTo>
                  <a:lnTo>
                    <a:pt x="3240471" y="94899"/>
                  </a:lnTo>
                  <a:lnTo>
                    <a:pt x="3510510" y="94899"/>
                  </a:lnTo>
                  <a:lnTo>
                    <a:pt x="3780550" y="94899"/>
                  </a:lnTo>
                  <a:lnTo>
                    <a:pt x="4050589" y="47449"/>
                  </a:lnTo>
                  <a:lnTo>
                    <a:pt x="4320628" y="47449"/>
                  </a:lnTo>
                  <a:lnTo>
                    <a:pt x="4590668" y="47449"/>
                  </a:lnTo>
                  <a:lnTo>
                    <a:pt x="4860707" y="379596"/>
                  </a:lnTo>
                  <a:lnTo>
                    <a:pt x="5130746" y="474496"/>
                  </a:lnTo>
                  <a:lnTo>
                    <a:pt x="5400786" y="806643"/>
                  </a:lnTo>
                  <a:lnTo>
                    <a:pt x="5670825" y="854093"/>
                  </a:lnTo>
                  <a:lnTo>
                    <a:pt x="5940864" y="1043891"/>
                  </a:lnTo>
                  <a:lnTo>
                    <a:pt x="6210904" y="1043891"/>
                  </a:lnTo>
                  <a:lnTo>
                    <a:pt x="6480943" y="948992"/>
                  </a:lnTo>
                </a:path>
              </a:pathLst>
            </a:custGeom>
            <a:ln w="27101" cap="flat">
              <a:solidFill>
                <a:srgbClr val="FB9A99">
                  <a:alpha val="100000"/>
                </a:srgbClr>
              </a:solidFill>
              <a:prstDash val="solid"/>
              <a:round/>
            </a:ln>
          </p:spPr>
          <p:txBody>
            <a:bodyPr/>
            <a:lstStyle/>
            <a:p/>
          </p:txBody>
        </p:sp>
        <p:sp>
          <p:nvSpPr>
            <p:cNvPr id="48" name="pl48"/>
            <p:cNvSpPr/>
            <p:nvPr/>
          </p:nvSpPr>
          <p:spPr>
            <a:xfrm>
              <a:off x="7625013" y="1041571"/>
              <a:ext cx="733847" cy="828270"/>
            </a:xfrm>
            <a:custGeom>
              <a:avLst/>
              <a:pathLst>
                <a:path w="733847" h="828270">
                  <a:moveTo>
                    <a:pt x="733847" y="0"/>
                  </a:moveTo>
                  <a:lnTo>
                    <a:pt x="0" y="828270"/>
                  </a:lnTo>
                </a:path>
              </a:pathLst>
            </a:custGeom>
          </p:spPr>
          <p:txBody>
            <a:bodyPr/>
            <a:lstStyle/>
            <a:p/>
          </p:txBody>
        </p:sp>
        <p:sp>
          <p:nvSpPr>
            <p:cNvPr id="49" name="pl49"/>
            <p:cNvSpPr/>
            <p:nvPr/>
          </p:nvSpPr>
          <p:spPr>
            <a:xfrm>
              <a:off x="7622739" y="781950"/>
              <a:ext cx="669692" cy="1087222"/>
            </a:xfrm>
            <a:custGeom>
              <a:avLst/>
              <a:pathLst>
                <a:path w="669692" h="1087222">
                  <a:moveTo>
                    <a:pt x="669692" y="0"/>
                  </a:moveTo>
                  <a:lnTo>
                    <a:pt x="0" y="1087222"/>
                  </a:lnTo>
                </a:path>
              </a:pathLst>
            </a:custGeom>
          </p:spPr>
          <p:txBody>
            <a:bodyPr/>
            <a:lstStyle/>
            <a:p/>
          </p:txBody>
        </p:sp>
        <p:sp>
          <p:nvSpPr>
            <p:cNvPr id="50" name="pl50"/>
            <p:cNvSpPr/>
            <p:nvPr/>
          </p:nvSpPr>
          <p:spPr>
            <a:xfrm>
              <a:off x="7626506" y="1299782"/>
              <a:ext cx="732354" cy="665540"/>
            </a:xfrm>
            <a:custGeom>
              <a:avLst/>
              <a:pathLst>
                <a:path w="732354" h="665540">
                  <a:moveTo>
                    <a:pt x="732354" y="0"/>
                  </a:moveTo>
                  <a:lnTo>
                    <a:pt x="0" y="665540"/>
                  </a:lnTo>
                </a:path>
              </a:pathLst>
            </a:custGeom>
          </p:spPr>
          <p:txBody>
            <a:bodyPr/>
            <a:lstStyle/>
            <a:p/>
          </p:txBody>
        </p:sp>
        <p:sp>
          <p:nvSpPr>
            <p:cNvPr id="51" name="pl51"/>
            <p:cNvSpPr/>
            <p:nvPr/>
          </p:nvSpPr>
          <p:spPr>
            <a:xfrm>
              <a:off x="7628650" y="1559800"/>
              <a:ext cx="754295" cy="501510"/>
            </a:xfrm>
            <a:custGeom>
              <a:avLst/>
              <a:pathLst>
                <a:path w="754295" h="501510">
                  <a:moveTo>
                    <a:pt x="754295" y="0"/>
                  </a:moveTo>
                  <a:lnTo>
                    <a:pt x="0" y="501510"/>
                  </a:lnTo>
                </a:path>
              </a:pathLst>
            </a:custGeom>
          </p:spPr>
          <p:txBody>
            <a:bodyPr/>
            <a:lstStyle/>
            <a:p/>
          </p:txBody>
        </p:sp>
        <p:sp>
          <p:nvSpPr>
            <p:cNvPr id="52" name="pl52"/>
            <p:cNvSpPr/>
            <p:nvPr/>
          </p:nvSpPr>
          <p:spPr>
            <a:xfrm>
              <a:off x="7625276" y="2079445"/>
              <a:ext cx="703307" cy="763567"/>
            </a:xfrm>
            <a:custGeom>
              <a:avLst/>
              <a:pathLst>
                <a:path w="703307" h="763567">
                  <a:moveTo>
                    <a:pt x="703307" y="763567"/>
                  </a:moveTo>
                  <a:lnTo>
                    <a:pt x="0" y="0"/>
                  </a:lnTo>
                </a:path>
              </a:pathLst>
            </a:custGeom>
          </p:spPr>
          <p:txBody>
            <a:bodyPr/>
            <a:lstStyle/>
            <a:p/>
          </p:txBody>
        </p:sp>
        <p:sp>
          <p:nvSpPr>
            <p:cNvPr id="53" name="pl53"/>
            <p:cNvSpPr/>
            <p:nvPr/>
          </p:nvSpPr>
          <p:spPr>
            <a:xfrm>
              <a:off x="7632476" y="1816189"/>
              <a:ext cx="804618" cy="248375"/>
            </a:xfrm>
            <a:custGeom>
              <a:avLst/>
              <a:pathLst>
                <a:path w="804618" h="248375">
                  <a:moveTo>
                    <a:pt x="804618" y="0"/>
                  </a:moveTo>
                  <a:lnTo>
                    <a:pt x="0" y="248375"/>
                  </a:lnTo>
                </a:path>
              </a:pathLst>
            </a:custGeom>
          </p:spPr>
          <p:txBody>
            <a:bodyPr/>
            <a:lstStyle/>
            <a:p/>
          </p:txBody>
        </p:sp>
        <p:sp>
          <p:nvSpPr>
            <p:cNvPr id="54" name="pl54"/>
            <p:cNvSpPr/>
            <p:nvPr/>
          </p:nvSpPr>
          <p:spPr>
            <a:xfrm>
              <a:off x="7628810" y="2077772"/>
              <a:ext cx="772131" cy="500944"/>
            </a:xfrm>
            <a:custGeom>
              <a:avLst/>
              <a:pathLst>
                <a:path w="772131" h="500944">
                  <a:moveTo>
                    <a:pt x="772131" y="500944"/>
                  </a:moveTo>
                  <a:lnTo>
                    <a:pt x="0" y="0"/>
                  </a:lnTo>
                </a:path>
              </a:pathLst>
            </a:custGeom>
          </p:spPr>
          <p:txBody>
            <a:bodyPr/>
            <a:lstStyle/>
            <a:p/>
          </p:txBody>
        </p:sp>
        <p:sp>
          <p:nvSpPr>
            <p:cNvPr id="55" name="pl55"/>
            <p:cNvSpPr/>
            <p:nvPr/>
          </p:nvSpPr>
          <p:spPr>
            <a:xfrm>
              <a:off x="7634339" y="2068733"/>
              <a:ext cx="724363" cy="835"/>
            </a:xfrm>
            <a:custGeom>
              <a:avLst/>
              <a:pathLst>
                <a:path w="724363" h="835">
                  <a:moveTo>
                    <a:pt x="724363" y="0"/>
                  </a:moveTo>
                  <a:lnTo>
                    <a:pt x="0" y="835"/>
                  </a:lnTo>
                </a:path>
              </a:pathLst>
            </a:custGeom>
          </p:spPr>
          <p:txBody>
            <a:bodyPr/>
            <a:lstStyle/>
            <a:p/>
          </p:txBody>
        </p:sp>
        <p:sp>
          <p:nvSpPr>
            <p:cNvPr id="56" name="pl56"/>
            <p:cNvSpPr/>
            <p:nvPr/>
          </p:nvSpPr>
          <p:spPr>
            <a:xfrm>
              <a:off x="7632148" y="2075012"/>
              <a:ext cx="720625" cy="245003"/>
            </a:xfrm>
            <a:custGeom>
              <a:avLst/>
              <a:pathLst>
                <a:path w="720625" h="245003">
                  <a:moveTo>
                    <a:pt x="720625" y="245003"/>
                  </a:moveTo>
                  <a:lnTo>
                    <a:pt x="0" y="0"/>
                  </a:lnTo>
                </a:path>
              </a:pathLst>
            </a:custGeom>
          </p:spPr>
          <p:txBody>
            <a:bodyPr/>
            <a:lstStyle/>
            <a:p/>
          </p:txBody>
        </p:sp>
        <p:sp>
          <p:nvSpPr>
            <p:cNvPr id="57" name="pl57"/>
            <p:cNvSpPr/>
            <p:nvPr/>
          </p:nvSpPr>
          <p:spPr>
            <a:xfrm>
              <a:off x="7624484" y="2127166"/>
              <a:ext cx="800541" cy="978388"/>
            </a:xfrm>
            <a:custGeom>
              <a:avLst/>
              <a:pathLst>
                <a:path w="800541" h="978388">
                  <a:moveTo>
                    <a:pt x="800541" y="978388"/>
                  </a:moveTo>
                  <a:lnTo>
                    <a:pt x="0" y="0"/>
                  </a:lnTo>
                </a:path>
              </a:pathLst>
            </a:custGeom>
          </p:spPr>
          <p:txBody>
            <a:bodyPr/>
            <a:lstStyle/>
            <a:p/>
          </p:txBody>
        </p:sp>
        <p:sp>
          <p:nvSpPr>
            <p:cNvPr id="58" name="pl58"/>
            <p:cNvSpPr/>
            <p:nvPr/>
          </p:nvSpPr>
          <p:spPr>
            <a:xfrm>
              <a:off x="7623174" y="2222447"/>
              <a:ext cx="759770" cy="1144513"/>
            </a:xfrm>
            <a:custGeom>
              <a:avLst/>
              <a:pathLst>
                <a:path w="759770" h="1144513">
                  <a:moveTo>
                    <a:pt x="759770" y="1144513"/>
                  </a:moveTo>
                  <a:lnTo>
                    <a:pt x="0" y="0"/>
                  </a:lnTo>
                </a:path>
              </a:pathLst>
            </a:custGeom>
          </p:spPr>
          <p:txBody>
            <a:bodyPr/>
            <a:lstStyle/>
            <a:p/>
          </p:txBody>
        </p:sp>
        <p:sp>
          <p:nvSpPr>
            <p:cNvPr id="59" name="pg59"/>
            <p:cNvSpPr/>
            <p:nvPr/>
          </p:nvSpPr>
          <p:spPr>
            <a:xfrm>
              <a:off x="8290281" y="95065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0" name="tx60"/>
            <p:cNvSpPr/>
            <p:nvPr/>
          </p:nvSpPr>
          <p:spPr>
            <a:xfrm>
              <a:off x="8313141" y="99218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79%</a:t>
              </a:r>
            </a:p>
          </p:txBody>
        </p:sp>
        <p:sp>
          <p:nvSpPr>
            <p:cNvPr id="61" name="pg61"/>
            <p:cNvSpPr/>
            <p:nvPr/>
          </p:nvSpPr>
          <p:spPr>
            <a:xfrm>
              <a:off x="8223851" y="69182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2" name="tx62"/>
            <p:cNvSpPr/>
            <p:nvPr/>
          </p:nvSpPr>
          <p:spPr>
            <a:xfrm>
              <a:off x="8246711" y="73335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79%</a:t>
              </a:r>
            </a:p>
          </p:txBody>
        </p:sp>
        <p:sp>
          <p:nvSpPr>
            <p:cNvPr id="63" name="pg63"/>
            <p:cNvSpPr/>
            <p:nvPr/>
          </p:nvSpPr>
          <p:spPr>
            <a:xfrm>
              <a:off x="8290281" y="120827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4" name="tx64"/>
            <p:cNvSpPr/>
            <p:nvPr/>
          </p:nvSpPr>
          <p:spPr>
            <a:xfrm>
              <a:off x="8313141" y="124981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77%</a:t>
              </a:r>
            </a:p>
          </p:txBody>
        </p:sp>
        <p:sp>
          <p:nvSpPr>
            <p:cNvPr id="65" name="pg65"/>
            <p:cNvSpPr/>
            <p:nvPr/>
          </p:nvSpPr>
          <p:spPr>
            <a:xfrm>
              <a:off x="8314365" y="146818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6" name="tx66"/>
            <p:cNvSpPr/>
            <p:nvPr/>
          </p:nvSpPr>
          <p:spPr>
            <a:xfrm>
              <a:off x="8337225" y="150972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75%</a:t>
              </a:r>
            </a:p>
          </p:txBody>
        </p:sp>
        <p:sp>
          <p:nvSpPr>
            <p:cNvPr id="67" name="pg67"/>
            <p:cNvSpPr/>
            <p:nvPr/>
          </p:nvSpPr>
          <p:spPr>
            <a:xfrm>
              <a:off x="8260004" y="2765286"/>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8" name="tx68"/>
            <p:cNvSpPr/>
            <p:nvPr/>
          </p:nvSpPr>
          <p:spPr>
            <a:xfrm>
              <a:off x="8282864" y="2788140"/>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75%</a:t>
              </a:r>
            </a:p>
          </p:txBody>
        </p:sp>
        <p:sp>
          <p:nvSpPr>
            <p:cNvPr id="69" name="pg69"/>
            <p:cNvSpPr/>
            <p:nvPr/>
          </p:nvSpPr>
          <p:spPr>
            <a:xfrm>
              <a:off x="8368515" y="1726889"/>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0" name="tx70"/>
            <p:cNvSpPr/>
            <p:nvPr/>
          </p:nvSpPr>
          <p:spPr>
            <a:xfrm>
              <a:off x="8391375" y="176842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75%</a:t>
              </a:r>
            </a:p>
          </p:txBody>
        </p:sp>
        <p:sp>
          <p:nvSpPr>
            <p:cNvPr id="71" name="pg71"/>
            <p:cNvSpPr/>
            <p:nvPr/>
          </p:nvSpPr>
          <p:spPr>
            <a:xfrm>
              <a:off x="8332362" y="2501133"/>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2" name="tx72"/>
            <p:cNvSpPr/>
            <p:nvPr/>
          </p:nvSpPr>
          <p:spPr>
            <a:xfrm>
              <a:off x="8355222" y="2542671"/>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75%</a:t>
              </a:r>
            </a:p>
          </p:txBody>
        </p:sp>
        <p:sp>
          <p:nvSpPr>
            <p:cNvPr id="73" name="pg73"/>
            <p:cNvSpPr/>
            <p:nvPr/>
          </p:nvSpPr>
          <p:spPr>
            <a:xfrm>
              <a:off x="8290122" y="1984214"/>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4" name="tx74"/>
            <p:cNvSpPr/>
            <p:nvPr/>
          </p:nvSpPr>
          <p:spPr>
            <a:xfrm>
              <a:off x="8312982" y="2025752"/>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75%</a:t>
              </a:r>
            </a:p>
          </p:txBody>
        </p:sp>
        <p:sp>
          <p:nvSpPr>
            <p:cNvPr id="75" name="pg75"/>
            <p:cNvSpPr/>
            <p:nvPr/>
          </p:nvSpPr>
          <p:spPr>
            <a:xfrm>
              <a:off x="8284194" y="2241156"/>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6" name="tx76"/>
            <p:cNvSpPr/>
            <p:nvPr/>
          </p:nvSpPr>
          <p:spPr>
            <a:xfrm>
              <a:off x="8307054" y="2282695"/>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75%</a:t>
              </a:r>
            </a:p>
          </p:txBody>
        </p:sp>
        <p:sp>
          <p:nvSpPr>
            <p:cNvPr id="77" name="pg77"/>
            <p:cNvSpPr/>
            <p:nvPr/>
          </p:nvSpPr>
          <p:spPr>
            <a:xfrm>
              <a:off x="8356446" y="302668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8" name="tx78"/>
            <p:cNvSpPr/>
            <p:nvPr/>
          </p:nvSpPr>
          <p:spPr>
            <a:xfrm>
              <a:off x="8379306" y="306821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74%</a:t>
              </a:r>
            </a:p>
          </p:txBody>
        </p:sp>
        <p:sp>
          <p:nvSpPr>
            <p:cNvPr id="79" name="pg79"/>
            <p:cNvSpPr/>
            <p:nvPr/>
          </p:nvSpPr>
          <p:spPr>
            <a:xfrm>
              <a:off x="8314365" y="328766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2920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72%</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390912" y="401416"/>
              <a:ext cx="304978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Honduras,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BCG had the lowest coverage of all vaccines (73%), followed by IPV1 (74%).
Coverage of 10 vaccines decreased (DTP3, HepB3, Hib3, IPV1, MCV1, MCV2, PcV3, Polio3, RotaC and Rubella) and 1 vaccine increased (HPVc) compared to respective coverage in 2019.
Coverage of 10 vaccines increased (DTP3, HPVc, HepB3, Hib3, MCV1, MCV2, PcV3, Polio3, RotaC and Rubella) and 1 vaccine was the same (IPV1) compared to respective coverage in 2023.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91269" y="870398"/>
              <a:ext cx="1083246" cy="0"/>
            </a:xfrm>
            <a:custGeom>
              <a:avLst/>
              <a:pathLst>
                <a:path w="1083246" h="0">
                  <a:moveTo>
                    <a:pt x="0" y="0"/>
                  </a:moveTo>
                  <a:lnTo>
                    <a:pt x="72216" y="0"/>
                  </a:lnTo>
                  <a:lnTo>
                    <a:pt x="361082" y="0"/>
                  </a:lnTo>
                  <a:lnTo>
                    <a:pt x="722164" y="0"/>
                  </a:lnTo>
                  <a:lnTo>
                    <a:pt x="794380" y="0"/>
                  </a:lnTo>
                  <a:lnTo>
                    <a:pt x="1083246" y="0"/>
                  </a:lnTo>
                </a:path>
              </a:pathLst>
            </a:custGeom>
            <a:ln w="116535" cap="flat">
              <a:solidFill>
                <a:srgbClr val="E8E8E8">
                  <a:alpha val="100000"/>
                </a:srgbClr>
              </a:solidFill>
              <a:prstDash val="solid"/>
              <a:round/>
            </a:ln>
          </p:spPr>
          <p:txBody>
            <a:bodyPr/>
            <a:lstStyle/>
            <a:p/>
          </p:txBody>
        </p:sp>
        <p:sp>
          <p:nvSpPr>
            <p:cNvPr id="23" name="pl23"/>
            <p:cNvSpPr/>
            <p:nvPr/>
          </p:nvSpPr>
          <p:spPr>
            <a:xfrm>
              <a:off x="6835702" y="1220700"/>
              <a:ext cx="1083246" cy="0"/>
            </a:xfrm>
            <a:custGeom>
              <a:avLst/>
              <a:pathLst>
                <a:path w="1083246" h="0">
                  <a:moveTo>
                    <a:pt x="0" y="0"/>
                  </a:moveTo>
                  <a:lnTo>
                    <a:pt x="72216" y="0"/>
                  </a:lnTo>
                  <a:lnTo>
                    <a:pt x="433298" y="0"/>
                  </a:lnTo>
                  <a:lnTo>
                    <a:pt x="577731" y="0"/>
                  </a:lnTo>
                  <a:lnTo>
                    <a:pt x="794380" y="0"/>
                  </a:lnTo>
                  <a:lnTo>
                    <a:pt x="1083246" y="0"/>
                  </a:lnTo>
                </a:path>
              </a:pathLst>
            </a:custGeom>
            <a:ln w="116535" cap="flat">
              <a:solidFill>
                <a:srgbClr val="E8E8E8">
                  <a:alpha val="100000"/>
                </a:srgbClr>
              </a:solidFill>
              <a:prstDash val="solid"/>
              <a:round/>
            </a:ln>
          </p:spPr>
          <p:txBody>
            <a:bodyPr/>
            <a:lstStyle/>
            <a:p/>
          </p:txBody>
        </p:sp>
        <p:sp>
          <p:nvSpPr>
            <p:cNvPr id="24" name="pl24"/>
            <p:cNvSpPr/>
            <p:nvPr/>
          </p:nvSpPr>
          <p:spPr>
            <a:xfrm>
              <a:off x="6763485" y="1571001"/>
              <a:ext cx="1083246" cy="0"/>
            </a:xfrm>
            <a:custGeom>
              <a:avLst/>
              <a:pathLst>
                <a:path w="1083246" h="0">
                  <a:moveTo>
                    <a:pt x="0" y="0"/>
                  </a:moveTo>
                  <a:lnTo>
                    <a:pt x="144432" y="0"/>
                  </a:lnTo>
                  <a:lnTo>
                    <a:pt x="288865" y="0"/>
                  </a:lnTo>
                  <a:lnTo>
                    <a:pt x="361082" y="0"/>
                  </a:lnTo>
                  <a:lnTo>
                    <a:pt x="505514" y="0"/>
                  </a:lnTo>
                  <a:lnTo>
                    <a:pt x="1083246" y="0"/>
                  </a:lnTo>
                </a:path>
              </a:pathLst>
            </a:custGeom>
            <a:ln w="116535" cap="flat">
              <a:solidFill>
                <a:srgbClr val="E8E8E8">
                  <a:alpha val="100000"/>
                </a:srgbClr>
              </a:solidFill>
              <a:prstDash val="solid"/>
              <a:round/>
            </a:ln>
          </p:spPr>
          <p:txBody>
            <a:bodyPr/>
            <a:lstStyle/>
            <a:p/>
          </p:txBody>
        </p:sp>
        <p:sp>
          <p:nvSpPr>
            <p:cNvPr id="25" name="pl25"/>
            <p:cNvSpPr/>
            <p:nvPr/>
          </p:nvSpPr>
          <p:spPr>
            <a:xfrm>
              <a:off x="6763485" y="1921302"/>
              <a:ext cx="1083246" cy="0"/>
            </a:xfrm>
            <a:custGeom>
              <a:avLst/>
              <a:pathLst>
                <a:path w="1083246" h="0">
                  <a:moveTo>
                    <a:pt x="0" y="0"/>
                  </a:moveTo>
                  <a:lnTo>
                    <a:pt x="144432" y="0"/>
                  </a:lnTo>
                  <a:lnTo>
                    <a:pt x="288865" y="0"/>
                  </a:lnTo>
                  <a:lnTo>
                    <a:pt x="361082" y="0"/>
                  </a:lnTo>
                  <a:lnTo>
                    <a:pt x="505514" y="0"/>
                  </a:lnTo>
                  <a:lnTo>
                    <a:pt x="1083246" y="0"/>
                  </a:lnTo>
                </a:path>
              </a:pathLst>
            </a:custGeom>
            <a:ln w="116535" cap="flat">
              <a:solidFill>
                <a:srgbClr val="E8E8E8">
                  <a:alpha val="100000"/>
                </a:srgbClr>
              </a:solidFill>
              <a:prstDash val="solid"/>
              <a:round/>
            </a:ln>
          </p:spPr>
          <p:txBody>
            <a:bodyPr/>
            <a:lstStyle/>
            <a:p/>
          </p:txBody>
        </p:sp>
        <p:sp>
          <p:nvSpPr>
            <p:cNvPr id="26" name="pl26"/>
            <p:cNvSpPr/>
            <p:nvPr/>
          </p:nvSpPr>
          <p:spPr>
            <a:xfrm>
              <a:off x="6113538" y="2271604"/>
              <a:ext cx="1011029" cy="0"/>
            </a:xfrm>
            <a:custGeom>
              <a:avLst/>
              <a:pathLst>
                <a:path w="1011029" h="0">
                  <a:moveTo>
                    <a:pt x="0" y="0"/>
                  </a:moveTo>
                  <a:lnTo>
                    <a:pt x="144432" y="0"/>
                  </a:lnTo>
                  <a:lnTo>
                    <a:pt x="361082" y="0"/>
                  </a:lnTo>
                  <a:lnTo>
                    <a:pt x="505514" y="0"/>
                  </a:lnTo>
                  <a:lnTo>
                    <a:pt x="577731" y="0"/>
                  </a:lnTo>
                  <a:lnTo>
                    <a:pt x="1011029" y="0"/>
                  </a:lnTo>
                </a:path>
              </a:pathLst>
            </a:custGeom>
            <a:ln w="116535" cap="flat">
              <a:solidFill>
                <a:srgbClr val="E8E8E8">
                  <a:alpha val="100000"/>
                </a:srgbClr>
              </a:solidFill>
              <a:prstDash val="solid"/>
              <a:round/>
            </a:ln>
          </p:spPr>
          <p:txBody>
            <a:bodyPr/>
            <a:lstStyle/>
            <a:p/>
          </p:txBody>
        </p:sp>
        <p:sp>
          <p:nvSpPr>
            <p:cNvPr id="27" name="pl27"/>
            <p:cNvSpPr/>
            <p:nvPr/>
          </p:nvSpPr>
          <p:spPr>
            <a:xfrm>
              <a:off x="6763485" y="2621905"/>
              <a:ext cx="1083246" cy="0"/>
            </a:xfrm>
            <a:custGeom>
              <a:avLst/>
              <a:pathLst>
                <a:path w="1083246" h="0">
                  <a:moveTo>
                    <a:pt x="0" y="0"/>
                  </a:moveTo>
                  <a:lnTo>
                    <a:pt x="144432" y="0"/>
                  </a:lnTo>
                  <a:lnTo>
                    <a:pt x="288865" y="0"/>
                  </a:lnTo>
                  <a:lnTo>
                    <a:pt x="361082" y="0"/>
                  </a:lnTo>
                  <a:lnTo>
                    <a:pt x="505514" y="0"/>
                  </a:lnTo>
                  <a:lnTo>
                    <a:pt x="1083246" y="0"/>
                  </a:lnTo>
                </a:path>
              </a:pathLst>
            </a:custGeom>
            <a:ln w="116535" cap="flat">
              <a:solidFill>
                <a:srgbClr val="E8E8E8">
                  <a:alpha val="100000"/>
                </a:srgbClr>
              </a:solidFill>
              <a:prstDash val="solid"/>
              <a:round/>
            </a:ln>
          </p:spPr>
          <p:txBody>
            <a:bodyPr/>
            <a:lstStyle/>
            <a:p/>
          </p:txBody>
        </p:sp>
        <p:sp>
          <p:nvSpPr>
            <p:cNvPr id="28" name="pl28"/>
            <p:cNvSpPr/>
            <p:nvPr/>
          </p:nvSpPr>
          <p:spPr>
            <a:xfrm>
              <a:off x="6835702" y="2972206"/>
              <a:ext cx="1083246" cy="0"/>
            </a:xfrm>
            <a:custGeom>
              <a:avLst/>
              <a:pathLst>
                <a:path w="1083246" h="0">
                  <a:moveTo>
                    <a:pt x="0" y="0"/>
                  </a:moveTo>
                  <a:lnTo>
                    <a:pt x="0" y="0"/>
                  </a:lnTo>
                  <a:lnTo>
                    <a:pt x="433298" y="0"/>
                  </a:lnTo>
                  <a:lnTo>
                    <a:pt x="577731" y="0"/>
                  </a:lnTo>
                  <a:lnTo>
                    <a:pt x="794380" y="0"/>
                  </a:lnTo>
                  <a:lnTo>
                    <a:pt x="1083246" y="0"/>
                  </a:lnTo>
                </a:path>
              </a:pathLst>
            </a:custGeom>
            <a:ln w="116535" cap="flat">
              <a:solidFill>
                <a:srgbClr val="E8E8E8">
                  <a:alpha val="100000"/>
                </a:srgbClr>
              </a:solidFill>
              <a:prstDash val="solid"/>
              <a:round/>
            </a:ln>
          </p:spPr>
          <p:txBody>
            <a:bodyPr/>
            <a:lstStyle/>
            <a:p/>
          </p:txBody>
        </p:sp>
        <p:sp>
          <p:nvSpPr>
            <p:cNvPr id="29" name="pl29"/>
            <p:cNvSpPr/>
            <p:nvPr/>
          </p:nvSpPr>
          <p:spPr>
            <a:xfrm>
              <a:off x="7052351" y="3322508"/>
              <a:ext cx="866596" cy="0"/>
            </a:xfrm>
            <a:custGeom>
              <a:avLst/>
              <a:pathLst>
                <a:path w="866596" h="0">
                  <a:moveTo>
                    <a:pt x="0" y="0"/>
                  </a:moveTo>
                  <a:lnTo>
                    <a:pt x="0" y="0"/>
                  </a:lnTo>
                  <a:lnTo>
                    <a:pt x="144432" y="0"/>
                  </a:lnTo>
                  <a:lnTo>
                    <a:pt x="288865" y="0"/>
                  </a:lnTo>
                  <a:lnTo>
                    <a:pt x="361082" y="0"/>
                  </a:lnTo>
                  <a:lnTo>
                    <a:pt x="866596" y="0"/>
                  </a:lnTo>
                </a:path>
              </a:pathLst>
            </a:custGeom>
            <a:ln w="116535" cap="flat">
              <a:solidFill>
                <a:srgbClr val="E8E8E8">
                  <a:alpha val="100000"/>
                </a:srgbClr>
              </a:solidFill>
              <a:prstDash val="solid"/>
              <a:round/>
            </a:ln>
          </p:spPr>
          <p:txBody>
            <a:bodyPr/>
            <a:lstStyle/>
            <a:p/>
          </p:txBody>
        </p:sp>
        <p:sp>
          <p:nvSpPr>
            <p:cNvPr id="30" name="pl30"/>
            <p:cNvSpPr/>
            <p:nvPr/>
          </p:nvSpPr>
          <p:spPr>
            <a:xfrm>
              <a:off x="6546836" y="3672809"/>
              <a:ext cx="1083246" cy="0"/>
            </a:xfrm>
            <a:custGeom>
              <a:avLst/>
              <a:pathLst>
                <a:path w="1083246" h="0">
                  <a:moveTo>
                    <a:pt x="0" y="0"/>
                  </a:moveTo>
                  <a:lnTo>
                    <a:pt x="288865" y="0"/>
                  </a:lnTo>
                  <a:lnTo>
                    <a:pt x="361082" y="0"/>
                  </a:lnTo>
                  <a:lnTo>
                    <a:pt x="505514" y="0"/>
                  </a:lnTo>
                  <a:lnTo>
                    <a:pt x="649947" y="0"/>
                  </a:lnTo>
                  <a:lnTo>
                    <a:pt x="1083246" y="0"/>
                  </a:lnTo>
                </a:path>
              </a:pathLst>
            </a:custGeom>
            <a:ln w="116535" cap="flat">
              <a:solidFill>
                <a:srgbClr val="E8E8E8">
                  <a:alpha val="100000"/>
                </a:srgbClr>
              </a:solidFill>
              <a:prstDash val="solid"/>
              <a:round/>
            </a:ln>
          </p:spPr>
          <p:txBody>
            <a:bodyPr/>
            <a:lstStyle/>
            <a:p/>
          </p:txBody>
        </p:sp>
        <p:sp>
          <p:nvSpPr>
            <p:cNvPr id="31" name="pl31"/>
            <p:cNvSpPr/>
            <p:nvPr/>
          </p:nvSpPr>
          <p:spPr>
            <a:xfrm>
              <a:off x="6763485" y="4023110"/>
              <a:ext cx="1083246" cy="0"/>
            </a:xfrm>
            <a:custGeom>
              <a:avLst/>
              <a:pathLst>
                <a:path w="1083246" h="0">
                  <a:moveTo>
                    <a:pt x="0" y="0"/>
                  </a:moveTo>
                  <a:lnTo>
                    <a:pt x="144432" y="0"/>
                  </a:lnTo>
                  <a:lnTo>
                    <a:pt x="288865" y="0"/>
                  </a:lnTo>
                  <a:lnTo>
                    <a:pt x="361082" y="0"/>
                  </a:lnTo>
                  <a:lnTo>
                    <a:pt x="505514" y="0"/>
                  </a:lnTo>
                  <a:lnTo>
                    <a:pt x="1083246" y="0"/>
                  </a:lnTo>
                </a:path>
              </a:pathLst>
            </a:custGeom>
            <a:ln w="116535" cap="flat">
              <a:solidFill>
                <a:srgbClr val="E8E8E8">
                  <a:alpha val="100000"/>
                </a:srgbClr>
              </a:solidFill>
              <a:prstDash val="solid"/>
              <a:round/>
            </a:ln>
          </p:spPr>
          <p:txBody>
            <a:bodyPr/>
            <a:lstStyle/>
            <a:p/>
          </p:txBody>
        </p:sp>
        <p:sp>
          <p:nvSpPr>
            <p:cNvPr id="32" name="pl32"/>
            <p:cNvSpPr/>
            <p:nvPr/>
          </p:nvSpPr>
          <p:spPr>
            <a:xfrm>
              <a:off x="6619053" y="4373412"/>
              <a:ext cx="1227678" cy="0"/>
            </a:xfrm>
            <a:custGeom>
              <a:avLst/>
              <a:pathLst>
                <a:path w="1227678" h="0">
                  <a:moveTo>
                    <a:pt x="0" y="0"/>
                  </a:moveTo>
                  <a:lnTo>
                    <a:pt x="288865" y="0"/>
                  </a:lnTo>
                  <a:lnTo>
                    <a:pt x="433298" y="0"/>
                  </a:lnTo>
                  <a:lnTo>
                    <a:pt x="505514" y="0"/>
                  </a:lnTo>
                  <a:lnTo>
                    <a:pt x="649947" y="0"/>
                  </a:lnTo>
                  <a:lnTo>
                    <a:pt x="1227678" y="0"/>
                  </a:lnTo>
                </a:path>
              </a:pathLst>
            </a:custGeom>
            <a:ln w="116535" cap="flat">
              <a:solidFill>
                <a:srgbClr val="E8E8E8">
                  <a:alpha val="100000"/>
                </a:srgbClr>
              </a:solidFill>
              <a:prstDash val="solid"/>
              <a:round/>
            </a:ln>
          </p:spPr>
          <p:txBody>
            <a:bodyPr/>
            <a:lstStyle/>
            <a:p/>
          </p:txBody>
        </p:sp>
        <p:sp>
          <p:nvSpPr>
            <p:cNvPr id="33" name="pl33"/>
            <p:cNvSpPr/>
            <p:nvPr/>
          </p:nvSpPr>
          <p:spPr>
            <a:xfrm>
              <a:off x="7052351" y="4723713"/>
              <a:ext cx="866596" cy="0"/>
            </a:xfrm>
            <a:custGeom>
              <a:avLst/>
              <a:pathLst>
                <a:path w="866596" h="0">
                  <a:moveTo>
                    <a:pt x="0" y="0"/>
                  </a:moveTo>
                  <a:lnTo>
                    <a:pt x="0" y="0"/>
                  </a:lnTo>
                  <a:lnTo>
                    <a:pt x="144432" y="0"/>
                  </a:lnTo>
                  <a:lnTo>
                    <a:pt x="288865" y="0"/>
                  </a:lnTo>
                  <a:lnTo>
                    <a:pt x="361082" y="0"/>
                  </a:lnTo>
                  <a:lnTo>
                    <a:pt x="866596" y="0"/>
                  </a:lnTo>
                </a:path>
              </a:pathLst>
            </a:custGeom>
            <a:ln w="116535" cap="flat">
              <a:solidFill>
                <a:srgbClr val="E8E8E8">
                  <a:alpha val="100000"/>
                </a:srgbClr>
              </a:solidFill>
              <a:prstDash val="solid"/>
              <a:round/>
            </a:ln>
          </p:spPr>
          <p:txBody>
            <a:bodyPr/>
            <a:lstStyle/>
            <a:p/>
          </p:txBody>
        </p:sp>
        <p:sp>
          <p:nvSpPr>
            <p:cNvPr id="34" name="pl34"/>
            <p:cNvSpPr/>
            <p:nvPr/>
          </p:nvSpPr>
          <p:spPr>
            <a:xfrm>
              <a:off x="6763485" y="5074015"/>
              <a:ext cx="1155462" cy="0"/>
            </a:xfrm>
            <a:custGeom>
              <a:avLst/>
              <a:pathLst>
                <a:path w="1155462" h="0">
                  <a:moveTo>
                    <a:pt x="0" y="0"/>
                  </a:moveTo>
                  <a:lnTo>
                    <a:pt x="144432" y="0"/>
                  </a:lnTo>
                  <a:lnTo>
                    <a:pt x="505514" y="0"/>
                  </a:lnTo>
                  <a:lnTo>
                    <a:pt x="505514" y="0"/>
                  </a:lnTo>
                  <a:lnTo>
                    <a:pt x="722164" y="0"/>
                  </a:lnTo>
                  <a:lnTo>
                    <a:pt x="1155462" y="0"/>
                  </a:lnTo>
                </a:path>
              </a:pathLst>
            </a:custGeom>
            <a:ln w="116535" cap="flat">
              <a:solidFill>
                <a:srgbClr val="E8E8E8">
                  <a:alpha val="100000"/>
                </a:srgbClr>
              </a:solidFill>
              <a:prstDash val="solid"/>
              <a:round/>
            </a:ln>
          </p:spPr>
          <p:txBody>
            <a:bodyPr/>
            <a:lstStyle/>
            <a:p/>
          </p:txBody>
        </p:sp>
        <p:sp>
          <p:nvSpPr>
            <p:cNvPr id="35" name="pt35"/>
            <p:cNvSpPr/>
            <p:nvPr/>
          </p:nvSpPr>
          <p:spPr>
            <a:xfrm>
              <a:off x="777001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48115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40893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047851"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686769"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75898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914448"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62558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40893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264500"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83120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903418"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84223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264500"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047851"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120068"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758985"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903418"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84223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264500"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04785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120068"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758985"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903418"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12006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61455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68676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470120"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10903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25347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84223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64500"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047851"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120068"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758985"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903418"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91444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62558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40893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6450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83120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83120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914448"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40893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336717"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047851"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047851"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9228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62558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19228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90341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54233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83120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04785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84223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26450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04785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2006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758985"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90341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84223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264500"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047851"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120068"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614553"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903418"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91444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40893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336717"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047851"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047851"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9228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914448"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48115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26450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26450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6758985"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903418"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711747"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6628501"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6700718"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7856180"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6772934"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6845151"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7783964"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6700718"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6845151"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7783964"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6700718"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6845151"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7061800"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6050770"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6195203"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7783964"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6700718"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6845151"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7856180"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677293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6772934"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7856180"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6989583"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7134016"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7567315"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6772934"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6989583"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7783964"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6700718"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6845151"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7783964"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6556285"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6845151"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7856180"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6989583"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7134016"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7856180"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6700718"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6845151"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600004" y="4993520"/>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3" name="tx153"/>
            <p:cNvSpPr/>
            <p:nvPr/>
          </p:nvSpPr>
          <p:spPr>
            <a:xfrm>
              <a:off x="508103" y="4645315"/>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54" name="tx154"/>
            <p:cNvSpPr/>
            <p:nvPr/>
          </p:nvSpPr>
          <p:spPr>
            <a:xfrm>
              <a:off x="609033" y="429436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55" name="tx155"/>
            <p:cNvSpPr/>
            <p:nvPr/>
          </p:nvSpPr>
          <p:spPr>
            <a:xfrm>
              <a:off x="673364" y="3944067"/>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56" name="tx156"/>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57" name="tx157"/>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8" name="tx158"/>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59" name="tx159"/>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0" name="tx160"/>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61" name="tx161"/>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130606" y="398022"/>
              <a:ext cx="335476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Honduras, 2019-2024</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(89%) and 2023 (74%). DTP1 coverage increased in 2024 (75%) compared to 2023, and was lower than in 2019. In 2019-2024, DTP1 coverage was at it's lowest level in 2023 (74%).
In 2023, 13 vaccines had lower coverage than in 2019.
In 2024, 13 vaccines had lower coverage than in 2019.
In 2024, 0 vaccines had lower coverage than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8913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6474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035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15969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158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67191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0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841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9402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891365" y="1860446"/>
              <a:ext cx="6048880" cy="788149"/>
            </a:xfrm>
            <a:custGeom>
              <a:avLst/>
              <a:pathLst>
                <a:path w="6048880" h="788149">
                  <a:moveTo>
                    <a:pt x="0" y="479743"/>
                  </a:moveTo>
                  <a:lnTo>
                    <a:pt x="756110" y="582545"/>
                  </a:lnTo>
                  <a:lnTo>
                    <a:pt x="1512220" y="0"/>
                  </a:lnTo>
                  <a:lnTo>
                    <a:pt x="2268330" y="411208"/>
                  </a:lnTo>
                  <a:lnTo>
                    <a:pt x="3024440" y="788149"/>
                  </a:lnTo>
                  <a:lnTo>
                    <a:pt x="3780550" y="616812"/>
                  </a:lnTo>
                  <a:lnTo>
                    <a:pt x="4536660" y="582545"/>
                  </a:lnTo>
                  <a:lnTo>
                    <a:pt x="5292770" y="479743"/>
                  </a:lnTo>
                  <a:lnTo>
                    <a:pt x="6048880" y="548277"/>
                  </a:lnTo>
                </a:path>
              </a:pathLst>
            </a:custGeom>
            <a:ln w="29811" cap="flat">
              <a:solidFill>
                <a:srgbClr val="FF0000">
                  <a:alpha val="100000"/>
                </a:srgbClr>
              </a:solidFill>
              <a:prstDash val="solid"/>
              <a:round/>
            </a:ln>
          </p:spPr>
          <p:txBody>
            <a:bodyPr/>
            <a:lstStyle/>
            <a:p/>
          </p:txBody>
        </p:sp>
        <p:sp>
          <p:nvSpPr>
            <p:cNvPr id="27" name="pl27"/>
            <p:cNvSpPr/>
            <p:nvPr/>
          </p:nvSpPr>
          <p:spPr>
            <a:xfrm>
              <a:off x="1891365" y="2408724"/>
              <a:ext cx="6048880" cy="719614"/>
            </a:xfrm>
            <a:custGeom>
              <a:avLst/>
              <a:pathLst>
                <a:path w="6048880" h="719614">
                  <a:moveTo>
                    <a:pt x="0" y="685347"/>
                  </a:moveTo>
                  <a:lnTo>
                    <a:pt x="756110" y="376940"/>
                  </a:lnTo>
                  <a:lnTo>
                    <a:pt x="1512220" y="514010"/>
                  </a:lnTo>
                  <a:lnTo>
                    <a:pt x="2268330" y="342673"/>
                  </a:lnTo>
                  <a:lnTo>
                    <a:pt x="3024440" y="719614"/>
                  </a:lnTo>
                  <a:lnTo>
                    <a:pt x="3780550" y="548277"/>
                  </a:lnTo>
                  <a:lnTo>
                    <a:pt x="4536660" y="685347"/>
                  </a:lnTo>
                  <a:lnTo>
                    <a:pt x="5292770" y="445475"/>
                  </a:lnTo>
                  <a:lnTo>
                    <a:pt x="6048880" y="0"/>
                  </a:lnTo>
                </a:path>
              </a:pathLst>
            </a:custGeom>
            <a:ln w="29811" cap="flat">
              <a:solidFill>
                <a:srgbClr val="0058AB">
                  <a:alpha val="100000"/>
                </a:srgbClr>
              </a:solidFill>
              <a:prstDash val="solid"/>
              <a:round/>
            </a:ln>
          </p:spPr>
          <p:txBody>
            <a:bodyPr/>
            <a:lstStyle/>
            <a:p/>
          </p:txBody>
        </p:sp>
        <p:sp>
          <p:nvSpPr>
            <p:cNvPr id="28" name="pt28"/>
            <p:cNvSpPr/>
            <p:nvPr/>
          </p:nvSpPr>
          <p:spPr>
            <a:xfrm>
              <a:off x="1866539" y="231536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2622649" y="24181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3378759" y="183562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4134869" y="22468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4890979" y="26237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5647089" y="24524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6403199" y="24181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7159309" y="231536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7915419" y="238389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866539" y="30692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2622649" y="27608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3378759" y="28979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4134869" y="27265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4890979" y="31035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5647089" y="293217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6403199" y="30692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7159309" y="28293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7915419" y="23838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tx46"/>
            <p:cNvSpPr/>
            <p:nvPr/>
          </p:nvSpPr>
          <p:spPr>
            <a:xfrm>
              <a:off x="1891365" y="31636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47" name="tx47"/>
            <p:cNvSpPr/>
            <p:nvPr/>
          </p:nvSpPr>
          <p:spPr>
            <a:xfrm>
              <a:off x="2647475" y="28552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48" name="tx48"/>
            <p:cNvSpPr/>
            <p:nvPr/>
          </p:nvSpPr>
          <p:spPr>
            <a:xfrm>
              <a:off x="3403585" y="299357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49" name="tx49"/>
            <p:cNvSpPr/>
            <p:nvPr/>
          </p:nvSpPr>
          <p:spPr>
            <a:xfrm>
              <a:off x="4159695" y="28210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62</a:t>
              </a:r>
            </a:p>
          </p:txBody>
        </p:sp>
        <p:sp>
          <p:nvSpPr>
            <p:cNvPr id="50" name="tx50"/>
            <p:cNvSpPr/>
            <p:nvPr/>
          </p:nvSpPr>
          <p:spPr>
            <a:xfrm>
              <a:off x="4915805" y="319796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51" name="tx51"/>
            <p:cNvSpPr/>
            <p:nvPr/>
          </p:nvSpPr>
          <p:spPr>
            <a:xfrm>
              <a:off x="5671915" y="3026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52" name="tx52"/>
            <p:cNvSpPr/>
            <p:nvPr/>
          </p:nvSpPr>
          <p:spPr>
            <a:xfrm>
              <a:off x="6428025" y="31636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53" name="tx53"/>
            <p:cNvSpPr/>
            <p:nvPr/>
          </p:nvSpPr>
          <p:spPr>
            <a:xfrm>
              <a:off x="7184135" y="29238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59</a:t>
              </a:r>
            </a:p>
          </p:txBody>
        </p:sp>
        <p:sp>
          <p:nvSpPr>
            <p:cNvPr id="54" name="tx54"/>
            <p:cNvSpPr/>
            <p:nvPr/>
          </p:nvSpPr>
          <p:spPr>
            <a:xfrm>
              <a:off x="7940245" y="247956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55" name="tx55"/>
            <p:cNvSpPr/>
            <p:nvPr/>
          </p:nvSpPr>
          <p:spPr>
            <a:xfrm>
              <a:off x="1891365" y="216947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56" name="tx56"/>
            <p:cNvSpPr/>
            <p:nvPr/>
          </p:nvSpPr>
          <p:spPr>
            <a:xfrm>
              <a:off x="2647475" y="22719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57" name="tx57"/>
            <p:cNvSpPr/>
            <p:nvPr/>
          </p:nvSpPr>
          <p:spPr>
            <a:xfrm>
              <a:off x="3403585" y="16882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58" name="tx58"/>
            <p:cNvSpPr/>
            <p:nvPr/>
          </p:nvSpPr>
          <p:spPr>
            <a:xfrm>
              <a:off x="4159695" y="20994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59" name="tx59"/>
            <p:cNvSpPr/>
            <p:nvPr/>
          </p:nvSpPr>
          <p:spPr>
            <a:xfrm>
              <a:off x="4915805" y="247637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65</a:t>
              </a:r>
            </a:p>
          </p:txBody>
        </p:sp>
        <p:sp>
          <p:nvSpPr>
            <p:cNvPr id="60" name="tx60"/>
            <p:cNvSpPr/>
            <p:nvPr/>
          </p:nvSpPr>
          <p:spPr>
            <a:xfrm>
              <a:off x="5671915" y="23050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61" name="tx61"/>
            <p:cNvSpPr/>
            <p:nvPr/>
          </p:nvSpPr>
          <p:spPr>
            <a:xfrm>
              <a:off x="6428025" y="22719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62" name="tx62"/>
            <p:cNvSpPr/>
            <p:nvPr/>
          </p:nvSpPr>
          <p:spPr>
            <a:xfrm>
              <a:off x="7184135" y="216947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63" name="tx63"/>
            <p:cNvSpPr/>
            <p:nvPr/>
          </p:nvSpPr>
          <p:spPr>
            <a:xfrm>
              <a:off x="7940245" y="223771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72</a:t>
              </a:r>
            </a:p>
          </p:txBody>
        </p:sp>
        <p:sp>
          <p:nvSpPr>
            <p:cNvPr id="64" name="pl64"/>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65" name="pl65"/>
            <p:cNvSpPr/>
            <p:nvPr/>
          </p:nvSpPr>
          <p:spPr>
            <a:xfrm>
              <a:off x="794024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66" name="tx66"/>
            <p:cNvSpPr/>
            <p:nvPr/>
          </p:nvSpPr>
          <p:spPr>
            <a:xfrm>
              <a:off x="7660049"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67" name="tx67"/>
            <p:cNvSpPr/>
            <p:nvPr/>
          </p:nvSpPr>
          <p:spPr>
            <a:xfrm>
              <a:off x="7545478"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68" name="rc68"/>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69" name="tx69"/>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70" name="tx70"/>
            <p:cNvSpPr/>
            <p:nvPr/>
          </p:nvSpPr>
          <p:spPr>
            <a:xfrm rot="-5400000">
              <a:off x="176336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71" name="tx71"/>
            <p:cNvSpPr/>
            <p:nvPr/>
          </p:nvSpPr>
          <p:spPr>
            <a:xfrm rot="-5400000">
              <a:off x="251947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72" name="tx72"/>
            <p:cNvSpPr/>
            <p:nvPr/>
          </p:nvSpPr>
          <p:spPr>
            <a:xfrm rot="-5400000">
              <a:off x="32755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73" name="tx73"/>
            <p:cNvSpPr/>
            <p:nvPr/>
          </p:nvSpPr>
          <p:spPr>
            <a:xfrm rot="-5400000">
              <a:off x="403169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74" name="tx74"/>
            <p:cNvSpPr/>
            <p:nvPr/>
          </p:nvSpPr>
          <p:spPr>
            <a:xfrm rot="-5400000">
              <a:off x="47878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75" name="tx75"/>
            <p:cNvSpPr/>
            <p:nvPr/>
          </p:nvSpPr>
          <p:spPr>
            <a:xfrm rot="-5400000">
              <a:off x="554391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76" name="tx76"/>
            <p:cNvSpPr/>
            <p:nvPr/>
          </p:nvSpPr>
          <p:spPr>
            <a:xfrm rot="-5400000">
              <a:off x="63000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77" name="tx77"/>
            <p:cNvSpPr/>
            <p:nvPr/>
          </p:nvSpPr>
          <p:spPr>
            <a:xfrm rot="-5400000">
              <a:off x="705610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78" name="tx78"/>
            <p:cNvSpPr/>
            <p:nvPr/>
          </p:nvSpPr>
          <p:spPr>
            <a:xfrm rot="-5400000">
              <a:off x="781224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79" name="tx79"/>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1" name="tx81"/>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2" name="tx82"/>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3" name="tx83"/>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4" name="tx84"/>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5" name="tx85"/>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6" name="pl86"/>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87" name="pl87"/>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88" name="tx88"/>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89" name="tx89"/>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90" name="tx90"/>
            <p:cNvSpPr/>
            <p:nvPr/>
          </p:nvSpPr>
          <p:spPr>
            <a:xfrm>
              <a:off x="757200" y="398022"/>
              <a:ext cx="553473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Honduras, 2016-2024</a:t>
              </a:r>
            </a:p>
          </p:txBody>
        </p:sp>
        <p:sp>
          <p:nvSpPr>
            <p:cNvPr id="91" name="tx91"/>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2" name="tx92"/>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Honduras was 2016.
In 2024, first dose (HPV1) programme coverage among girls was 72% and last dose (HPVc) programme coverage was 72%.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1041365"/>
            </a:xfrm>
            <a:custGeom>
              <a:avLst/>
              <a:pathLst>
                <a:path w="6444618" h="1041365">
                  <a:moveTo>
                    <a:pt x="0" y="200262"/>
                  </a:moveTo>
                  <a:lnTo>
                    <a:pt x="268525" y="120157"/>
                  </a:lnTo>
                  <a:lnTo>
                    <a:pt x="537051" y="160210"/>
                  </a:lnTo>
                  <a:lnTo>
                    <a:pt x="805577" y="280367"/>
                  </a:lnTo>
                  <a:lnTo>
                    <a:pt x="1074103" y="200262"/>
                  </a:lnTo>
                  <a:lnTo>
                    <a:pt x="1342628" y="40052"/>
                  </a:lnTo>
                  <a:lnTo>
                    <a:pt x="1611154" y="160210"/>
                  </a:lnTo>
                  <a:lnTo>
                    <a:pt x="1879680" y="200262"/>
                  </a:lnTo>
                  <a:lnTo>
                    <a:pt x="2148206" y="240315"/>
                  </a:lnTo>
                  <a:lnTo>
                    <a:pt x="2416732" y="80105"/>
                  </a:lnTo>
                  <a:lnTo>
                    <a:pt x="2685257" y="80105"/>
                  </a:lnTo>
                  <a:lnTo>
                    <a:pt x="2953783" y="80105"/>
                  </a:lnTo>
                  <a:lnTo>
                    <a:pt x="3222309" y="40052"/>
                  </a:lnTo>
                  <a:lnTo>
                    <a:pt x="3490835" y="0"/>
                  </a:lnTo>
                  <a:lnTo>
                    <a:pt x="3759360" y="0"/>
                  </a:lnTo>
                  <a:lnTo>
                    <a:pt x="4027886" y="40052"/>
                  </a:lnTo>
                  <a:lnTo>
                    <a:pt x="4296412" y="160210"/>
                  </a:lnTo>
                  <a:lnTo>
                    <a:pt x="4564938" y="360472"/>
                  </a:lnTo>
                  <a:lnTo>
                    <a:pt x="4833464" y="320420"/>
                  </a:lnTo>
                  <a:lnTo>
                    <a:pt x="5101989" y="440577"/>
                  </a:lnTo>
                  <a:lnTo>
                    <a:pt x="5370515" y="760997"/>
                  </a:lnTo>
                  <a:lnTo>
                    <a:pt x="5639041" y="881155"/>
                  </a:lnTo>
                  <a:lnTo>
                    <a:pt x="5907567" y="841102"/>
                  </a:lnTo>
                  <a:lnTo>
                    <a:pt x="6176092" y="1041365"/>
                  </a:lnTo>
                  <a:lnTo>
                    <a:pt x="6444618" y="961260"/>
                  </a:lnTo>
                </a:path>
              </a:pathLst>
            </a:custGeom>
            <a:ln w="27101" cap="flat">
              <a:solidFill>
                <a:srgbClr val="F8766D">
                  <a:alpha val="100000"/>
                </a:srgbClr>
              </a:solidFill>
              <a:prstDash val="solid"/>
              <a:round/>
            </a:ln>
          </p:spPr>
          <p:txBody>
            <a:bodyPr/>
            <a:lstStyle/>
            <a:p/>
          </p:txBody>
        </p:sp>
        <p:sp>
          <p:nvSpPr>
            <p:cNvPr id="27" name="pl27"/>
            <p:cNvSpPr/>
            <p:nvPr/>
          </p:nvSpPr>
          <p:spPr>
            <a:xfrm>
              <a:off x="6281742" y="1281846"/>
              <a:ext cx="1611154" cy="961260"/>
            </a:xfrm>
            <a:custGeom>
              <a:avLst/>
              <a:pathLst>
                <a:path w="1611154" h="961260">
                  <a:moveTo>
                    <a:pt x="0" y="0"/>
                  </a:moveTo>
                  <a:lnTo>
                    <a:pt x="268525" y="360472"/>
                  </a:lnTo>
                  <a:lnTo>
                    <a:pt x="537051" y="600787"/>
                  </a:lnTo>
                  <a:lnTo>
                    <a:pt x="805577" y="760997"/>
                  </a:lnTo>
                  <a:lnTo>
                    <a:pt x="1074103" y="961260"/>
                  </a:lnTo>
                  <a:lnTo>
                    <a:pt x="1342628" y="801050"/>
                  </a:lnTo>
                  <a:lnTo>
                    <a:pt x="1611154" y="680892"/>
                  </a:lnTo>
                </a:path>
              </a:pathLst>
            </a:custGeom>
            <a:ln w="27101" cap="flat">
              <a:solidFill>
                <a:srgbClr val="7CAE00">
                  <a:alpha val="100000"/>
                </a:srgbClr>
              </a:solidFill>
              <a:prstDash val="solid"/>
              <a:round/>
            </a:ln>
          </p:spPr>
          <p:txBody>
            <a:bodyPr/>
            <a:lstStyle/>
            <a:p/>
          </p:txBody>
        </p:sp>
        <p:sp>
          <p:nvSpPr>
            <p:cNvPr id="28" name="pl28"/>
            <p:cNvSpPr/>
            <p:nvPr/>
          </p:nvSpPr>
          <p:spPr>
            <a:xfrm>
              <a:off x="4402062" y="1081584"/>
              <a:ext cx="3490835" cy="1041365"/>
            </a:xfrm>
            <a:custGeom>
              <a:avLst/>
              <a:pathLst>
                <a:path w="3490835" h="1041365">
                  <a:moveTo>
                    <a:pt x="0" y="841102"/>
                  </a:moveTo>
                  <a:lnTo>
                    <a:pt x="268525" y="80105"/>
                  </a:lnTo>
                  <a:lnTo>
                    <a:pt x="537051" y="0"/>
                  </a:lnTo>
                  <a:lnTo>
                    <a:pt x="805577" y="0"/>
                  </a:lnTo>
                  <a:lnTo>
                    <a:pt x="1074103" y="0"/>
                  </a:lnTo>
                  <a:lnTo>
                    <a:pt x="1342628" y="200262"/>
                  </a:lnTo>
                  <a:lnTo>
                    <a:pt x="1611154" y="360472"/>
                  </a:lnTo>
                  <a:lnTo>
                    <a:pt x="1879680" y="320420"/>
                  </a:lnTo>
                  <a:lnTo>
                    <a:pt x="2148206" y="440577"/>
                  </a:lnTo>
                  <a:lnTo>
                    <a:pt x="2416732" y="760997"/>
                  </a:lnTo>
                  <a:lnTo>
                    <a:pt x="2685257" y="881155"/>
                  </a:lnTo>
                  <a:lnTo>
                    <a:pt x="2953783" y="841102"/>
                  </a:lnTo>
                  <a:lnTo>
                    <a:pt x="3222309" y="1041365"/>
                  </a:lnTo>
                  <a:lnTo>
                    <a:pt x="3490835" y="961260"/>
                  </a:lnTo>
                </a:path>
              </a:pathLst>
            </a:custGeom>
            <a:ln w="27101" cap="flat">
              <a:solidFill>
                <a:srgbClr val="00BFC4">
                  <a:alpha val="100000"/>
                </a:srgbClr>
              </a:solidFill>
              <a:prstDash val="solid"/>
              <a:round/>
            </a:ln>
          </p:spPr>
          <p:txBody>
            <a:bodyPr/>
            <a:lstStyle/>
            <a:p/>
          </p:txBody>
        </p:sp>
        <p:sp>
          <p:nvSpPr>
            <p:cNvPr id="29" name="pl29"/>
            <p:cNvSpPr/>
            <p:nvPr/>
          </p:nvSpPr>
          <p:spPr>
            <a:xfrm>
              <a:off x="5744691" y="2163002"/>
              <a:ext cx="2148206" cy="841102"/>
            </a:xfrm>
            <a:custGeom>
              <a:avLst/>
              <a:pathLst>
                <a:path w="2148206" h="841102">
                  <a:moveTo>
                    <a:pt x="0" y="801050"/>
                  </a:moveTo>
                  <a:lnTo>
                    <a:pt x="268525" y="440577"/>
                  </a:lnTo>
                  <a:lnTo>
                    <a:pt x="537051" y="600787"/>
                  </a:lnTo>
                  <a:lnTo>
                    <a:pt x="805577" y="400525"/>
                  </a:lnTo>
                  <a:lnTo>
                    <a:pt x="1074103" y="841102"/>
                  </a:lnTo>
                  <a:lnTo>
                    <a:pt x="1342628" y="640840"/>
                  </a:lnTo>
                  <a:lnTo>
                    <a:pt x="1611154" y="801050"/>
                  </a:lnTo>
                  <a:lnTo>
                    <a:pt x="1879680" y="520682"/>
                  </a:lnTo>
                  <a:lnTo>
                    <a:pt x="2148206"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200446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92436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200446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12462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24347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6243366" y="124347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363685" y="188431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5706314" y="292567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0478" y="1637456"/>
              <a:ext cx="260944" cy="316099"/>
            </a:xfrm>
            <a:custGeom>
              <a:avLst/>
              <a:pathLst>
                <a:path w="260944" h="316099">
                  <a:moveTo>
                    <a:pt x="260944" y="0"/>
                  </a:moveTo>
                  <a:lnTo>
                    <a:pt x="0" y="316099"/>
                  </a:lnTo>
                </a:path>
              </a:pathLst>
            </a:custGeom>
          </p:spPr>
          <p:txBody>
            <a:bodyPr/>
            <a:lstStyle/>
            <a:p/>
          </p:txBody>
        </p:sp>
        <p:sp>
          <p:nvSpPr>
            <p:cNvPr id="40" name="pl40"/>
            <p:cNvSpPr/>
            <p:nvPr/>
          </p:nvSpPr>
          <p:spPr>
            <a:xfrm>
              <a:off x="7908247" y="2048657"/>
              <a:ext cx="253176" cy="95877"/>
            </a:xfrm>
            <a:custGeom>
              <a:avLst/>
              <a:pathLst>
                <a:path w="253176" h="95877">
                  <a:moveTo>
                    <a:pt x="253176" y="95877"/>
                  </a:moveTo>
                  <a:lnTo>
                    <a:pt x="0" y="0"/>
                  </a:lnTo>
                </a:path>
              </a:pathLst>
            </a:custGeom>
          </p:spPr>
          <p:txBody>
            <a:bodyPr/>
            <a:lstStyle/>
            <a:p/>
          </p:txBody>
        </p:sp>
        <p:sp>
          <p:nvSpPr>
            <p:cNvPr id="41" name="pl41"/>
            <p:cNvSpPr/>
            <p:nvPr/>
          </p:nvSpPr>
          <p:spPr>
            <a:xfrm>
              <a:off x="7906958" y="1915384"/>
              <a:ext cx="254464" cy="120786"/>
            </a:xfrm>
            <a:custGeom>
              <a:avLst/>
              <a:pathLst>
                <a:path w="254464" h="120786">
                  <a:moveTo>
                    <a:pt x="254464" y="0"/>
                  </a:moveTo>
                  <a:lnTo>
                    <a:pt x="0" y="120786"/>
                  </a:lnTo>
                </a:path>
              </a:pathLst>
            </a:custGeom>
          </p:spPr>
          <p:txBody>
            <a:bodyPr/>
            <a:lstStyle/>
            <a:p/>
          </p:txBody>
        </p:sp>
        <p:sp>
          <p:nvSpPr>
            <p:cNvPr id="42" name="pl42"/>
            <p:cNvSpPr/>
            <p:nvPr/>
          </p:nvSpPr>
          <p:spPr>
            <a:xfrm>
              <a:off x="7902180" y="2171731"/>
              <a:ext cx="259243" cy="243784"/>
            </a:xfrm>
            <a:custGeom>
              <a:avLst/>
              <a:pathLst>
                <a:path w="259243" h="243784">
                  <a:moveTo>
                    <a:pt x="259243" y="243784"/>
                  </a:moveTo>
                  <a:lnTo>
                    <a:pt x="0" y="0"/>
                  </a:lnTo>
                </a:path>
              </a:pathLst>
            </a:custGeom>
          </p:spPr>
          <p:txBody>
            <a:bodyPr/>
            <a:lstStyle/>
            <a:p/>
          </p:txBody>
        </p:sp>
        <p:sp>
          <p:nvSpPr>
            <p:cNvPr id="43" name="pg43"/>
            <p:cNvSpPr/>
            <p:nvPr/>
          </p:nvSpPr>
          <p:spPr>
            <a:xfrm>
              <a:off x="8092843" y="152651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4" name="tx44"/>
            <p:cNvSpPr/>
            <p:nvPr/>
          </p:nvSpPr>
          <p:spPr>
            <a:xfrm>
              <a:off x="8115703" y="156735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77%</a:t>
              </a:r>
            </a:p>
          </p:txBody>
        </p:sp>
        <p:sp>
          <p:nvSpPr>
            <p:cNvPr id="45" name="pg45"/>
            <p:cNvSpPr/>
            <p:nvPr/>
          </p:nvSpPr>
          <p:spPr>
            <a:xfrm>
              <a:off x="8092843" y="207367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15703" y="211451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75%</a:t>
              </a:r>
            </a:p>
          </p:txBody>
        </p:sp>
        <p:sp>
          <p:nvSpPr>
            <p:cNvPr id="47" name="pg47"/>
            <p:cNvSpPr/>
            <p:nvPr/>
          </p:nvSpPr>
          <p:spPr>
            <a:xfrm>
              <a:off x="8092843" y="1801299"/>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15703" y="1842141"/>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75%</a:t>
              </a:r>
            </a:p>
          </p:txBody>
        </p:sp>
        <p:sp>
          <p:nvSpPr>
            <p:cNvPr id="49" name="pg49"/>
            <p:cNvSpPr/>
            <p:nvPr/>
          </p:nvSpPr>
          <p:spPr>
            <a:xfrm>
              <a:off x="8092843" y="234710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238794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72%</a:t>
              </a:r>
            </a:p>
          </p:txBody>
        </p:sp>
        <p:sp>
          <p:nvSpPr>
            <p:cNvPr id="51" name="pg51"/>
            <p:cNvSpPr/>
            <p:nvPr/>
          </p:nvSpPr>
          <p:spPr>
            <a:xfrm>
              <a:off x="1153338" y="128645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9058" y="1330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94</a:t>
              </a:r>
            </a:p>
          </p:txBody>
        </p:sp>
        <p:sp>
          <p:nvSpPr>
            <p:cNvPr id="53" name="pg53"/>
            <p:cNvSpPr/>
            <p:nvPr/>
          </p:nvSpPr>
          <p:spPr>
            <a:xfrm>
              <a:off x="6347286" y="109450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6393006" y="11383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94</a:t>
              </a:r>
            </a:p>
          </p:txBody>
        </p:sp>
        <p:sp>
          <p:nvSpPr>
            <p:cNvPr id="55" name="pg55"/>
            <p:cNvSpPr/>
            <p:nvPr/>
          </p:nvSpPr>
          <p:spPr>
            <a:xfrm>
              <a:off x="4105035" y="192763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150755" y="19714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78</a:t>
              </a:r>
            </a:p>
          </p:txBody>
        </p:sp>
        <p:sp>
          <p:nvSpPr>
            <p:cNvPr id="57" name="pg57"/>
            <p:cNvSpPr/>
            <p:nvPr/>
          </p:nvSpPr>
          <p:spPr>
            <a:xfrm>
              <a:off x="5808894" y="277749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5854614" y="2821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52</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061349" y="580629"/>
              <a:ext cx="375552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Honduras,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Honduras has all 4 of the  SDG vaccines.
In 2024, Honduras had achieved at least 90% coverage of none out of the 4 vaccines.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1 percentage point from 74% in 2023 to 75% in 2024.
• DTP3 coverage increased 2 percentage points from 73% in 2023 to 75% in 2024.
• There were there were 2,000 fewer zero-dose children in 2024. This leaves 58,000 children without vaccination, vulnerable to vaccine-preventable diseases and a further &lt;100 with incomplete protection.
• Honduras accounted for 4.2% of zero-dose children in Latin America and the Caribbean (LACR) and 0.4% of zero-dose children globally.
• MCV1 coverage increased 2 percentage points from 77% in 2023 to 79% in 2024. There were 49,000 children who missed out on the first measles vaccination.
• MCV2 coverage increased 3 percentage points from 74% in 2023 to 77% in 2024.
• Last dose coverage of HPV vaccination (HPVc) among girls increased from 59% to 72%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Honduras,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Honduras.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DAPMHHIV-502652578-1599629</_dlc_DocId>
    <_dlc_DocIdUrl xmlns="9e17fbd9-fb4c-4d20-9ec4-18aa77a91b0d">
      <Url>https://unicef.sharepoint.com/teams/DAPM-Health-HIV/_layouts/15/DocIdRedir.aspx?ID=DAPMHHIV-502652578-1599629</Url>
      <Description>DAPMHHIV-502652578-1599629</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mitype="http://purl.org/dc/dcmitype/" xmlns:dcterms="http://purl.org/dc/terms/" xmlns:xsi="http://www.w3.org/2001/XMLSchema-instance">
  <dc:title>PowerPoint Presentation</dc:title>
  <dc:creator>Lauren Francis</dc:creator>
  <cp:lastModifiedBy/>
  <cp:revision>8</cp:revision>
  <dcterms:created xsi:type="dcterms:W3CDTF">2024-04-09T17:27:53Z</dcterms:created>
  <dcterms:modified xsi:type="dcterms:W3CDTF">2025-07-14T15:30:56Z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c7a8b294-9a83-4b72-aaf6-4b4553b3bbe4</vt:lpwstr>
  </property>
  <property fmtid="{D5CDD505-2E9C-101B-9397-08002B2CF9AE}" pid="4" name="MediaServiceImageTags">
    <vt:lpwstr/>
  </property>
</Properties>
</file>