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5437059ba4e841bd74df3140ccf5efa20164f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15 out of 16 (94%) vaccines in the schedule achieved coverage of 90% or more. Vaccine coverage ranged from 94% to 99%.
Since 2001, estimates have been made for 9 new vaccines. IPV2 is the newest vaccine reported (2021), which achieved 99% coverage in 2024.
In 2024, Guyana reported stockouts of vaccines/supplies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79805"/>
                  </a:moveTo>
                  <a:lnTo>
                    <a:pt x="268525" y="39902"/>
                  </a:lnTo>
                  <a:lnTo>
                    <a:pt x="537051" y="119708"/>
                  </a:lnTo>
                  <a:lnTo>
                    <a:pt x="805577" y="239416"/>
                  </a:lnTo>
                  <a:lnTo>
                    <a:pt x="1074103" y="79805"/>
                  </a:lnTo>
                  <a:lnTo>
                    <a:pt x="1342628" y="239416"/>
                  </a:lnTo>
                  <a:lnTo>
                    <a:pt x="1611154" y="159610"/>
                  </a:lnTo>
                  <a:lnTo>
                    <a:pt x="1879680" y="119708"/>
                  </a:lnTo>
                  <a:lnTo>
                    <a:pt x="2148206" y="199513"/>
                  </a:lnTo>
                  <a:lnTo>
                    <a:pt x="2416732" y="0"/>
                  </a:lnTo>
                  <a:lnTo>
                    <a:pt x="2685257" y="0"/>
                  </a:lnTo>
                  <a:lnTo>
                    <a:pt x="2953783" y="79805"/>
                  </a:lnTo>
                  <a:lnTo>
                    <a:pt x="3222309" y="0"/>
                  </a:lnTo>
                  <a:lnTo>
                    <a:pt x="3490835" y="39902"/>
                  </a:lnTo>
                  <a:lnTo>
                    <a:pt x="3759360" y="0"/>
                  </a:lnTo>
                  <a:lnTo>
                    <a:pt x="4027886" y="119708"/>
                  </a:lnTo>
                  <a:lnTo>
                    <a:pt x="4296412" y="79805"/>
                  </a:lnTo>
                  <a:lnTo>
                    <a:pt x="4564938" y="79805"/>
                  </a:lnTo>
                  <a:lnTo>
                    <a:pt x="4833464" y="0"/>
                  </a:lnTo>
                  <a:lnTo>
                    <a:pt x="5101989" y="0"/>
                  </a:lnTo>
                  <a:lnTo>
                    <a:pt x="5370515" y="0"/>
                  </a:lnTo>
                  <a:lnTo>
                    <a:pt x="5639041" y="39902"/>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438929"/>
                  </a:moveTo>
                  <a:lnTo>
                    <a:pt x="268525" y="558638"/>
                  </a:lnTo>
                  <a:lnTo>
                    <a:pt x="537051" y="319221"/>
                  </a:lnTo>
                  <a:lnTo>
                    <a:pt x="805577" y="359124"/>
                  </a:lnTo>
                  <a:lnTo>
                    <a:pt x="1074103" y="319221"/>
                  </a:lnTo>
                  <a:lnTo>
                    <a:pt x="1342628" y="239416"/>
                  </a:lnTo>
                  <a:lnTo>
                    <a:pt x="1611154" y="239416"/>
                  </a:lnTo>
                  <a:lnTo>
                    <a:pt x="1879680" y="199513"/>
                  </a:lnTo>
                  <a:lnTo>
                    <a:pt x="2148206" y="239416"/>
                  </a:lnTo>
                  <a:lnTo>
                    <a:pt x="2416732" y="39902"/>
                  </a:lnTo>
                  <a:lnTo>
                    <a:pt x="2685257" y="159610"/>
                  </a:lnTo>
                  <a:lnTo>
                    <a:pt x="2953783" y="239416"/>
                  </a:lnTo>
                  <a:lnTo>
                    <a:pt x="3222309" y="79805"/>
                  </a:lnTo>
                  <a:lnTo>
                    <a:pt x="3490835" y="39902"/>
                  </a:lnTo>
                  <a:lnTo>
                    <a:pt x="3759360" y="39902"/>
                  </a:lnTo>
                  <a:lnTo>
                    <a:pt x="4027886" y="159610"/>
                  </a:lnTo>
                  <a:lnTo>
                    <a:pt x="4296412" y="79805"/>
                  </a:lnTo>
                  <a:lnTo>
                    <a:pt x="4564938" y="79805"/>
                  </a:lnTo>
                  <a:lnTo>
                    <a:pt x="4833464" y="159610"/>
                  </a:lnTo>
                  <a:lnTo>
                    <a:pt x="5101989" y="0"/>
                  </a:lnTo>
                  <a:lnTo>
                    <a:pt x="5370515" y="0"/>
                  </a:lnTo>
                  <a:lnTo>
                    <a:pt x="5639041" y="39902"/>
                  </a:lnTo>
                  <a:lnTo>
                    <a:pt x="5907567" y="39902"/>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18735"/>
            </a:xfrm>
            <a:custGeom>
              <a:avLst/>
              <a:pathLst>
                <a:path w="6444618" h="518735">
                  <a:moveTo>
                    <a:pt x="0" y="518735"/>
                  </a:moveTo>
                  <a:lnTo>
                    <a:pt x="268525" y="279319"/>
                  </a:lnTo>
                  <a:lnTo>
                    <a:pt x="537051" y="239416"/>
                  </a:lnTo>
                  <a:lnTo>
                    <a:pt x="805577" y="399027"/>
                  </a:lnTo>
                  <a:lnTo>
                    <a:pt x="1074103" y="438929"/>
                  </a:lnTo>
                  <a:lnTo>
                    <a:pt x="1342628" y="279319"/>
                  </a:lnTo>
                  <a:lnTo>
                    <a:pt x="1611154" y="359124"/>
                  </a:lnTo>
                  <a:lnTo>
                    <a:pt x="1879680" y="119708"/>
                  </a:lnTo>
                  <a:lnTo>
                    <a:pt x="2148206" y="159610"/>
                  </a:lnTo>
                  <a:lnTo>
                    <a:pt x="2416732" y="79805"/>
                  </a:lnTo>
                  <a:lnTo>
                    <a:pt x="2685257" y="159610"/>
                  </a:lnTo>
                  <a:lnTo>
                    <a:pt x="2953783" y="39902"/>
                  </a:lnTo>
                  <a:lnTo>
                    <a:pt x="3222309" y="0"/>
                  </a:lnTo>
                  <a:lnTo>
                    <a:pt x="3490835" y="0"/>
                  </a:lnTo>
                  <a:lnTo>
                    <a:pt x="3759360" y="0"/>
                  </a:lnTo>
                  <a:lnTo>
                    <a:pt x="4027886" y="0"/>
                  </a:lnTo>
                  <a:lnTo>
                    <a:pt x="4296412" y="0"/>
                  </a:lnTo>
                  <a:lnTo>
                    <a:pt x="4564938" y="0"/>
                  </a:lnTo>
                  <a:lnTo>
                    <a:pt x="4833464" y="39902"/>
                  </a:lnTo>
                  <a:lnTo>
                    <a:pt x="5101989" y="39902"/>
                  </a:lnTo>
                  <a:lnTo>
                    <a:pt x="5370515" y="39902"/>
                  </a:lnTo>
                  <a:lnTo>
                    <a:pt x="5639041" y="159610"/>
                  </a:lnTo>
                  <a:lnTo>
                    <a:pt x="5907567" y="79805"/>
                  </a:lnTo>
                  <a:lnTo>
                    <a:pt x="6176092" y="39902"/>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1436498"/>
            </a:xfrm>
            <a:custGeom>
              <a:avLst/>
              <a:pathLst>
                <a:path w="6176092" h="1436498">
                  <a:moveTo>
                    <a:pt x="0" y="438929"/>
                  </a:moveTo>
                  <a:lnTo>
                    <a:pt x="268525" y="758151"/>
                  </a:lnTo>
                  <a:lnTo>
                    <a:pt x="537051" y="1117276"/>
                  </a:lnTo>
                  <a:lnTo>
                    <a:pt x="805577" y="1436498"/>
                  </a:lnTo>
                  <a:lnTo>
                    <a:pt x="1074103" y="1077373"/>
                  </a:lnTo>
                  <a:lnTo>
                    <a:pt x="1342628" y="997568"/>
                  </a:lnTo>
                  <a:lnTo>
                    <a:pt x="1611154" y="359124"/>
                  </a:lnTo>
                  <a:lnTo>
                    <a:pt x="1879680" y="598540"/>
                  </a:lnTo>
                  <a:lnTo>
                    <a:pt x="2148206" y="598540"/>
                  </a:lnTo>
                  <a:lnTo>
                    <a:pt x="2416732" y="678346"/>
                  </a:lnTo>
                  <a:lnTo>
                    <a:pt x="2685257" y="598540"/>
                  </a:lnTo>
                  <a:lnTo>
                    <a:pt x="2953783" y="359124"/>
                  </a:lnTo>
                  <a:lnTo>
                    <a:pt x="3222309" y="159610"/>
                  </a:lnTo>
                  <a:lnTo>
                    <a:pt x="3490835" y="319221"/>
                  </a:lnTo>
                  <a:lnTo>
                    <a:pt x="3759360" y="159610"/>
                  </a:lnTo>
                  <a:lnTo>
                    <a:pt x="4027886" y="199513"/>
                  </a:lnTo>
                  <a:lnTo>
                    <a:pt x="4296412" y="239416"/>
                  </a:lnTo>
                  <a:lnTo>
                    <a:pt x="4564938" y="598540"/>
                  </a:lnTo>
                  <a:lnTo>
                    <a:pt x="4833464" y="279319"/>
                  </a:lnTo>
                  <a:lnTo>
                    <a:pt x="5101989" y="79805"/>
                  </a:lnTo>
                  <a:lnTo>
                    <a:pt x="5370515" y="638443"/>
                  </a:lnTo>
                  <a:lnTo>
                    <a:pt x="5639041" y="0"/>
                  </a:lnTo>
                  <a:lnTo>
                    <a:pt x="5907567" y="0"/>
                  </a:lnTo>
                  <a:lnTo>
                    <a:pt x="6176092"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233" y="888886"/>
              <a:ext cx="262189" cy="419586"/>
            </a:xfrm>
            <a:custGeom>
              <a:avLst/>
              <a:pathLst>
                <a:path w="262189" h="419586">
                  <a:moveTo>
                    <a:pt x="262189" y="0"/>
                  </a:moveTo>
                  <a:lnTo>
                    <a:pt x="0" y="419586"/>
                  </a:lnTo>
                </a:path>
              </a:pathLst>
            </a:custGeom>
          </p:spPr>
          <p:txBody>
            <a:bodyPr/>
            <a:lstStyle/>
            <a:p/>
          </p:txBody>
        </p:sp>
        <p:sp>
          <p:nvSpPr>
            <p:cNvPr id="41" name="pl41"/>
            <p:cNvSpPr/>
            <p:nvPr/>
          </p:nvSpPr>
          <p:spPr>
            <a:xfrm>
              <a:off x="7906305" y="1169784"/>
              <a:ext cx="255118" cy="141397"/>
            </a:xfrm>
            <a:custGeom>
              <a:avLst/>
              <a:pathLst>
                <a:path w="255118" h="141397">
                  <a:moveTo>
                    <a:pt x="255118" y="0"/>
                  </a:moveTo>
                  <a:lnTo>
                    <a:pt x="0" y="141397"/>
                  </a:lnTo>
                </a:path>
              </a:pathLst>
            </a:custGeom>
          </p:spPr>
          <p:txBody>
            <a:bodyPr/>
            <a:lstStyle/>
            <a:p/>
          </p:txBody>
        </p:sp>
        <p:sp>
          <p:nvSpPr>
            <p:cNvPr id="42" name="pl42"/>
            <p:cNvSpPr/>
            <p:nvPr/>
          </p:nvSpPr>
          <p:spPr>
            <a:xfrm>
              <a:off x="7910218" y="1362288"/>
              <a:ext cx="251204" cy="54724"/>
            </a:xfrm>
            <a:custGeom>
              <a:avLst/>
              <a:pathLst>
                <a:path w="251204" h="54724">
                  <a:moveTo>
                    <a:pt x="251204" y="54724"/>
                  </a:moveTo>
                  <a:lnTo>
                    <a:pt x="0" y="0"/>
                  </a:lnTo>
                </a:path>
              </a:pathLst>
            </a:custGeom>
          </p:spPr>
          <p:txBody>
            <a:bodyPr/>
            <a:lstStyle/>
            <a:p/>
          </p:txBody>
        </p:sp>
        <p:sp>
          <p:nvSpPr>
            <p:cNvPr id="43" name="pl43"/>
            <p:cNvSpPr/>
            <p:nvPr/>
          </p:nvSpPr>
          <p:spPr>
            <a:xfrm>
              <a:off x="7902035" y="1407800"/>
              <a:ext cx="259387" cy="266321"/>
            </a:xfrm>
            <a:custGeom>
              <a:avLst/>
              <a:pathLst>
                <a:path w="259387" h="266321">
                  <a:moveTo>
                    <a:pt x="259387" y="266321"/>
                  </a:moveTo>
                  <a:lnTo>
                    <a:pt x="0" y="0"/>
                  </a:lnTo>
                </a:path>
              </a:pathLst>
            </a:custGeom>
          </p:spPr>
          <p:txBody>
            <a:bodyPr/>
            <a:lstStyle/>
            <a:p/>
          </p:txBody>
        </p:sp>
        <p:sp>
          <p:nvSpPr>
            <p:cNvPr id="44" name="pg44"/>
            <p:cNvSpPr/>
            <p:nvPr/>
          </p:nvSpPr>
          <p:spPr>
            <a:xfrm>
              <a:off x="8092843" y="7816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224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0568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0976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8" name="pg48"/>
            <p:cNvSpPr/>
            <p:nvPr/>
          </p:nvSpPr>
          <p:spPr>
            <a:xfrm>
              <a:off x="8092843" y="13305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3714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0" name="pg50"/>
            <p:cNvSpPr/>
            <p:nvPr/>
          </p:nvSpPr>
          <p:spPr>
            <a:xfrm>
              <a:off x="8092843" y="16039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6448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662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Guyana,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6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6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21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06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5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4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1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79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15095"/>
              <a:ext cx="249522" cy="358544"/>
            </a:xfrm>
            <a:prstGeom prst="rect">
              <a:avLst/>
            </a:prstGeom>
            <a:solidFill>
              <a:srgbClr val="1CABE2">
                <a:alpha val="100000"/>
              </a:srgbClr>
            </a:solidFill>
          </p:spPr>
          <p:txBody>
            <a:bodyPr/>
            <a:lstStyle/>
            <a:p/>
          </p:txBody>
        </p:sp>
        <p:sp>
          <p:nvSpPr>
            <p:cNvPr id="27" name="rc27"/>
            <p:cNvSpPr/>
            <p:nvPr/>
          </p:nvSpPr>
          <p:spPr>
            <a:xfrm>
              <a:off x="1573521" y="3645475"/>
              <a:ext cx="249522" cy="228164"/>
            </a:xfrm>
            <a:prstGeom prst="rect">
              <a:avLst/>
            </a:prstGeom>
            <a:solidFill>
              <a:srgbClr val="1CABE2">
                <a:alpha val="100000"/>
              </a:srgbClr>
            </a:solidFill>
          </p:spPr>
          <p:txBody>
            <a:bodyPr/>
            <a:lstStyle/>
            <a:p/>
          </p:txBody>
        </p:sp>
        <p:sp>
          <p:nvSpPr>
            <p:cNvPr id="28" name="rc28"/>
            <p:cNvSpPr/>
            <p:nvPr/>
          </p:nvSpPr>
          <p:spPr>
            <a:xfrm>
              <a:off x="1850769" y="3440680"/>
              <a:ext cx="249522" cy="432959"/>
            </a:xfrm>
            <a:prstGeom prst="rect">
              <a:avLst/>
            </a:prstGeom>
            <a:solidFill>
              <a:srgbClr val="1CABE2">
                <a:alpha val="100000"/>
              </a:srgbClr>
            </a:solidFill>
          </p:spPr>
          <p:txBody>
            <a:bodyPr/>
            <a:lstStyle/>
            <a:p/>
          </p:txBody>
        </p:sp>
        <p:sp>
          <p:nvSpPr>
            <p:cNvPr id="29" name="rc29"/>
            <p:cNvSpPr/>
            <p:nvPr/>
          </p:nvSpPr>
          <p:spPr>
            <a:xfrm>
              <a:off x="2128016" y="3150400"/>
              <a:ext cx="249522" cy="723239"/>
            </a:xfrm>
            <a:prstGeom prst="rect">
              <a:avLst/>
            </a:prstGeom>
            <a:solidFill>
              <a:srgbClr val="1CABE2">
                <a:alpha val="100000"/>
              </a:srgbClr>
            </a:solidFill>
          </p:spPr>
          <p:txBody>
            <a:bodyPr/>
            <a:lstStyle/>
            <a:p/>
          </p:txBody>
        </p:sp>
        <p:sp>
          <p:nvSpPr>
            <p:cNvPr id="30" name="rc30"/>
            <p:cNvSpPr/>
            <p:nvPr/>
          </p:nvSpPr>
          <p:spPr>
            <a:xfrm>
              <a:off x="2405264" y="3572905"/>
              <a:ext cx="249522" cy="300734"/>
            </a:xfrm>
            <a:prstGeom prst="rect">
              <a:avLst/>
            </a:prstGeom>
            <a:solidFill>
              <a:srgbClr val="1CABE2">
                <a:alpha val="100000"/>
              </a:srgbClr>
            </a:solidFill>
          </p:spPr>
          <p:txBody>
            <a:bodyPr/>
            <a:lstStyle/>
            <a:p/>
          </p:txBody>
        </p:sp>
        <p:sp>
          <p:nvSpPr>
            <p:cNvPr id="31" name="rc31"/>
            <p:cNvSpPr/>
            <p:nvPr/>
          </p:nvSpPr>
          <p:spPr>
            <a:xfrm>
              <a:off x="2682512" y="3184840"/>
              <a:ext cx="249522" cy="688799"/>
            </a:xfrm>
            <a:prstGeom prst="rect">
              <a:avLst/>
            </a:prstGeom>
            <a:solidFill>
              <a:srgbClr val="1CABE2">
                <a:alpha val="100000"/>
              </a:srgbClr>
            </a:solidFill>
          </p:spPr>
          <p:txBody>
            <a:bodyPr/>
            <a:lstStyle/>
            <a:p/>
          </p:txBody>
        </p:sp>
        <p:sp>
          <p:nvSpPr>
            <p:cNvPr id="32" name="rc32"/>
            <p:cNvSpPr/>
            <p:nvPr/>
          </p:nvSpPr>
          <p:spPr>
            <a:xfrm>
              <a:off x="2959759" y="3381025"/>
              <a:ext cx="249522" cy="492614"/>
            </a:xfrm>
            <a:prstGeom prst="rect">
              <a:avLst/>
            </a:prstGeom>
            <a:solidFill>
              <a:srgbClr val="1CABE2">
                <a:alpha val="100000"/>
              </a:srgbClr>
            </a:solidFill>
          </p:spPr>
          <p:txBody>
            <a:bodyPr/>
            <a:lstStyle/>
            <a:p/>
          </p:txBody>
        </p:sp>
        <p:sp>
          <p:nvSpPr>
            <p:cNvPr id="33" name="rc33"/>
            <p:cNvSpPr/>
            <p:nvPr/>
          </p:nvSpPr>
          <p:spPr>
            <a:xfrm>
              <a:off x="3237007" y="3477580"/>
              <a:ext cx="249522" cy="396059"/>
            </a:xfrm>
            <a:prstGeom prst="rect">
              <a:avLst/>
            </a:prstGeom>
            <a:solidFill>
              <a:srgbClr val="1CABE2">
                <a:alpha val="100000"/>
              </a:srgbClr>
            </a:solidFill>
          </p:spPr>
          <p:txBody>
            <a:bodyPr/>
            <a:lstStyle/>
            <a:p/>
          </p:txBody>
        </p:sp>
        <p:sp>
          <p:nvSpPr>
            <p:cNvPr id="34" name="rc34"/>
            <p:cNvSpPr/>
            <p:nvPr/>
          </p:nvSpPr>
          <p:spPr>
            <a:xfrm>
              <a:off x="3514255" y="3277090"/>
              <a:ext cx="249522" cy="596549"/>
            </a:xfrm>
            <a:prstGeom prst="rect">
              <a:avLst/>
            </a:prstGeom>
            <a:solidFill>
              <a:srgbClr val="1CABE2">
                <a:alpha val="100000"/>
              </a:srgbClr>
            </a:solidFill>
          </p:spPr>
          <p:txBody>
            <a:bodyPr/>
            <a:lstStyle/>
            <a:p/>
          </p:txBody>
        </p:sp>
        <p:sp>
          <p:nvSpPr>
            <p:cNvPr id="35" name="rc35"/>
            <p:cNvSpPr/>
            <p:nvPr/>
          </p:nvSpPr>
          <p:spPr>
            <a:xfrm>
              <a:off x="3791502" y="3774625"/>
              <a:ext cx="249522" cy="99014"/>
            </a:xfrm>
            <a:prstGeom prst="rect">
              <a:avLst/>
            </a:prstGeom>
            <a:solidFill>
              <a:srgbClr val="1CABE2">
                <a:alpha val="100000"/>
              </a:srgbClr>
            </a:solidFill>
          </p:spPr>
          <p:txBody>
            <a:bodyPr/>
            <a:lstStyle/>
            <a:p/>
          </p:txBody>
        </p:sp>
        <p:sp>
          <p:nvSpPr>
            <p:cNvPr id="36" name="rc36"/>
            <p:cNvSpPr/>
            <p:nvPr/>
          </p:nvSpPr>
          <p:spPr>
            <a:xfrm>
              <a:off x="4068750" y="3774625"/>
              <a:ext cx="249522" cy="99014"/>
            </a:xfrm>
            <a:prstGeom prst="rect">
              <a:avLst/>
            </a:prstGeom>
            <a:solidFill>
              <a:srgbClr val="1CABE2">
                <a:alpha val="100000"/>
              </a:srgbClr>
            </a:solidFill>
          </p:spPr>
          <p:txBody>
            <a:bodyPr/>
            <a:lstStyle/>
            <a:p/>
          </p:txBody>
        </p:sp>
        <p:sp>
          <p:nvSpPr>
            <p:cNvPr id="37" name="rc37"/>
            <p:cNvSpPr/>
            <p:nvPr/>
          </p:nvSpPr>
          <p:spPr>
            <a:xfrm>
              <a:off x="4345998" y="3575365"/>
              <a:ext cx="249522" cy="298274"/>
            </a:xfrm>
            <a:prstGeom prst="rect">
              <a:avLst/>
            </a:prstGeom>
            <a:solidFill>
              <a:srgbClr val="1CABE2">
                <a:alpha val="100000"/>
              </a:srgbClr>
            </a:solidFill>
          </p:spPr>
          <p:txBody>
            <a:bodyPr/>
            <a:lstStyle/>
            <a:p/>
          </p:txBody>
        </p:sp>
        <p:sp>
          <p:nvSpPr>
            <p:cNvPr id="38" name="rc38"/>
            <p:cNvSpPr/>
            <p:nvPr/>
          </p:nvSpPr>
          <p:spPr>
            <a:xfrm>
              <a:off x="4623245" y="3774010"/>
              <a:ext cx="249522" cy="99629"/>
            </a:xfrm>
            <a:prstGeom prst="rect">
              <a:avLst/>
            </a:prstGeom>
            <a:solidFill>
              <a:srgbClr val="1CABE2">
                <a:alpha val="100000"/>
              </a:srgbClr>
            </a:solidFill>
          </p:spPr>
          <p:txBody>
            <a:bodyPr/>
            <a:lstStyle/>
            <a:p/>
          </p:txBody>
        </p:sp>
        <p:sp>
          <p:nvSpPr>
            <p:cNvPr id="39" name="rc39"/>
            <p:cNvSpPr/>
            <p:nvPr/>
          </p:nvSpPr>
          <p:spPr>
            <a:xfrm>
              <a:off x="4900493" y="3670690"/>
              <a:ext cx="249522" cy="202949"/>
            </a:xfrm>
            <a:prstGeom prst="rect">
              <a:avLst/>
            </a:prstGeom>
            <a:solidFill>
              <a:srgbClr val="1CABE2">
                <a:alpha val="100000"/>
              </a:srgbClr>
            </a:solidFill>
          </p:spPr>
          <p:txBody>
            <a:bodyPr/>
            <a:lstStyle/>
            <a:p/>
          </p:txBody>
        </p:sp>
        <p:sp>
          <p:nvSpPr>
            <p:cNvPr id="40" name="rc40"/>
            <p:cNvSpPr/>
            <p:nvPr/>
          </p:nvSpPr>
          <p:spPr>
            <a:xfrm>
              <a:off x="5177741" y="3771550"/>
              <a:ext cx="249522" cy="102089"/>
            </a:xfrm>
            <a:prstGeom prst="rect">
              <a:avLst/>
            </a:prstGeom>
            <a:solidFill>
              <a:srgbClr val="1CABE2">
                <a:alpha val="100000"/>
              </a:srgbClr>
            </a:solidFill>
          </p:spPr>
          <p:txBody>
            <a:bodyPr/>
            <a:lstStyle/>
            <a:p/>
          </p:txBody>
        </p:sp>
        <p:sp>
          <p:nvSpPr>
            <p:cNvPr id="41" name="rc41"/>
            <p:cNvSpPr/>
            <p:nvPr/>
          </p:nvSpPr>
          <p:spPr>
            <a:xfrm>
              <a:off x="5454988" y="3463435"/>
              <a:ext cx="249522" cy="410204"/>
            </a:xfrm>
            <a:prstGeom prst="rect">
              <a:avLst/>
            </a:prstGeom>
            <a:solidFill>
              <a:srgbClr val="1CABE2">
                <a:alpha val="100000"/>
              </a:srgbClr>
            </a:solidFill>
          </p:spPr>
          <p:txBody>
            <a:bodyPr/>
            <a:lstStyle/>
            <a:p/>
          </p:txBody>
        </p:sp>
        <p:sp>
          <p:nvSpPr>
            <p:cNvPr id="42" name="rc42"/>
            <p:cNvSpPr/>
            <p:nvPr/>
          </p:nvSpPr>
          <p:spPr>
            <a:xfrm>
              <a:off x="5732236" y="3566140"/>
              <a:ext cx="249522" cy="307499"/>
            </a:xfrm>
            <a:prstGeom prst="rect">
              <a:avLst/>
            </a:prstGeom>
            <a:solidFill>
              <a:srgbClr val="1CABE2">
                <a:alpha val="100000"/>
              </a:srgbClr>
            </a:solidFill>
          </p:spPr>
          <p:txBody>
            <a:bodyPr/>
            <a:lstStyle/>
            <a:p/>
          </p:txBody>
        </p:sp>
        <p:sp>
          <p:nvSpPr>
            <p:cNvPr id="43" name="rc43"/>
            <p:cNvSpPr/>
            <p:nvPr/>
          </p:nvSpPr>
          <p:spPr>
            <a:xfrm>
              <a:off x="6009484" y="3567985"/>
              <a:ext cx="249522" cy="305654"/>
            </a:xfrm>
            <a:prstGeom prst="rect">
              <a:avLst/>
            </a:prstGeom>
            <a:solidFill>
              <a:srgbClr val="1CABE2">
                <a:alpha val="100000"/>
              </a:srgbClr>
            </a:solidFill>
          </p:spPr>
          <p:txBody>
            <a:bodyPr/>
            <a:lstStyle/>
            <a:p/>
          </p:txBody>
        </p:sp>
        <p:sp>
          <p:nvSpPr>
            <p:cNvPr id="44" name="rc44"/>
            <p:cNvSpPr/>
            <p:nvPr/>
          </p:nvSpPr>
          <p:spPr>
            <a:xfrm>
              <a:off x="6286731" y="3772780"/>
              <a:ext cx="249522" cy="100859"/>
            </a:xfrm>
            <a:prstGeom prst="rect">
              <a:avLst/>
            </a:prstGeom>
            <a:solidFill>
              <a:srgbClr val="1CABE2">
                <a:alpha val="100000"/>
              </a:srgbClr>
            </a:solidFill>
          </p:spPr>
          <p:txBody>
            <a:bodyPr/>
            <a:lstStyle/>
            <a:p/>
          </p:txBody>
        </p:sp>
        <p:sp>
          <p:nvSpPr>
            <p:cNvPr id="45" name="rc45"/>
            <p:cNvSpPr/>
            <p:nvPr/>
          </p:nvSpPr>
          <p:spPr>
            <a:xfrm>
              <a:off x="6563979" y="3767245"/>
              <a:ext cx="249522" cy="106394"/>
            </a:xfrm>
            <a:prstGeom prst="rect">
              <a:avLst/>
            </a:prstGeom>
            <a:solidFill>
              <a:srgbClr val="1CABE2">
                <a:alpha val="100000"/>
              </a:srgbClr>
            </a:solidFill>
          </p:spPr>
          <p:txBody>
            <a:bodyPr/>
            <a:lstStyle/>
            <a:p/>
          </p:txBody>
        </p:sp>
        <p:sp>
          <p:nvSpPr>
            <p:cNvPr id="46" name="rc46"/>
            <p:cNvSpPr/>
            <p:nvPr/>
          </p:nvSpPr>
          <p:spPr>
            <a:xfrm>
              <a:off x="6841227" y="3770320"/>
              <a:ext cx="249522" cy="103319"/>
            </a:xfrm>
            <a:prstGeom prst="rect">
              <a:avLst/>
            </a:prstGeom>
            <a:solidFill>
              <a:srgbClr val="1CABE2">
                <a:alpha val="100000"/>
              </a:srgbClr>
            </a:solidFill>
          </p:spPr>
          <p:txBody>
            <a:bodyPr/>
            <a:lstStyle/>
            <a:p/>
          </p:txBody>
        </p:sp>
        <p:sp>
          <p:nvSpPr>
            <p:cNvPr id="47" name="rc47"/>
            <p:cNvSpPr/>
            <p:nvPr/>
          </p:nvSpPr>
          <p:spPr>
            <a:xfrm>
              <a:off x="7118474" y="3667615"/>
              <a:ext cx="249522" cy="206024"/>
            </a:xfrm>
            <a:prstGeom prst="rect">
              <a:avLst/>
            </a:prstGeom>
            <a:solidFill>
              <a:srgbClr val="1CABE2">
                <a:alpha val="100000"/>
              </a:srgbClr>
            </a:solidFill>
          </p:spPr>
          <p:txBody>
            <a:bodyPr/>
            <a:lstStyle/>
            <a:p/>
          </p:txBody>
        </p:sp>
        <p:sp>
          <p:nvSpPr>
            <p:cNvPr id="48" name="rc48"/>
            <p:cNvSpPr/>
            <p:nvPr/>
          </p:nvSpPr>
          <p:spPr>
            <a:xfrm>
              <a:off x="7395722" y="3770935"/>
              <a:ext cx="249522" cy="102704"/>
            </a:xfrm>
            <a:prstGeom prst="rect">
              <a:avLst/>
            </a:prstGeom>
            <a:solidFill>
              <a:srgbClr val="1CABE2">
                <a:alpha val="100000"/>
              </a:srgbClr>
            </a:solidFill>
          </p:spPr>
          <p:txBody>
            <a:bodyPr/>
            <a:lstStyle/>
            <a:p/>
          </p:txBody>
        </p:sp>
        <p:sp>
          <p:nvSpPr>
            <p:cNvPr id="49" name="rc49"/>
            <p:cNvSpPr/>
            <p:nvPr/>
          </p:nvSpPr>
          <p:spPr>
            <a:xfrm>
              <a:off x="7672970" y="3772780"/>
              <a:ext cx="249522" cy="100859"/>
            </a:xfrm>
            <a:prstGeom prst="rect">
              <a:avLst/>
            </a:prstGeom>
            <a:solidFill>
              <a:srgbClr val="1CABE2">
                <a:alpha val="100000"/>
              </a:srgbClr>
            </a:solidFill>
          </p:spPr>
          <p:txBody>
            <a:bodyPr/>
            <a:lstStyle/>
            <a:p/>
          </p:txBody>
        </p:sp>
        <p:sp>
          <p:nvSpPr>
            <p:cNvPr id="50" name="rc50"/>
            <p:cNvSpPr/>
            <p:nvPr/>
          </p:nvSpPr>
          <p:spPr>
            <a:xfrm>
              <a:off x="7950217" y="3773395"/>
              <a:ext cx="249522" cy="100244"/>
            </a:xfrm>
            <a:prstGeom prst="rect">
              <a:avLst/>
            </a:prstGeom>
            <a:solidFill>
              <a:srgbClr val="1CABE2">
                <a:alpha val="100000"/>
              </a:srgbClr>
            </a:solidFill>
          </p:spPr>
          <p:txBody>
            <a:bodyPr/>
            <a:lstStyle/>
            <a:p/>
          </p:txBody>
        </p:sp>
        <p:sp>
          <p:nvSpPr>
            <p:cNvPr id="51" name="rc51"/>
            <p:cNvSpPr/>
            <p:nvPr/>
          </p:nvSpPr>
          <p:spPr>
            <a:xfrm>
              <a:off x="1296273" y="2440075"/>
              <a:ext cx="249522" cy="1075019"/>
            </a:xfrm>
            <a:prstGeom prst="rect">
              <a:avLst/>
            </a:prstGeom>
            <a:solidFill>
              <a:srgbClr val="B3B3B3">
                <a:alpha val="100000"/>
              </a:srgbClr>
            </a:solidFill>
          </p:spPr>
          <p:txBody>
            <a:bodyPr/>
            <a:lstStyle/>
            <a:p/>
          </p:txBody>
        </p:sp>
        <p:sp>
          <p:nvSpPr>
            <p:cNvPr id="52" name="rc52"/>
            <p:cNvSpPr/>
            <p:nvPr/>
          </p:nvSpPr>
          <p:spPr>
            <a:xfrm>
              <a:off x="1573521" y="2162710"/>
              <a:ext cx="249522" cy="1482764"/>
            </a:xfrm>
            <a:prstGeom prst="rect">
              <a:avLst/>
            </a:prstGeom>
            <a:solidFill>
              <a:srgbClr val="B3B3B3">
                <a:alpha val="100000"/>
              </a:srgbClr>
            </a:solidFill>
          </p:spPr>
          <p:txBody>
            <a:bodyPr/>
            <a:lstStyle/>
            <a:p/>
          </p:txBody>
        </p:sp>
        <p:sp>
          <p:nvSpPr>
            <p:cNvPr id="53" name="rc53"/>
            <p:cNvSpPr/>
            <p:nvPr/>
          </p:nvSpPr>
          <p:spPr>
            <a:xfrm>
              <a:off x="1850769" y="2900095"/>
              <a:ext cx="249522" cy="540584"/>
            </a:xfrm>
            <a:prstGeom prst="rect">
              <a:avLst/>
            </a:prstGeom>
            <a:solidFill>
              <a:srgbClr val="B3B3B3">
                <a:alpha val="100000"/>
              </a:srgbClr>
            </a:solidFill>
          </p:spPr>
          <p:txBody>
            <a:bodyPr/>
            <a:lstStyle/>
            <a:p/>
          </p:txBody>
        </p:sp>
        <p:sp>
          <p:nvSpPr>
            <p:cNvPr id="54" name="rc54"/>
            <p:cNvSpPr/>
            <p:nvPr/>
          </p:nvSpPr>
          <p:spPr>
            <a:xfrm>
              <a:off x="2128016" y="2840440"/>
              <a:ext cx="249522" cy="309959"/>
            </a:xfrm>
            <a:prstGeom prst="rect">
              <a:avLst/>
            </a:prstGeom>
            <a:solidFill>
              <a:srgbClr val="B3B3B3">
                <a:alpha val="100000"/>
              </a:srgbClr>
            </a:solidFill>
          </p:spPr>
          <p:txBody>
            <a:bodyPr/>
            <a:lstStyle/>
            <a:p/>
          </p:txBody>
        </p:sp>
        <p:sp>
          <p:nvSpPr>
            <p:cNvPr id="55" name="rc55"/>
            <p:cNvSpPr/>
            <p:nvPr/>
          </p:nvSpPr>
          <p:spPr>
            <a:xfrm>
              <a:off x="2405264" y="2972050"/>
              <a:ext cx="249522" cy="600854"/>
            </a:xfrm>
            <a:prstGeom prst="rect">
              <a:avLst/>
            </a:prstGeom>
            <a:solidFill>
              <a:srgbClr val="B3B3B3">
                <a:alpha val="100000"/>
              </a:srgbClr>
            </a:solidFill>
          </p:spPr>
          <p:txBody>
            <a:bodyPr/>
            <a:lstStyle/>
            <a:p/>
          </p:txBody>
        </p:sp>
        <p:sp>
          <p:nvSpPr>
            <p:cNvPr id="56" name="rc56"/>
            <p:cNvSpPr/>
            <p:nvPr/>
          </p:nvSpPr>
          <p:spPr>
            <a:xfrm>
              <a:off x="2682512" y="3184840"/>
              <a:ext cx="249522" cy="0"/>
            </a:xfrm>
            <a:prstGeom prst="rect">
              <a:avLst/>
            </a:prstGeom>
            <a:solidFill>
              <a:srgbClr val="B3B3B3">
                <a:alpha val="100000"/>
              </a:srgbClr>
            </a:solidFill>
          </p:spPr>
          <p:txBody>
            <a:bodyPr/>
            <a:lstStyle/>
            <a:p/>
          </p:txBody>
        </p:sp>
        <p:sp>
          <p:nvSpPr>
            <p:cNvPr id="57" name="rc57"/>
            <p:cNvSpPr/>
            <p:nvPr/>
          </p:nvSpPr>
          <p:spPr>
            <a:xfrm>
              <a:off x="2959759" y="3184225"/>
              <a:ext cx="249522" cy="196799"/>
            </a:xfrm>
            <a:prstGeom prst="rect">
              <a:avLst/>
            </a:prstGeom>
            <a:solidFill>
              <a:srgbClr val="B3B3B3">
                <a:alpha val="100000"/>
              </a:srgbClr>
            </a:solidFill>
          </p:spPr>
          <p:txBody>
            <a:bodyPr/>
            <a:lstStyle/>
            <a:p/>
          </p:txBody>
        </p:sp>
        <p:sp>
          <p:nvSpPr>
            <p:cNvPr id="58" name="rc58"/>
            <p:cNvSpPr/>
            <p:nvPr/>
          </p:nvSpPr>
          <p:spPr>
            <a:xfrm>
              <a:off x="3237007" y="3279550"/>
              <a:ext cx="249522" cy="198029"/>
            </a:xfrm>
            <a:prstGeom prst="rect">
              <a:avLst/>
            </a:prstGeom>
            <a:solidFill>
              <a:srgbClr val="B3B3B3">
                <a:alpha val="100000"/>
              </a:srgbClr>
            </a:solidFill>
          </p:spPr>
          <p:txBody>
            <a:bodyPr/>
            <a:lstStyle/>
            <a:p/>
          </p:txBody>
        </p:sp>
        <p:sp>
          <p:nvSpPr>
            <p:cNvPr id="59" name="rc59"/>
            <p:cNvSpPr/>
            <p:nvPr/>
          </p:nvSpPr>
          <p:spPr>
            <a:xfrm>
              <a:off x="3514255" y="3178075"/>
              <a:ext cx="249522" cy="99014"/>
            </a:xfrm>
            <a:prstGeom prst="rect">
              <a:avLst/>
            </a:prstGeom>
            <a:solidFill>
              <a:srgbClr val="B3B3B3">
                <a:alpha val="100000"/>
              </a:srgbClr>
            </a:solidFill>
          </p:spPr>
          <p:txBody>
            <a:bodyPr/>
            <a:lstStyle/>
            <a:p/>
          </p:txBody>
        </p:sp>
        <p:sp>
          <p:nvSpPr>
            <p:cNvPr id="60" name="rc60"/>
            <p:cNvSpPr/>
            <p:nvPr/>
          </p:nvSpPr>
          <p:spPr>
            <a:xfrm>
              <a:off x="3791502" y="3674995"/>
              <a:ext cx="249522" cy="99629"/>
            </a:xfrm>
            <a:prstGeom prst="rect">
              <a:avLst/>
            </a:prstGeom>
            <a:solidFill>
              <a:srgbClr val="B3B3B3">
                <a:alpha val="100000"/>
              </a:srgbClr>
            </a:solidFill>
          </p:spPr>
          <p:txBody>
            <a:bodyPr/>
            <a:lstStyle/>
            <a:p/>
          </p:txBody>
        </p:sp>
        <p:sp>
          <p:nvSpPr>
            <p:cNvPr id="61" name="rc61"/>
            <p:cNvSpPr/>
            <p:nvPr/>
          </p:nvSpPr>
          <p:spPr>
            <a:xfrm>
              <a:off x="4068750" y="3379180"/>
              <a:ext cx="249522" cy="395444"/>
            </a:xfrm>
            <a:prstGeom prst="rect">
              <a:avLst/>
            </a:prstGeom>
            <a:solidFill>
              <a:srgbClr val="B3B3B3">
                <a:alpha val="100000"/>
              </a:srgbClr>
            </a:solidFill>
          </p:spPr>
          <p:txBody>
            <a:bodyPr/>
            <a:lstStyle/>
            <a:p/>
          </p:txBody>
        </p:sp>
        <p:sp>
          <p:nvSpPr>
            <p:cNvPr id="62" name="rc62"/>
            <p:cNvSpPr/>
            <p:nvPr/>
          </p:nvSpPr>
          <p:spPr>
            <a:xfrm>
              <a:off x="4345998" y="3177460"/>
              <a:ext cx="249522" cy="397904"/>
            </a:xfrm>
            <a:prstGeom prst="rect">
              <a:avLst/>
            </a:prstGeom>
            <a:solidFill>
              <a:srgbClr val="B3B3B3">
                <a:alpha val="100000"/>
              </a:srgbClr>
            </a:solidFill>
          </p:spPr>
          <p:txBody>
            <a:bodyPr/>
            <a:lstStyle/>
            <a:p/>
          </p:txBody>
        </p:sp>
        <p:sp>
          <p:nvSpPr>
            <p:cNvPr id="63" name="rc63"/>
            <p:cNvSpPr/>
            <p:nvPr/>
          </p:nvSpPr>
          <p:spPr>
            <a:xfrm>
              <a:off x="4623245" y="3574135"/>
              <a:ext cx="249522" cy="199874"/>
            </a:xfrm>
            <a:prstGeom prst="rect">
              <a:avLst/>
            </a:prstGeom>
            <a:solidFill>
              <a:srgbClr val="B3B3B3">
                <a:alpha val="100000"/>
              </a:srgbClr>
            </a:solidFill>
          </p:spPr>
          <p:txBody>
            <a:bodyPr/>
            <a:lstStyle/>
            <a:p/>
          </p:txBody>
        </p:sp>
        <p:sp>
          <p:nvSpPr>
            <p:cNvPr id="64" name="rc64"/>
            <p:cNvSpPr/>
            <p:nvPr/>
          </p:nvSpPr>
          <p:spPr>
            <a:xfrm>
              <a:off x="4900493" y="3670690"/>
              <a:ext cx="249522" cy="0"/>
            </a:xfrm>
            <a:prstGeom prst="rect">
              <a:avLst/>
            </a:prstGeom>
            <a:solidFill>
              <a:srgbClr val="B3B3B3">
                <a:alpha val="100000"/>
              </a:srgbClr>
            </a:solidFill>
          </p:spPr>
          <p:txBody>
            <a:bodyPr/>
            <a:lstStyle/>
            <a:p/>
          </p:txBody>
        </p:sp>
        <p:sp>
          <p:nvSpPr>
            <p:cNvPr id="65" name="rc65"/>
            <p:cNvSpPr/>
            <p:nvPr/>
          </p:nvSpPr>
          <p:spPr>
            <a:xfrm>
              <a:off x="5177741" y="3668845"/>
              <a:ext cx="249522" cy="102704"/>
            </a:xfrm>
            <a:prstGeom prst="rect">
              <a:avLst/>
            </a:prstGeom>
            <a:solidFill>
              <a:srgbClr val="B3B3B3">
                <a:alpha val="100000"/>
              </a:srgbClr>
            </a:solidFill>
          </p:spPr>
          <p:txBody>
            <a:bodyPr/>
            <a:lstStyle/>
            <a:p/>
          </p:txBody>
        </p:sp>
        <p:sp>
          <p:nvSpPr>
            <p:cNvPr id="66" name="rc66"/>
            <p:cNvSpPr/>
            <p:nvPr/>
          </p:nvSpPr>
          <p:spPr>
            <a:xfrm>
              <a:off x="5454988" y="3360730"/>
              <a:ext cx="249522" cy="102704"/>
            </a:xfrm>
            <a:prstGeom prst="rect">
              <a:avLst/>
            </a:prstGeom>
            <a:solidFill>
              <a:srgbClr val="B3B3B3">
                <a:alpha val="100000"/>
              </a:srgbClr>
            </a:solidFill>
          </p:spPr>
          <p:txBody>
            <a:bodyPr/>
            <a:lstStyle/>
            <a:p/>
          </p:txBody>
        </p:sp>
        <p:sp>
          <p:nvSpPr>
            <p:cNvPr id="67" name="rc67"/>
            <p:cNvSpPr/>
            <p:nvPr/>
          </p:nvSpPr>
          <p:spPr>
            <a:xfrm>
              <a:off x="5732236" y="3566140"/>
              <a:ext cx="249522" cy="0"/>
            </a:xfrm>
            <a:prstGeom prst="rect">
              <a:avLst/>
            </a:prstGeom>
            <a:solidFill>
              <a:srgbClr val="B3B3B3">
                <a:alpha val="100000"/>
              </a:srgbClr>
            </a:solidFill>
          </p:spPr>
          <p:txBody>
            <a:bodyPr/>
            <a:lstStyle/>
            <a:p/>
          </p:txBody>
        </p:sp>
        <p:sp>
          <p:nvSpPr>
            <p:cNvPr id="68" name="rc68"/>
            <p:cNvSpPr/>
            <p:nvPr/>
          </p:nvSpPr>
          <p:spPr>
            <a:xfrm>
              <a:off x="6009484" y="3567985"/>
              <a:ext cx="249522" cy="0"/>
            </a:xfrm>
            <a:prstGeom prst="rect">
              <a:avLst/>
            </a:prstGeom>
            <a:solidFill>
              <a:srgbClr val="B3B3B3">
                <a:alpha val="100000"/>
              </a:srgbClr>
            </a:solidFill>
          </p:spPr>
          <p:txBody>
            <a:bodyPr/>
            <a:lstStyle/>
            <a:p/>
          </p:txBody>
        </p:sp>
        <p:sp>
          <p:nvSpPr>
            <p:cNvPr id="69" name="rc69"/>
            <p:cNvSpPr/>
            <p:nvPr/>
          </p:nvSpPr>
          <p:spPr>
            <a:xfrm>
              <a:off x="6286731" y="3368110"/>
              <a:ext cx="249522" cy="404669"/>
            </a:xfrm>
            <a:prstGeom prst="rect">
              <a:avLst/>
            </a:prstGeom>
            <a:solidFill>
              <a:srgbClr val="B3B3B3">
                <a:alpha val="100000"/>
              </a:srgbClr>
            </a:solidFill>
          </p:spPr>
          <p:txBody>
            <a:bodyPr/>
            <a:lstStyle/>
            <a:p/>
          </p:txBody>
        </p:sp>
        <p:sp>
          <p:nvSpPr>
            <p:cNvPr id="70" name="rc70"/>
            <p:cNvSpPr/>
            <p:nvPr/>
          </p:nvSpPr>
          <p:spPr>
            <a:xfrm>
              <a:off x="6563979" y="3767245"/>
              <a:ext cx="249522" cy="0"/>
            </a:xfrm>
            <a:prstGeom prst="rect">
              <a:avLst/>
            </a:prstGeom>
            <a:solidFill>
              <a:srgbClr val="B3B3B3">
                <a:alpha val="100000"/>
              </a:srgbClr>
            </a:solidFill>
          </p:spPr>
          <p:txBody>
            <a:bodyPr/>
            <a:lstStyle/>
            <a:p/>
          </p:txBody>
        </p:sp>
        <p:sp>
          <p:nvSpPr>
            <p:cNvPr id="71" name="rc71"/>
            <p:cNvSpPr/>
            <p:nvPr/>
          </p:nvSpPr>
          <p:spPr>
            <a:xfrm>
              <a:off x="6841227" y="3770320"/>
              <a:ext cx="249522" cy="0"/>
            </a:xfrm>
            <a:prstGeom prst="rect">
              <a:avLst/>
            </a:prstGeom>
            <a:solidFill>
              <a:srgbClr val="B3B3B3">
                <a:alpha val="100000"/>
              </a:srgbClr>
            </a:solidFill>
          </p:spPr>
          <p:txBody>
            <a:bodyPr/>
            <a:lstStyle/>
            <a:p/>
          </p:txBody>
        </p:sp>
        <p:sp>
          <p:nvSpPr>
            <p:cNvPr id="72" name="rc72"/>
            <p:cNvSpPr/>
            <p:nvPr/>
          </p:nvSpPr>
          <p:spPr>
            <a:xfrm>
              <a:off x="7118474" y="3667615"/>
              <a:ext cx="249522" cy="0"/>
            </a:xfrm>
            <a:prstGeom prst="rect">
              <a:avLst/>
            </a:prstGeom>
            <a:solidFill>
              <a:srgbClr val="B3B3B3">
                <a:alpha val="100000"/>
              </a:srgbClr>
            </a:solidFill>
          </p:spPr>
          <p:txBody>
            <a:bodyPr/>
            <a:lstStyle/>
            <a:p/>
          </p:txBody>
        </p:sp>
        <p:sp>
          <p:nvSpPr>
            <p:cNvPr id="73" name="rc73"/>
            <p:cNvSpPr/>
            <p:nvPr/>
          </p:nvSpPr>
          <p:spPr>
            <a:xfrm>
              <a:off x="7395722" y="3668230"/>
              <a:ext cx="249522" cy="102704"/>
            </a:xfrm>
            <a:prstGeom prst="rect">
              <a:avLst/>
            </a:prstGeom>
            <a:solidFill>
              <a:srgbClr val="B3B3B3">
                <a:alpha val="100000"/>
              </a:srgbClr>
            </a:solidFill>
          </p:spPr>
          <p:txBody>
            <a:bodyPr/>
            <a:lstStyle/>
            <a:p/>
          </p:txBody>
        </p:sp>
        <p:sp>
          <p:nvSpPr>
            <p:cNvPr id="74" name="rc74"/>
            <p:cNvSpPr/>
            <p:nvPr/>
          </p:nvSpPr>
          <p:spPr>
            <a:xfrm>
              <a:off x="7672970" y="3671305"/>
              <a:ext cx="249522" cy="101474"/>
            </a:xfrm>
            <a:prstGeom prst="rect">
              <a:avLst/>
            </a:prstGeom>
            <a:solidFill>
              <a:srgbClr val="B3B3B3">
                <a:alpha val="100000"/>
              </a:srgbClr>
            </a:solidFill>
          </p:spPr>
          <p:txBody>
            <a:bodyPr/>
            <a:lstStyle/>
            <a:p/>
          </p:txBody>
        </p:sp>
        <p:sp>
          <p:nvSpPr>
            <p:cNvPr id="75" name="rc75"/>
            <p:cNvSpPr/>
            <p:nvPr/>
          </p:nvSpPr>
          <p:spPr>
            <a:xfrm>
              <a:off x="7950217" y="3673765"/>
              <a:ext cx="249522" cy="99629"/>
            </a:xfrm>
            <a:prstGeom prst="rect">
              <a:avLst/>
            </a:prstGeom>
            <a:solidFill>
              <a:srgbClr val="B3B3B3">
                <a:alpha val="100000"/>
              </a:srgbClr>
            </a:solidFill>
          </p:spPr>
          <p:txBody>
            <a:bodyPr/>
            <a:lstStyle/>
            <a:p/>
          </p:txBody>
        </p:sp>
        <p:sp>
          <p:nvSpPr>
            <p:cNvPr id="76" name="pl76"/>
            <p:cNvSpPr/>
            <p:nvPr/>
          </p:nvSpPr>
          <p:spPr>
            <a:xfrm>
              <a:off x="1421035" y="1050606"/>
              <a:ext cx="6653943" cy="171092"/>
            </a:xfrm>
            <a:custGeom>
              <a:avLst/>
              <a:pathLst>
                <a:path w="6653943" h="171092">
                  <a:moveTo>
                    <a:pt x="0" y="57030"/>
                  </a:moveTo>
                  <a:lnTo>
                    <a:pt x="277247" y="28515"/>
                  </a:lnTo>
                  <a:lnTo>
                    <a:pt x="554495" y="85546"/>
                  </a:lnTo>
                  <a:lnTo>
                    <a:pt x="831742" y="171092"/>
                  </a:lnTo>
                  <a:lnTo>
                    <a:pt x="1108990" y="57030"/>
                  </a:lnTo>
                  <a:lnTo>
                    <a:pt x="1386238" y="171092"/>
                  </a:lnTo>
                  <a:lnTo>
                    <a:pt x="1663485" y="114061"/>
                  </a:lnTo>
                  <a:lnTo>
                    <a:pt x="1940733" y="85546"/>
                  </a:lnTo>
                  <a:lnTo>
                    <a:pt x="2217981" y="142577"/>
                  </a:lnTo>
                  <a:lnTo>
                    <a:pt x="2495228" y="0"/>
                  </a:lnTo>
                  <a:lnTo>
                    <a:pt x="2772476" y="0"/>
                  </a:lnTo>
                  <a:lnTo>
                    <a:pt x="3049724" y="57030"/>
                  </a:lnTo>
                  <a:lnTo>
                    <a:pt x="3326971" y="0"/>
                  </a:lnTo>
                  <a:lnTo>
                    <a:pt x="3604219" y="28515"/>
                  </a:lnTo>
                  <a:lnTo>
                    <a:pt x="3881467" y="0"/>
                  </a:lnTo>
                  <a:lnTo>
                    <a:pt x="4158714" y="85546"/>
                  </a:lnTo>
                  <a:lnTo>
                    <a:pt x="4435962" y="57030"/>
                  </a:lnTo>
                  <a:lnTo>
                    <a:pt x="4713210" y="57030"/>
                  </a:lnTo>
                  <a:lnTo>
                    <a:pt x="4990457" y="0"/>
                  </a:lnTo>
                  <a:lnTo>
                    <a:pt x="5267705" y="0"/>
                  </a:lnTo>
                  <a:lnTo>
                    <a:pt x="5544953" y="0"/>
                  </a:lnTo>
                  <a:lnTo>
                    <a:pt x="5822200" y="28515"/>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7" name="pl77"/>
            <p:cNvSpPr/>
            <p:nvPr/>
          </p:nvSpPr>
          <p:spPr>
            <a:xfrm>
              <a:off x="1421035" y="1050606"/>
              <a:ext cx="6653943" cy="399216"/>
            </a:xfrm>
            <a:custGeom>
              <a:avLst/>
              <a:pathLst>
                <a:path w="6653943" h="399216">
                  <a:moveTo>
                    <a:pt x="0" y="313670"/>
                  </a:moveTo>
                  <a:lnTo>
                    <a:pt x="277247" y="399216"/>
                  </a:lnTo>
                  <a:lnTo>
                    <a:pt x="554495" y="228123"/>
                  </a:lnTo>
                  <a:lnTo>
                    <a:pt x="831742" y="256639"/>
                  </a:lnTo>
                  <a:lnTo>
                    <a:pt x="1108990" y="228123"/>
                  </a:lnTo>
                  <a:lnTo>
                    <a:pt x="1386238" y="171092"/>
                  </a:lnTo>
                  <a:lnTo>
                    <a:pt x="1663485" y="171092"/>
                  </a:lnTo>
                  <a:lnTo>
                    <a:pt x="1940733" y="142577"/>
                  </a:lnTo>
                  <a:lnTo>
                    <a:pt x="2217981" y="171092"/>
                  </a:lnTo>
                  <a:lnTo>
                    <a:pt x="2495228" y="28515"/>
                  </a:lnTo>
                  <a:lnTo>
                    <a:pt x="2772476" y="114061"/>
                  </a:lnTo>
                  <a:lnTo>
                    <a:pt x="3049724" y="171092"/>
                  </a:lnTo>
                  <a:lnTo>
                    <a:pt x="3326971" y="57030"/>
                  </a:lnTo>
                  <a:lnTo>
                    <a:pt x="3604219" y="28515"/>
                  </a:lnTo>
                  <a:lnTo>
                    <a:pt x="3881467" y="28515"/>
                  </a:lnTo>
                  <a:lnTo>
                    <a:pt x="4158714" y="114061"/>
                  </a:lnTo>
                  <a:lnTo>
                    <a:pt x="4435962" y="57030"/>
                  </a:lnTo>
                  <a:lnTo>
                    <a:pt x="4713210" y="57030"/>
                  </a:lnTo>
                  <a:lnTo>
                    <a:pt x="4990457" y="114061"/>
                  </a:lnTo>
                  <a:lnTo>
                    <a:pt x="5267705" y="0"/>
                  </a:lnTo>
                  <a:lnTo>
                    <a:pt x="5544953" y="0"/>
                  </a:lnTo>
                  <a:lnTo>
                    <a:pt x="5822200" y="28515"/>
                  </a:lnTo>
                  <a:lnTo>
                    <a:pt x="6099448" y="28515"/>
                  </a:lnTo>
                  <a:lnTo>
                    <a:pt x="6376696" y="28515"/>
                  </a:lnTo>
                  <a:lnTo>
                    <a:pt x="6653943" y="28515"/>
                  </a:lnTo>
                </a:path>
              </a:pathLst>
            </a:custGeom>
            <a:ln w="27101" cap="flat">
              <a:solidFill>
                <a:srgbClr val="333333">
                  <a:alpha val="50196"/>
                </a:srgbClr>
              </a:solidFill>
              <a:prstDash val="solid"/>
              <a:round/>
            </a:ln>
          </p:spPr>
          <p:txBody>
            <a:bodyPr/>
            <a:lstStyle/>
            <a:p/>
          </p:txBody>
        </p:sp>
        <p:sp>
          <p:nvSpPr>
            <p:cNvPr id="78" name="tx78"/>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8" name="tx88"/>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9" name="tx89"/>
            <p:cNvSpPr/>
            <p:nvPr/>
          </p:nvSpPr>
          <p:spPr>
            <a:xfrm>
              <a:off x="801468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90" name="tx90"/>
            <p:cNvSpPr/>
            <p:nvPr/>
          </p:nvSpPr>
          <p:spPr>
            <a:xfrm>
              <a:off x="2731924" y="34901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1345686" y="32956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1345686" y="23219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93" name="tx93"/>
            <p:cNvSpPr/>
            <p:nvPr/>
          </p:nvSpPr>
          <p:spPr>
            <a:xfrm>
              <a:off x="2731924" y="30681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4" name="tx94"/>
            <p:cNvSpPr/>
            <p:nvPr/>
          </p:nvSpPr>
          <p:spPr>
            <a:xfrm>
              <a:off x="4131713" y="326246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5517951" y="324401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6581738" y="364920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6858986" y="365228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8" name="tx98"/>
            <p:cNvSpPr/>
            <p:nvPr/>
          </p:nvSpPr>
          <p:spPr>
            <a:xfrm>
              <a:off x="7136233" y="354957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9" name="tx99"/>
            <p:cNvSpPr/>
            <p:nvPr/>
          </p:nvSpPr>
          <p:spPr>
            <a:xfrm>
              <a:off x="7413481" y="355019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0" name="tx100"/>
            <p:cNvSpPr/>
            <p:nvPr/>
          </p:nvSpPr>
          <p:spPr>
            <a:xfrm>
              <a:off x="7690729" y="355326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1" name="tx101"/>
            <p:cNvSpPr/>
            <p:nvPr/>
          </p:nvSpPr>
          <p:spPr>
            <a:xfrm>
              <a:off x="7967976" y="355572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2" name="tx10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717597" y="320823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4" name="tx104"/>
            <p:cNvSpPr/>
            <p:nvPr/>
          </p:nvSpPr>
          <p:spPr>
            <a:xfrm>
              <a:off x="717597" y="25932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5" name="tx105"/>
            <p:cNvSpPr/>
            <p:nvPr/>
          </p:nvSpPr>
          <p:spPr>
            <a:xfrm>
              <a:off x="717597" y="1976457"/>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6" name="tx106"/>
            <p:cNvSpPr/>
            <p:nvPr/>
          </p:nvSpPr>
          <p:spPr>
            <a:xfrm>
              <a:off x="717597" y="1363640"/>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7" name="tx107"/>
            <p:cNvSpPr/>
            <p:nvPr/>
          </p:nvSpPr>
          <p:spPr>
            <a:xfrm>
              <a:off x="717597" y="74693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8" name="tx10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5" name="pl12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6" name="pl12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7" name="tx12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8" name="tx12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9" name="rc129"/>
            <p:cNvSpPr/>
            <p:nvPr/>
          </p:nvSpPr>
          <p:spPr>
            <a:xfrm>
              <a:off x="4663170" y="4778716"/>
              <a:ext cx="201456" cy="201456"/>
            </a:xfrm>
            <a:prstGeom prst="rect">
              <a:avLst/>
            </a:prstGeom>
            <a:solidFill>
              <a:srgbClr val="B3B3B3">
                <a:alpha val="100000"/>
              </a:srgbClr>
            </a:solidFill>
          </p:spPr>
          <p:txBody>
            <a:bodyPr/>
            <a:lstStyle/>
            <a:p/>
          </p:txBody>
        </p:sp>
        <p:sp>
          <p:nvSpPr>
            <p:cNvPr id="130" name="rc130"/>
            <p:cNvSpPr/>
            <p:nvPr/>
          </p:nvSpPr>
          <p:spPr>
            <a:xfrm>
              <a:off x="5565324" y="4778716"/>
              <a:ext cx="201456" cy="201456"/>
            </a:xfrm>
            <a:prstGeom prst="rect">
              <a:avLst/>
            </a:prstGeom>
            <a:solidFill>
              <a:srgbClr val="1CABE2">
                <a:alpha val="100000"/>
              </a:srgbClr>
            </a:solidFill>
          </p:spPr>
          <p:txBody>
            <a:bodyPr/>
            <a:lstStyle/>
            <a:p/>
          </p:txBody>
        </p:sp>
        <p:sp>
          <p:nvSpPr>
            <p:cNvPr id="131" name="tx13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2" name="tx13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3" name="tx133"/>
            <p:cNvSpPr/>
            <p:nvPr/>
          </p:nvSpPr>
          <p:spPr>
            <a:xfrm>
              <a:off x="951100" y="467611"/>
              <a:ext cx="73898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Guyana, 2000-2024</a:t>
              </a:r>
            </a:p>
          </p:txBody>
        </p:sp>
        <p:sp>
          <p:nvSpPr>
            <p:cNvPr id="134" name="pl134"/>
            <p:cNvSpPr/>
            <p:nvPr/>
          </p:nvSpPr>
          <p:spPr>
            <a:xfrm>
              <a:off x="23454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4437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5420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39459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4929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5912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50800"/>
              <a:ext cx="3630090" cy="164676"/>
            </a:xfrm>
            <a:prstGeom prst="rect">
              <a:avLst/>
            </a:prstGeom>
            <a:solidFill>
              <a:srgbClr val="1CABE2">
                <a:alpha val="100000"/>
              </a:srgbClr>
            </a:solidFill>
          </p:spPr>
          <p:txBody>
            <a:bodyPr/>
            <a:lstStyle/>
            <a:p/>
          </p:txBody>
        </p:sp>
        <p:sp>
          <p:nvSpPr>
            <p:cNvPr id="145" name="rc145"/>
            <p:cNvSpPr/>
            <p:nvPr/>
          </p:nvSpPr>
          <p:spPr>
            <a:xfrm>
              <a:off x="1296273" y="5444954"/>
              <a:ext cx="3441241" cy="164676"/>
            </a:xfrm>
            <a:prstGeom prst="rect">
              <a:avLst/>
            </a:prstGeom>
            <a:solidFill>
              <a:srgbClr val="1CABE2">
                <a:alpha val="100000"/>
              </a:srgbClr>
            </a:solidFill>
          </p:spPr>
          <p:txBody>
            <a:bodyPr/>
            <a:lstStyle/>
            <a:p/>
          </p:txBody>
        </p:sp>
        <p:sp>
          <p:nvSpPr>
            <p:cNvPr id="146" name="rc146"/>
            <p:cNvSpPr/>
            <p:nvPr/>
          </p:nvSpPr>
          <p:spPr>
            <a:xfrm>
              <a:off x="1296273" y="5239108"/>
              <a:ext cx="3420258" cy="164676"/>
            </a:xfrm>
            <a:prstGeom prst="rect">
              <a:avLst/>
            </a:prstGeom>
            <a:solidFill>
              <a:srgbClr val="1CABE2">
                <a:alpha val="100000"/>
              </a:srgbClr>
            </a:solidFill>
          </p:spPr>
          <p:txBody>
            <a:bodyPr/>
            <a:lstStyle/>
            <a:p/>
          </p:txBody>
        </p:sp>
        <p:sp>
          <p:nvSpPr>
            <p:cNvPr id="147" name="rc147"/>
            <p:cNvSpPr/>
            <p:nvPr/>
          </p:nvSpPr>
          <p:spPr>
            <a:xfrm>
              <a:off x="4926364" y="5650800"/>
              <a:ext cx="0" cy="164676"/>
            </a:xfrm>
            <a:prstGeom prst="rect">
              <a:avLst/>
            </a:prstGeom>
            <a:solidFill>
              <a:srgbClr val="B3B3B3">
                <a:alpha val="100000"/>
              </a:srgbClr>
            </a:solidFill>
          </p:spPr>
          <p:txBody>
            <a:bodyPr/>
            <a:lstStyle/>
            <a:p/>
          </p:txBody>
        </p:sp>
        <p:sp>
          <p:nvSpPr>
            <p:cNvPr id="148" name="rc148"/>
            <p:cNvSpPr/>
            <p:nvPr/>
          </p:nvSpPr>
          <p:spPr>
            <a:xfrm>
              <a:off x="4737515" y="5444954"/>
              <a:ext cx="3462224" cy="164676"/>
            </a:xfrm>
            <a:prstGeom prst="rect">
              <a:avLst/>
            </a:prstGeom>
            <a:solidFill>
              <a:srgbClr val="B3B3B3">
                <a:alpha val="100000"/>
              </a:srgbClr>
            </a:solidFill>
          </p:spPr>
          <p:txBody>
            <a:bodyPr/>
            <a:lstStyle/>
            <a:p/>
          </p:txBody>
        </p:sp>
        <p:sp>
          <p:nvSpPr>
            <p:cNvPr id="149" name="rc149"/>
            <p:cNvSpPr/>
            <p:nvPr/>
          </p:nvSpPr>
          <p:spPr>
            <a:xfrm>
              <a:off x="4716532" y="5239108"/>
              <a:ext cx="3399275" cy="164676"/>
            </a:xfrm>
            <a:prstGeom prst="rect">
              <a:avLst/>
            </a:prstGeom>
            <a:solidFill>
              <a:srgbClr val="B3B3B3">
                <a:alpha val="100000"/>
              </a:srgbClr>
            </a:solidFill>
          </p:spPr>
          <p:txBody>
            <a:bodyPr/>
            <a:lstStyle/>
            <a:p/>
          </p:txBody>
        </p:sp>
        <p:sp>
          <p:nvSpPr>
            <p:cNvPr id="150" name="tx150"/>
            <p:cNvSpPr/>
            <p:nvPr/>
          </p:nvSpPr>
          <p:spPr>
            <a:xfrm>
              <a:off x="5056591"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1" name="tx151"/>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8246035"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327805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8" name="tx158"/>
            <p:cNvSpPr/>
            <p:nvPr/>
          </p:nvSpPr>
          <p:spPr>
            <a:xfrm>
              <a:off x="537636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7474686"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0" name="tx160"/>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1" name="tx16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3" name="tx16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Guyana.
In 2024, DTP1 coverage in Guyana remained constant 99%. There were &lt;200 children who missed out on any DTP vaccination (zero-dose children).
DTP3 coverage remained constant at 98% in 2024, leaving &lt;500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71421"/>
            </a:xfrm>
            <a:custGeom>
              <a:avLst/>
              <a:pathLst>
                <a:path w="3418439" h="171421">
                  <a:moveTo>
                    <a:pt x="0" y="57140"/>
                  </a:moveTo>
                  <a:lnTo>
                    <a:pt x="142434" y="28570"/>
                  </a:lnTo>
                  <a:lnTo>
                    <a:pt x="284869" y="85710"/>
                  </a:lnTo>
                  <a:lnTo>
                    <a:pt x="427304" y="171421"/>
                  </a:lnTo>
                  <a:lnTo>
                    <a:pt x="569739" y="57140"/>
                  </a:lnTo>
                  <a:lnTo>
                    <a:pt x="712174" y="171421"/>
                  </a:lnTo>
                  <a:lnTo>
                    <a:pt x="854609" y="114281"/>
                  </a:lnTo>
                  <a:lnTo>
                    <a:pt x="997044" y="85710"/>
                  </a:lnTo>
                  <a:lnTo>
                    <a:pt x="1139479" y="142851"/>
                  </a:lnTo>
                  <a:lnTo>
                    <a:pt x="1281914" y="0"/>
                  </a:lnTo>
                  <a:lnTo>
                    <a:pt x="1424349" y="0"/>
                  </a:lnTo>
                  <a:lnTo>
                    <a:pt x="1566784" y="57140"/>
                  </a:lnTo>
                  <a:lnTo>
                    <a:pt x="1709219" y="0"/>
                  </a:lnTo>
                  <a:lnTo>
                    <a:pt x="1851654" y="28570"/>
                  </a:lnTo>
                  <a:lnTo>
                    <a:pt x="1994089" y="0"/>
                  </a:lnTo>
                  <a:lnTo>
                    <a:pt x="2136524" y="85710"/>
                  </a:lnTo>
                  <a:lnTo>
                    <a:pt x="2278959" y="57140"/>
                  </a:lnTo>
                  <a:lnTo>
                    <a:pt x="2421394" y="57140"/>
                  </a:lnTo>
                  <a:lnTo>
                    <a:pt x="2563829" y="0"/>
                  </a:lnTo>
                  <a:lnTo>
                    <a:pt x="2706264" y="0"/>
                  </a:lnTo>
                  <a:lnTo>
                    <a:pt x="2848699" y="0"/>
                  </a:lnTo>
                  <a:lnTo>
                    <a:pt x="2991134" y="2857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71421"/>
            </a:xfrm>
            <a:custGeom>
              <a:avLst/>
              <a:pathLst>
                <a:path w="3418439" h="171421">
                  <a:moveTo>
                    <a:pt x="0" y="57140"/>
                  </a:moveTo>
                  <a:lnTo>
                    <a:pt x="142434" y="28570"/>
                  </a:lnTo>
                  <a:lnTo>
                    <a:pt x="284869" y="85710"/>
                  </a:lnTo>
                  <a:lnTo>
                    <a:pt x="427304" y="171421"/>
                  </a:lnTo>
                  <a:lnTo>
                    <a:pt x="569739" y="57140"/>
                  </a:lnTo>
                  <a:lnTo>
                    <a:pt x="712174" y="171421"/>
                  </a:lnTo>
                  <a:lnTo>
                    <a:pt x="854609" y="114281"/>
                  </a:lnTo>
                  <a:lnTo>
                    <a:pt x="997044" y="85710"/>
                  </a:lnTo>
                  <a:lnTo>
                    <a:pt x="1139479" y="142851"/>
                  </a:lnTo>
                  <a:lnTo>
                    <a:pt x="1281914" y="0"/>
                  </a:lnTo>
                  <a:lnTo>
                    <a:pt x="1424349" y="0"/>
                  </a:lnTo>
                  <a:lnTo>
                    <a:pt x="1566784" y="57140"/>
                  </a:lnTo>
                  <a:lnTo>
                    <a:pt x="1709219" y="0"/>
                  </a:lnTo>
                  <a:lnTo>
                    <a:pt x="1851654" y="28570"/>
                  </a:lnTo>
                  <a:lnTo>
                    <a:pt x="1994089" y="0"/>
                  </a:lnTo>
                  <a:lnTo>
                    <a:pt x="2136524" y="85710"/>
                  </a:lnTo>
                  <a:lnTo>
                    <a:pt x="2278959" y="57140"/>
                  </a:lnTo>
                  <a:lnTo>
                    <a:pt x="2421394" y="57140"/>
                  </a:lnTo>
                  <a:lnTo>
                    <a:pt x="2563829" y="0"/>
                  </a:lnTo>
                  <a:lnTo>
                    <a:pt x="2706264" y="0"/>
                  </a:lnTo>
                  <a:lnTo>
                    <a:pt x="2848699" y="0"/>
                  </a:lnTo>
                  <a:lnTo>
                    <a:pt x="2991134" y="2857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71421"/>
            </a:xfrm>
            <a:custGeom>
              <a:avLst/>
              <a:pathLst>
                <a:path w="3418439" h="171421">
                  <a:moveTo>
                    <a:pt x="0" y="57140"/>
                  </a:moveTo>
                  <a:lnTo>
                    <a:pt x="142434" y="28570"/>
                  </a:lnTo>
                  <a:lnTo>
                    <a:pt x="284869" y="85710"/>
                  </a:lnTo>
                  <a:lnTo>
                    <a:pt x="427304" y="171421"/>
                  </a:lnTo>
                  <a:lnTo>
                    <a:pt x="569739" y="57140"/>
                  </a:lnTo>
                  <a:lnTo>
                    <a:pt x="712174" y="171421"/>
                  </a:lnTo>
                  <a:lnTo>
                    <a:pt x="854609" y="114281"/>
                  </a:lnTo>
                  <a:lnTo>
                    <a:pt x="997044" y="85710"/>
                  </a:lnTo>
                  <a:lnTo>
                    <a:pt x="1139479" y="142851"/>
                  </a:lnTo>
                  <a:lnTo>
                    <a:pt x="1281914" y="0"/>
                  </a:lnTo>
                  <a:lnTo>
                    <a:pt x="1424349" y="0"/>
                  </a:lnTo>
                  <a:lnTo>
                    <a:pt x="1566784" y="57140"/>
                  </a:lnTo>
                  <a:lnTo>
                    <a:pt x="1709219" y="0"/>
                  </a:lnTo>
                  <a:lnTo>
                    <a:pt x="1851654" y="28570"/>
                  </a:lnTo>
                  <a:lnTo>
                    <a:pt x="1994089" y="0"/>
                  </a:lnTo>
                  <a:lnTo>
                    <a:pt x="2136524" y="85710"/>
                  </a:lnTo>
                  <a:lnTo>
                    <a:pt x="2278959" y="57140"/>
                  </a:lnTo>
                  <a:lnTo>
                    <a:pt x="2421394" y="57140"/>
                  </a:lnTo>
                  <a:lnTo>
                    <a:pt x="2563829" y="0"/>
                  </a:lnTo>
                  <a:lnTo>
                    <a:pt x="2706264" y="0"/>
                  </a:lnTo>
                  <a:lnTo>
                    <a:pt x="2848699" y="0"/>
                  </a:lnTo>
                  <a:lnTo>
                    <a:pt x="2991134" y="2857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80231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0" name="tx60"/>
            <p:cNvSpPr/>
            <p:nvPr/>
          </p:nvSpPr>
          <p:spPr>
            <a:xfrm>
              <a:off x="28321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85848" y="471005"/>
              <a:ext cx="2490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Guyana,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3038008"/>
              <a:ext cx="3418439" cy="620664"/>
            </a:xfrm>
            <a:custGeom>
              <a:avLst/>
              <a:pathLst>
                <a:path w="3418439" h="620664">
                  <a:moveTo>
                    <a:pt x="0" y="206888"/>
                  </a:moveTo>
                  <a:lnTo>
                    <a:pt x="142434" y="103444"/>
                  </a:lnTo>
                  <a:lnTo>
                    <a:pt x="284869" y="310332"/>
                  </a:lnTo>
                  <a:lnTo>
                    <a:pt x="427304" y="620664"/>
                  </a:lnTo>
                  <a:lnTo>
                    <a:pt x="569739" y="206888"/>
                  </a:lnTo>
                  <a:lnTo>
                    <a:pt x="712174" y="620664"/>
                  </a:lnTo>
                  <a:lnTo>
                    <a:pt x="854609" y="413776"/>
                  </a:lnTo>
                  <a:lnTo>
                    <a:pt x="997044" y="310332"/>
                  </a:lnTo>
                  <a:lnTo>
                    <a:pt x="1139479" y="517220"/>
                  </a:lnTo>
                  <a:lnTo>
                    <a:pt x="1281914" y="0"/>
                  </a:lnTo>
                  <a:lnTo>
                    <a:pt x="1424349" y="0"/>
                  </a:lnTo>
                  <a:lnTo>
                    <a:pt x="1566784" y="206888"/>
                  </a:lnTo>
                  <a:lnTo>
                    <a:pt x="1709219" y="0"/>
                  </a:lnTo>
                  <a:lnTo>
                    <a:pt x="1851654" y="103444"/>
                  </a:lnTo>
                  <a:lnTo>
                    <a:pt x="1994089" y="0"/>
                  </a:lnTo>
                  <a:lnTo>
                    <a:pt x="2136524" y="310332"/>
                  </a:lnTo>
                  <a:lnTo>
                    <a:pt x="2278959" y="206888"/>
                  </a:lnTo>
                  <a:lnTo>
                    <a:pt x="2421394" y="206888"/>
                  </a:lnTo>
                  <a:lnTo>
                    <a:pt x="2563829" y="0"/>
                  </a:lnTo>
                  <a:lnTo>
                    <a:pt x="2706264" y="0"/>
                  </a:lnTo>
                  <a:lnTo>
                    <a:pt x="2848699" y="0"/>
                  </a:lnTo>
                  <a:lnTo>
                    <a:pt x="2991134" y="103444"/>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3038008"/>
              <a:ext cx="3418439" cy="620664"/>
            </a:xfrm>
            <a:custGeom>
              <a:avLst/>
              <a:pathLst>
                <a:path w="3418439" h="620664">
                  <a:moveTo>
                    <a:pt x="0" y="206888"/>
                  </a:moveTo>
                  <a:lnTo>
                    <a:pt x="142434" y="103444"/>
                  </a:lnTo>
                  <a:lnTo>
                    <a:pt x="284869" y="310332"/>
                  </a:lnTo>
                  <a:lnTo>
                    <a:pt x="427304" y="620664"/>
                  </a:lnTo>
                  <a:lnTo>
                    <a:pt x="569739" y="206888"/>
                  </a:lnTo>
                  <a:lnTo>
                    <a:pt x="712174" y="620664"/>
                  </a:lnTo>
                  <a:lnTo>
                    <a:pt x="854609" y="413776"/>
                  </a:lnTo>
                  <a:lnTo>
                    <a:pt x="997044" y="310332"/>
                  </a:lnTo>
                  <a:lnTo>
                    <a:pt x="1139479" y="517220"/>
                  </a:lnTo>
                  <a:lnTo>
                    <a:pt x="1281914" y="0"/>
                  </a:lnTo>
                  <a:lnTo>
                    <a:pt x="1424349" y="0"/>
                  </a:lnTo>
                  <a:lnTo>
                    <a:pt x="1566784" y="206888"/>
                  </a:lnTo>
                  <a:lnTo>
                    <a:pt x="1709219" y="0"/>
                  </a:lnTo>
                  <a:lnTo>
                    <a:pt x="1851654" y="103444"/>
                  </a:lnTo>
                  <a:lnTo>
                    <a:pt x="1994089" y="0"/>
                  </a:lnTo>
                  <a:lnTo>
                    <a:pt x="2136524" y="310332"/>
                  </a:lnTo>
                  <a:lnTo>
                    <a:pt x="2278959" y="206888"/>
                  </a:lnTo>
                  <a:lnTo>
                    <a:pt x="2421394" y="206888"/>
                  </a:lnTo>
                  <a:lnTo>
                    <a:pt x="2563829" y="0"/>
                  </a:lnTo>
                  <a:lnTo>
                    <a:pt x="2706264" y="0"/>
                  </a:lnTo>
                  <a:lnTo>
                    <a:pt x="2848699" y="0"/>
                  </a:lnTo>
                  <a:lnTo>
                    <a:pt x="2991134" y="103444"/>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303394"/>
            </a:xfrm>
            <a:custGeom>
              <a:avLst/>
              <a:pathLst>
                <a:path w="0" h="1303394">
                  <a:moveTo>
                    <a:pt x="0" y="130339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406838"/>
            </a:xfrm>
            <a:custGeom>
              <a:avLst/>
              <a:pathLst>
                <a:path w="0" h="1406838">
                  <a:moveTo>
                    <a:pt x="0" y="140683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3038008"/>
              <a:ext cx="3418439" cy="620664"/>
            </a:xfrm>
            <a:custGeom>
              <a:avLst/>
              <a:pathLst>
                <a:path w="3418439" h="620664">
                  <a:moveTo>
                    <a:pt x="0" y="206888"/>
                  </a:moveTo>
                  <a:lnTo>
                    <a:pt x="142434" y="103444"/>
                  </a:lnTo>
                  <a:lnTo>
                    <a:pt x="284869" y="310332"/>
                  </a:lnTo>
                  <a:lnTo>
                    <a:pt x="427304" y="620664"/>
                  </a:lnTo>
                  <a:lnTo>
                    <a:pt x="569739" y="206888"/>
                  </a:lnTo>
                  <a:lnTo>
                    <a:pt x="712174" y="620664"/>
                  </a:lnTo>
                  <a:lnTo>
                    <a:pt x="854609" y="413776"/>
                  </a:lnTo>
                  <a:lnTo>
                    <a:pt x="997044" y="310332"/>
                  </a:lnTo>
                  <a:lnTo>
                    <a:pt x="1139479" y="517220"/>
                  </a:lnTo>
                  <a:lnTo>
                    <a:pt x="1281914" y="0"/>
                  </a:lnTo>
                  <a:lnTo>
                    <a:pt x="1424349" y="0"/>
                  </a:lnTo>
                  <a:lnTo>
                    <a:pt x="1566784" y="206888"/>
                  </a:lnTo>
                  <a:lnTo>
                    <a:pt x="1709219" y="0"/>
                  </a:lnTo>
                  <a:lnTo>
                    <a:pt x="1851654" y="103444"/>
                  </a:lnTo>
                  <a:lnTo>
                    <a:pt x="1994089" y="0"/>
                  </a:lnTo>
                  <a:lnTo>
                    <a:pt x="2136524" y="310332"/>
                  </a:lnTo>
                  <a:lnTo>
                    <a:pt x="2278959" y="206888"/>
                  </a:lnTo>
                  <a:lnTo>
                    <a:pt x="2421394" y="206888"/>
                  </a:lnTo>
                  <a:lnTo>
                    <a:pt x="2563829" y="0"/>
                  </a:lnTo>
                  <a:lnTo>
                    <a:pt x="2706264" y="0"/>
                  </a:lnTo>
                  <a:lnTo>
                    <a:pt x="2848699" y="0"/>
                  </a:lnTo>
                  <a:lnTo>
                    <a:pt x="2991134" y="103444"/>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9" name="tx89"/>
            <p:cNvSpPr/>
            <p:nvPr/>
          </p:nvSpPr>
          <p:spPr>
            <a:xfrm>
              <a:off x="5367266"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79440" y="18596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80966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03790" y="185963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375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05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05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85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209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77689" y="480231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14" name="tx114"/>
            <p:cNvSpPr/>
            <p:nvPr/>
          </p:nvSpPr>
          <p:spPr>
            <a:xfrm>
              <a:off x="71256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806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752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4912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073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7233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332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492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6653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1CABE2">
                <a:alpha val="80000"/>
              </a:srgbClr>
            </a:solidFill>
          </p:spPr>
          <p:txBody>
            <a:bodyPr/>
            <a:lstStyle/>
            <a:p/>
          </p:txBody>
        </p:sp>
        <p:sp>
          <p:nvSpPr>
            <p:cNvPr id="129" name="rc129"/>
            <p:cNvSpPr/>
            <p:nvPr/>
          </p:nvSpPr>
          <p:spPr>
            <a:xfrm>
              <a:off x="1317178" y="5637654"/>
              <a:ext cx="6940674" cy="149993"/>
            </a:xfrm>
            <a:prstGeom prst="rect">
              <a:avLst/>
            </a:prstGeom>
            <a:solidFill>
              <a:srgbClr val="1CABE2">
                <a:alpha val="80000"/>
              </a:srgbClr>
            </a:solidFill>
          </p:spPr>
          <p:txBody>
            <a:bodyPr/>
            <a:lstStyle/>
            <a:p/>
          </p:txBody>
        </p:sp>
        <p:sp>
          <p:nvSpPr>
            <p:cNvPr id="130" name="rc130"/>
            <p:cNvSpPr/>
            <p:nvPr/>
          </p:nvSpPr>
          <p:spPr>
            <a:xfrm>
              <a:off x="1317178" y="5450161"/>
              <a:ext cx="6898353"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27784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531621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74322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Guyana (99%) was 10 percentage points higher than the global average (89%) and 14 percentage points higher than the average across all LACR countries (85%).
National DTP1 coverage was the same as in 2019 (99%).
The number of zero-dose children remained approximately the same (&lt;200)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Guyana ranked number 26 out of 32 countries for lowest DTP1 coverage (based on tied ranks).
Guyana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F26A21">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Guyana ranked number 26 out of 32 countries with &lt;500 zero-dose children.
In 2024, Guyana ranked number 25 out of 32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2576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2621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2667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2712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259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2644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2689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2917211"/>
              <a:ext cx="204851" cy="1708324"/>
            </a:xfrm>
            <a:prstGeom prst="rect">
              <a:avLst/>
            </a:prstGeom>
            <a:solidFill>
              <a:srgbClr val="80BD41">
                <a:alpha val="100000"/>
              </a:srgbClr>
            </a:solidFill>
          </p:spPr>
          <p:txBody>
            <a:bodyPr/>
            <a:lstStyle/>
            <a:p/>
          </p:txBody>
        </p:sp>
        <p:sp>
          <p:nvSpPr>
            <p:cNvPr id="26" name="rc26"/>
            <p:cNvSpPr/>
            <p:nvPr/>
          </p:nvSpPr>
          <p:spPr>
            <a:xfrm>
              <a:off x="1271992" y="2684217"/>
              <a:ext cx="204851" cy="58273"/>
            </a:xfrm>
            <a:prstGeom prst="rect">
              <a:avLst/>
            </a:prstGeom>
            <a:solidFill>
              <a:srgbClr val="0058AB">
                <a:alpha val="100000"/>
              </a:srgbClr>
            </a:solidFill>
          </p:spPr>
          <p:txBody>
            <a:bodyPr/>
            <a:lstStyle/>
            <a:p/>
          </p:txBody>
        </p:sp>
        <p:sp>
          <p:nvSpPr>
            <p:cNvPr id="27" name="rc27"/>
            <p:cNvSpPr/>
            <p:nvPr/>
          </p:nvSpPr>
          <p:spPr>
            <a:xfrm>
              <a:off x="1271992" y="2742490"/>
              <a:ext cx="204851" cy="174720"/>
            </a:xfrm>
            <a:prstGeom prst="rect">
              <a:avLst/>
            </a:prstGeom>
            <a:solidFill>
              <a:srgbClr val="1CABE2">
                <a:alpha val="100000"/>
              </a:srgbClr>
            </a:solidFill>
          </p:spPr>
          <p:txBody>
            <a:bodyPr/>
            <a:lstStyle/>
            <a:p/>
          </p:txBody>
        </p:sp>
        <p:sp>
          <p:nvSpPr>
            <p:cNvPr id="28" name="rc28"/>
            <p:cNvSpPr/>
            <p:nvPr/>
          </p:nvSpPr>
          <p:spPr>
            <a:xfrm>
              <a:off x="1499604" y="3050051"/>
              <a:ext cx="204851" cy="1575484"/>
            </a:xfrm>
            <a:prstGeom prst="rect">
              <a:avLst/>
            </a:prstGeom>
            <a:solidFill>
              <a:srgbClr val="80BD41">
                <a:alpha val="100000"/>
              </a:srgbClr>
            </a:solidFill>
          </p:spPr>
          <p:txBody>
            <a:bodyPr/>
            <a:lstStyle/>
            <a:p/>
          </p:txBody>
        </p:sp>
        <p:sp>
          <p:nvSpPr>
            <p:cNvPr id="29" name="rc29"/>
            <p:cNvSpPr/>
            <p:nvPr/>
          </p:nvSpPr>
          <p:spPr>
            <a:xfrm>
              <a:off x="1499604" y="2771977"/>
              <a:ext cx="204851" cy="37083"/>
            </a:xfrm>
            <a:prstGeom prst="rect">
              <a:avLst/>
            </a:prstGeom>
            <a:solidFill>
              <a:srgbClr val="0058AB">
                <a:alpha val="100000"/>
              </a:srgbClr>
            </a:solidFill>
          </p:spPr>
          <p:txBody>
            <a:bodyPr/>
            <a:lstStyle/>
            <a:p/>
          </p:txBody>
        </p:sp>
        <p:sp>
          <p:nvSpPr>
            <p:cNvPr id="30" name="rc30"/>
            <p:cNvSpPr/>
            <p:nvPr/>
          </p:nvSpPr>
          <p:spPr>
            <a:xfrm>
              <a:off x="1499604" y="2809060"/>
              <a:ext cx="204851" cy="240990"/>
            </a:xfrm>
            <a:prstGeom prst="rect">
              <a:avLst/>
            </a:prstGeom>
            <a:solidFill>
              <a:srgbClr val="1CABE2">
                <a:alpha val="100000"/>
              </a:srgbClr>
            </a:solidFill>
          </p:spPr>
          <p:txBody>
            <a:bodyPr/>
            <a:lstStyle/>
            <a:p/>
          </p:txBody>
        </p:sp>
        <p:sp>
          <p:nvSpPr>
            <p:cNvPr id="31" name="rc31"/>
            <p:cNvSpPr/>
            <p:nvPr/>
          </p:nvSpPr>
          <p:spPr>
            <a:xfrm>
              <a:off x="1727217" y="3025462"/>
              <a:ext cx="204851" cy="1600073"/>
            </a:xfrm>
            <a:prstGeom prst="rect">
              <a:avLst/>
            </a:prstGeom>
            <a:solidFill>
              <a:srgbClr val="80BD41">
                <a:alpha val="100000"/>
              </a:srgbClr>
            </a:solidFill>
          </p:spPr>
          <p:txBody>
            <a:bodyPr/>
            <a:lstStyle/>
            <a:p/>
          </p:txBody>
        </p:sp>
        <p:sp>
          <p:nvSpPr>
            <p:cNvPr id="32" name="rc32"/>
            <p:cNvSpPr/>
            <p:nvPr/>
          </p:nvSpPr>
          <p:spPr>
            <a:xfrm>
              <a:off x="1727217" y="2867234"/>
              <a:ext cx="204851" cy="70368"/>
            </a:xfrm>
            <a:prstGeom prst="rect">
              <a:avLst/>
            </a:prstGeom>
            <a:solidFill>
              <a:srgbClr val="0058AB">
                <a:alpha val="100000"/>
              </a:srgbClr>
            </a:solidFill>
          </p:spPr>
          <p:txBody>
            <a:bodyPr/>
            <a:lstStyle/>
            <a:p/>
          </p:txBody>
        </p:sp>
        <p:sp>
          <p:nvSpPr>
            <p:cNvPr id="33" name="rc33"/>
            <p:cNvSpPr/>
            <p:nvPr/>
          </p:nvSpPr>
          <p:spPr>
            <a:xfrm>
              <a:off x="1727217" y="2937602"/>
              <a:ext cx="204851" cy="87860"/>
            </a:xfrm>
            <a:prstGeom prst="rect">
              <a:avLst/>
            </a:prstGeom>
            <a:solidFill>
              <a:srgbClr val="1CABE2">
                <a:alpha val="100000"/>
              </a:srgbClr>
            </a:solidFill>
          </p:spPr>
          <p:txBody>
            <a:bodyPr/>
            <a:lstStyle/>
            <a:p/>
          </p:txBody>
        </p:sp>
        <p:sp>
          <p:nvSpPr>
            <p:cNvPr id="34" name="rc34"/>
            <p:cNvSpPr/>
            <p:nvPr/>
          </p:nvSpPr>
          <p:spPr>
            <a:xfrm>
              <a:off x="1954829" y="3113822"/>
              <a:ext cx="204851" cy="1511713"/>
            </a:xfrm>
            <a:prstGeom prst="rect">
              <a:avLst/>
            </a:prstGeom>
            <a:solidFill>
              <a:srgbClr val="80BD41">
                <a:alpha val="100000"/>
              </a:srgbClr>
            </a:solidFill>
          </p:spPr>
          <p:txBody>
            <a:bodyPr/>
            <a:lstStyle/>
            <a:p/>
          </p:txBody>
        </p:sp>
        <p:sp>
          <p:nvSpPr>
            <p:cNvPr id="35" name="rc35"/>
            <p:cNvSpPr/>
            <p:nvPr/>
          </p:nvSpPr>
          <p:spPr>
            <a:xfrm>
              <a:off x="1954829" y="2945898"/>
              <a:ext cx="204851" cy="117546"/>
            </a:xfrm>
            <a:prstGeom prst="rect">
              <a:avLst/>
            </a:prstGeom>
            <a:solidFill>
              <a:srgbClr val="0058AB">
                <a:alpha val="100000"/>
              </a:srgbClr>
            </a:solidFill>
          </p:spPr>
          <p:txBody>
            <a:bodyPr/>
            <a:lstStyle/>
            <a:p/>
          </p:txBody>
        </p:sp>
        <p:sp>
          <p:nvSpPr>
            <p:cNvPr id="36" name="rc36"/>
            <p:cNvSpPr/>
            <p:nvPr/>
          </p:nvSpPr>
          <p:spPr>
            <a:xfrm>
              <a:off x="1954829" y="3063444"/>
              <a:ext cx="204851" cy="50377"/>
            </a:xfrm>
            <a:prstGeom prst="rect">
              <a:avLst/>
            </a:prstGeom>
            <a:solidFill>
              <a:srgbClr val="1CABE2">
                <a:alpha val="100000"/>
              </a:srgbClr>
            </a:solidFill>
          </p:spPr>
          <p:txBody>
            <a:bodyPr/>
            <a:lstStyle/>
            <a:p/>
          </p:txBody>
        </p:sp>
        <p:sp>
          <p:nvSpPr>
            <p:cNvPr id="37" name="rc37"/>
            <p:cNvSpPr/>
            <p:nvPr/>
          </p:nvSpPr>
          <p:spPr>
            <a:xfrm>
              <a:off x="2182442" y="3143408"/>
              <a:ext cx="204851" cy="1482126"/>
            </a:xfrm>
            <a:prstGeom prst="rect">
              <a:avLst/>
            </a:prstGeom>
            <a:solidFill>
              <a:srgbClr val="80BD41">
                <a:alpha val="100000"/>
              </a:srgbClr>
            </a:solidFill>
          </p:spPr>
          <p:txBody>
            <a:bodyPr/>
            <a:lstStyle/>
            <a:p/>
          </p:txBody>
        </p:sp>
        <p:sp>
          <p:nvSpPr>
            <p:cNvPr id="38" name="rc38"/>
            <p:cNvSpPr/>
            <p:nvPr/>
          </p:nvSpPr>
          <p:spPr>
            <a:xfrm>
              <a:off x="2182442" y="2996875"/>
              <a:ext cx="204851" cy="48877"/>
            </a:xfrm>
            <a:prstGeom prst="rect">
              <a:avLst/>
            </a:prstGeom>
            <a:solidFill>
              <a:srgbClr val="0058AB">
                <a:alpha val="100000"/>
              </a:srgbClr>
            </a:solidFill>
          </p:spPr>
          <p:txBody>
            <a:bodyPr/>
            <a:lstStyle/>
            <a:p/>
          </p:txBody>
        </p:sp>
        <p:sp>
          <p:nvSpPr>
            <p:cNvPr id="39" name="rc39"/>
            <p:cNvSpPr/>
            <p:nvPr/>
          </p:nvSpPr>
          <p:spPr>
            <a:xfrm>
              <a:off x="2182442" y="3045752"/>
              <a:ext cx="204851" cy="97655"/>
            </a:xfrm>
            <a:prstGeom prst="rect">
              <a:avLst/>
            </a:prstGeom>
            <a:solidFill>
              <a:srgbClr val="1CABE2">
                <a:alpha val="100000"/>
              </a:srgbClr>
            </a:solidFill>
          </p:spPr>
          <p:txBody>
            <a:bodyPr/>
            <a:lstStyle/>
            <a:p/>
          </p:txBody>
        </p:sp>
        <p:sp>
          <p:nvSpPr>
            <p:cNvPr id="40" name="rc40"/>
            <p:cNvSpPr/>
            <p:nvPr/>
          </p:nvSpPr>
          <p:spPr>
            <a:xfrm>
              <a:off x="2410055" y="3138011"/>
              <a:ext cx="204851" cy="1487524"/>
            </a:xfrm>
            <a:prstGeom prst="rect">
              <a:avLst/>
            </a:prstGeom>
            <a:solidFill>
              <a:srgbClr val="80BD41">
                <a:alpha val="100000"/>
              </a:srgbClr>
            </a:solidFill>
          </p:spPr>
          <p:txBody>
            <a:bodyPr/>
            <a:lstStyle/>
            <a:p/>
          </p:txBody>
        </p:sp>
        <p:sp>
          <p:nvSpPr>
            <p:cNvPr id="41" name="rc41"/>
            <p:cNvSpPr/>
            <p:nvPr/>
          </p:nvSpPr>
          <p:spPr>
            <a:xfrm>
              <a:off x="2410055" y="3026061"/>
              <a:ext cx="204851" cy="111949"/>
            </a:xfrm>
            <a:prstGeom prst="rect">
              <a:avLst/>
            </a:prstGeom>
            <a:solidFill>
              <a:srgbClr val="0058AB">
                <a:alpha val="100000"/>
              </a:srgbClr>
            </a:solidFill>
          </p:spPr>
          <p:txBody>
            <a:bodyPr/>
            <a:lstStyle/>
            <a:p/>
          </p:txBody>
        </p:sp>
        <p:sp>
          <p:nvSpPr>
            <p:cNvPr id="42" name="rc42"/>
            <p:cNvSpPr/>
            <p:nvPr/>
          </p:nvSpPr>
          <p:spPr>
            <a:xfrm>
              <a:off x="2410055" y="3138011"/>
              <a:ext cx="204851" cy="0"/>
            </a:xfrm>
            <a:prstGeom prst="rect">
              <a:avLst/>
            </a:prstGeom>
            <a:solidFill>
              <a:srgbClr val="1CABE2">
                <a:alpha val="100000"/>
              </a:srgbClr>
            </a:solidFill>
          </p:spPr>
          <p:txBody>
            <a:bodyPr/>
            <a:lstStyle/>
            <a:p/>
          </p:txBody>
        </p:sp>
        <p:sp>
          <p:nvSpPr>
            <p:cNvPr id="43" name="rc43"/>
            <p:cNvSpPr/>
            <p:nvPr/>
          </p:nvSpPr>
          <p:spPr>
            <a:xfrm>
              <a:off x="2637667" y="3136711"/>
              <a:ext cx="204851" cy="1488823"/>
            </a:xfrm>
            <a:prstGeom prst="rect">
              <a:avLst/>
            </a:prstGeom>
            <a:solidFill>
              <a:srgbClr val="80BD41">
                <a:alpha val="100000"/>
              </a:srgbClr>
            </a:solidFill>
          </p:spPr>
          <p:txBody>
            <a:bodyPr/>
            <a:lstStyle/>
            <a:p/>
          </p:txBody>
        </p:sp>
        <p:sp>
          <p:nvSpPr>
            <p:cNvPr id="44" name="rc44"/>
            <p:cNvSpPr/>
            <p:nvPr/>
          </p:nvSpPr>
          <p:spPr>
            <a:xfrm>
              <a:off x="2637667" y="3024662"/>
              <a:ext cx="204851" cy="80063"/>
            </a:xfrm>
            <a:prstGeom prst="rect">
              <a:avLst/>
            </a:prstGeom>
            <a:solidFill>
              <a:srgbClr val="0058AB">
                <a:alpha val="100000"/>
              </a:srgbClr>
            </a:solidFill>
          </p:spPr>
          <p:txBody>
            <a:bodyPr/>
            <a:lstStyle/>
            <a:p/>
          </p:txBody>
        </p:sp>
        <p:sp>
          <p:nvSpPr>
            <p:cNvPr id="45" name="rc45"/>
            <p:cNvSpPr/>
            <p:nvPr/>
          </p:nvSpPr>
          <p:spPr>
            <a:xfrm>
              <a:off x="2637667" y="3104726"/>
              <a:ext cx="204851" cy="31985"/>
            </a:xfrm>
            <a:prstGeom prst="rect">
              <a:avLst/>
            </a:prstGeom>
            <a:solidFill>
              <a:srgbClr val="1CABE2">
                <a:alpha val="100000"/>
              </a:srgbClr>
            </a:solidFill>
          </p:spPr>
          <p:txBody>
            <a:bodyPr/>
            <a:lstStyle/>
            <a:p/>
          </p:txBody>
        </p:sp>
        <p:sp>
          <p:nvSpPr>
            <p:cNvPr id="46" name="rc46"/>
            <p:cNvSpPr/>
            <p:nvPr/>
          </p:nvSpPr>
          <p:spPr>
            <a:xfrm>
              <a:off x="2865280" y="3112622"/>
              <a:ext cx="204851" cy="1512912"/>
            </a:xfrm>
            <a:prstGeom prst="rect">
              <a:avLst/>
            </a:prstGeom>
            <a:solidFill>
              <a:srgbClr val="80BD41">
                <a:alpha val="100000"/>
              </a:srgbClr>
            </a:solidFill>
          </p:spPr>
          <p:txBody>
            <a:bodyPr/>
            <a:lstStyle/>
            <a:p/>
          </p:txBody>
        </p:sp>
        <p:sp>
          <p:nvSpPr>
            <p:cNvPr id="47" name="rc47"/>
            <p:cNvSpPr/>
            <p:nvPr/>
          </p:nvSpPr>
          <p:spPr>
            <a:xfrm>
              <a:off x="2865280" y="3016066"/>
              <a:ext cx="204851" cy="64370"/>
            </a:xfrm>
            <a:prstGeom prst="rect">
              <a:avLst/>
            </a:prstGeom>
            <a:solidFill>
              <a:srgbClr val="0058AB">
                <a:alpha val="100000"/>
              </a:srgbClr>
            </a:solidFill>
          </p:spPr>
          <p:txBody>
            <a:bodyPr/>
            <a:lstStyle/>
            <a:p/>
          </p:txBody>
        </p:sp>
        <p:sp>
          <p:nvSpPr>
            <p:cNvPr id="48" name="rc48"/>
            <p:cNvSpPr/>
            <p:nvPr/>
          </p:nvSpPr>
          <p:spPr>
            <a:xfrm>
              <a:off x="2865280" y="3080437"/>
              <a:ext cx="204851" cy="32185"/>
            </a:xfrm>
            <a:prstGeom prst="rect">
              <a:avLst/>
            </a:prstGeom>
            <a:solidFill>
              <a:srgbClr val="1CABE2">
                <a:alpha val="100000"/>
              </a:srgbClr>
            </a:solidFill>
          </p:spPr>
          <p:txBody>
            <a:bodyPr/>
            <a:lstStyle/>
            <a:p/>
          </p:txBody>
        </p:sp>
        <p:sp>
          <p:nvSpPr>
            <p:cNvPr id="49" name="rc49"/>
            <p:cNvSpPr/>
            <p:nvPr/>
          </p:nvSpPr>
          <p:spPr>
            <a:xfrm>
              <a:off x="3092892" y="3122917"/>
              <a:ext cx="204851" cy="1502617"/>
            </a:xfrm>
            <a:prstGeom prst="rect">
              <a:avLst/>
            </a:prstGeom>
            <a:solidFill>
              <a:srgbClr val="80BD41">
                <a:alpha val="100000"/>
              </a:srgbClr>
            </a:solidFill>
          </p:spPr>
          <p:txBody>
            <a:bodyPr/>
            <a:lstStyle/>
            <a:p/>
          </p:txBody>
        </p:sp>
        <p:sp>
          <p:nvSpPr>
            <p:cNvPr id="50" name="rc50"/>
            <p:cNvSpPr/>
            <p:nvPr/>
          </p:nvSpPr>
          <p:spPr>
            <a:xfrm>
              <a:off x="3092892" y="3009869"/>
              <a:ext cx="204851" cy="96955"/>
            </a:xfrm>
            <a:prstGeom prst="rect">
              <a:avLst/>
            </a:prstGeom>
            <a:solidFill>
              <a:srgbClr val="0058AB">
                <a:alpha val="100000"/>
              </a:srgbClr>
            </a:solidFill>
          </p:spPr>
          <p:txBody>
            <a:bodyPr/>
            <a:lstStyle/>
            <a:p/>
          </p:txBody>
        </p:sp>
        <p:sp>
          <p:nvSpPr>
            <p:cNvPr id="51" name="rc51"/>
            <p:cNvSpPr/>
            <p:nvPr/>
          </p:nvSpPr>
          <p:spPr>
            <a:xfrm>
              <a:off x="3092892" y="3106825"/>
              <a:ext cx="204851" cy="16092"/>
            </a:xfrm>
            <a:prstGeom prst="rect">
              <a:avLst/>
            </a:prstGeom>
            <a:solidFill>
              <a:srgbClr val="1CABE2">
                <a:alpha val="100000"/>
              </a:srgbClr>
            </a:solidFill>
          </p:spPr>
          <p:txBody>
            <a:bodyPr/>
            <a:lstStyle/>
            <a:p/>
          </p:txBody>
        </p:sp>
        <p:sp>
          <p:nvSpPr>
            <p:cNvPr id="52" name="rc52"/>
            <p:cNvSpPr/>
            <p:nvPr/>
          </p:nvSpPr>
          <p:spPr>
            <a:xfrm>
              <a:off x="3320505" y="3044653"/>
              <a:ext cx="204851" cy="1580882"/>
            </a:xfrm>
            <a:prstGeom prst="rect">
              <a:avLst/>
            </a:prstGeom>
            <a:solidFill>
              <a:srgbClr val="80BD41">
                <a:alpha val="100000"/>
              </a:srgbClr>
            </a:solidFill>
          </p:spPr>
          <p:txBody>
            <a:bodyPr/>
            <a:lstStyle/>
            <a:p/>
          </p:txBody>
        </p:sp>
        <p:sp>
          <p:nvSpPr>
            <p:cNvPr id="53" name="rc53"/>
            <p:cNvSpPr/>
            <p:nvPr/>
          </p:nvSpPr>
          <p:spPr>
            <a:xfrm>
              <a:off x="3320505" y="3012368"/>
              <a:ext cx="204851" cy="16092"/>
            </a:xfrm>
            <a:prstGeom prst="rect">
              <a:avLst/>
            </a:prstGeom>
            <a:solidFill>
              <a:srgbClr val="0058AB">
                <a:alpha val="100000"/>
              </a:srgbClr>
            </a:solidFill>
          </p:spPr>
          <p:txBody>
            <a:bodyPr/>
            <a:lstStyle/>
            <a:p/>
          </p:txBody>
        </p:sp>
        <p:sp>
          <p:nvSpPr>
            <p:cNvPr id="54" name="rc54"/>
            <p:cNvSpPr/>
            <p:nvPr/>
          </p:nvSpPr>
          <p:spPr>
            <a:xfrm>
              <a:off x="3320505" y="3028460"/>
              <a:ext cx="204851" cy="16192"/>
            </a:xfrm>
            <a:prstGeom prst="rect">
              <a:avLst/>
            </a:prstGeom>
            <a:solidFill>
              <a:srgbClr val="1CABE2">
                <a:alpha val="100000"/>
              </a:srgbClr>
            </a:solidFill>
          </p:spPr>
          <p:txBody>
            <a:bodyPr/>
            <a:lstStyle/>
            <a:p/>
          </p:txBody>
        </p:sp>
        <p:sp>
          <p:nvSpPr>
            <p:cNvPr id="55" name="rc55"/>
            <p:cNvSpPr/>
            <p:nvPr/>
          </p:nvSpPr>
          <p:spPr>
            <a:xfrm>
              <a:off x="3548117" y="3097829"/>
              <a:ext cx="204851" cy="1527706"/>
            </a:xfrm>
            <a:prstGeom prst="rect">
              <a:avLst/>
            </a:prstGeom>
            <a:solidFill>
              <a:srgbClr val="80BD41">
                <a:alpha val="100000"/>
              </a:srgbClr>
            </a:solidFill>
          </p:spPr>
          <p:txBody>
            <a:bodyPr/>
            <a:lstStyle/>
            <a:p/>
          </p:txBody>
        </p:sp>
        <p:sp>
          <p:nvSpPr>
            <p:cNvPr id="56" name="rc56"/>
            <p:cNvSpPr/>
            <p:nvPr/>
          </p:nvSpPr>
          <p:spPr>
            <a:xfrm>
              <a:off x="3548117" y="3017465"/>
              <a:ext cx="204851" cy="16092"/>
            </a:xfrm>
            <a:prstGeom prst="rect">
              <a:avLst/>
            </a:prstGeom>
            <a:solidFill>
              <a:srgbClr val="0058AB">
                <a:alpha val="100000"/>
              </a:srgbClr>
            </a:solidFill>
          </p:spPr>
          <p:txBody>
            <a:bodyPr/>
            <a:lstStyle/>
            <a:p/>
          </p:txBody>
        </p:sp>
        <p:sp>
          <p:nvSpPr>
            <p:cNvPr id="57" name="rc57"/>
            <p:cNvSpPr/>
            <p:nvPr/>
          </p:nvSpPr>
          <p:spPr>
            <a:xfrm>
              <a:off x="3548117" y="3033558"/>
              <a:ext cx="204851" cy="64270"/>
            </a:xfrm>
            <a:prstGeom prst="rect">
              <a:avLst/>
            </a:prstGeom>
            <a:solidFill>
              <a:srgbClr val="1CABE2">
                <a:alpha val="100000"/>
              </a:srgbClr>
            </a:solidFill>
          </p:spPr>
          <p:txBody>
            <a:bodyPr/>
            <a:lstStyle/>
            <a:p/>
          </p:txBody>
        </p:sp>
        <p:sp>
          <p:nvSpPr>
            <p:cNvPr id="58" name="rc58"/>
            <p:cNvSpPr/>
            <p:nvPr/>
          </p:nvSpPr>
          <p:spPr>
            <a:xfrm>
              <a:off x="3775730" y="3122318"/>
              <a:ext cx="204851" cy="1503217"/>
            </a:xfrm>
            <a:prstGeom prst="rect">
              <a:avLst/>
            </a:prstGeom>
            <a:solidFill>
              <a:srgbClr val="80BD41">
                <a:alpha val="100000"/>
              </a:srgbClr>
            </a:solidFill>
          </p:spPr>
          <p:txBody>
            <a:bodyPr/>
            <a:lstStyle/>
            <a:p/>
          </p:txBody>
        </p:sp>
        <p:sp>
          <p:nvSpPr>
            <p:cNvPr id="59" name="rc59"/>
            <p:cNvSpPr/>
            <p:nvPr/>
          </p:nvSpPr>
          <p:spPr>
            <a:xfrm>
              <a:off x="3775730" y="3009169"/>
              <a:ext cx="204851" cy="48477"/>
            </a:xfrm>
            <a:prstGeom prst="rect">
              <a:avLst/>
            </a:prstGeom>
            <a:solidFill>
              <a:srgbClr val="0058AB">
                <a:alpha val="100000"/>
              </a:srgbClr>
            </a:solidFill>
          </p:spPr>
          <p:txBody>
            <a:bodyPr/>
            <a:lstStyle/>
            <a:p/>
          </p:txBody>
        </p:sp>
        <p:sp>
          <p:nvSpPr>
            <p:cNvPr id="60" name="rc60"/>
            <p:cNvSpPr/>
            <p:nvPr/>
          </p:nvSpPr>
          <p:spPr>
            <a:xfrm>
              <a:off x="3775730" y="3057647"/>
              <a:ext cx="204851" cy="64670"/>
            </a:xfrm>
            <a:prstGeom prst="rect">
              <a:avLst/>
            </a:prstGeom>
            <a:solidFill>
              <a:srgbClr val="1CABE2">
                <a:alpha val="100000"/>
              </a:srgbClr>
            </a:solidFill>
          </p:spPr>
          <p:txBody>
            <a:bodyPr/>
            <a:lstStyle/>
            <a:p/>
          </p:txBody>
        </p:sp>
        <p:sp>
          <p:nvSpPr>
            <p:cNvPr id="61" name="rc61"/>
            <p:cNvSpPr/>
            <p:nvPr/>
          </p:nvSpPr>
          <p:spPr>
            <a:xfrm>
              <a:off x="4003342" y="3051950"/>
              <a:ext cx="204851" cy="1573585"/>
            </a:xfrm>
            <a:prstGeom prst="rect">
              <a:avLst/>
            </a:prstGeom>
            <a:solidFill>
              <a:srgbClr val="80BD41">
                <a:alpha val="100000"/>
              </a:srgbClr>
            </a:solidFill>
          </p:spPr>
          <p:txBody>
            <a:bodyPr/>
            <a:lstStyle/>
            <a:p/>
          </p:txBody>
        </p:sp>
        <p:sp>
          <p:nvSpPr>
            <p:cNvPr id="62" name="rc62"/>
            <p:cNvSpPr/>
            <p:nvPr/>
          </p:nvSpPr>
          <p:spPr>
            <a:xfrm>
              <a:off x="4003342" y="3003272"/>
              <a:ext cx="204851" cy="16192"/>
            </a:xfrm>
            <a:prstGeom prst="rect">
              <a:avLst/>
            </a:prstGeom>
            <a:solidFill>
              <a:srgbClr val="0058AB">
                <a:alpha val="100000"/>
              </a:srgbClr>
            </a:solidFill>
          </p:spPr>
          <p:txBody>
            <a:bodyPr/>
            <a:lstStyle/>
            <a:p/>
          </p:txBody>
        </p:sp>
        <p:sp>
          <p:nvSpPr>
            <p:cNvPr id="63" name="rc63"/>
            <p:cNvSpPr/>
            <p:nvPr/>
          </p:nvSpPr>
          <p:spPr>
            <a:xfrm>
              <a:off x="4003342" y="3019464"/>
              <a:ext cx="204851" cy="32485"/>
            </a:xfrm>
            <a:prstGeom prst="rect">
              <a:avLst/>
            </a:prstGeom>
            <a:solidFill>
              <a:srgbClr val="1CABE2">
                <a:alpha val="100000"/>
              </a:srgbClr>
            </a:solidFill>
          </p:spPr>
          <p:txBody>
            <a:bodyPr/>
            <a:lstStyle/>
            <a:p/>
          </p:txBody>
        </p:sp>
        <p:sp>
          <p:nvSpPr>
            <p:cNvPr id="64" name="rc64"/>
            <p:cNvSpPr/>
            <p:nvPr/>
          </p:nvSpPr>
          <p:spPr>
            <a:xfrm>
              <a:off x="4230955" y="3009469"/>
              <a:ext cx="204851" cy="1616066"/>
            </a:xfrm>
            <a:prstGeom prst="rect">
              <a:avLst/>
            </a:prstGeom>
            <a:solidFill>
              <a:srgbClr val="80BD41">
                <a:alpha val="100000"/>
              </a:srgbClr>
            </a:solidFill>
          </p:spPr>
          <p:txBody>
            <a:bodyPr/>
            <a:lstStyle/>
            <a:p/>
          </p:txBody>
        </p:sp>
        <p:sp>
          <p:nvSpPr>
            <p:cNvPr id="65" name="rc65"/>
            <p:cNvSpPr/>
            <p:nvPr/>
          </p:nvSpPr>
          <p:spPr>
            <a:xfrm>
              <a:off x="4230955" y="2976484"/>
              <a:ext cx="204851" cy="32985"/>
            </a:xfrm>
            <a:prstGeom prst="rect">
              <a:avLst/>
            </a:prstGeom>
            <a:solidFill>
              <a:srgbClr val="0058AB">
                <a:alpha val="100000"/>
              </a:srgbClr>
            </a:solidFill>
          </p:spPr>
          <p:txBody>
            <a:bodyPr/>
            <a:lstStyle/>
            <a:p/>
          </p:txBody>
        </p:sp>
        <p:sp>
          <p:nvSpPr>
            <p:cNvPr id="66" name="rc66"/>
            <p:cNvSpPr/>
            <p:nvPr/>
          </p:nvSpPr>
          <p:spPr>
            <a:xfrm>
              <a:off x="4230955" y="3009469"/>
              <a:ext cx="204851" cy="0"/>
            </a:xfrm>
            <a:prstGeom prst="rect">
              <a:avLst/>
            </a:prstGeom>
            <a:solidFill>
              <a:srgbClr val="1CABE2">
                <a:alpha val="100000"/>
              </a:srgbClr>
            </a:solidFill>
          </p:spPr>
          <p:txBody>
            <a:bodyPr/>
            <a:lstStyle/>
            <a:p/>
          </p:txBody>
        </p:sp>
        <p:sp>
          <p:nvSpPr>
            <p:cNvPr id="67" name="rc67"/>
            <p:cNvSpPr/>
            <p:nvPr/>
          </p:nvSpPr>
          <p:spPr>
            <a:xfrm>
              <a:off x="4458568" y="2996375"/>
              <a:ext cx="204851" cy="1629160"/>
            </a:xfrm>
            <a:prstGeom prst="rect">
              <a:avLst/>
            </a:prstGeom>
            <a:solidFill>
              <a:srgbClr val="80BD41">
                <a:alpha val="100000"/>
              </a:srgbClr>
            </a:solidFill>
          </p:spPr>
          <p:txBody>
            <a:bodyPr/>
            <a:lstStyle/>
            <a:p/>
          </p:txBody>
        </p:sp>
        <p:sp>
          <p:nvSpPr>
            <p:cNvPr id="68" name="rc68"/>
            <p:cNvSpPr/>
            <p:nvPr/>
          </p:nvSpPr>
          <p:spPr>
            <a:xfrm>
              <a:off x="4458568" y="2963090"/>
              <a:ext cx="204851" cy="16592"/>
            </a:xfrm>
            <a:prstGeom prst="rect">
              <a:avLst/>
            </a:prstGeom>
            <a:solidFill>
              <a:srgbClr val="0058AB">
                <a:alpha val="100000"/>
              </a:srgbClr>
            </a:solidFill>
          </p:spPr>
          <p:txBody>
            <a:bodyPr/>
            <a:lstStyle/>
            <a:p/>
          </p:txBody>
        </p:sp>
        <p:sp>
          <p:nvSpPr>
            <p:cNvPr id="69" name="rc69"/>
            <p:cNvSpPr/>
            <p:nvPr/>
          </p:nvSpPr>
          <p:spPr>
            <a:xfrm>
              <a:off x="4458568" y="2979683"/>
              <a:ext cx="204851" cy="16692"/>
            </a:xfrm>
            <a:prstGeom prst="rect">
              <a:avLst/>
            </a:prstGeom>
            <a:solidFill>
              <a:srgbClr val="1CABE2">
                <a:alpha val="100000"/>
              </a:srgbClr>
            </a:solidFill>
          </p:spPr>
          <p:txBody>
            <a:bodyPr/>
            <a:lstStyle/>
            <a:p/>
          </p:txBody>
        </p:sp>
        <p:sp>
          <p:nvSpPr>
            <p:cNvPr id="70" name="rc70"/>
            <p:cNvSpPr/>
            <p:nvPr/>
          </p:nvSpPr>
          <p:spPr>
            <a:xfrm>
              <a:off x="4686180" y="3042154"/>
              <a:ext cx="204851" cy="1583380"/>
            </a:xfrm>
            <a:prstGeom prst="rect">
              <a:avLst/>
            </a:prstGeom>
            <a:solidFill>
              <a:srgbClr val="80BD41">
                <a:alpha val="100000"/>
              </a:srgbClr>
            </a:solidFill>
          </p:spPr>
          <p:txBody>
            <a:bodyPr/>
            <a:lstStyle/>
            <a:p/>
          </p:txBody>
        </p:sp>
        <p:sp>
          <p:nvSpPr>
            <p:cNvPr id="71" name="rc71"/>
            <p:cNvSpPr/>
            <p:nvPr/>
          </p:nvSpPr>
          <p:spPr>
            <a:xfrm>
              <a:off x="4686180" y="2958792"/>
              <a:ext cx="204851" cy="66669"/>
            </a:xfrm>
            <a:prstGeom prst="rect">
              <a:avLst/>
            </a:prstGeom>
            <a:solidFill>
              <a:srgbClr val="0058AB">
                <a:alpha val="100000"/>
              </a:srgbClr>
            </a:solidFill>
          </p:spPr>
          <p:txBody>
            <a:bodyPr/>
            <a:lstStyle/>
            <a:p/>
          </p:txBody>
        </p:sp>
        <p:sp>
          <p:nvSpPr>
            <p:cNvPr id="72" name="rc72"/>
            <p:cNvSpPr/>
            <p:nvPr/>
          </p:nvSpPr>
          <p:spPr>
            <a:xfrm>
              <a:off x="4686180" y="3025462"/>
              <a:ext cx="204851" cy="16692"/>
            </a:xfrm>
            <a:prstGeom prst="rect">
              <a:avLst/>
            </a:prstGeom>
            <a:solidFill>
              <a:srgbClr val="1CABE2">
                <a:alpha val="100000"/>
              </a:srgbClr>
            </a:solidFill>
          </p:spPr>
          <p:txBody>
            <a:bodyPr/>
            <a:lstStyle/>
            <a:p/>
          </p:txBody>
        </p:sp>
        <p:sp>
          <p:nvSpPr>
            <p:cNvPr id="73" name="rc73"/>
            <p:cNvSpPr/>
            <p:nvPr/>
          </p:nvSpPr>
          <p:spPr>
            <a:xfrm>
              <a:off x="4913793" y="3010868"/>
              <a:ext cx="204851" cy="1614666"/>
            </a:xfrm>
            <a:prstGeom prst="rect">
              <a:avLst/>
            </a:prstGeom>
            <a:solidFill>
              <a:srgbClr val="80BD41">
                <a:alpha val="100000"/>
              </a:srgbClr>
            </a:solidFill>
          </p:spPr>
          <p:txBody>
            <a:bodyPr/>
            <a:lstStyle/>
            <a:p/>
          </p:txBody>
        </p:sp>
        <p:sp>
          <p:nvSpPr>
            <p:cNvPr id="74" name="rc74"/>
            <p:cNvSpPr/>
            <p:nvPr/>
          </p:nvSpPr>
          <p:spPr>
            <a:xfrm>
              <a:off x="4913793" y="2960891"/>
              <a:ext cx="204851" cy="49977"/>
            </a:xfrm>
            <a:prstGeom prst="rect">
              <a:avLst/>
            </a:prstGeom>
            <a:solidFill>
              <a:srgbClr val="0058AB">
                <a:alpha val="100000"/>
              </a:srgbClr>
            </a:solidFill>
          </p:spPr>
          <p:txBody>
            <a:bodyPr/>
            <a:lstStyle/>
            <a:p/>
          </p:txBody>
        </p:sp>
        <p:sp>
          <p:nvSpPr>
            <p:cNvPr id="75" name="rc75"/>
            <p:cNvSpPr/>
            <p:nvPr/>
          </p:nvSpPr>
          <p:spPr>
            <a:xfrm>
              <a:off x="4913793" y="3010868"/>
              <a:ext cx="204851" cy="0"/>
            </a:xfrm>
            <a:prstGeom prst="rect">
              <a:avLst/>
            </a:prstGeom>
            <a:solidFill>
              <a:srgbClr val="1CABE2">
                <a:alpha val="100000"/>
              </a:srgbClr>
            </a:solidFill>
          </p:spPr>
          <p:txBody>
            <a:bodyPr/>
            <a:lstStyle/>
            <a:p/>
          </p:txBody>
        </p:sp>
        <p:sp>
          <p:nvSpPr>
            <p:cNvPr id="76" name="rc76"/>
            <p:cNvSpPr/>
            <p:nvPr/>
          </p:nvSpPr>
          <p:spPr>
            <a:xfrm>
              <a:off x="5141405" y="3020464"/>
              <a:ext cx="204851" cy="1605071"/>
            </a:xfrm>
            <a:prstGeom prst="rect">
              <a:avLst/>
            </a:prstGeom>
            <a:solidFill>
              <a:srgbClr val="80BD41">
                <a:alpha val="100000"/>
              </a:srgbClr>
            </a:solidFill>
          </p:spPr>
          <p:txBody>
            <a:bodyPr/>
            <a:lstStyle/>
            <a:p/>
          </p:txBody>
        </p:sp>
        <p:sp>
          <p:nvSpPr>
            <p:cNvPr id="77" name="rc77"/>
            <p:cNvSpPr/>
            <p:nvPr/>
          </p:nvSpPr>
          <p:spPr>
            <a:xfrm>
              <a:off x="5141405" y="2970787"/>
              <a:ext cx="204851" cy="49677"/>
            </a:xfrm>
            <a:prstGeom prst="rect">
              <a:avLst/>
            </a:prstGeom>
            <a:solidFill>
              <a:srgbClr val="0058AB">
                <a:alpha val="100000"/>
              </a:srgbClr>
            </a:solidFill>
          </p:spPr>
          <p:txBody>
            <a:bodyPr/>
            <a:lstStyle/>
            <a:p/>
          </p:txBody>
        </p:sp>
        <p:sp>
          <p:nvSpPr>
            <p:cNvPr id="78" name="rc78"/>
            <p:cNvSpPr/>
            <p:nvPr/>
          </p:nvSpPr>
          <p:spPr>
            <a:xfrm>
              <a:off x="5141405" y="3020464"/>
              <a:ext cx="204851" cy="0"/>
            </a:xfrm>
            <a:prstGeom prst="rect">
              <a:avLst/>
            </a:prstGeom>
            <a:solidFill>
              <a:srgbClr val="1CABE2">
                <a:alpha val="100000"/>
              </a:srgbClr>
            </a:solidFill>
          </p:spPr>
          <p:txBody>
            <a:bodyPr/>
            <a:lstStyle/>
            <a:p/>
          </p:txBody>
        </p:sp>
        <p:sp>
          <p:nvSpPr>
            <p:cNvPr id="79" name="rc79"/>
            <p:cNvSpPr/>
            <p:nvPr/>
          </p:nvSpPr>
          <p:spPr>
            <a:xfrm>
              <a:off x="5369018" y="3064744"/>
              <a:ext cx="204851" cy="1560791"/>
            </a:xfrm>
            <a:prstGeom prst="rect">
              <a:avLst/>
            </a:prstGeom>
            <a:solidFill>
              <a:srgbClr val="80BD41">
                <a:alpha val="100000"/>
              </a:srgbClr>
            </a:solidFill>
          </p:spPr>
          <p:txBody>
            <a:bodyPr/>
            <a:lstStyle/>
            <a:p/>
          </p:txBody>
        </p:sp>
        <p:sp>
          <p:nvSpPr>
            <p:cNvPr id="80" name="rc80"/>
            <p:cNvSpPr/>
            <p:nvPr/>
          </p:nvSpPr>
          <p:spPr>
            <a:xfrm>
              <a:off x="5369018" y="2982581"/>
              <a:ext cx="204851" cy="16392"/>
            </a:xfrm>
            <a:prstGeom prst="rect">
              <a:avLst/>
            </a:prstGeom>
            <a:solidFill>
              <a:srgbClr val="0058AB">
                <a:alpha val="100000"/>
              </a:srgbClr>
            </a:solidFill>
          </p:spPr>
          <p:txBody>
            <a:bodyPr/>
            <a:lstStyle/>
            <a:p/>
          </p:txBody>
        </p:sp>
        <p:sp>
          <p:nvSpPr>
            <p:cNvPr id="81" name="rc81"/>
            <p:cNvSpPr/>
            <p:nvPr/>
          </p:nvSpPr>
          <p:spPr>
            <a:xfrm>
              <a:off x="5369018" y="2998974"/>
              <a:ext cx="204851" cy="65770"/>
            </a:xfrm>
            <a:prstGeom prst="rect">
              <a:avLst/>
            </a:prstGeom>
            <a:solidFill>
              <a:srgbClr val="1CABE2">
                <a:alpha val="100000"/>
              </a:srgbClr>
            </a:solidFill>
          </p:spPr>
          <p:txBody>
            <a:bodyPr/>
            <a:lstStyle/>
            <a:p/>
          </p:txBody>
        </p:sp>
        <p:sp>
          <p:nvSpPr>
            <p:cNvPr id="82" name="rc82"/>
            <p:cNvSpPr/>
            <p:nvPr/>
          </p:nvSpPr>
          <p:spPr>
            <a:xfrm>
              <a:off x="5596630" y="2909314"/>
              <a:ext cx="204851" cy="1716220"/>
            </a:xfrm>
            <a:prstGeom prst="rect">
              <a:avLst/>
            </a:prstGeom>
            <a:solidFill>
              <a:srgbClr val="80BD41">
                <a:alpha val="100000"/>
              </a:srgbClr>
            </a:solidFill>
          </p:spPr>
          <p:txBody>
            <a:bodyPr/>
            <a:lstStyle/>
            <a:p/>
          </p:txBody>
        </p:sp>
        <p:sp>
          <p:nvSpPr>
            <p:cNvPr id="83" name="rc83"/>
            <p:cNvSpPr/>
            <p:nvPr/>
          </p:nvSpPr>
          <p:spPr>
            <a:xfrm>
              <a:off x="5596630" y="2892022"/>
              <a:ext cx="204851" cy="17292"/>
            </a:xfrm>
            <a:prstGeom prst="rect">
              <a:avLst/>
            </a:prstGeom>
            <a:solidFill>
              <a:srgbClr val="0058AB">
                <a:alpha val="100000"/>
              </a:srgbClr>
            </a:solidFill>
          </p:spPr>
          <p:txBody>
            <a:bodyPr/>
            <a:lstStyle/>
            <a:p/>
          </p:txBody>
        </p:sp>
        <p:sp>
          <p:nvSpPr>
            <p:cNvPr id="84" name="rc84"/>
            <p:cNvSpPr/>
            <p:nvPr/>
          </p:nvSpPr>
          <p:spPr>
            <a:xfrm>
              <a:off x="5596630" y="2909314"/>
              <a:ext cx="204851" cy="0"/>
            </a:xfrm>
            <a:prstGeom prst="rect">
              <a:avLst/>
            </a:prstGeom>
            <a:solidFill>
              <a:srgbClr val="1CABE2">
                <a:alpha val="100000"/>
              </a:srgbClr>
            </a:solidFill>
          </p:spPr>
          <p:txBody>
            <a:bodyPr/>
            <a:lstStyle/>
            <a:p/>
          </p:txBody>
        </p:sp>
        <p:sp>
          <p:nvSpPr>
            <p:cNvPr id="85" name="rc85"/>
            <p:cNvSpPr/>
            <p:nvPr/>
          </p:nvSpPr>
          <p:spPr>
            <a:xfrm>
              <a:off x="5824243" y="2962690"/>
              <a:ext cx="204851" cy="1662844"/>
            </a:xfrm>
            <a:prstGeom prst="rect">
              <a:avLst/>
            </a:prstGeom>
            <a:solidFill>
              <a:srgbClr val="80BD41">
                <a:alpha val="100000"/>
              </a:srgbClr>
            </a:solidFill>
          </p:spPr>
          <p:txBody>
            <a:bodyPr/>
            <a:lstStyle/>
            <a:p/>
          </p:txBody>
        </p:sp>
        <p:sp>
          <p:nvSpPr>
            <p:cNvPr id="86" name="rc86"/>
            <p:cNvSpPr/>
            <p:nvPr/>
          </p:nvSpPr>
          <p:spPr>
            <a:xfrm>
              <a:off x="5824243" y="2945898"/>
              <a:ext cx="204851" cy="16792"/>
            </a:xfrm>
            <a:prstGeom prst="rect">
              <a:avLst/>
            </a:prstGeom>
            <a:solidFill>
              <a:srgbClr val="0058AB">
                <a:alpha val="100000"/>
              </a:srgbClr>
            </a:solidFill>
          </p:spPr>
          <p:txBody>
            <a:bodyPr/>
            <a:lstStyle/>
            <a:p/>
          </p:txBody>
        </p:sp>
        <p:sp>
          <p:nvSpPr>
            <p:cNvPr id="87" name="rc87"/>
            <p:cNvSpPr/>
            <p:nvPr/>
          </p:nvSpPr>
          <p:spPr>
            <a:xfrm>
              <a:off x="5824243" y="2962690"/>
              <a:ext cx="204851" cy="0"/>
            </a:xfrm>
            <a:prstGeom prst="rect">
              <a:avLst/>
            </a:prstGeom>
            <a:solidFill>
              <a:srgbClr val="1CABE2">
                <a:alpha val="100000"/>
              </a:srgbClr>
            </a:solidFill>
          </p:spPr>
          <p:txBody>
            <a:bodyPr/>
            <a:lstStyle/>
            <a:p/>
          </p:txBody>
        </p:sp>
        <p:sp>
          <p:nvSpPr>
            <p:cNvPr id="88" name="rc88"/>
            <p:cNvSpPr/>
            <p:nvPr/>
          </p:nvSpPr>
          <p:spPr>
            <a:xfrm>
              <a:off x="6051856" y="2985280"/>
              <a:ext cx="204851" cy="1640255"/>
            </a:xfrm>
            <a:prstGeom prst="rect">
              <a:avLst/>
            </a:prstGeom>
            <a:solidFill>
              <a:srgbClr val="80BD41">
                <a:alpha val="100000"/>
              </a:srgbClr>
            </a:solidFill>
          </p:spPr>
          <p:txBody>
            <a:bodyPr/>
            <a:lstStyle/>
            <a:p/>
          </p:txBody>
        </p:sp>
        <p:sp>
          <p:nvSpPr>
            <p:cNvPr id="89" name="rc89"/>
            <p:cNvSpPr/>
            <p:nvPr/>
          </p:nvSpPr>
          <p:spPr>
            <a:xfrm>
              <a:off x="6051856" y="2951795"/>
              <a:ext cx="204851" cy="33484"/>
            </a:xfrm>
            <a:prstGeom prst="rect">
              <a:avLst/>
            </a:prstGeom>
            <a:solidFill>
              <a:srgbClr val="0058AB">
                <a:alpha val="100000"/>
              </a:srgbClr>
            </a:solidFill>
          </p:spPr>
          <p:txBody>
            <a:bodyPr/>
            <a:lstStyle/>
            <a:p/>
          </p:txBody>
        </p:sp>
        <p:sp>
          <p:nvSpPr>
            <p:cNvPr id="90" name="rc90"/>
            <p:cNvSpPr/>
            <p:nvPr/>
          </p:nvSpPr>
          <p:spPr>
            <a:xfrm>
              <a:off x="6051856" y="2985280"/>
              <a:ext cx="204851" cy="0"/>
            </a:xfrm>
            <a:prstGeom prst="rect">
              <a:avLst/>
            </a:prstGeom>
            <a:solidFill>
              <a:srgbClr val="1CABE2">
                <a:alpha val="100000"/>
              </a:srgbClr>
            </a:solidFill>
          </p:spPr>
          <p:txBody>
            <a:bodyPr/>
            <a:lstStyle/>
            <a:p/>
          </p:txBody>
        </p:sp>
        <p:sp>
          <p:nvSpPr>
            <p:cNvPr id="91" name="rc91"/>
            <p:cNvSpPr/>
            <p:nvPr/>
          </p:nvSpPr>
          <p:spPr>
            <a:xfrm>
              <a:off x="6279468" y="2988578"/>
              <a:ext cx="204851" cy="1636956"/>
            </a:xfrm>
            <a:prstGeom prst="rect">
              <a:avLst/>
            </a:prstGeom>
            <a:solidFill>
              <a:srgbClr val="80BD41">
                <a:alpha val="100000"/>
              </a:srgbClr>
            </a:solidFill>
          </p:spPr>
          <p:txBody>
            <a:bodyPr/>
            <a:lstStyle/>
            <a:p/>
          </p:txBody>
        </p:sp>
        <p:sp>
          <p:nvSpPr>
            <p:cNvPr id="92" name="rc92"/>
            <p:cNvSpPr/>
            <p:nvPr/>
          </p:nvSpPr>
          <p:spPr>
            <a:xfrm>
              <a:off x="6279468" y="2955194"/>
              <a:ext cx="204851" cy="16692"/>
            </a:xfrm>
            <a:prstGeom prst="rect">
              <a:avLst/>
            </a:prstGeom>
            <a:solidFill>
              <a:srgbClr val="0058AB">
                <a:alpha val="100000"/>
              </a:srgbClr>
            </a:solidFill>
          </p:spPr>
          <p:txBody>
            <a:bodyPr/>
            <a:lstStyle/>
            <a:p/>
          </p:txBody>
        </p:sp>
        <p:sp>
          <p:nvSpPr>
            <p:cNvPr id="93" name="rc93"/>
            <p:cNvSpPr/>
            <p:nvPr/>
          </p:nvSpPr>
          <p:spPr>
            <a:xfrm>
              <a:off x="6279468" y="2971886"/>
              <a:ext cx="204851" cy="16692"/>
            </a:xfrm>
            <a:prstGeom prst="rect">
              <a:avLst/>
            </a:prstGeom>
            <a:solidFill>
              <a:srgbClr val="1CABE2">
                <a:alpha val="100000"/>
              </a:srgbClr>
            </a:solidFill>
          </p:spPr>
          <p:txBody>
            <a:bodyPr/>
            <a:lstStyle/>
            <a:p/>
          </p:txBody>
        </p:sp>
        <p:sp>
          <p:nvSpPr>
            <p:cNvPr id="94" name="rc94"/>
            <p:cNvSpPr/>
            <p:nvPr/>
          </p:nvSpPr>
          <p:spPr>
            <a:xfrm>
              <a:off x="6507081" y="3014767"/>
              <a:ext cx="204851" cy="1610768"/>
            </a:xfrm>
            <a:prstGeom prst="rect">
              <a:avLst/>
            </a:prstGeom>
            <a:solidFill>
              <a:srgbClr val="80BD41">
                <a:alpha val="100000"/>
              </a:srgbClr>
            </a:solidFill>
          </p:spPr>
          <p:txBody>
            <a:bodyPr/>
            <a:lstStyle/>
            <a:p/>
          </p:txBody>
        </p:sp>
        <p:sp>
          <p:nvSpPr>
            <p:cNvPr id="95" name="rc95"/>
            <p:cNvSpPr/>
            <p:nvPr/>
          </p:nvSpPr>
          <p:spPr>
            <a:xfrm>
              <a:off x="6507081" y="2981882"/>
              <a:ext cx="204851" cy="16392"/>
            </a:xfrm>
            <a:prstGeom prst="rect">
              <a:avLst/>
            </a:prstGeom>
            <a:solidFill>
              <a:srgbClr val="0058AB">
                <a:alpha val="100000"/>
              </a:srgbClr>
            </a:solidFill>
          </p:spPr>
          <p:txBody>
            <a:bodyPr/>
            <a:lstStyle/>
            <a:p/>
          </p:txBody>
        </p:sp>
        <p:sp>
          <p:nvSpPr>
            <p:cNvPr id="96" name="rc96"/>
            <p:cNvSpPr/>
            <p:nvPr/>
          </p:nvSpPr>
          <p:spPr>
            <a:xfrm>
              <a:off x="6507081" y="2998274"/>
              <a:ext cx="204851" cy="16492"/>
            </a:xfrm>
            <a:prstGeom prst="rect">
              <a:avLst/>
            </a:prstGeom>
            <a:solidFill>
              <a:srgbClr val="1CABE2">
                <a:alpha val="100000"/>
              </a:srgbClr>
            </a:solidFill>
          </p:spPr>
          <p:txBody>
            <a:bodyPr/>
            <a:lstStyle/>
            <a:p/>
          </p:txBody>
        </p:sp>
        <p:sp>
          <p:nvSpPr>
            <p:cNvPr id="97" name="rc97"/>
            <p:cNvSpPr/>
            <p:nvPr/>
          </p:nvSpPr>
          <p:spPr>
            <a:xfrm>
              <a:off x="6734693" y="3033058"/>
              <a:ext cx="204851" cy="1592476"/>
            </a:xfrm>
            <a:prstGeom prst="rect">
              <a:avLst/>
            </a:prstGeom>
            <a:solidFill>
              <a:srgbClr val="80BD41">
                <a:alpha val="100000"/>
              </a:srgbClr>
            </a:solidFill>
          </p:spPr>
          <p:txBody>
            <a:bodyPr/>
            <a:lstStyle/>
            <a:p/>
          </p:txBody>
        </p:sp>
        <p:sp>
          <p:nvSpPr>
            <p:cNvPr id="98" name="rc98"/>
            <p:cNvSpPr/>
            <p:nvPr/>
          </p:nvSpPr>
          <p:spPr>
            <a:xfrm>
              <a:off x="6734693" y="3000573"/>
              <a:ext cx="204851" cy="16292"/>
            </a:xfrm>
            <a:prstGeom prst="rect">
              <a:avLst/>
            </a:prstGeom>
            <a:solidFill>
              <a:srgbClr val="0058AB">
                <a:alpha val="100000"/>
              </a:srgbClr>
            </a:solidFill>
          </p:spPr>
          <p:txBody>
            <a:bodyPr/>
            <a:lstStyle/>
            <a:p/>
          </p:txBody>
        </p:sp>
        <p:sp>
          <p:nvSpPr>
            <p:cNvPr id="99" name="rc99"/>
            <p:cNvSpPr/>
            <p:nvPr/>
          </p:nvSpPr>
          <p:spPr>
            <a:xfrm>
              <a:off x="6734693" y="3016866"/>
              <a:ext cx="204851" cy="16192"/>
            </a:xfrm>
            <a:prstGeom prst="rect">
              <a:avLst/>
            </a:prstGeom>
            <a:solidFill>
              <a:srgbClr val="1CABE2">
                <a:alpha val="100000"/>
              </a:srgbClr>
            </a:solidFill>
          </p:spPr>
          <p:txBody>
            <a:bodyPr/>
            <a:lstStyle/>
            <a:p/>
          </p:txBody>
        </p:sp>
        <p:sp>
          <p:nvSpPr>
            <p:cNvPr id="100" name="rc100"/>
            <p:cNvSpPr/>
            <p:nvPr/>
          </p:nvSpPr>
          <p:spPr>
            <a:xfrm>
              <a:off x="6962306" y="3022063"/>
              <a:ext cx="204851" cy="14659"/>
            </a:xfrm>
            <a:prstGeom prst="rect">
              <a:avLst/>
            </a:prstGeom>
            <a:solidFill>
              <a:srgbClr val="F26A21">
                <a:alpha val="100000"/>
              </a:srgbClr>
            </a:solidFill>
          </p:spPr>
          <p:txBody>
            <a:bodyPr/>
            <a:lstStyle/>
            <a:p/>
          </p:txBody>
        </p:sp>
        <p:sp>
          <p:nvSpPr>
            <p:cNvPr id="101" name="rc101"/>
            <p:cNvSpPr/>
            <p:nvPr/>
          </p:nvSpPr>
          <p:spPr>
            <a:xfrm>
              <a:off x="6962306" y="3036723"/>
              <a:ext cx="204851" cy="1588812"/>
            </a:xfrm>
            <a:prstGeom prst="rect">
              <a:avLst/>
            </a:prstGeom>
            <a:solidFill>
              <a:srgbClr val="FFC20E">
                <a:alpha val="100000"/>
              </a:srgbClr>
            </a:solidFill>
          </p:spPr>
          <p:txBody>
            <a:bodyPr/>
            <a:lstStyle/>
            <a:p/>
          </p:txBody>
        </p:sp>
        <p:sp>
          <p:nvSpPr>
            <p:cNvPr id="102" name="rc102"/>
            <p:cNvSpPr/>
            <p:nvPr/>
          </p:nvSpPr>
          <p:spPr>
            <a:xfrm>
              <a:off x="7189918" y="3039355"/>
              <a:ext cx="204851" cy="13190"/>
            </a:xfrm>
            <a:prstGeom prst="rect">
              <a:avLst/>
            </a:prstGeom>
            <a:solidFill>
              <a:srgbClr val="F26A21">
                <a:alpha val="100000"/>
              </a:srgbClr>
            </a:solidFill>
          </p:spPr>
          <p:txBody>
            <a:bodyPr/>
            <a:lstStyle/>
            <a:p/>
          </p:txBody>
        </p:sp>
        <p:sp>
          <p:nvSpPr>
            <p:cNvPr id="103" name="rc103"/>
            <p:cNvSpPr/>
            <p:nvPr/>
          </p:nvSpPr>
          <p:spPr>
            <a:xfrm>
              <a:off x="7189918" y="3052546"/>
              <a:ext cx="204851" cy="1572989"/>
            </a:xfrm>
            <a:prstGeom prst="rect">
              <a:avLst/>
            </a:prstGeom>
            <a:solidFill>
              <a:srgbClr val="FFC20E">
                <a:alpha val="100000"/>
              </a:srgbClr>
            </a:solidFill>
          </p:spPr>
          <p:txBody>
            <a:bodyPr/>
            <a:lstStyle/>
            <a:p/>
          </p:txBody>
        </p:sp>
        <p:sp>
          <p:nvSpPr>
            <p:cNvPr id="104" name="rc104"/>
            <p:cNvSpPr/>
            <p:nvPr/>
          </p:nvSpPr>
          <p:spPr>
            <a:xfrm>
              <a:off x="7417531" y="3057047"/>
              <a:ext cx="204851" cy="11868"/>
            </a:xfrm>
            <a:prstGeom prst="rect">
              <a:avLst/>
            </a:prstGeom>
            <a:solidFill>
              <a:srgbClr val="F26A21">
                <a:alpha val="100000"/>
              </a:srgbClr>
            </a:solidFill>
          </p:spPr>
          <p:txBody>
            <a:bodyPr/>
            <a:lstStyle/>
            <a:p/>
          </p:txBody>
        </p:sp>
        <p:sp>
          <p:nvSpPr>
            <p:cNvPr id="105" name="rc105"/>
            <p:cNvSpPr/>
            <p:nvPr/>
          </p:nvSpPr>
          <p:spPr>
            <a:xfrm>
              <a:off x="7417531" y="3068916"/>
              <a:ext cx="204851" cy="1556618"/>
            </a:xfrm>
            <a:prstGeom prst="rect">
              <a:avLst/>
            </a:prstGeom>
            <a:solidFill>
              <a:srgbClr val="FFC20E">
                <a:alpha val="100000"/>
              </a:srgbClr>
            </a:solidFill>
          </p:spPr>
          <p:txBody>
            <a:bodyPr/>
            <a:lstStyle/>
            <a:p/>
          </p:txBody>
        </p:sp>
        <p:sp>
          <p:nvSpPr>
            <p:cNvPr id="106" name="rc106"/>
            <p:cNvSpPr/>
            <p:nvPr/>
          </p:nvSpPr>
          <p:spPr>
            <a:xfrm>
              <a:off x="7645143" y="3072840"/>
              <a:ext cx="204851" cy="10679"/>
            </a:xfrm>
            <a:prstGeom prst="rect">
              <a:avLst/>
            </a:prstGeom>
            <a:solidFill>
              <a:srgbClr val="F26A21">
                <a:alpha val="100000"/>
              </a:srgbClr>
            </a:solidFill>
          </p:spPr>
          <p:txBody>
            <a:bodyPr/>
            <a:lstStyle/>
            <a:p/>
          </p:txBody>
        </p:sp>
        <p:sp>
          <p:nvSpPr>
            <p:cNvPr id="107" name="rc107"/>
            <p:cNvSpPr/>
            <p:nvPr/>
          </p:nvSpPr>
          <p:spPr>
            <a:xfrm>
              <a:off x="7645143" y="3083519"/>
              <a:ext cx="204851" cy="1542015"/>
            </a:xfrm>
            <a:prstGeom prst="rect">
              <a:avLst/>
            </a:prstGeom>
            <a:solidFill>
              <a:srgbClr val="FFC20E">
                <a:alpha val="100000"/>
              </a:srgbClr>
            </a:solidFill>
          </p:spPr>
          <p:txBody>
            <a:bodyPr/>
            <a:lstStyle/>
            <a:p/>
          </p:txBody>
        </p:sp>
        <p:sp>
          <p:nvSpPr>
            <p:cNvPr id="108" name="rc108"/>
            <p:cNvSpPr/>
            <p:nvPr/>
          </p:nvSpPr>
          <p:spPr>
            <a:xfrm>
              <a:off x="7872756" y="3089533"/>
              <a:ext cx="204851" cy="9609"/>
            </a:xfrm>
            <a:prstGeom prst="rect">
              <a:avLst/>
            </a:prstGeom>
            <a:solidFill>
              <a:srgbClr val="F26A21">
                <a:alpha val="100000"/>
              </a:srgbClr>
            </a:solidFill>
          </p:spPr>
          <p:txBody>
            <a:bodyPr/>
            <a:lstStyle/>
            <a:p/>
          </p:txBody>
        </p:sp>
        <p:sp>
          <p:nvSpPr>
            <p:cNvPr id="109" name="rc109"/>
            <p:cNvSpPr/>
            <p:nvPr/>
          </p:nvSpPr>
          <p:spPr>
            <a:xfrm>
              <a:off x="7872756" y="3099142"/>
              <a:ext cx="204851" cy="1526393"/>
            </a:xfrm>
            <a:prstGeom prst="rect">
              <a:avLst/>
            </a:prstGeom>
            <a:solidFill>
              <a:srgbClr val="FFC20E">
                <a:alpha val="100000"/>
              </a:srgbClr>
            </a:solidFill>
          </p:spPr>
          <p:txBody>
            <a:bodyPr/>
            <a:lstStyle/>
            <a:p/>
          </p:txBody>
        </p:sp>
        <p:sp>
          <p:nvSpPr>
            <p:cNvPr id="110" name="rc110"/>
            <p:cNvSpPr/>
            <p:nvPr/>
          </p:nvSpPr>
          <p:spPr>
            <a:xfrm>
              <a:off x="8100369" y="3103426"/>
              <a:ext cx="204851" cy="8646"/>
            </a:xfrm>
            <a:prstGeom prst="rect">
              <a:avLst/>
            </a:prstGeom>
            <a:solidFill>
              <a:srgbClr val="F26A21">
                <a:alpha val="100000"/>
              </a:srgbClr>
            </a:solidFill>
          </p:spPr>
          <p:txBody>
            <a:bodyPr/>
            <a:lstStyle/>
            <a:p/>
          </p:txBody>
        </p:sp>
        <p:sp>
          <p:nvSpPr>
            <p:cNvPr id="111" name="rc111"/>
            <p:cNvSpPr/>
            <p:nvPr/>
          </p:nvSpPr>
          <p:spPr>
            <a:xfrm>
              <a:off x="8100369" y="3112072"/>
              <a:ext cx="204851" cy="1513462"/>
            </a:xfrm>
            <a:prstGeom prst="rect">
              <a:avLst/>
            </a:prstGeom>
            <a:solidFill>
              <a:srgbClr val="FFC20E">
                <a:alpha val="100000"/>
              </a:srgbClr>
            </a:solidFill>
          </p:spPr>
          <p:txBody>
            <a:bodyPr/>
            <a:lstStyle/>
            <a:p/>
          </p:txBody>
        </p:sp>
        <p:sp>
          <p:nvSpPr>
            <p:cNvPr id="112" name="pl112"/>
            <p:cNvSpPr/>
            <p:nvPr/>
          </p:nvSpPr>
          <p:spPr>
            <a:xfrm>
              <a:off x="1374417" y="1227418"/>
              <a:ext cx="5462701" cy="205946"/>
            </a:xfrm>
            <a:custGeom>
              <a:avLst/>
              <a:pathLst>
                <a:path w="5462701" h="205946">
                  <a:moveTo>
                    <a:pt x="0" y="68648"/>
                  </a:moveTo>
                  <a:lnTo>
                    <a:pt x="227612" y="34324"/>
                  </a:lnTo>
                  <a:lnTo>
                    <a:pt x="455225" y="102973"/>
                  </a:lnTo>
                  <a:lnTo>
                    <a:pt x="682837" y="205946"/>
                  </a:lnTo>
                  <a:lnTo>
                    <a:pt x="910450" y="68648"/>
                  </a:lnTo>
                  <a:lnTo>
                    <a:pt x="1138062" y="205946"/>
                  </a:lnTo>
                  <a:lnTo>
                    <a:pt x="1365675" y="137297"/>
                  </a:lnTo>
                  <a:lnTo>
                    <a:pt x="1593287" y="102973"/>
                  </a:lnTo>
                  <a:lnTo>
                    <a:pt x="1820900" y="171622"/>
                  </a:lnTo>
                  <a:lnTo>
                    <a:pt x="2048513" y="0"/>
                  </a:lnTo>
                  <a:lnTo>
                    <a:pt x="2276125" y="0"/>
                  </a:lnTo>
                  <a:lnTo>
                    <a:pt x="2503738" y="68648"/>
                  </a:lnTo>
                  <a:lnTo>
                    <a:pt x="2731350" y="0"/>
                  </a:lnTo>
                  <a:lnTo>
                    <a:pt x="2958963" y="34324"/>
                  </a:lnTo>
                  <a:lnTo>
                    <a:pt x="3186575" y="0"/>
                  </a:lnTo>
                  <a:lnTo>
                    <a:pt x="3414188" y="102973"/>
                  </a:lnTo>
                  <a:lnTo>
                    <a:pt x="3641800" y="68648"/>
                  </a:lnTo>
                  <a:lnTo>
                    <a:pt x="3869413" y="68648"/>
                  </a:lnTo>
                  <a:lnTo>
                    <a:pt x="4097026" y="0"/>
                  </a:lnTo>
                  <a:lnTo>
                    <a:pt x="4324638" y="0"/>
                  </a:lnTo>
                  <a:lnTo>
                    <a:pt x="4552251" y="0"/>
                  </a:lnTo>
                  <a:lnTo>
                    <a:pt x="4779863" y="34324"/>
                  </a:lnTo>
                  <a:lnTo>
                    <a:pt x="5007476" y="0"/>
                  </a:lnTo>
                  <a:lnTo>
                    <a:pt x="5235088" y="0"/>
                  </a:lnTo>
                  <a:lnTo>
                    <a:pt x="5462701" y="0"/>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27418"/>
              <a:ext cx="5462701" cy="480541"/>
            </a:xfrm>
            <a:custGeom>
              <a:avLst/>
              <a:pathLst>
                <a:path w="5462701" h="480541">
                  <a:moveTo>
                    <a:pt x="0" y="377568"/>
                  </a:moveTo>
                  <a:lnTo>
                    <a:pt x="227612" y="480541"/>
                  </a:lnTo>
                  <a:lnTo>
                    <a:pt x="455225" y="274595"/>
                  </a:lnTo>
                  <a:lnTo>
                    <a:pt x="682837" y="308919"/>
                  </a:lnTo>
                  <a:lnTo>
                    <a:pt x="910450" y="274595"/>
                  </a:lnTo>
                  <a:lnTo>
                    <a:pt x="1138062" y="205946"/>
                  </a:lnTo>
                  <a:lnTo>
                    <a:pt x="1365675" y="205946"/>
                  </a:lnTo>
                  <a:lnTo>
                    <a:pt x="1593287" y="171622"/>
                  </a:lnTo>
                  <a:lnTo>
                    <a:pt x="1820900" y="205946"/>
                  </a:lnTo>
                  <a:lnTo>
                    <a:pt x="2048513" y="34324"/>
                  </a:lnTo>
                  <a:lnTo>
                    <a:pt x="2276125" y="137297"/>
                  </a:lnTo>
                  <a:lnTo>
                    <a:pt x="2503738" y="205946"/>
                  </a:lnTo>
                  <a:lnTo>
                    <a:pt x="2731350" y="68648"/>
                  </a:lnTo>
                  <a:lnTo>
                    <a:pt x="2958963" y="34324"/>
                  </a:lnTo>
                  <a:lnTo>
                    <a:pt x="3186575" y="34324"/>
                  </a:lnTo>
                  <a:lnTo>
                    <a:pt x="3414188" y="137297"/>
                  </a:lnTo>
                  <a:lnTo>
                    <a:pt x="3641800" y="68648"/>
                  </a:lnTo>
                  <a:lnTo>
                    <a:pt x="3869413" y="68648"/>
                  </a:lnTo>
                  <a:lnTo>
                    <a:pt x="4097026" y="137297"/>
                  </a:lnTo>
                  <a:lnTo>
                    <a:pt x="4324638" y="0"/>
                  </a:lnTo>
                  <a:lnTo>
                    <a:pt x="4552251" y="0"/>
                  </a:lnTo>
                  <a:lnTo>
                    <a:pt x="4779863" y="34324"/>
                  </a:lnTo>
                  <a:lnTo>
                    <a:pt x="5007476" y="34324"/>
                  </a:lnTo>
                  <a:lnTo>
                    <a:pt x="5235088" y="34324"/>
                  </a:lnTo>
                  <a:lnTo>
                    <a:pt x="5462701"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44415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2027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8595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06089"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5" name="tx125"/>
            <p:cNvSpPr/>
            <p:nvPr/>
          </p:nvSpPr>
          <p:spPr>
            <a:xfrm>
              <a:off x="244415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358221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472027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63072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85834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31356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4117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76879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85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25690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7" name="tx137"/>
            <p:cNvSpPr/>
            <p:nvPr/>
          </p:nvSpPr>
          <p:spPr>
            <a:xfrm>
              <a:off x="508103" y="15694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79074"/>
              <a:ext cx="42592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Guyana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Guyana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6469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1257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6045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0832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3863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88651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3438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7822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2946132"/>
              <a:ext cx="217589" cy="2044627"/>
            </a:xfrm>
            <a:prstGeom prst="rect">
              <a:avLst/>
            </a:prstGeom>
            <a:solidFill>
              <a:srgbClr val="0058AB">
                <a:alpha val="100000"/>
              </a:srgbClr>
            </a:solidFill>
          </p:spPr>
          <p:txBody>
            <a:bodyPr/>
            <a:lstStyle/>
            <a:p/>
          </p:txBody>
        </p:sp>
        <p:sp>
          <p:nvSpPr>
            <p:cNvPr id="41" name="rc41"/>
            <p:cNvSpPr/>
            <p:nvPr/>
          </p:nvSpPr>
          <p:spPr>
            <a:xfrm>
              <a:off x="1472058" y="3689633"/>
              <a:ext cx="217589" cy="1301126"/>
            </a:xfrm>
            <a:prstGeom prst="rect">
              <a:avLst/>
            </a:prstGeom>
            <a:solidFill>
              <a:srgbClr val="0058AB">
                <a:alpha val="100000"/>
              </a:srgbClr>
            </a:solidFill>
          </p:spPr>
          <p:txBody>
            <a:bodyPr/>
            <a:lstStyle/>
            <a:p/>
          </p:txBody>
        </p:sp>
        <p:sp>
          <p:nvSpPr>
            <p:cNvPr id="42" name="rc42"/>
            <p:cNvSpPr/>
            <p:nvPr/>
          </p:nvSpPr>
          <p:spPr>
            <a:xfrm>
              <a:off x="1713825" y="2521775"/>
              <a:ext cx="217589" cy="2468984"/>
            </a:xfrm>
            <a:prstGeom prst="rect">
              <a:avLst/>
            </a:prstGeom>
            <a:solidFill>
              <a:srgbClr val="0058AB">
                <a:alpha val="100000"/>
              </a:srgbClr>
            </a:solidFill>
          </p:spPr>
          <p:txBody>
            <a:bodyPr/>
            <a:lstStyle/>
            <a:p/>
          </p:txBody>
        </p:sp>
        <p:sp>
          <p:nvSpPr>
            <p:cNvPr id="43" name="rc43"/>
            <p:cNvSpPr/>
            <p:nvPr/>
          </p:nvSpPr>
          <p:spPr>
            <a:xfrm>
              <a:off x="1955592" y="866434"/>
              <a:ext cx="217589" cy="4124325"/>
            </a:xfrm>
            <a:prstGeom prst="rect">
              <a:avLst/>
            </a:prstGeom>
            <a:solidFill>
              <a:srgbClr val="0058AB">
                <a:alpha val="100000"/>
              </a:srgbClr>
            </a:solidFill>
          </p:spPr>
          <p:txBody>
            <a:bodyPr/>
            <a:lstStyle/>
            <a:p/>
          </p:txBody>
        </p:sp>
        <p:sp>
          <p:nvSpPr>
            <p:cNvPr id="44" name="rc44"/>
            <p:cNvSpPr/>
            <p:nvPr/>
          </p:nvSpPr>
          <p:spPr>
            <a:xfrm>
              <a:off x="2197358" y="3275798"/>
              <a:ext cx="217589" cy="1714962"/>
            </a:xfrm>
            <a:prstGeom prst="rect">
              <a:avLst/>
            </a:prstGeom>
            <a:solidFill>
              <a:srgbClr val="0058AB">
                <a:alpha val="100000"/>
              </a:srgbClr>
            </a:solidFill>
          </p:spPr>
          <p:txBody>
            <a:bodyPr/>
            <a:lstStyle/>
            <a:p/>
          </p:txBody>
        </p:sp>
        <p:sp>
          <p:nvSpPr>
            <p:cNvPr id="45" name="rc45"/>
            <p:cNvSpPr/>
            <p:nvPr/>
          </p:nvSpPr>
          <p:spPr>
            <a:xfrm>
              <a:off x="2439125" y="1062830"/>
              <a:ext cx="217589" cy="3927929"/>
            </a:xfrm>
            <a:prstGeom prst="rect">
              <a:avLst/>
            </a:prstGeom>
            <a:solidFill>
              <a:srgbClr val="0058AB">
                <a:alpha val="100000"/>
              </a:srgbClr>
            </a:solidFill>
          </p:spPr>
          <p:txBody>
            <a:bodyPr/>
            <a:lstStyle/>
            <a:p/>
          </p:txBody>
        </p:sp>
        <p:sp>
          <p:nvSpPr>
            <p:cNvPr id="46" name="rc46"/>
            <p:cNvSpPr/>
            <p:nvPr/>
          </p:nvSpPr>
          <p:spPr>
            <a:xfrm>
              <a:off x="2680891" y="2181589"/>
              <a:ext cx="217589" cy="2809170"/>
            </a:xfrm>
            <a:prstGeom prst="rect">
              <a:avLst/>
            </a:prstGeom>
            <a:solidFill>
              <a:srgbClr val="0058AB">
                <a:alpha val="100000"/>
              </a:srgbClr>
            </a:solidFill>
          </p:spPr>
          <p:txBody>
            <a:bodyPr/>
            <a:lstStyle/>
            <a:p/>
          </p:txBody>
        </p:sp>
        <p:sp>
          <p:nvSpPr>
            <p:cNvPr id="47" name="rc47"/>
            <p:cNvSpPr/>
            <p:nvPr/>
          </p:nvSpPr>
          <p:spPr>
            <a:xfrm>
              <a:off x="2922658" y="2732200"/>
              <a:ext cx="217589" cy="2258559"/>
            </a:xfrm>
            <a:prstGeom prst="rect">
              <a:avLst/>
            </a:prstGeom>
            <a:solidFill>
              <a:srgbClr val="0058AB">
                <a:alpha val="100000"/>
              </a:srgbClr>
            </a:solidFill>
          </p:spPr>
          <p:txBody>
            <a:bodyPr/>
            <a:lstStyle/>
            <a:p/>
          </p:txBody>
        </p:sp>
        <p:sp>
          <p:nvSpPr>
            <p:cNvPr id="48" name="rc48"/>
            <p:cNvSpPr/>
            <p:nvPr/>
          </p:nvSpPr>
          <p:spPr>
            <a:xfrm>
              <a:off x="3164425" y="1588892"/>
              <a:ext cx="217589" cy="3401867"/>
            </a:xfrm>
            <a:prstGeom prst="rect">
              <a:avLst/>
            </a:prstGeom>
            <a:solidFill>
              <a:srgbClr val="0058AB">
                <a:alpha val="100000"/>
              </a:srgbClr>
            </a:solidFill>
          </p:spPr>
          <p:txBody>
            <a:bodyPr/>
            <a:lstStyle/>
            <a:p/>
          </p:txBody>
        </p:sp>
        <p:sp>
          <p:nvSpPr>
            <p:cNvPr id="49" name="rc49"/>
            <p:cNvSpPr/>
            <p:nvPr/>
          </p:nvSpPr>
          <p:spPr>
            <a:xfrm>
              <a:off x="3406191" y="4426120"/>
              <a:ext cx="217589" cy="564639"/>
            </a:xfrm>
            <a:prstGeom prst="rect">
              <a:avLst/>
            </a:prstGeom>
            <a:solidFill>
              <a:srgbClr val="0058AB">
                <a:alpha val="100000"/>
              </a:srgbClr>
            </a:solidFill>
          </p:spPr>
          <p:txBody>
            <a:bodyPr/>
            <a:lstStyle/>
            <a:p/>
          </p:txBody>
        </p:sp>
        <p:sp>
          <p:nvSpPr>
            <p:cNvPr id="50" name="rc50"/>
            <p:cNvSpPr/>
            <p:nvPr/>
          </p:nvSpPr>
          <p:spPr>
            <a:xfrm>
              <a:off x="3647958" y="4426120"/>
              <a:ext cx="217589" cy="564639"/>
            </a:xfrm>
            <a:prstGeom prst="rect">
              <a:avLst/>
            </a:prstGeom>
            <a:solidFill>
              <a:srgbClr val="0058AB">
                <a:alpha val="100000"/>
              </a:srgbClr>
            </a:solidFill>
          </p:spPr>
          <p:txBody>
            <a:bodyPr/>
            <a:lstStyle/>
            <a:p/>
          </p:txBody>
        </p:sp>
        <p:sp>
          <p:nvSpPr>
            <p:cNvPr id="51" name="rc51"/>
            <p:cNvSpPr/>
            <p:nvPr/>
          </p:nvSpPr>
          <p:spPr>
            <a:xfrm>
              <a:off x="3889725" y="3289826"/>
              <a:ext cx="217589" cy="1700933"/>
            </a:xfrm>
            <a:prstGeom prst="rect">
              <a:avLst/>
            </a:prstGeom>
            <a:solidFill>
              <a:srgbClr val="0058AB">
                <a:alpha val="100000"/>
              </a:srgbClr>
            </a:solidFill>
          </p:spPr>
          <p:txBody>
            <a:bodyPr/>
            <a:lstStyle/>
            <a:p/>
          </p:txBody>
        </p:sp>
        <p:sp>
          <p:nvSpPr>
            <p:cNvPr id="52" name="rc52"/>
            <p:cNvSpPr/>
            <p:nvPr/>
          </p:nvSpPr>
          <p:spPr>
            <a:xfrm>
              <a:off x="4131491" y="4422613"/>
              <a:ext cx="217589" cy="568146"/>
            </a:xfrm>
            <a:prstGeom prst="rect">
              <a:avLst/>
            </a:prstGeom>
            <a:solidFill>
              <a:srgbClr val="0058AB">
                <a:alpha val="100000"/>
              </a:srgbClr>
            </a:solidFill>
          </p:spPr>
          <p:txBody>
            <a:bodyPr/>
            <a:lstStyle/>
            <a:p/>
          </p:txBody>
        </p:sp>
        <p:sp>
          <p:nvSpPr>
            <p:cNvPr id="53" name="rc53"/>
            <p:cNvSpPr/>
            <p:nvPr/>
          </p:nvSpPr>
          <p:spPr>
            <a:xfrm>
              <a:off x="4373258" y="3833423"/>
              <a:ext cx="217589" cy="1157336"/>
            </a:xfrm>
            <a:prstGeom prst="rect">
              <a:avLst/>
            </a:prstGeom>
            <a:solidFill>
              <a:srgbClr val="0058AB">
                <a:alpha val="100000"/>
              </a:srgbClr>
            </a:solidFill>
          </p:spPr>
          <p:txBody>
            <a:bodyPr/>
            <a:lstStyle/>
            <a:p/>
          </p:txBody>
        </p:sp>
        <p:sp>
          <p:nvSpPr>
            <p:cNvPr id="54" name="rc54"/>
            <p:cNvSpPr/>
            <p:nvPr/>
          </p:nvSpPr>
          <p:spPr>
            <a:xfrm>
              <a:off x="4615025" y="4408584"/>
              <a:ext cx="217589" cy="582175"/>
            </a:xfrm>
            <a:prstGeom prst="rect">
              <a:avLst/>
            </a:prstGeom>
            <a:solidFill>
              <a:srgbClr val="0058AB">
                <a:alpha val="100000"/>
              </a:srgbClr>
            </a:solidFill>
          </p:spPr>
          <p:txBody>
            <a:bodyPr/>
            <a:lstStyle/>
            <a:p/>
          </p:txBody>
        </p:sp>
        <p:sp>
          <p:nvSpPr>
            <p:cNvPr id="55" name="rc55"/>
            <p:cNvSpPr/>
            <p:nvPr/>
          </p:nvSpPr>
          <p:spPr>
            <a:xfrm>
              <a:off x="4856791" y="2651537"/>
              <a:ext cx="217589" cy="2339222"/>
            </a:xfrm>
            <a:prstGeom prst="rect">
              <a:avLst/>
            </a:prstGeom>
            <a:solidFill>
              <a:srgbClr val="0058AB">
                <a:alpha val="100000"/>
              </a:srgbClr>
            </a:solidFill>
          </p:spPr>
          <p:txBody>
            <a:bodyPr/>
            <a:lstStyle/>
            <a:p/>
          </p:txBody>
        </p:sp>
        <p:sp>
          <p:nvSpPr>
            <p:cNvPr id="56" name="rc56"/>
            <p:cNvSpPr/>
            <p:nvPr/>
          </p:nvSpPr>
          <p:spPr>
            <a:xfrm>
              <a:off x="5098558" y="3237220"/>
              <a:ext cx="217589" cy="1753539"/>
            </a:xfrm>
            <a:prstGeom prst="rect">
              <a:avLst/>
            </a:prstGeom>
            <a:solidFill>
              <a:srgbClr val="0058AB">
                <a:alpha val="100000"/>
              </a:srgbClr>
            </a:solidFill>
          </p:spPr>
          <p:txBody>
            <a:bodyPr/>
            <a:lstStyle/>
            <a:p/>
          </p:txBody>
        </p:sp>
        <p:sp>
          <p:nvSpPr>
            <p:cNvPr id="57" name="rc57"/>
            <p:cNvSpPr/>
            <p:nvPr/>
          </p:nvSpPr>
          <p:spPr>
            <a:xfrm>
              <a:off x="5340325" y="3247741"/>
              <a:ext cx="217589" cy="1743018"/>
            </a:xfrm>
            <a:prstGeom prst="rect">
              <a:avLst/>
            </a:prstGeom>
            <a:solidFill>
              <a:srgbClr val="0058AB">
                <a:alpha val="100000"/>
              </a:srgbClr>
            </a:solidFill>
          </p:spPr>
          <p:txBody>
            <a:bodyPr/>
            <a:lstStyle/>
            <a:p/>
          </p:txBody>
        </p:sp>
        <p:sp>
          <p:nvSpPr>
            <p:cNvPr id="58" name="rc58"/>
            <p:cNvSpPr/>
            <p:nvPr/>
          </p:nvSpPr>
          <p:spPr>
            <a:xfrm>
              <a:off x="5582091" y="4415598"/>
              <a:ext cx="217589" cy="575161"/>
            </a:xfrm>
            <a:prstGeom prst="rect">
              <a:avLst/>
            </a:prstGeom>
            <a:solidFill>
              <a:srgbClr val="0058AB">
                <a:alpha val="100000"/>
              </a:srgbClr>
            </a:solidFill>
          </p:spPr>
          <p:txBody>
            <a:bodyPr/>
            <a:lstStyle/>
            <a:p/>
          </p:txBody>
        </p:sp>
        <p:sp>
          <p:nvSpPr>
            <p:cNvPr id="59" name="rc59"/>
            <p:cNvSpPr/>
            <p:nvPr/>
          </p:nvSpPr>
          <p:spPr>
            <a:xfrm>
              <a:off x="5823858" y="4384035"/>
              <a:ext cx="217589" cy="606724"/>
            </a:xfrm>
            <a:prstGeom prst="rect">
              <a:avLst/>
            </a:prstGeom>
            <a:solidFill>
              <a:srgbClr val="0058AB">
                <a:alpha val="100000"/>
              </a:srgbClr>
            </a:solidFill>
          </p:spPr>
          <p:txBody>
            <a:bodyPr/>
            <a:lstStyle/>
            <a:p/>
          </p:txBody>
        </p:sp>
        <p:sp>
          <p:nvSpPr>
            <p:cNvPr id="60" name="rc60"/>
            <p:cNvSpPr/>
            <p:nvPr/>
          </p:nvSpPr>
          <p:spPr>
            <a:xfrm>
              <a:off x="6065625" y="4401570"/>
              <a:ext cx="217589" cy="589189"/>
            </a:xfrm>
            <a:prstGeom prst="rect">
              <a:avLst/>
            </a:prstGeom>
            <a:solidFill>
              <a:srgbClr val="0058AB">
                <a:alpha val="100000"/>
              </a:srgbClr>
            </a:solidFill>
          </p:spPr>
          <p:txBody>
            <a:bodyPr/>
            <a:lstStyle/>
            <a:p/>
          </p:txBody>
        </p:sp>
        <p:sp>
          <p:nvSpPr>
            <p:cNvPr id="61" name="rc61"/>
            <p:cNvSpPr/>
            <p:nvPr/>
          </p:nvSpPr>
          <p:spPr>
            <a:xfrm>
              <a:off x="6307391" y="3815888"/>
              <a:ext cx="217589" cy="1174871"/>
            </a:xfrm>
            <a:prstGeom prst="rect">
              <a:avLst/>
            </a:prstGeom>
            <a:solidFill>
              <a:srgbClr val="0058AB">
                <a:alpha val="100000"/>
              </a:srgbClr>
            </a:solidFill>
          </p:spPr>
          <p:txBody>
            <a:bodyPr/>
            <a:lstStyle/>
            <a:p/>
          </p:txBody>
        </p:sp>
        <p:sp>
          <p:nvSpPr>
            <p:cNvPr id="62" name="rc62"/>
            <p:cNvSpPr/>
            <p:nvPr/>
          </p:nvSpPr>
          <p:spPr>
            <a:xfrm>
              <a:off x="6549158" y="4405077"/>
              <a:ext cx="217589" cy="585682"/>
            </a:xfrm>
            <a:prstGeom prst="rect">
              <a:avLst/>
            </a:prstGeom>
            <a:solidFill>
              <a:srgbClr val="0058AB">
                <a:alpha val="100000"/>
              </a:srgbClr>
            </a:solidFill>
          </p:spPr>
          <p:txBody>
            <a:bodyPr/>
            <a:lstStyle/>
            <a:p/>
          </p:txBody>
        </p:sp>
        <p:sp>
          <p:nvSpPr>
            <p:cNvPr id="63" name="rc63"/>
            <p:cNvSpPr/>
            <p:nvPr/>
          </p:nvSpPr>
          <p:spPr>
            <a:xfrm>
              <a:off x="6790924" y="4415598"/>
              <a:ext cx="217589" cy="575161"/>
            </a:xfrm>
            <a:prstGeom prst="rect">
              <a:avLst/>
            </a:prstGeom>
            <a:solidFill>
              <a:srgbClr val="0058AB">
                <a:alpha val="100000"/>
              </a:srgbClr>
            </a:solidFill>
          </p:spPr>
          <p:txBody>
            <a:bodyPr/>
            <a:lstStyle/>
            <a:p/>
          </p:txBody>
        </p:sp>
        <p:sp>
          <p:nvSpPr>
            <p:cNvPr id="64" name="rc64"/>
            <p:cNvSpPr/>
            <p:nvPr/>
          </p:nvSpPr>
          <p:spPr>
            <a:xfrm>
              <a:off x="7032691" y="4419106"/>
              <a:ext cx="217589" cy="571654"/>
            </a:xfrm>
            <a:prstGeom prst="rect">
              <a:avLst/>
            </a:prstGeom>
            <a:solidFill>
              <a:srgbClr val="0058AB">
                <a:alpha val="100000"/>
              </a:srgbClr>
            </a:solidFill>
          </p:spPr>
          <p:txBody>
            <a:bodyPr/>
            <a:lstStyle/>
            <a:p/>
          </p:txBody>
        </p:sp>
        <p:sp>
          <p:nvSpPr>
            <p:cNvPr id="65" name="rc65"/>
            <p:cNvSpPr/>
            <p:nvPr/>
          </p:nvSpPr>
          <p:spPr>
            <a:xfrm>
              <a:off x="8483291" y="4689151"/>
              <a:ext cx="217589" cy="301608"/>
            </a:xfrm>
            <a:prstGeom prst="rect">
              <a:avLst/>
            </a:prstGeom>
            <a:solidFill>
              <a:srgbClr val="69DBFF">
                <a:alpha val="100000"/>
              </a:srgbClr>
            </a:solidFill>
          </p:spPr>
          <p:txBody>
            <a:bodyPr/>
            <a:lstStyle/>
            <a:p/>
          </p:txBody>
        </p:sp>
        <p:sp>
          <p:nvSpPr>
            <p:cNvPr id="66" name="pl66"/>
            <p:cNvSpPr/>
            <p:nvPr/>
          </p:nvSpPr>
          <p:spPr>
            <a:xfrm>
              <a:off x="6174420" y="4384035"/>
              <a:ext cx="2417666" cy="303362"/>
            </a:xfrm>
            <a:custGeom>
              <a:avLst/>
              <a:pathLst>
                <a:path w="2417666" h="303362">
                  <a:moveTo>
                    <a:pt x="0" y="0"/>
                  </a:moveTo>
                  <a:lnTo>
                    <a:pt x="241766" y="30336"/>
                  </a:lnTo>
                  <a:lnTo>
                    <a:pt x="483533" y="60672"/>
                  </a:lnTo>
                  <a:lnTo>
                    <a:pt x="725299" y="91008"/>
                  </a:lnTo>
                  <a:lnTo>
                    <a:pt x="967066" y="121344"/>
                  </a:lnTo>
                  <a:lnTo>
                    <a:pt x="1208833" y="151681"/>
                  </a:lnTo>
                  <a:lnTo>
                    <a:pt x="1450599" y="182017"/>
                  </a:lnTo>
                  <a:lnTo>
                    <a:pt x="1692366" y="212353"/>
                  </a:lnTo>
                  <a:lnTo>
                    <a:pt x="1934133" y="242689"/>
                  </a:lnTo>
                  <a:lnTo>
                    <a:pt x="2175899" y="273026"/>
                  </a:lnTo>
                  <a:lnTo>
                    <a:pt x="2417666" y="303362"/>
                  </a:lnTo>
                </a:path>
              </a:pathLst>
            </a:custGeom>
            <a:ln w="13550" cap="flat">
              <a:solidFill>
                <a:srgbClr val="000000">
                  <a:alpha val="100000"/>
                </a:srgbClr>
              </a:solidFill>
              <a:prstDash val="solid"/>
              <a:round/>
            </a:ln>
          </p:spPr>
          <p:txBody>
            <a:bodyPr/>
            <a:lstStyle/>
            <a:p/>
          </p:txBody>
        </p:sp>
        <p:sp>
          <p:nvSpPr>
            <p:cNvPr id="67" name="pt67"/>
            <p:cNvSpPr/>
            <p:nvPr/>
          </p:nvSpPr>
          <p:spPr>
            <a:xfrm>
              <a:off x="6149594" y="4359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3895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4198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4502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480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510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541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5715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601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6322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662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895941"/>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0" name="tx80"/>
            <p:cNvSpPr/>
            <p:nvPr/>
          </p:nvSpPr>
          <p:spPr>
            <a:xfrm>
              <a:off x="603427" y="284387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1" name="tx81"/>
            <p:cNvSpPr/>
            <p:nvPr/>
          </p:nvSpPr>
          <p:spPr>
            <a:xfrm>
              <a:off x="603427" y="179174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a:t>
              </a:r>
            </a:p>
          </p:txBody>
        </p:sp>
        <p:sp>
          <p:nvSpPr>
            <p:cNvPr id="82" name="tx82"/>
            <p:cNvSpPr/>
            <p:nvPr/>
          </p:nvSpPr>
          <p:spPr>
            <a:xfrm>
              <a:off x="508103" y="7248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69471" y="398022"/>
              <a:ext cx="59922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Guyana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5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11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66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723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8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3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195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17694"/>
              <a:ext cx="249522" cy="1685002"/>
            </a:xfrm>
            <a:prstGeom prst="rect">
              <a:avLst/>
            </a:prstGeom>
            <a:solidFill>
              <a:srgbClr val="80BD41">
                <a:alpha val="100000"/>
              </a:srgbClr>
            </a:solidFill>
          </p:spPr>
          <p:txBody>
            <a:bodyPr/>
            <a:lstStyle/>
            <a:p/>
          </p:txBody>
        </p:sp>
        <p:sp>
          <p:nvSpPr>
            <p:cNvPr id="24" name="rc24"/>
            <p:cNvSpPr/>
            <p:nvPr/>
          </p:nvSpPr>
          <p:spPr>
            <a:xfrm>
              <a:off x="1296273" y="2365820"/>
              <a:ext cx="249522" cy="51873"/>
            </a:xfrm>
            <a:prstGeom prst="rect">
              <a:avLst/>
            </a:prstGeom>
            <a:solidFill>
              <a:srgbClr val="1CABE2">
                <a:alpha val="100000"/>
              </a:srgbClr>
            </a:solidFill>
          </p:spPr>
          <p:txBody>
            <a:bodyPr/>
            <a:lstStyle/>
            <a:p/>
          </p:txBody>
        </p:sp>
        <p:sp>
          <p:nvSpPr>
            <p:cNvPr id="25" name="rc25"/>
            <p:cNvSpPr/>
            <p:nvPr/>
          </p:nvSpPr>
          <p:spPr>
            <a:xfrm>
              <a:off x="1573521" y="2477617"/>
              <a:ext cx="249522" cy="1625079"/>
            </a:xfrm>
            <a:prstGeom prst="rect">
              <a:avLst/>
            </a:prstGeom>
            <a:solidFill>
              <a:srgbClr val="80BD41">
                <a:alpha val="100000"/>
              </a:srgbClr>
            </a:solidFill>
          </p:spPr>
          <p:txBody>
            <a:bodyPr/>
            <a:lstStyle/>
            <a:p/>
          </p:txBody>
        </p:sp>
        <p:sp>
          <p:nvSpPr>
            <p:cNvPr id="26" name="rc26"/>
            <p:cNvSpPr/>
            <p:nvPr/>
          </p:nvSpPr>
          <p:spPr>
            <a:xfrm>
              <a:off x="1573521" y="2444525"/>
              <a:ext cx="249522" cy="33091"/>
            </a:xfrm>
            <a:prstGeom prst="rect">
              <a:avLst/>
            </a:prstGeom>
            <a:solidFill>
              <a:srgbClr val="1CABE2">
                <a:alpha val="100000"/>
              </a:srgbClr>
            </a:solidFill>
          </p:spPr>
          <p:txBody>
            <a:bodyPr/>
            <a:lstStyle/>
            <a:p/>
          </p:txBody>
        </p:sp>
        <p:sp>
          <p:nvSpPr>
            <p:cNvPr id="27" name="rc27"/>
            <p:cNvSpPr/>
            <p:nvPr/>
          </p:nvSpPr>
          <p:spPr>
            <a:xfrm>
              <a:off x="1850769" y="2592097"/>
              <a:ext cx="249522" cy="1510599"/>
            </a:xfrm>
            <a:prstGeom prst="rect">
              <a:avLst/>
            </a:prstGeom>
            <a:solidFill>
              <a:srgbClr val="80BD41">
                <a:alpha val="100000"/>
              </a:srgbClr>
            </a:solidFill>
          </p:spPr>
          <p:txBody>
            <a:bodyPr/>
            <a:lstStyle/>
            <a:p/>
          </p:txBody>
        </p:sp>
        <p:sp>
          <p:nvSpPr>
            <p:cNvPr id="28" name="rc28"/>
            <p:cNvSpPr/>
            <p:nvPr/>
          </p:nvSpPr>
          <p:spPr>
            <a:xfrm>
              <a:off x="1850769" y="2529491"/>
              <a:ext cx="249522" cy="62606"/>
            </a:xfrm>
            <a:prstGeom prst="rect">
              <a:avLst/>
            </a:prstGeom>
            <a:solidFill>
              <a:srgbClr val="1CABE2">
                <a:alpha val="100000"/>
              </a:srgbClr>
            </a:solidFill>
          </p:spPr>
          <p:txBody>
            <a:bodyPr/>
            <a:lstStyle/>
            <a:p/>
          </p:txBody>
        </p:sp>
        <p:sp>
          <p:nvSpPr>
            <p:cNvPr id="29" name="rc29"/>
            <p:cNvSpPr/>
            <p:nvPr/>
          </p:nvSpPr>
          <p:spPr>
            <a:xfrm>
              <a:off x="2128016" y="2704789"/>
              <a:ext cx="249522" cy="1397908"/>
            </a:xfrm>
            <a:prstGeom prst="rect">
              <a:avLst/>
            </a:prstGeom>
            <a:solidFill>
              <a:srgbClr val="80BD41">
                <a:alpha val="100000"/>
              </a:srgbClr>
            </a:solidFill>
          </p:spPr>
          <p:txBody>
            <a:bodyPr/>
            <a:lstStyle/>
            <a:p/>
          </p:txBody>
        </p:sp>
        <p:sp>
          <p:nvSpPr>
            <p:cNvPr id="30" name="rc30"/>
            <p:cNvSpPr/>
            <p:nvPr/>
          </p:nvSpPr>
          <p:spPr>
            <a:xfrm>
              <a:off x="2128016" y="2599252"/>
              <a:ext cx="249522" cy="105536"/>
            </a:xfrm>
            <a:prstGeom prst="rect">
              <a:avLst/>
            </a:prstGeom>
            <a:solidFill>
              <a:srgbClr val="1CABE2">
                <a:alpha val="100000"/>
              </a:srgbClr>
            </a:solidFill>
          </p:spPr>
          <p:txBody>
            <a:bodyPr/>
            <a:lstStyle/>
            <a:p/>
          </p:txBody>
        </p:sp>
        <p:sp>
          <p:nvSpPr>
            <p:cNvPr id="31" name="rc31"/>
            <p:cNvSpPr/>
            <p:nvPr/>
          </p:nvSpPr>
          <p:spPr>
            <a:xfrm>
              <a:off x="2405264" y="2689584"/>
              <a:ext cx="249522" cy="1413112"/>
            </a:xfrm>
            <a:prstGeom prst="rect">
              <a:avLst/>
            </a:prstGeom>
            <a:solidFill>
              <a:srgbClr val="80BD41">
                <a:alpha val="100000"/>
              </a:srgbClr>
            </a:solidFill>
          </p:spPr>
          <p:txBody>
            <a:bodyPr/>
            <a:lstStyle/>
            <a:p/>
          </p:txBody>
        </p:sp>
        <p:sp>
          <p:nvSpPr>
            <p:cNvPr id="32" name="rc32"/>
            <p:cNvSpPr/>
            <p:nvPr/>
          </p:nvSpPr>
          <p:spPr>
            <a:xfrm>
              <a:off x="2405264" y="2645760"/>
              <a:ext cx="249522" cy="43824"/>
            </a:xfrm>
            <a:prstGeom prst="rect">
              <a:avLst/>
            </a:prstGeom>
            <a:solidFill>
              <a:srgbClr val="1CABE2">
                <a:alpha val="100000"/>
              </a:srgbClr>
            </a:solidFill>
          </p:spPr>
          <p:txBody>
            <a:bodyPr/>
            <a:lstStyle/>
            <a:p/>
          </p:txBody>
        </p:sp>
        <p:sp>
          <p:nvSpPr>
            <p:cNvPr id="33" name="rc33"/>
            <p:cNvSpPr/>
            <p:nvPr/>
          </p:nvSpPr>
          <p:spPr>
            <a:xfrm>
              <a:off x="2682512" y="2771867"/>
              <a:ext cx="249522" cy="1330830"/>
            </a:xfrm>
            <a:prstGeom prst="rect">
              <a:avLst/>
            </a:prstGeom>
            <a:solidFill>
              <a:srgbClr val="80BD41">
                <a:alpha val="100000"/>
              </a:srgbClr>
            </a:solidFill>
          </p:spPr>
          <p:txBody>
            <a:bodyPr/>
            <a:lstStyle/>
            <a:p/>
          </p:txBody>
        </p:sp>
        <p:sp>
          <p:nvSpPr>
            <p:cNvPr id="34" name="rc34"/>
            <p:cNvSpPr/>
            <p:nvPr/>
          </p:nvSpPr>
          <p:spPr>
            <a:xfrm>
              <a:off x="2682512" y="2671697"/>
              <a:ext cx="249522" cy="100170"/>
            </a:xfrm>
            <a:prstGeom prst="rect">
              <a:avLst/>
            </a:prstGeom>
            <a:solidFill>
              <a:srgbClr val="1CABE2">
                <a:alpha val="100000"/>
              </a:srgbClr>
            </a:solidFill>
          </p:spPr>
          <p:txBody>
            <a:bodyPr/>
            <a:lstStyle/>
            <a:p/>
          </p:txBody>
        </p:sp>
        <p:sp>
          <p:nvSpPr>
            <p:cNvPr id="35" name="rc35"/>
            <p:cNvSpPr/>
            <p:nvPr/>
          </p:nvSpPr>
          <p:spPr>
            <a:xfrm>
              <a:off x="2959759" y="2742352"/>
              <a:ext cx="249522" cy="1360344"/>
            </a:xfrm>
            <a:prstGeom prst="rect">
              <a:avLst/>
            </a:prstGeom>
            <a:solidFill>
              <a:srgbClr val="80BD41">
                <a:alpha val="100000"/>
              </a:srgbClr>
            </a:solidFill>
          </p:spPr>
          <p:txBody>
            <a:bodyPr/>
            <a:lstStyle/>
            <a:p/>
          </p:txBody>
        </p:sp>
        <p:sp>
          <p:nvSpPr>
            <p:cNvPr id="36" name="rc36"/>
            <p:cNvSpPr/>
            <p:nvPr/>
          </p:nvSpPr>
          <p:spPr>
            <a:xfrm>
              <a:off x="2959759" y="2670802"/>
              <a:ext cx="249522" cy="71550"/>
            </a:xfrm>
            <a:prstGeom prst="rect">
              <a:avLst/>
            </a:prstGeom>
            <a:solidFill>
              <a:srgbClr val="1CABE2">
                <a:alpha val="100000"/>
              </a:srgbClr>
            </a:solidFill>
          </p:spPr>
          <p:txBody>
            <a:bodyPr/>
            <a:lstStyle/>
            <a:p/>
          </p:txBody>
        </p:sp>
        <p:sp>
          <p:nvSpPr>
            <p:cNvPr id="37" name="rc37"/>
            <p:cNvSpPr/>
            <p:nvPr/>
          </p:nvSpPr>
          <p:spPr>
            <a:xfrm>
              <a:off x="3237007" y="2719993"/>
              <a:ext cx="249522" cy="1382703"/>
            </a:xfrm>
            <a:prstGeom prst="rect">
              <a:avLst/>
            </a:prstGeom>
            <a:solidFill>
              <a:srgbClr val="80BD41">
                <a:alpha val="100000"/>
              </a:srgbClr>
            </a:solidFill>
          </p:spPr>
          <p:txBody>
            <a:bodyPr/>
            <a:lstStyle/>
            <a:p/>
          </p:txBody>
        </p:sp>
        <p:sp>
          <p:nvSpPr>
            <p:cNvPr id="38" name="rc38"/>
            <p:cNvSpPr/>
            <p:nvPr/>
          </p:nvSpPr>
          <p:spPr>
            <a:xfrm>
              <a:off x="3237007" y="2662753"/>
              <a:ext cx="249522" cy="57240"/>
            </a:xfrm>
            <a:prstGeom prst="rect">
              <a:avLst/>
            </a:prstGeom>
            <a:solidFill>
              <a:srgbClr val="1CABE2">
                <a:alpha val="100000"/>
              </a:srgbClr>
            </a:solidFill>
          </p:spPr>
          <p:txBody>
            <a:bodyPr/>
            <a:lstStyle/>
            <a:p/>
          </p:txBody>
        </p:sp>
        <p:sp>
          <p:nvSpPr>
            <p:cNvPr id="39" name="rc39"/>
            <p:cNvSpPr/>
            <p:nvPr/>
          </p:nvSpPr>
          <p:spPr>
            <a:xfrm>
              <a:off x="3514255" y="2744141"/>
              <a:ext cx="249522" cy="1358555"/>
            </a:xfrm>
            <a:prstGeom prst="rect">
              <a:avLst/>
            </a:prstGeom>
            <a:solidFill>
              <a:srgbClr val="80BD41">
                <a:alpha val="100000"/>
              </a:srgbClr>
            </a:solidFill>
          </p:spPr>
          <p:txBody>
            <a:bodyPr/>
            <a:lstStyle/>
            <a:p/>
          </p:txBody>
        </p:sp>
        <p:sp>
          <p:nvSpPr>
            <p:cNvPr id="40" name="rc40"/>
            <p:cNvSpPr/>
            <p:nvPr/>
          </p:nvSpPr>
          <p:spPr>
            <a:xfrm>
              <a:off x="3514255" y="2657387"/>
              <a:ext cx="249522" cy="86754"/>
            </a:xfrm>
            <a:prstGeom prst="rect">
              <a:avLst/>
            </a:prstGeom>
            <a:solidFill>
              <a:srgbClr val="1CABE2">
                <a:alpha val="100000"/>
              </a:srgbClr>
            </a:solidFill>
          </p:spPr>
          <p:txBody>
            <a:bodyPr/>
            <a:lstStyle/>
            <a:p/>
          </p:txBody>
        </p:sp>
        <p:sp>
          <p:nvSpPr>
            <p:cNvPr id="41" name="rc41"/>
            <p:cNvSpPr/>
            <p:nvPr/>
          </p:nvSpPr>
          <p:spPr>
            <a:xfrm>
              <a:off x="3791502" y="2673485"/>
              <a:ext cx="249522" cy="1429211"/>
            </a:xfrm>
            <a:prstGeom prst="rect">
              <a:avLst/>
            </a:prstGeom>
            <a:solidFill>
              <a:srgbClr val="80BD41">
                <a:alpha val="100000"/>
              </a:srgbClr>
            </a:solidFill>
          </p:spPr>
          <p:txBody>
            <a:bodyPr/>
            <a:lstStyle/>
            <a:p/>
          </p:txBody>
        </p:sp>
        <p:sp>
          <p:nvSpPr>
            <p:cNvPr id="42" name="rc42"/>
            <p:cNvSpPr/>
            <p:nvPr/>
          </p:nvSpPr>
          <p:spPr>
            <a:xfrm>
              <a:off x="3791502" y="2659175"/>
              <a:ext cx="249522" cy="14310"/>
            </a:xfrm>
            <a:prstGeom prst="rect">
              <a:avLst/>
            </a:prstGeom>
            <a:solidFill>
              <a:srgbClr val="1CABE2">
                <a:alpha val="100000"/>
              </a:srgbClr>
            </a:solidFill>
          </p:spPr>
          <p:txBody>
            <a:bodyPr/>
            <a:lstStyle/>
            <a:p/>
          </p:txBody>
        </p:sp>
        <p:sp>
          <p:nvSpPr>
            <p:cNvPr id="43" name="rc43"/>
            <p:cNvSpPr/>
            <p:nvPr/>
          </p:nvSpPr>
          <p:spPr>
            <a:xfrm>
              <a:off x="4068750" y="2677957"/>
              <a:ext cx="249522" cy="1424739"/>
            </a:xfrm>
            <a:prstGeom prst="rect">
              <a:avLst/>
            </a:prstGeom>
            <a:solidFill>
              <a:srgbClr val="80BD41">
                <a:alpha val="100000"/>
              </a:srgbClr>
            </a:solidFill>
          </p:spPr>
          <p:txBody>
            <a:bodyPr/>
            <a:lstStyle/>
            <a:p/>
          </p:txBody>
        </p:sp>
        <p:sp>
          <p:nvSpPr>
            <p:cNvPr id="44" name="rc44"/>
            <p:cNvSpPr/>
            <p:nvPr/>
          </p:nvSpPr>
          <p:spPr>
            <a:xfrm>
              <a:off x="4068750" y="2663647"/>
              <a:ext cx="249522" cy="14310"/>
            </a:xfrm>
            <a:prstGeom prst="rect">
              <a:avLst/>
            </a:prstGeom>
            <a:solidFill>
              <a:srgbClr val="1CABE2">
                <a:alpha val="100000"/>
              </a:srgbClr>
            </a:solidFill>
          </p:spPr>
          <p:txBody>
            <a:bodyPr/>
            <a:lstStyle/>
            <a:p/>
          </p:txBody>
        </p:sp>
        <p:sp>
          <p:nvSpPr>
            <p:cNvPr id="45" name="rc45"/>
            <p:cNvSpPr/>
            <p:nvPr/>
          </p:nvSpPr>
          <p:spPr>
            <a:xfrm>
              <a:off x="4345998" y="2699422"/>
              <a:ext cx="249522" cy="1403274"/>
            </a:xfrm>
            <a:prstGeom prst="rect">
              <a:avLst/>
            </a:prstGeom>
            <a:solidFill>
              <a:srgbClr val="80BD41">
                <a:alpha val="100000"/>
              </a:srgbClr>
            </a:solidFill>
          </p:spPr>
          <p:txBody>
            <a:bodyPr/>
            <a:lstStyle/>
            <a:p/>
          </p:txBody>
        </p:sp>
        <p:sp>
          <p:nvSpPr>
            <p:cNvPr id="46" name="rc46"/>
            <p:cNvSpPr/>
            <p:nvPr/>
          </p:nvSpPr>
          <p:spPr>
            <a:xfrm>
              <a:off x="4345998" y="2656492"/>
              <a:ext cx="249522" cy="42930"/>
            </a:xfrm>
            <a:prstGeom prst="rect">
              <a:avLst/>
            </a:prstGeom>
            <a:solidFill>
              <a:srgbClr val="1CABE2">
                <a:alpha val="100000"/>
              </a:srgbClr>
            </a:solidFill>
          </p:spPr>
          <p:txBody>
            <a:bodyPr/>
            <a:lstStyle/>
            <a:p/>
          </p:txBody>
        </p:sp>
        <p:sp>
          <p:nvSpPr>
            <p:cNvPr id="47" name="rc47"/>
            <p:cNvSpPr/>
            <p:nvPr/>
          </p:nvSpPr>
          <p:spPr>
            <a:xfrm>
              <a:off x="4623245" y="2665436"/>
              <a:ext cx="249522" cy="1437260"/>
            </a:xfrm>
            <a:prstGeom prst="rect">
              <a:avLst/>
            </a:prstGeom>
            <a:solidFill>
              <a:srgbClr val="80BD41">
                <a:alpha val="100000"/>
              </a:srgbClr>
            </a:solidFill>
          </p:spPr>
          <p:txBody>
            <a:bodyPr/>
            <a:lstStyle/>
            <a:p/>
          </p:txBody>
        </p:sp>
        <p:sp>
          <p:nvSpPr>
            <p:cNvPr id="48" name="rc48"/>
            <p:cNvSpPr/>
            <p:nvPr/>
          </p:nvSpPr>
          <p:spPr>
            <a:xfrm>
              <a:off x="4623245" y="2651126"/>
              <a:ext cx="249522" cy="14310"/>
            </a:xfrm>
            <a:prstGeom prst="rect">
              <a:avLst/>
            </a:prstGeom>
            <a:solidFill>
              <a:srgbClr val="1CABE2">
                <a:alpha val="100000"/>
              </a:srgbClr>
            </a:solidFill>
          </p:spPr>
          <p:txBody>
            <a:bodyPr/>
            <a:lstStyle/>
            <a:p/>
          </p:txBody>
        </p:sp>
        <p:sp>
          <p:nvSpPr>
            <p:cNvPr id="49" name="rc49"/>
            <p:cNvSpPr/>
            <p:nvPr/>
          </p:nvSpPr>
          <p:spPr>
            <a:xfrm>
              <a:off x="4900493" y="2656492"/>
              <a:ext cx="249522" cy="1446204"/>
            </a:xfrm>
            <a:prstGeom prst="rect">
              <a:avLst/>
            </a:prstGeom>
            <a:solidFill>
              <a:srgbClr val="80BD41">
                <a:alpha val="100000"/>
              </a:srgbClr>
            </a:solidFill>
          </p:spPr>
          <p:txBody>
            <a:bodyPr/>
            <a:lstStyle/>
            <a:p/>
          </p:txBody>
        </p:sp>
        <p:sp>
          <p:nvSpPr>
            <p:cNvPr id="50" name="rc50"/>
            <p:cNvSpPr/>
            <p:nvPr/>
          </p:nvSpPr>
          <p:spPr>
            <a:xfrm>
              <a:off x="4900493" y="2626978"/>
              <a:ext cx="249522" cy="29514"/>
            </a:xfrm>
            <a:prstGeom prst="rect">
              <a:avLst/>
            </a:prstGeom>
            <a:solidFill>
              <a:srgbClr val="1CABE2">
                <a:alpha val="100000"/>
              </a:srgbClr>
            </a:solidFill>
          </p:spPr>
          <p:txBody>
            <a:bodyPr/>
            <a:lstStyle/>
            <a:p/>
          </p:txBody>
        </p:sp>
        <p:sp>
          <p:nvSpPr>
            <p:cNvPr id="51" name="rc51"/>
            <p:cNvSpPr/>
            <p:nvPr/>
          </p:nvSpPr>
          <p:spPr>
            <a:xfrm>
              <a:off x="5177741" y="2629661"/>
              <a:ext cx="249522" cy="1473035"/>
            </a:xfrm>
            <a:prstGeom prst="rect">
              <a:avLst/>
            </a:prstGeom>
            <a:solidFill>
              <a:srgbClr val="80BD41">
                <a:alpha val="100000"/>
              </a:srgbClr>
            </a:solidFill>
          </p:spPr>
          <p:txBody>
            <a:bodyPr/>
            <a:lstStyle/>
            <a:p/>
          </p:txBody>
        </p:sp>
        <p:sp>
          <p:nvSpPr>
            <p:cNvPr id="52" name="rc52"/>
            <p:cNvSpPr/>
            <p:nvPr/>
          </p:nvSpPr>
          <p:spPr>
            <a:xfrm>
              <a:off x="5177741" y="2614457"/>
              <a:ext cx="249522" cy="15204"/>
            </a:xfrm>
            <a:prstGeom prst="rect">
              <a:avLst/>
            </a:prstGeom>
            <a:solidFill>
              <a:srgbClr val="1CABE2">
                <a:alpha val="100000"/>
              </a:srgbClr>
            </a:solidFill>
          </p:spPr>
          <p:txBody>
            <a:bodyPr/>
            <a:lstStyle/>
            <a:p/>
          </p:txBody>
        </p:sp>
        <p:sp>
          <p:nvSpPr>
            <p:cNvPr id="53" name="rc53"/>
            <p:cNvSpPr/>
            <p:nvPr/>
          </p:nvSpPr>
          <p:spPr>
            <a:xfrm>
              <a:off x="5454988" y="2670802"/>
              <a:ext cx="249522" cy="1431894"/>
            </a:xfrm>
            <a:prstGeom prst="rect">
              <a:avLst/>
            </a:prstGeom>
            <a:solidFill>
              <a:srgbClr val="80BD41">
                <a:alpha val="100000"/>
              </a:srgbClr>
            </a:solidFill>
          </p:spPr>
          <p:txBody>
            <a:bodyPr/>
            <a:lstStyle/>
            <a:p/>
          </p:txBody>
        </p:sp>
        <p:sp>
          <p:nvSpPr>
            <p:cNvPr id="54" name="rc54"/>
            <p:cNvSpPr/>
            <p:nvPr/>
          </p:nvSpPr>
          <p:spPr>
            <a:xfrm>
              <a:off x="5454988" y="2610879"/>
              <a:ext cx="249522" cy="59923"/>
            </a:xfrm>
            <a:prstGeom prst="rect">
              <a:avLst/>
            </a:prstGeom>
            <a:solidFill>
              <a:srgbClr val="1CABE2">
                <a:alpha val="100000"/>
              </a:srgbClr>
            </a:solidFill>
          </p:spPr>
          <p:txBody>
            <a:bodyPr/>
            <a:lstStyle/>
            <a:p/>
          </p:txBody>
        </p:sp>
        <p:sp>
          <p:nvSpPr>
            <p:cNvPr id="55" name="rc55"/>
            <p:cNvSpPr/>
            <p:nvPr/>
          </p:nvSpPr>
          <p:spPr>
            <a:xfrm>
              <a:off x="5732236" y="2658281"/>
              <a:ext cx="249522" cy="1444415"/>
            </a:xfrm>
            <a:prstGeom prst="rect">
              <a:avLst/>
            </a:prstGeom>
            <a:solidFill>
              <a:srgbClr val="80BD41">
                <a:alpha val="100000"/>
              </a:srgbClr>
            </a:solidFill>
          </p:spPr>
          <p:txBody>
            <a:bodyPr/>
            <a:lstStyle/>
            <a:p/>
          </p:txBody>
        </p:sp>
        <p:sp>
          <p:nvSpPr>
            <p:cNvPr id="56" name="rc56"/>
            <p:cNvSpPr/>
            <p:nvPr/>
          </p:nvSpPr>
          <p:spPr>
            <a:xfrm>
              <a:off x="5732236" y="2613562"/>
              <a:ext cx="249522" cy="44718"/>
            </a:xfrm>
            <a:prstGeom prst="rect">
              <a:avLst/>
            </a:prstGeom>
            <a:solidFill>
              <a:srgbClr val="1CABE2">
                <a:alpha val="100000"/>
              </a:srgbClr>
            </a:solidFill>
          </p:spPr>
          <p:txBody>
            <a:bodyPr/>
            <a:lstStyle/>
            <a:p/>
          </p:txBody>
        </p:sp>
        <p:sp>
          <p:nvSpPr>
            <p:cNvPr id="57" name="rc57"/>
            <p:cNvSpPr/>
            <p:nvPr/>
          </p:nvSpPr>
          <p:spPr>
            <a:xfrm>
              <a:off x="6009484" y="2666330"/>
              <a:ext cx="249522" cy="1436366"/>
            </a:xfrm>
            <a:prstGeom prst="rect">
              <a:avLst/>
            </a:prstGeom>
            <a:solidFill>
              <a:srgbClr val="80BD41">
                <a:alpha val="100000"/>
              </a:srgbClr>
            </a:solidFill>
          </p:spPr>
          <p:txBody>
            <a:bodyPr/>
            <a:lstStyle/>
            <a:p/>
          </p:txBody>
        </p:sp>
        <p:sp>
          <p:nvSpPr>
            <p:cNvPr id="58" name="rc58"/>
            <p:cNvSpPr/>
            <p:nvPr/>
          </p:nvSpPr>
          <p:spPr>
            <a:xfrm>
              <a:off x="6009484" y="2621612"/>
              <a:ext cx="249522" cy="44718"/>
            </a:xfrm>
            <a:prstGeom prst="rect">
              <a:avLst/>
            </a:prstGeom>
            <a:solidFill>
              <a:srgbClr val="1CABE2">
                <a:alpha val="100000"/>
              </a:srgbClr>
            </a:solidFill>
          </p:spPr>
          <p:txBody>
            <a:bodyPr/>
            <a:lstStyle/>
            <a:p/>
          </p:txBody>
        </p:sp>
        <p:sp>
          <p:nvSpPr>
            <p:cNvPr id="59" name="rc59"/>
            <p:cNvSpPr/>
            <p:nvPr/>
          </p:nvSpPr>
          <p:spPr>
            <a:xfrm>
              <a:off x="6286731" y="2647549"/>
              <a:ext cx="249522" cy="1455148"/>
            </a:xfrm>
            <a:prstGeom prst="rect">
              <a:avLst/>
            </a:prstGeom>
            <a:solidFill>
              <a:srgbClr val="80BD41">
                <a:alpha val="100000"/>
              </a:srgbClr>
            </a:solidFill>
          </p:spPr>
          <p:txBody>
            <a:bodyPr/>
            <a:lstStyle/>
            <a:p/>
          </p:txBody>
        </p:sp>
        <p:sp>
          <p:nvSpPr>
            <p:cNvPr id="60" name="rc60"/>
            <p:cNvSpPr/>
            <p:nvPr/>
          </p:nvSpPr>
          <p:spPr>
            <a:xfrm>
              <a:off x="6286731" y="2633239"/>
              <a:ext cx="249522" cy="14310"/>
            </a:xfrm>
            <a:prstGeom prst="rect">
              <a:avLst/>
            </a:prstGeom>
            <a:solidFill>
              <a:srgbClr val="1CABE2">
                <a:alpha val="100000"/>
              </a:srgbClr>
            </a:solidFill>
          </p:spPr>
          <p:txBody>
            <a:bodyPr/>
            <a:lstStyle/>
            <a:p/>
          </p:txBody>
        </p:sp>
        <p:sp>
          <p:nvSpPr>
            <p:cNvPr id="61" name="rc61"/>
            <p:cNvSpPr/>
            <p:nvPr/>
          </p:nvSpPr>
          <p:spPr>
            <a:xfrm>
              <a:off x="6563979" y="2567055"/>
              <a:ext cx="249522" cy="1535642"/>
            </a:xfrm>
            <a:prstGeom prst="rect">
              <a:avLst/>
            </a:prstGeom>
            <a:solidFill>
              <a:srgbClr val="80BD41">
                <a:alpha val="100000"/>
              </a:srgbClr>
            </a:solidFill>
          </p:spPr>
          <p:txBody>
            <a:bodyPr/>
            <a:lstStyle/>
            <a:p/>
          </p:txBody>
        </p:sp>
        <p:sp>
          <p:nvSpPr>
            <p:cNvPr id="62" name="rc62"/>
            <p:cNvSpPr/>
            <p:nvPr/>
          </p:nvSpPr>
          <p:spPr>
            <a:xfrm>
              <a:off x="6563979" y="2551850"/>
              <a:ext cx="249522" cy="15204"/>
            </a:xfrm>
            <a:prstGeom prst="rect">
              <a:avLst/>
            </a:prstGeom>
            <a:solidFill>
              <a:srgbClr val="1CABE2">
                <a:alpha val="100000"/>
              </a:srgbClr>
            </a:solidFill>
          </p:spPr>
          <p:txBody>
            <a:bodyPr/>
            <a:lstStyle/>
            <a:p/>
          </p:txBody>
        </p:sp>
        <p:sp>
          <p:nvSpPr>
            <p:cNvPr id="63" name="rc63"/>
            <p:cNvSpPr/>
            <p:nvPr/>
          </p:nvSpPr>
          <p:spPr>
            <a:xfrm>
              <a:off x="6841227" y="2614457"/>
              <a:ext cx="249522" cy="1488240"/>
            </a:xfrm>
            <a:prstGeom prst="rect">
              <a:avLst/>
            </a:prstGeom>
            <a:solidFill>
              <a:srgbClr val="80BD41">
                <a:alpha val="100000"/>
              </a:srgbClr>
            </a:solidFill>
          </p:spPr>
          <p:txBody>
            <a:bodyPr/>
            <a:lstStyle/>
            <a:p/>
          </p:txBody>
        </p:sp>
        <p:sp>
          <p:nvSpPr>
            <p:cNvPr id="64" name="rc64"/>
            <p:cNvSpPr/>
            <p:nvPr/>
          </p:nvSpPr>
          <p:spPr>
            <a:xfrm>
              <a:off x="6841227" y="2599252"/>
              <a:ext cx="249522" cy="15204"/>
            </a:xfrm>
            <a:prstGeom prst="rect">
              <a:avLst/>
            </a:prstGeom>
            <a:solidFill>
              <a:srgbClr val="1CABE2">
                <a:alpha val="100000"/>
              </a:srgbClr>
            </a:solidFill>
          </p:spPr>
          <p:txBody>
            <a:bodyPr/>
            <a:lstStyle/>
            <a:p/>
          </p:txBody>
        </p:sp>
        <p:sp>
          <p:nvSpPr>
            <p:cNvPr id="65" name="rc65"/>
            <p:cNvSpPr/>
            <p:nvPr/>
          </p:nvSpPr>
          <p:spPr>
            <a:xfrm>
              <a:off x="7118474" y="2635027"/>
              <a:ext cx="249522" cy="1467669"/>
            </a:xfrm>
            <a:prstGeom prst="rect">
              <a:avLst/>
            </a:prstGeom>
            <a:solidFill>
              <a:srgbClr val="80BD41">
                <a:alpha val="100000"/>
              </a:srgbClr>
            </a:solidFill>
          </p:spPr>
          <p:txBody>
            <a:bodyPr/>
            <a:lstStyle/>
            <a:p/>
          </p:txBody>
        </p:sp>
        <p:sp>
          <p:nvSpPr>
            <p:cNvPr id="66" name="rc66"/>
            <p:cNvSpPr/>
            <p:nvPr/>
          </p:nvSpPr>
          <p:spPr>
            <a:xfrm>
              <a:off x="7118474" y="2604619"/>
              <a:ext cx="249522" cy="30408"/>
            </a:xfrm>
            <a:prstGeom prst="rect">
              <a:avLst/>
            </a:prstGeom>
            <a:solidFill>
              <a:srgbClr val="1CABE2">
                <a:alpha val="100000"/>
              </a:srgbClr>
            </a:solidFill>
          </p:spPr>
          <p:txBody>
            <a:bodyPr/>
            <a:lstStyle/>
            <a:p/>
          </p:txBody>
        </p:sp>
        <p:sp>
          <p:nvSpPr>
            <p:cNvPr id="67" name="rc67"/>
            <p:cNvSpPr/>
            <p:nvPr/>
          </p:nvSpPr>
          <p:spPr>
            <a:xfrm>
              <a:off x="7395722" y="2623400"/>
              <a:ext cx="249522" cy="1479296"/>
            </a:xfrm>
            <a:prstGeom prst="rect">
              <a:avLst/>
            </a:prstGeom>
            <a:solidFill>
              <a:srgbClr val="80BD41">
                <a:alpha val="100000"/>
              </a:srgbClr>
            </a:solidFill>
          </p:spPr>
          <p:txBody>
            <a:bodyPr/>
            <a:lstStyle/>
            <a:p/>
          </p:txBody>
        </p:sp>
        <p:sp>
          <p:nvSpPr>
            <p:cNvPr id="68" name="rc68"/>
            <p:cNvSpPr/>
            <p:nvPr/>
          </p:nvSpPr>
          <p:spPr>
            <a:xfrm>
              <a:off x="7395722" y="2608196"/>
              <a:ext cx="249522" cy="15204"/>
            </a:xfrm>
            <a:prstGeom prst="rect">
              <a:avLst/>
            </a:prstGeom>
            <a:solidFill>
              <a:srgbClr val="1CABE2">
                <a:alpha val="100000"/>
              </a:srgbClr>
            </a:solidFill>
          </p:spPr>
          <p:txBody>
            <a:bodyPr/>
            <a:lstStyle/>
            <a:p/>
          </p:txBody>
        </p:sp>
        <p:sp>
          <p:nvSpPr>
            <p:cNvPr id="69" name="rc69"/>
            <p:cNvSpPr/>
            <p:nvPr/>
          </p:nvSpPr>
          <p:spPr>
            <a:xfrm>
              <a:off x="7672970" y="2646654"/>
              <a:ext cx="249522" cy="1456042"/>
            </a:xfrm>
            <a:prstGeom prst="rect">
              <a:avLst/>
            </a:prstGeom>
            <a:solidFill>
              <a:srgbClr val="80BD41">
                <a:alpha val="100000"/>
              </a:srgbClr>
            </a:solidFill>
          </p:spPr>
          <p:txBody>
            <a:bodyPr/>
            <a:lstStyle/>
            <a:p/>
          </p:txBody>
        </p:sp>
        <p:sp>
          <p:nvSpPr>
            <p:cNvPr id="70" name="rc70"/>
            <p:cNvSpPr/>
            <p:nvPr/>
          </p:nvSpPr>
          <p:spPr>
            <a:xfrm>
              <a:off x="7672970" y="2632344"/>
              <a:ext cx="249522" cy="14310"/>
            </a:xfrm>
            <a:prstGeom prst="rect">
              <a:avLst/>
            </a:prstGeom>
            <a:solidFill>
              <a:srgbClr val="1CABE2">
                <a:alpha val="100000"/>
              </a:srgbClr>
            </a:solidFill>
          </p:spPr>
          <p:txBody>
            <a:bodyPr/>
            <a:lstStyle/>
            <a:p/>
          </p:txBody>
        </p:sp>
        <p:sp>
          <p:nvSpPr>
            <p:cNvPr id="71" name="rc71"/>
            <p:cNvSpPr/>
            <p:nvPr/>
          </p:nvSpPr>
          <p:spPr>
            <a:xfrm>
              <a:off x="7950217" y="2663647"/>
              <a:ext cx="249522" cy="1439049"/>
            </a:xfrm>
            <a:prstGeom prst="rect">
              <a:avLst/>
            </a:prstGeom>
            <a:solidFill>
              <a:srgbClr val="80BD41">
                <a:alpha val="100000"/>
              </a:srgbClr>
            </a:solidFill>
          </p:spPr>
          <p:txBody>
            <a:bodyPr/>
            <a:lstStyle/>
            <a:p/>
          </p:txBody>
        </p:sp>
        <p:sp>
          <p:nvSpPr>
            <p:cNvPr id="72" name="rc72"/>
            <p:cNvSpPr/>
            <p:nvPr/>
          </p:nvSpPr>
          <p:spPr>
            <a:xfrm>
              <a:off x="7950217" y="2649337"/>
              <a:ext cx="249522" cy="14310"/>
            </a:xfrm>
            <a:prstGeom prst="rect">
              <a:avLst/>
            </a:prstGeom>
            <a:solidFill>
              <a:srgbClr val="1CABE2">
                <a:alpha val="100000"/>
              </a:srgbClr>
            </a:solidFill>
          </p:spPr>
          <p:txBody>
            <a:bodyPr/>
            <a:lstStyle/>
            <a:p/>
          </p:txBody>
        </p:sp>
        <p:sp>
          <p:nvSpPr>
            <p:cNvPr id="73" name="pl73"/>
            <p:cNvSpPr/>
            <p:nvPr/>
          </p:nvSpPr>
          <p:spPr>
            <a:xfrm>
              <a:off x="1421035" y="1236556"/>
              <a:ext cx="6653943" cy="173705"/>
            </a:xfrm>
            <a:custGeom>
              <a:avLst/>
              <a:pathLst>
                <a:path w="6653943" h="173705">
                  <a:moveTo>
                    <a:pt x="0" y="57901"/>
                  </a:moveTo>
                  <a:lnTo>
                    <a:pt x="277247" y="28950"/>
                  </a:lnTo>
                  <a:lnTo>
                    <a:pt x="554495" y="86852"/>
                  </a:lnTo>
                  <a:lnTo>
                    <a:pt x="831742" y="173705"/>
                  </a:lnTo>
                  <a:lnTo>
                    <a:pt x="1108990" y="57901"/>
                  </a:lnTo>
                  <a:lnTo>
                    <a:pt x="1386238" y="173705"/>
                  </a:lnTo>
                  <a:lnTo>
                    <a:pt x="1663485" y="115803"/>
                  </a:lnTo>
                  <a:lnTo>
                    <a:pt x="1940733" y="86852"/>
                  </a:lnTo>
                  <a:lnTo>
                    <a:pt x="2217981" y="144754"/>
                  </a:lnTo>
                  <a:lnTo>
                    <a:pt x="2495228" y="0"/>
                  </a:lnTo>
                  <a:lnTo>
                    <a:pt x="2772476" y="0"/>
                  </a:lnTo>
                  <a:lnTo>
                    <a:pt x="3049724" y="57901"/>
                  </a:lnTo>
                  <a:lnTo>
                    <a:pt x="3326971" y="0"/>
                  </a:lnTo>
                  <a:lnTo>
                    <a:pt x="3604219" y="28950"/>
                  </a:lnTo>
                  <a:lnTo>
                    <a:pt x="3881467" y="0"/>
                  </a:lnTo>
                  <a:lnTo>
                    <a:pt x="4158714" y="86852"/>
                  </a:lnTo>
                  <a:lnTo>
                    <a:pt x="4435962" y="57901"/>
                  </a:lnTo>
                  <a:lnTo>
                    <a:pt x="4713210" y="57901"/>
                  </a:lnTo>
                  <a:lnTo>
                    <a:pt x="4990457" y="0"/>
                  </a:lnTo>
                  <a:lnTo>
                    <a:pt x="5267705" y="0"/>
                  </a:lnTo>
                  <a:lnTo>
                    <a:pt x="5544953" y="0"/>
                  </a:lnTo>
                  <a:lnTo>
                    <a:pt x="5822200" y="2895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29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2755022" y="25357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4102084" y="2527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7" name="tx87"/>
            <p:cNvSpPr/>
            <p:nvPr/>
          </p:nvSpPr>
          <p:spPr>
            <a:xfrm>
              <a:off x="5488322" y="2474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88" name="tx88"/>
            <p:cNvSpPr/>
            <p:nvPr/>
          </p:nvSpPr>
          <p:spPr>
            <a:xfrm>
              <a:off x="6597312" y="2415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89" name="tx89"/>
            <p:cNvSpPr/>
            <p:nvPr/>
          </p:nvSpPr>
          <p:spPr>
            <a:xfrm>
              <a:off x="6874560" y="2464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0" name="tx90"/>
            <p:cNvSpPr/>
            <p:nvPr/>
          </p:nvSpPr>
          <p:spPr>
            <a:xfrm>
              <a:off x="7151808" y="2468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1" name="tx91"/>
            <p:cNvSpPr/>
            <p:nvPr/>
          </p:nvSpPr>
          <p:spPr>
            <a:xfrm>
              <a:off x="7429055" y="2472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7706303" y="2496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3" name="tx93"/>
            <p:cNvSpPr/>
            <p:nvPr/>
          </p:nvSpPr>
          <p:spPr>
            <a:xfrm>
              <a:off x="7983551" y="25124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25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05" name="tx105"/>
            <p:cNvSpPr/>
            <p:nvPr/>
          </p:nvSpPr>
          <p:spPr>
            <a:xfrm>
              <a:off x="1367476" y="23578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402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07" name="tx107"/>
            <p:cNvSpPr/>
            <p:nvPr/>
          </p:nvSpPr>
          <p:spPr>
            <a:xfrm>
              <a:off x="2741971" y="26878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8" name="tx108"/>
            <p:cNvSpPr/>
            <p:nvPr/>
          </p:nvSpPr>
          <p:spPr>
            <a:xfrm>
              <a:off x="4102084" y="3355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09" name="tx109"/>
            <p:cNvSpPr/>
            <p:nvPr/>
          </p:nvSpPr>
          <p:spPr>
            <a:xfrm>
              <a:off x="4139953" y="26369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27499" y="33517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1" name="tx111"/>
            <p:cNvSpPr/>
            <p:nvPr/>
          </p:nvSpPr>
          <p:spPr>
            <a:xfrm>
              <a:off x="5526191" y="26069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3009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3" name="tx113"/>
            <p:cNvSpPr/>
            <p:nvPr/>
          </p:nvSpPr>
          <p:spPr>
            <a:xfrm>
              <a:off x="6635182" y="25255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23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5" name="tx115"/>
            <p:cNvSpPr/>
            <p:nvPr/>
          </p:nvSpPr>
          <p:spPr>
            <a:xfrm>
              <a:off x="6912430" y="25729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33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7" name="tx117"/>
            <p:cNvSpPr/>
            <p:nvPr/>
          </p:nvSpPr>
          <p:spPr>
            <a:xfrm>
              <a:off x="7189677" y="25859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28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9" name="tx119"/>
            <p:cNvSpPr/>
            <p:nvPr/>
          </p:nvSpPr>
          <p:spPr>
            <a:xfrm>
              <a:off x="7466925" y="25818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395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1" name="tx121"/>
            <p:cNvSpPr/>
            <p:nvPr/>
          </p:nvSpPr>
          <p:spPr>
            <a:xfrm>
              <a:off x="7744173" y="26055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48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3" name="tx123"/>
            <p:cNvSpPr/>
            <p:nvPr/>
          </p:nvSpPr>
          <p:spPr>
            <a:xfrm>
              <a:off x="8021420" y="26225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562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618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36738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48663"/>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2000-2024</a:t>
              </a:r>
            </a:p>
          </p:txBody>
        </p:sp>
        <p:sp>
          <p:nvSpPr>
            <p:cNvPr id="153" name="pl153"/>
            <p:cNvSpPr/>
            <p:nvPr/>
          </p:nvSpPr>
          <p:spPr>
            <a:xfrm>
              <a:off x="22441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400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358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316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921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879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837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510272" cy="167191"/>
            </a:xfrm>
            <a:prstGeom prst="rect">
              <a:avLst/>
            </a:prstGeom>
            <a:solidFill>
              <a:srgbClr val="80BD41">
                <a:alpha val="100000"/>
              </a:srgbClr>
            </a:solidFill>
          </p:spPr>
          <p:txBody>
            <a:bodyPr/>
            <a:lstStyle/>
            <a:p/>
          </p:txBody>
        </p:sp>
        <p:sp>
          <p:nvSpPr>
            <p:cNvPr id="165" name="rc165"/>
            <p:cNvSpPr/>
            <p:nvPr/>
          </p:nvSpPr>
          <p:spPr>
            <a:xfrm>
              <a:off x="7806545" y="5889059"/>
              <a:ext cx="64458" cy="167191"/>
            </a:xfrm>
            <a:prstGeom prst="rect">
              <a:avLst/>
            </a:prstGeom>
            <a:solidFill>
              <a:srgbClr val="1CABE2">
                <a:alpha val="100000"/>
              </a:srgbClr>
            </a:solidFill>
          </p:spPr>
          <p:txBody>
            <a:bodyPr/>
            <a:lstStyle/>
            <a:p/>
          </p:txBody>
        </p:sp>
        <p:sp>
          <p:nvSpPr>
            <p:cNvPr id="166" name="rc166"/>
            <p:cNvSpPr/>
            <p:nvPr/>
          </p:nvSpPr>
          <p:spPr>
            <a:xfrm>
              <a:off x="1296273" y="5680069"/>
              <a:ext cx="6172814" cy="167191"/>
            </a:xfrm>
            <a:prstGeom prst="rect">
              <a:avLst/>
            </a:prstGeom>
            <a:solidFill>
              <a:srgbClr val="80BD41">
                <a:alpha val="100000"/>
              </a:srgbClr>
            </a:solidFill>
          </p:spPr>
          <p:txBody>
            <a:bodyPr/>
            <a:lstStyle/>
            <a:p/>
          </p:txBody>
        </p:sp>
        <p:sp>
          <p:nvSpPr>
            <p:cNvPr id="167" name="rc167"/>
            <p:cNvSpPr/>
            <p:nvPr/>
          </p:nvSpPr>
          <p:spPr>
            <a:xfrm>
              <a:off x="7469088" y="5680069"/>
              <a:ext cx="60666" cy="167191"/>
            </a:xfrm>
            <a:prstGeom prst="rect">
              <a:avLst/>
            </a:prstGeom>
            <a:solidFill>
              <a:srgbClr val="1CABE2">
                <a:alpha val="100000"/>
              </a:srgbClr>
            </a:solidFill>
          </p:spPr>
          <p:txBody>
            <a:bodyPr/>
            <a:lstStyle/>
            <a:p/>
          </p:txBody>
        </p:sp>
        <p:sp>
          <p:nvSpPr>
            <p:cNvPr id="168" name="rc168"/>
            <p:cNvSpPr/>
            <p:nvPr/>
          </p:nvSpPr>
          <p:spPr>
            <a:xfrm>
              <a:off x="1296273" y="5471080"/>
              <a:ext cx="6100773" cy="167191"/>
            </a:xfrm>
            <a:prstGeom prst="rect">
              <a:avLst/>
            </a:prstGeom>
            <a:solidFill>
              <a:srgbClr val="80BD41">
                <a:alpha val="100000"/>
              </a:srgbClr>
            </a:solidFill>
          </p:spPr>
          <p:txBody>
            <a:bodyPr/>
            <a:lstStyle/>
            <a:p/>
          </p:txBody>
        </p:sp>
        <p:sp>
          <p:nvSpPr>
            <p:cNvPr id="169" name="rc169"/>
            <p:cNvSpPr/>
            <p:nvPr/>
          </p:nvSpPr>
          <p:spPr>
            <a:xfrm>
              <a:off x="7397047" y="5471080"/>
              <a:ext cx="60666" cy="167191"/>
            </a:xfrm>
            <a:prstGeom prst="rect">
              <a:avLst/>
            </a:prstGeom>
            <a:solidFill>
              <a:srgbClr val="1CABE2">
                <a:alpha val="100000"/>
              </a:srgbClr>
            </a:solidFill>
          </p:spPr>
          <p:txBody>
            <a:bodyPr/>
            <a:lstStyle/>
            <a:p/>
          </p:txBody>
        </p:sp>
        <p:sp>
          <p:nvSpPr>
            <p:cNvPr id="170" name="tx170"/>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1" name="tx171"/>
            <p:cNvSpPr/>
            <p:nvPr/>
          </p:nvSpPr>
          <p:spPr>
            <a:xfrm>
              <a:off x="772890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72" name="tx172"/>
            <p:cNvSpPr/>
            <p:nvPr/>
          </p:nvSpPr>
          <p:spPr>
            <a:xfrm>
              <a:off x="7657240"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3" name="tx173"/>
            <p:cNvSpPr/>
            <p:nvPr/>
          </p:nvSpPr>
          <p:spPr>
            <a:xfrm>
              <a:off x="4445916"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74" name="tx174"/>
            <p:cNvSpPr/>
            <p:nvPr/>
          </p:nvSpPr>
          <p:spPr>
            <a:xfrm>
              <a:off x="777697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77187"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76" name="tx176"/>
            <p:cNvSpPr/>
            <p:nvPr/>
          </p:nvSpPr>
          <p:spPr>
            <a:xfrm>
              <a:off x="743762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4116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8" name="tx178"/>
            <p:cNvSpPr/>
            <p:nvPr/>
          </p:nvSpPr>
          <p:spPr>
            <a:xfrm>
              <a:off x="736558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325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501023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9060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6% compared to in 2019.
The number of surviving infants decreased approximately 6%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Guyana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314272"/>
                  </a:moveTo>
                  <a:lnTo>
                    <a:pt x="141553" y="399983"/>
                  </a:lnTo>
                  <a:lnTo>
                    <a:pt x="283107" y="228562"/>
                  </a:lnTo>
                  <a:lnTo>
                    <a:pt x="424661" y="257132"/>
                  </a:lnTo>
                  <a:lnTo>
                    <a:pt x="566215" y="228562"/>
                  </a:lnTo>
                  <a:lnTo>
                    <a:pt x="707769" y="171421"/>
                  </a:lnTo>
                  <a:lnTo>
                    <a:pt x="849323" y="171421"/>
                  </a:lnTo>
                  <a:lnTo>
                    <a:pt x="990877" y="142851"/>
                  </a:lnTo>
                  <a:lnTo>
                    <a:pt x="1132431" y="171421"/>
                  </a:lnTo>
                  <a:lnTo>
                    <a:pt x="1273984" y="28570"/>
                  </a:lnTo>
                  <a:lnTo>
                    <a:pt x="1415538" y="114281"/>
                  </a:lnTo>
                  <a:lnTo>
                    <a:pt x="1557092" y="171421"/>
                  </a:lnTo>
                  <a:lnTo>
                    <a:pt x="1698646" y="57140"/>
                  </a:lnTo>
                  <a:lnTo>
                    <a:pt x="1840200" y="28570"/>
                  </a:lnTo>
                  <a:lnTo>
                    <a:pt x="1981754" y="28570"/>
                  </a:lnTo>
                  <a:lnTo>
                    <a:pt x="2123308" y="114281"/>
                  </a:lnTo>
                  <a:lnTo>
                    <a:pt x="2264862" y="57140"/>
                  </a:lnTo>
                  <a:lnTo>
                    <a:pt x="2406416" y="57140"/>
                  </a:lnTo>
                  <a:lnTo>
                    <a:pt x="2547969" y="114281"/>
                  </a:lnTo>
                  <a:lnTo>
                    <a:pt x="2689523" y="0"/>
                  </a:lnTo>
                  <a:lnTo>
                    <a:pt x="2831077" y="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314272"/>
                  </a:moveTo>
                  <a:lnTo>
                    <a:pt x="141553" y="399983"/>
                  </a:lnTo>
                  <a:lnTo>
                    <a:pt x="283107" y="228562"/>
                  </a:lnTo>
                  <a:lnTo>
                    <a:pt x="424661" y="257132"/>
                  </a:lnTo>
                  <a:lnTo>
                    <a:pt x="566215" y="228562"/>
                  </a:lnTo>
                  <a:lnTo>
                    <a:pt x="707769" y="171421"/>
                  </a:lnTo>
                  <a:lnTo>
                    <a:pt x="849323" y="171421"/>
                  </a:lnTo>
                  <a:lnTo>
                    <a:pt x="990877" y="142851"/>
                  </a:lnTo>
                  <a:lnTo>
                    <a:pt x="1132431" y="171421"/>
                  </a:lnTo>
                  <a:lnTo>
                    <a:pt x="1273984" y="28570"/>
                  </a:lnTo>
                  <a:lnTo>
                    <a:pt x="1415538" y="114281"/>
                  </a:lnTo>
                  <a:lnTo>
                    <a:pt x="1557092" y="171421"/>
                  </a:lnTo>
                  <a:lnTo>
                    <a:pt x="1698646" y="57140"/>
                  </a:lnTo>
                  <a:lnTo>
                    <a:pt x="1840200" y="28570"/>
                  </a:lnTo>
                  <a:lnTo>
                    <a:pt x="1981754" y="28570"/>
                  </a:lnTo>
                  <a:lnTo>
                    <a:pt x="2123308" y="114281"/>
                  </a:lnTo>
                  <a:lnTo>
                    <a:pt x="2264862" y="57140"/>
                  </a:lnTo>
                  <a:lnTo>
                    <a:pt x="2406416" y="57140"/>
                  </a:lnTo>
                  <a:lnTo>
                    <a:pt x="2547969" y="114281"/>
                  </a:lnTo>
                  <a:lnTo>
                    <a:pt x="2689523" y="0"/>
                  </a:lnTo>
                  <a:lnTo>
                    <a:pt x="2831077" y="0"/>
                  </a:lnTo>
                  <a:lnTo>
                    <a:pt x="2972631" y="2857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314272"/>
                  </a:moveTo>
                  <a:lnTo>
                    <a:pt x="141553" y="399983"/>
                  </a:lnTo>
                  <a:lnTo>
                    <a:pt x="283107" y="228562"/>
                  </a:lnTo>
                  <a:lnTo>
                    <a:pt x="424661" y="257132"/>
                  </a:lnTo>
                  <a:lnTo>
                    <a:pt x="566215" y="228562"/>
                  </a:lnTo>
                  <a:lnTo>
                    <a:pt x="707769" y="171421"/>
                  </a:lnTo>
                  <a:lnTo>
                    <a:pt x="849323" y="171421"/>
                  </a:lnTo>
                  <a:lnTo>
                    <a:pt x="990877" y="142851"/>
                  </a:lnTo>
                  <a:lnTo>
                    <a:pt x="1132431" y="171421"/>
                  </a:lnTo>
                  <a:lnTo>
                    <a:pt x="1273984" y="28570"/>
                  </a:lnTo>
                  <a:lnTo>
                    <a:pt x="1415538" y="114281"/>
                  </a:lnTo>
                  <a:lnTo>
                    <a:pt x="1557092" y="171421"/>
                  </a:lnTo>
                  <a:lnTo>
                    <a:pt x="1698646" y="57140"/>
                  </a:lnTo>
                  <a:lnTo>
                    <a:pt x="1840200" y="28570"/>
                  </a:lnTo>
                  <a:lnTo>
                    <a:pt x="1981754" y="28570"/>
                  </a:lnTo>
                  <a:lnTo>
                    <a:pt x="2123308" y="114281"/>
                  </a:lnTo>
                  <a:lnTo>
                    <a:pt x="2264862" y="57140"/>
                  </a:lnTo>
                  <a:lnTo>
                    <a:pt x="2406416" y="57140"/>
                  </a:lnTo>
                  <a:lnTo>
                    <a:pt x="2547969" y="114281"/>
                  </a:lnTo>
                  <a:lnTo>
                    <a:pt x="2689523" y="0"/>
                  </a:lnTo>
                  <a:lnTo>
                    <a:pt x="2831077" y="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0231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0" name="tx60"/>
            <p:cNvSpPr/>
            <p:nvPr/>
          </p:nvSpPr>
          <p:spPr>
            <a:xfrm>
              <a:off x="28205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0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74218" y="471005"/>
              <a:ext cx="2490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Guyana,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760343"/>
              <a:ext cx="3397293" cy="1105217"/>
            </a:xfrm>
            <a:custGeom>
              <a:avLst/>
              <a:pathLst>
                <a:path w="3397293" h="1105217">
                  <a:moveTo>
                    <a:pt x="0" y="868385"/>
                  </a:moveTo>
                  <a:lnTo>
                    <a:pt x="141553" y="1105217"/>
                  </a:lnTo>
                  <a:lnTo>
                    <a:pt x="283107" y="631552"/>
                  </a:lnTo>
                  <a:lnTo>
                    <a:pt x="424661" y="710497"/>
                  </a:lnTo>
                  <a:lnTo>
                    <a:pt x="566215" y="631552"/>
                  </a:lnTo>
                  <a:lnTo>
                    <a:pt x="707769" y="473664"/>
                  </a:lnTo>
                  <a:lnTo>
                    <a:pt x="849323" y="473664"/>
                  </a:lnTo>
                  <a:lnTo>
                    <a:pt x="990877" y="394720"/>
                  </a:lnTo>
                  <a:lnTo>
                    <a:pt x="1132431" y="473664"/>
                  </a:lnTo>
                  <a:lnTo>
                    <a:pt x="1273984" y="78944"/>
                  </a:lnTo>
                  <a:lnTo>
                    <a:pt x="1415538" y="315776"/>
                  </a:lnTo>
                  <a:lnTo>
                    <a:pt x="1557092" y="473664"/>
                  </a:lnTo>
                  <a:lnTo>
                    <a:pt x="1698646" y="157888"/>
                  </a:lnTo>
                  <a:lnTo>
                    <a:pt x="1840200" y="78944"/>
                  </a:lnTo>
                  <a:lnTo>
                    <a:pt x="1981754" y="78944"/>
                  </a:lnTo>
                  <a:lnTo>
                    <a:pt x="2123308" y="315776"/>
                  </a:lnTo>
                  <a:lnTo>
                    <a:pt x="2264862" y="157888"/>
                  </a:lnTo>
                  <a:lnTo>
                    <a:pt x="2406416" y="157888"/>
                  </a:lnTo>
                  <a:lnTo>
                    <a:pt x="2547969" y="315776"/>
                  </a:lnTo>
                  <a:lnTo>
                    <a:pt x="2689523" y="0"/>
                  </a:lnTo>
                  <a:lnTo>
                    <a:pt x="2831077" y="0"/>
                  </a:lnTo>
                  <a:lnTo>
                    <a:pt x="2972631" y="78944"/>
                  </a:lnTo>
                  <a:lnTo>
                    <a:pt x="3114185" y="78944"/>
                  </a:lnTo>
                  <a:lnTo>
                    <a:pt x="3255739" y="78944"/>
                  </a:lnTo>
                  <a:lnTo>
                    <a:pt x="3397293" y="7894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760343"/>
              <a:ext cx="3397293" cy="1105217"/>
            </a:xfrm>
            <a:custGeom>
              <a:avLst/>
              <a:pathLst>
                <a:path w="3397293" h="1105217">
                  <a:moveTo>
                    <a:pt x="0" y="868385"/>
                  </a:moveTo>
                  <a:lnTo>
                    <a:pt x="141553" y="1105217"/>
                  </a:lnTo>
                  <a:lnTo>
                    <a:pt x="283107" y="631552"/>
                  </a:lnTo>
                  <a:lnTo>
                    <a:pt x="424661" y="710497"/>
                  </a:lnTo>
                  <a:lnTo>
                    <a:pt x="566215" y="631552"/>
                  </a:lnTo>
                  <a:lnTo>
                    <a:pt x="707769" y="473664"/>
                  </a:lnTo>
                  <a:lnTo>
                    <a:pt x="849323" y="473664"/>
                  </a:lnTo>
                  <a:lnTo>
                    <a:pt x="990877" y="394720"/>
                  </a:lnTo>
                  <a:lnTo>
                    <a:pt x="1132431" y="473664"/>
                  </a:lnTo>
                  <a:lnTo>
                    <a:pt x="1273984" y="78944"/>
                  </a:lnTo>
                  <a:lnTo>
                    <a:pt x="1415538" y="315776"/>
                  </a:lnTo>
                  <a:lnTo>
                    <a:pt x="1557092" y="473664"/>
                  </a:lnTo>
                  <a:lnTo>
                    <a:pt x="1698646" y="157888"/>
                  </a:lnTo>
                  <a:lnTo>
                    <a:pt x="1840200" y="78944"/>
                  </a:lnTo>
                  <a:lnTo>
                    <a:pt x="1981754" y="78944"/>
                  </a:lnTo>
                  <a:lnTo>
                    <a:pt x="2123308" y="315776"/>
                  </a:lnTo>
                  <a:lnTo>
                    <a:pt x="2264862" y="157888"/>
                  </a:lnTo>
                  <a:lnTo>
                    <a:pt x="2406416" y="157888"/>
                  </a:lnTo>
                  <a:lnTo>
                    <a:pt x="2547969" y="315776"/>
                  </a:lnTo>
                  <a:lnTo>
                    <a:pt x="2689523" y="0"/>
                  </a:lnTo>
                  <a:lnTo>
                    <a:pt x="2831077" y="0"/>
                  </a:lnTo>
                  <a:lnTo>
                    <a:pt x="2972631" y="78944"/>
                  </a:lnTo>
                  <a:lnTo>
                    <a:pt x="3114185" y="78944"/>
                  </a:lnTo>
                  <a:lnTo>
                    <a:pt x="3255739" y="78944"/>
                  </a:lnTo>
                  <a:lnTo>
                    <a:pt x="3397293" y="7894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705192"/>
            </a:xfrm>
            <a:custGeom>
              <a:avLst/>
              <a:pathLst>
                <a:path w="0" h="1705192">
                  <a:moveTo>
                    <a:pt x="0" y="17051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1310472"/>
            </a:xfrm>
            <a:custGeom>
              <a:avLst/>
              <a:pathLst>
                <a:path w="0" h="1310472">
                  <a:moveTo>
                    <a:pt x="0" y="13104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760343"/>
              <a:ext cx="3397293" cy="1105217"/>
            </a:xfrm>
            <a:custGeom>
              <a:avLst/>
              <a:pathLst>
                <a:path w="3397293" h="1105217">
                  <a:moveTo>
                    <a:pt x="0" y="868385"/>
                  </a:moveTo>
                  <a:lnTo>
                    <a:pt x="141553" y="1105217"/>
                  </a:lnTo>
                  <a:lnTo>
                    <a:pt x="283107" y="631552"/>
                  </a:lnTo>
                  <a:lnTo>
                    <a:pt x="424661" y="710497"/>
                  </a:lnTo>
                  <a:lnTo>
                    <a:pt x="566215" y="631552"/>
                  </a:lnTo>
                  <a:lnTo>
                    <a:pt x="707769" y="473664"/>
                  </a:lnTo>
                  <a:lnTo>
                    <a:pt x="849323" y="473664"/>
                  </a:lnTo>
                  <a:lnTo>
                    <a:pt x="990877" y="394720"/>
                  </a:lnTo>
                  <a:lnTo>
                    <a:pt x="1132431" y="473664"/>
                  </a:lnTo>
                  <a:lnTo>
                    <a:pt x="1273984" y="78944"/>
                  </a:lnTo>
                  <a:lnTo>
                    <a:pt x="1415538" y="315776"/>
                  </a:lnTo>
                  <a:lnTo>
                    <a:pt x="1557092" y="473664"/>
                  </a:lnTo>
                  <a:lnTo>
                    <a:pt x="1698646" y="157888"/>
                  </a:lnTo>
                  <a:lnTo>
                    <a:pt x="1840200" y="78944"/>
                  </a:lnTo>
                  <a:lnTo>
                    <a:pt x="1981754" y="78944"/>
                  </a:lnTo>
                  <a:lnTo>
                    <a:pt x="2123308" y="315776"/>
                  </a:lnTo>
                  <a:lnTo>
                    <a:pt x="2264862" y="157888"/>
                  </a:lnTo>
                  <a:lnTo>
                    <a:pt x="2406416" y="157888"/>
                  </a:lnTo>
                  <a:lnTo>
                    <a:pt x="2547969" y="315776"/>
                  </a:lnTo>
                  <a:lnTo>
                    <a:pt x="2689523" y="0"/>
                  </a:lnTo>
                  <a:lnTo>
                    <a:pt x="2831077" y="0"/>
                  </a:lnTo>
                  <a:lnTo>
                    <a:pt x="2972631" y="78944"/>
                  </a:lnTo>
                  <a:lnTo>
                    <a:pt x="3114185" y="78944"/>
                  </a:lnTo>
                  <a:lnTo>
                    <a:pt x="3255739" y="78944"/>
                  </a:lnTo>
                  <a:lnTo>
                    <a:pt x="3397293" y="78944"/>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5284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97238" y="185151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805008"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12777"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70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326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89319" y="480231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18" name="tx118"/>
            <p:cNvSpPr/>
            <p:nvPr/>
          </p:nvSpPr>
          <p:spPr>
            <a:xfrm>
              <a:off x="71372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996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298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552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8806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425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7679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9933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849941"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7232548"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30949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553489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7760294"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Guyana (98%) was 13 percentage points higher than the global average (85%) and 16 percentage points higher than the average across all LACR countries (82%).
National DTP3 coverage was 1 percentage point lower than in 2019 (99%).
The number of un- and undervaccinated children increased (ie. worsened)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Guyana ranked number 26 out of 32 countries for lowest DTP3 coverage (based on tied ranks).
Guyana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5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380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70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92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1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04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4175"/>
              <a:ext cx="249522" cy="1482509"/>
            </a:xfrm>
            <a:prstGeom prst="rect">
              <a:avLst/>
            </a:prstGeom>
            <a:solidFill>
              <a:srgbClr val="80BD41">
                <a:alpha val="100000"/>
              </a:srgbClr>
            </a:solidFill>
          </p:spPr>
          <p:txBody>
            <a:bodyPr/>
            <a:lstStyle/>
            <a:p/>
          </p:txBody>
        </p:sp>
        <p:sp>
          <p:nvSpPr>
            <p:cNvPr id="24" name="rc24"/>
            <p:cNvSpPr/>
            <p:nvPr/>
          </p:nvSpPr>
          <p:spPr>
            <a:xfrm>
              <a:off x="1296273" y="2322054"/>
              <a:ext cx="249522" cy="202120"/>
            </a:xfrm>
            <a:prstGeom prst="rect">
              <a:avLst/>
            </a:prstGeom>
            <a:solidFill>
              <a:srgbClr val="1CABE2">
                <a:alpha val="100000"/>
              </a:srgbClr>
            </a:solidFill>
          </p:spPr>
          <p:txBody>
            <a:bodyPr/>
            <a:lstStyle/>
            <a:p/>
          </p:txBody>
        </p:sp>
        <p:sp>
          <p:nvSpPr>
            <p:cNvPr id="25" name="rc25"/>
            <p:cNvSpPr/>
            <p:nvPr/>
          </p:nvSpPr>
          <p:spPr>
            <a:xfrm>
              <a:off x="1573521" y="2639549"/>
              <a:ext cx="249522" cy="1367135"/>
            </a:xfrm>
            <a:prstGeom prst="rect">
              <a:avLst/>
            </a:prstGeom>
            <a:solidFill>
              <a:srgbClr val="80BD41">
                <a:alpha val="100000"/>
              </a:srgbClr>
            </a:solidFill>
          </p:spPr>
          <p:txBody>
            <a:bodyPr/>
            <a:lstStyle/>
            <a:p/>
          </p:txBody>
        </p:sp>
        <p:sp>
          <p:nvSpPr>
            <p:cNvPr id="26" name="rc26"/>
            <p:cNvSpPr/>
            <p:nvPr/>
          </p:nvSpPr>
          <p:spPr>
            <a:xfrm>
              <a:off x="1573521" y="2398392"/>
              <a:ext cx="249522" cy="241157"/>
            </a:xfrm>
            <a:prstGeom prst="rect">
              <a:avLst/>
            </a:prstGeom>
            <a:solidFill>
              <a:srgbClr val="1CABE2">
                <a:alpha val="100000"/>
              </a:srgbClr>
            </a:solidFill>
          </p:spPr>
          <p:txBody>
            <a:bodyPr/>
            <a:lstStyle/>
            <a:p/>
          </p:txBody>
        </p:sp>
        <p:sp>
          <p:nvSpPr>
            <p:cNvPr id="27" name="rc27"/>
            <p:cNvSpPr/>
            <p:nvPr/>
          </p:nvSpPr>
          <p:spPr>
            <a:xfrm>
              <a:off x="1850769" y="2617862"/>
              <a:ext cx="249522" cy="1388822"/>
            </a:xfrm>
            <a:prstGeom prst="rect">
              <a:avLst/>
            </a:prstGeom>
            <a:solidFill>
              <a:srgbClr val="80BD41">
                <a:alpha val="100000"/>
              </a:srgbClr>
            </a:solidFill>
          </p:spPr>
          <p:txBody>
            <a:bodyPr/>
            <a:lstStyle/>
            <a:p/>
          </p:txBody>
        </p:sp>
        <p:sp>
          <p:nvSpPr>
            <p:cNvPr id="28" name="rc28"/>
            <p:cNvSpPr/>
            <p:nvPr/>
          </p:nvSpPr>
          <p:spPr>
            <a:xfrm>
              <a:off x="1850769" y="2480802"/>
              <a:ext cx="249522" cy="137060"/>
            </a:xfrm>
            <a:prstGeom prst="rect">
              <a:avLst/>
            </a:prstGeom>
            <a:solidFill>
              <a:srgbClr val="1CABE2">
                <a:alpha val="100000"/>
              </a:srgbClr>
            </a:solidFill>
          </p:spPr>
          <p:txBody>
            <a:bodyPr/>
            <a:lstStyle/>
            <a:p/>
          </p:txBody>
        </p:sp>
        <p:sp>
          <p:nvSpPr>
            <p:cNvPr id="29" name="rc29"/>
            <p:cNvSpPr/>
            <p:nvPr/>
          </p:nvSpPr>
          <p:spPr>
            <a:xfrm>
              <a:off x="2128016" y="2695067"/>
              <a:ext cx="249522" cy="1311617"/>
            </a:xfrm>
            <a:prstGeom prst="rect">
              <a:avLst/>
            </a:prstGeom>
            <a:solidFill>
              <a:srgbClr val="80BD41">
                <a:alpha val="100000"/>
              </a:srgbClr>
            </a:solidFill>
          </p:spPr>
          <p:txBody>
            <a:bodyPr/>
            <a:lstStyle/>
            <a:p/>
          </p:txBody>
        </p:sp>
        <p:sp>
          <p:nvSpPr>
            <p:cNvPr id="30" name="rc30"/>
            <p:cNvSpPr/>
            <p:nvPr/>
          </p:nvSpPr>
          <p:spPr>
            <a:xfrm>
              <a:off x="2128016" y="2549332"/>
              <a:ext cx="249522" cy="145735"/>
            </a:xfrm>
            <a:prstGeom prst="rect">
              <a:avLst/>
            </a:prstGeom>
            <a:solidFill>
              <a:srgbClr val="1CABE2">
                <a:alpha val="100000"/>
              </a:srgbClr>
            </a:solidFill>
          </p:spPr>
          <p:txBody>
            <a:bodyPr/>
            <a:lstStyle/>
            <a:p/>
          </p:txBody>
        </p:sp>
        <p:sp>
          <p:nvSpPr>
            <p:cNvPr id="31" name="rc31"/>
            <p:cNvSpPr/>
            <p:nvPr/>
          </p:nvSpPr>
          <p:spPr>
            <a:xfrm>
              <a:off x="2405264" y="2720224"/>
              <a:ext cx="249522" cy="1286460"/>
            </a:xfrm>
            <a:prstGeom prst="rect">
              <a:avLst/>
            </a:prstGeom>
            <a:solidFill>
              <a:srgbClr val="80BD41">
                <a:alpha val="100000"/>
              </a:srgbClr>
            </a:solidFill>
          </p:spPr>
          <p:txBody>
            <a:bodyPr/>
            <a:lstStyle/>
            <a:p/>
          </p:txBody>
        </p:sp>
        <p:sp>
          <p:nvSpPr>
            <p:cNvPr id="32" name="rc32"/>
            <p:cNvSpPr/>
            <p:nvPr/>
          </p:nvSpPr>
          <p:spPr>
            <a:xfrm>
              <a:off x="2405264" y="2592706"/>
              <a:ext cx="249522" cy="127518"/>
            </a:xfrm>
            <a:prstGeom prst="rect">
              <a:avLst/>
            </a:prstGeom>
            <a:solidFill>
              <a:srgbClr val="1CABE2">
                <a:alpha val="100000"/>
              </a:srgbClr>
            </a:solidFill>
          </p:spPr>
          <p:txBody>
            <a:bodyPr/>
            <a:lstStyle/>
            <a:p/>
          </p:txBody>
        </p:sp>
        <p:sp>
          <p:nvSpPr>
            <p:cNvPr id="33" name="rc33"/>
            <p:cNvSpPr/>
            <p:nvPr/>
          </p:nvSpPr>
          <p:spPr>
            <a:xfrm>
              <a:off x="2682512" y="2715887"/>
              <a:ext cx="249522" cy="1290798"/>
            </a:xfrm>
            <a:prstGeom prst="rect">
              <a:avLst/>
            </a:prstGeom>
            <a:solidFill>
              <a:srgbClr val="80BD41">
                <a:alpha val="100000"/>
              </a:srgbClr>
            </a:solidFill>
          </p:spPr>
          <p:txBody>
            <a:bodyPr/>
            <a:lstStyle/>
            <a:p/>
          </p:txBody>
        </p:sp>
        <p:sp>
          <p:nvSpPr>
            <p:cNvPr id="34" name="rc34"/>
            <p:cNvSpPr/>
            <p:nvPr/>
          </p:nvSpPr>
          <p:spPr>
            <a:xfrm>
              <a:off x="2682512" y="2618730"/>
              <a:ext cx="249522" cy="97156"/>
            </a:xfrm>
            <a:prstGeom prst="rect">
              <a:avLst/>
            </a:prstGeom>
            <a:solidFill>
              <a:srgbClr val="1CABE2">
                <a:alpha val="100000"/>
              </a:srgbClr>
            </a:solidFill>
          </p:spPr>
          <p:txBody>
            <a:bodyPr/>
            <a:lstStyle/>
            <a:p/>
          </p:txBody>
        </p:sp>
        <p:sp>
          <p:nvSpPr>
            <p:cNvPr id="35" name="rc35"/>
            <p:cNvSpPr/>
            <p:nvPr/>
          </p:nvSpPr>
          <p:spPr>
            <a:xfrm>
              <a:off x="2959759" y="2715019"/>
              <a:ext cx="249522" cy="1291665"/>
            </a:xfrm>
            <a:prstGeom prst="rect">
              <a:avLst/>
            </a:prstGeom>
            <a:solidFill>
              <a:srgbClr val="80BD41">
                <a:alpha val="100000"/>
              </a:srgbClr>
            </a:solidFill>
          </p:spPr>
          <p:txBody>
            <a:bodyPr/>
            <a:lstStyle/>
            <a:p/>
          </p:txBody>
        </p:sp>
        <p:sp>
          <p:nvSpPr>
            <p:cNvPr id="36" name="rc36"/>
            <p:cNvSpPr/>
            <p:nvPr/>
          </p:nvSpPr>
          <p:spPr>
            <a:xfrm>
              <a:off x="2959759" y="2617862"/>
              <a:ext cx="249522" cy="97156"/>
            </a:xfrm>
            <a:prstGeom prst="rect">
              <a:avLst/>
            </a:prstGeom>
            <a:solidFill>
              <a:srgbClr val="1CABE2">
                <a:alpha val="100000"/>
              </a:srgbClr>
            </a:solidFill>
          </p:spPr>
          <p:txBody>
            <a:bodyPr/>
            <a:lstStyle/>
            <a:p/>
          </p:txBody>
        </p:sp>
        <p:sp>
          <p:nvSpPr>
            <p:cNvPr id="37" name="rc37"/>
            <p:cNvSpPr/>
            <p:nvPr/>
          </p:nvSpPr>
          <p:spPr>
            <a:xfrm>
              <a:off x="3237007" y="2693332"/>
              <a:ext cx="249522" cy="1313352"/>
            </a:xfrm>
            <a:prstGeom prst="rect">
              <a:avLst/>
            </a:prstGeom>
            <a:solidFill>
              <a:srgbClr val="80BD41">
                <a:alpha val="100000"/>
              </a:srgbClr>
            </a:solidFill>
          </p:spPr>
          <p:txBody>
            <a:bodyPr/>
            <a:lstStyle/>
            <a:p/>
          </p:txBody>
        </p:sp>
        <p:sp>
          <p:nvSpPr>
            <p:cNvPr id="38" name="rc38"/>
            <p:cNvSpPr/>
            <p:nvPr/>
          </p:nvSpPr>
          <p:spPr>
            <a:xfrm>
              <a:off x="3237007" y="2609188"/>
              <a:ext cx="249522" cy="84144"/>
            </a:xfrm>
            <a:prstGeom prst="rect">
              <a:avLst/>
            </a:prstGeom>
            <a:solidFill>
              <a:srgbClr val="1CABE2">
                <a:alpha val="100000"/>
              </a:srgbClr>
            </a:solidFill>
          </p:spPr>
          <p:txBody>
            <a:bodyPr/>
            <a:lstStyle/>
            <a:p/>
          </p:txBody>
        </p:sp>
        <p:sp>
          <p:nvSpPr>
            <p:cNvPr id="39" name="rc39"/>
            <p:cNvSpPr/>
            <p:nvPr/>
          </p:nvSpPr>
          <p:spPr>
            <a:xfrm>
              <a:off x="3514255" y="2702875"/>
              <a:ext cx="249522" cy="1303810"/>
            </a:xfrm>
            <a:prstGeom prst="rect">
              <a:avLst/>
            </a:prstGeom>
            <a:solidFill>
              <a:srgbClr val="80BD41">
                <a:alpha val="100000"/>
              </a:srgbClr>
            </a:solidFill>
          </p:spPr>
          <p:txBody>
            <a:bodyPr/>
            <a:lstStyle/>
            <a:p/>
          </p:txBody>
        </p:sp>
        <p:sp>
          <p:nvSpPr>
            <p:cNvPr id="40" name="rc40"/>
            <p:cNvSpPr/>
            <p:nvPr/>
          </p:nvSpPr>
          <p:spPr>
            <a:xfrm>
              <a:off x="3514255" y="2604850"/>
              <a:ext cx="249522" cy="98024"/>
            </a:xfrm>
            <a:prstGeom prst="rect">
              <a:avLst/>
            </a:prstGeom>
            <a:solidFill>
              <a:srgbClr val="1CABE2">
                <a:alpha val="100000"/>
              </a:srgbClr>
            </a:solidFill>
          </p:spPr>
          <p:txBody>
            <a:bodyPr/>
            <a:lstStyle/>
            <a:p/>
          </p:txBody>
        </p:sp>
        <p:sp>
          <p:nvSpPr>
            <p:cNvPr id="41" name="rc41"/>
            <p:cNvSpPr/>
            <p:nvPr/>
          </p:nvSpPr>
          <p:spPr>
            <a:xfrm>
              <a:off x="3791502" y="2634344"/>
              <a:ext cx="249522" cy="1372340"/>
            </a:xfrm>
            <a:prstGeom prst="rect">
              <a:avLst/>
            </a:prstGeom>
            <a:solidFill>
              <a:srgbClr val="80BD41">
                <a:alpha val="100000"/>
              </a:srgbClr>
            </a:solidFill>
          </p:spPr>
          <p:txBody>
            <a:bodyPr/>
            <a:lstStyle/>
            <a:p/>
          </p:txBody>
        </p:sp>
        <p:sp>
          <p:nvSpPr>
            <p:cNvPr id="42" name="rc42"/>
            <p:cNvSpPr/>
            <p:nvPr/>
          </p:nvSpPr>
          <p:spPr>
            <a:xfrm>
              <a:off x="3791502" y="2606585"/>
              <a:ext cx="249522" cy="27759"/>
            </a:xfrm>
            <a:prstGeom prst="rect">
              <a:avLst/>
            </a:prstGeom>
            <a:solidFill>
              <a:srgbClr val="1CABE2">
                <a:alpha val="100000"/>
              </a:srgbClr>
            </a:solidFill>
          </p:spPr>
          <p:txBody>
            <a:bodyPr/>
            <a:lstStyle/>
            <a:p/>
          </p:txBody>
        </p:sp>
        <p:sp>
          <p:nvSpPr>
            <p:cNvPr id="43" name="rc43"/>
            <p:cNvSpPr/>
            <p:nvPr/>
          </p:nvSpPr>
          <p:spPr>
            <a:xfrm>
              <a:off x="4068750" y="2681188"/>
              <a:ext cx="249522" cy="1325497"/>
            </a:xfrm>
            <a:prstGeom prst="rect">
              <a:avLst/>
            </a:prstGeom>
            <a:solidFill>
              <a:srgbClr val="80BD41">
                <a:alpha val="100000"/>
              </a:srgbClr>
            </a:solidFill>
          </p:spPr>
          <p:txBody>
            <a:bodyPr/>
            <a:lstStyle/>
            <a:p/>
          </p:txBody>
        </p:sp>
        <p:sp>
          <p:nvSpPr>
            <p:cNvPr id="44" name="rc44"/>
            <p:cNvSpPr/>
            <p:nvPr/>
          </p:nvSpPr>
          <p:spPr>
            <a:xfrm>
              <a:off x="4068750" y="2611790"/>
              <a:ext cx="249522" cy="69397"/>
            </a:xfrm>
            <a:prstGeom prst="rect">
              <a:avLst/>
            </a:prstGeom>
            <a:solidFill>
              <a:srgbClr val="1CABE2">
                <a:alpha val="100000"/>
              </a:srgbClr>
            </a:solidFill>
          </p:spPr>
          <p:txBody>
            <a:bodyPr/>
            <a:lstStyle/>
            <a:p/>
          </p:txBody>
        </p:sp>
        <p:sp>
          <p:nvSpPr>
            <p:cNvPr id="45" name="rc45"/>
            <p:cNvSpPr/>
            <p:nvPr/>
          </p:nvSpPr>
          <p:spPr>
            <a:xfrm>
              <a:off x="4345998" y="2702007"/>
              <a:ext cx="249522" cy="1304677"/>
            </a:xfrm>
            <a:prstGeom prst="rect">
              <a:avLst/>
            </a:prstGeom>
            <a:solidFill>
              <a:srgbClr val="80BD41">
                <a:alpha val="100000"/>
              </a:srgbClr>
            </a:solidFill>
          </p:spPr>
          <p:txBody>
            <a:bodyPr/>
            <a:lstStyle/>
            <a:p/>
          </p:txBody>
        </p:sp>
        <p:sp>
          <p:nvSpPr>
            <p:cNvPr id="46" name="rc46"/>
            <p:cNvSpPr/>
            <p:nvPr/>
          </p:nvSpPr>
          <p:spPr>
            <a:xfrm>
              <a:off x="4345998" y="2603983"/>
              <a:ext cx="249522" cy="98024"/>
            </a:xfrm>
            <a:prstGeom prst="rect">
              <a:avLst/>
            </a:prstGeom>
            <a:solidFill>
              <a:srgbClr val="1CABE2">
                <a:alpha val="100000"/>
              </a:srgbClr>
            </a:solidFill>
          </p:spPr>
          <p:txBody>
            <a:bodyPr/>
            <a:lstStyle/>
            <a:p/>
          </p:txBody>
        </p:sp>
        <p:sp>
          <p:nvSpPr>
            <p:cNvPr id="47" name="rc47"/>
            <p:cNvSpPr/>
            <p:nvPr/>
          </p:nvSpPr>
          <p:spPr>
            <a:xfrm>
              <a:off x="4623245" y="2641284"/>
              <a:ext cx="249522" cy="1365400"/>
            </a:xfrm>
            <a:prstGeom prst="rect">
              <a:avLst/>
            </a:prstGeom>
            <a:solidFill>
              <a:srgbClr val="80BD41">
                <a:alpha val="100000"/>
              </a:srgbClr>
            </a:solidFill>
          </p:spPr>
          <p:txBody>
            <a:bodyPr/>
            <a:lstStyle/>
            <a:p/>
          </p:txBody>
        </p:sp>
        <p:sp>
          <p:nvSpPr>
            <p:cNvPr id="48" name="rc48"/>
            <p:cNvSpPr/>
            <p:nvPr/>
          </p:nvSpPr>
          <p:spPr>
            <a:xfrm>
              <a:off x="4623245" y="2598778"/>
              <a:ext cx="249522" cy="42506"/>
            </a:xfrm>
            <a:prstGeom prst="rect">
              <a:avLst/>
            </a:prstGeom>
            <a:solidFill>
              <a:srgbClr val="1CABE2">
                <a:alpha val="100000"/>
              </a:srgbClr>
            </a:solidFill>
          </p:spPr>
          <p:txBody>
            <a:bodyPr/>
            <a:lstStyle/>
            <a:p/>
          </p:txBody>
        </p:sp>
        <p:sp>
          <p:nvSpPr>
            <p:cNvPr id="49" name="rc49"/>
            <p:cNvSpPr/>
            <p:nvPr/>
          </p:nvSpPr>
          <p:spPr>
            <a:xfrm>
              <a:off x="4900493" y="2603983"/>
              <a:ext cx="249522" cy="1402702"/>
            </a:xfrm>
            <a:prstGeom prst="rect">
              <a:avLst/>
            </a:prstGeom>
            <a:solidFill>
              <a:srgbClr val="80BD41">
                <a:alpha val="100000"/>
              </a:srgbClr>
            </a:solidFill>
          </p:spPr>
          <p:txBody>
            <a:bodyPr/>
            <a:lstStyle/>
            <a:p/>
          </p:txBody>
        </p:sp>
        <p:sp>
          <p:nvSpPr>
            <p:cNvPr id="50" name="rc50"/>
            <p:cNvSpPr/>
            <p:nvPr/>
          </p:nvSpPr>
          <p:spPr>
            <a:xfrm>
              <a:off x="4900493" y="2575356"/>
              <a:ext cx="249522" cy="28626"/>
            </a:xfrm>
            <a:prstGeom prst="rect">
              <a:avLst/>
            </a:prstGeom>
            <a:solidFill>
              <a:srgbClr val="1CABE2">
                <a:alpha val="100000"/>
              </a:srgbClr>
            </a:solidFill>
          </p:spPr>
          <p:txBody>
            <a:bodyPr/>
            <a:lstStyle/>
            <a:p/>
          </p:txBody>
        </p:sp>
        <p:sp>
          <p:nvSpPr>
            <p:cNvPr id="51" name="rc51"/>
            <p:cNvSpPr/>
            <p:nvPr/>
          </p:nvSpPr>
          <p:spPr>
            <a:xfrm>
              <a:off x="5177741" y="2592706"/>
              <a:ext cx="249522" cy="1413979"/>
            </a:xfrm>
            <a:prstGeom prst="rect">
              <a:avLst/>
            </a:prstGeom>
            <a:solidFill>
              <a:srgbClr val="80BD41">
                <a:alpha val="100000"/>
              </a:srgbClr>
            </a:solidFill>
          </p:spPr>
          <p:txBody>
            <a:bodyPr/>
            <a:lstStyle/>
            <a:p/>
          </p:txBody>
        </p:sp>
        <p:sp>
          <p:nvSpPr>
            <p:cNvPr id="52" name="rc52"/>
            <p:cNvSpPr/>
            <p:nvPr/>
          </p:nvSpPr>
          <p:spPr>
            <a:xfrm>
              <a:off x="5177741" y="2564079"/>
              <a:ext cx="249522" cy="28626"/>
            </a:xfrm>
            <a:prstGeom prst="rect">
              <a:avLst/>
            </a:prstGeom>
            <a:solidFill>
              <a:srgbClr val="1CABE2">
                <a:alpha val="100000"/>
              </a:srgbClr>
            </a:solidFill>
          </p:spPr>
          <p:txBody>
            <a:bodyPr/>
            <a:lstStyle/>
            <a:p/>
          </p:txBody>
        </p:sp>
        <p:sp>
          <p:nvSpPr>
            <p:cNvPr id="53" name="rc53"/>
            <p:cNvSpPr/>
            <p:nvPr/>
          </p:nvSpPr>
          <p:spPr>
            <a:xfrm>
              <a:off x="5454988" y="2632609"/>
              <a:ext cx="249522" cy="1374075"/>
            </a:xfrm>
            <a:prstGeom prst="rect">
              <a:avLst/>
            </a:prstGeom>
            <a:solidFill>
              <a:srgbClr val="80BD41">
                <a:alpha val="100000"/>
              </a:srgbClr>
            </a:solidFill>
          </p:spPr>
          <p:txBody>
            <a:bodyPr/>
            <a:lstStyle/>
            <a:p/>
          </p:txBody>
        </p:sp>
        <p:sp>
          <p:nvSpPr>
            <p:cNvPr id="54" name="rc54"/>
            <p:cNvSpPr/>
            <p:nvPr/>
          </p:nvSpPr>
          <p:spPr>
            <a:xfrm>
              <a:off x="5454988" y="2560609"/>
              <a:ext cx="249522" cy="72000"/>
            </a:xfrm>
            <a:prstGeom prst="rect">
              <a:avLst/>
            </a:prstGeom>
            <a:solidFill>
              <a:srgbClr val="1CABE2">
                <a:alpha val="100000"/>
              </a:srgbClr>
            </a:solidFill>
          </p:spPr>
          <p:txBody>
            <a:bodyPr/>
            <a:lstStyle/>
            <a:p/>
          </p:txBody>
        </p:sp>
        <p:sp>
          <p:nvSpPr>
            <p:cNvPr id="55" name="rc55"/>
            <p:cNvSpPr/>
            <p:nvPr/>
          </p:nvSpPr>
          <p:spPr>
            <a:xfrm>
              <a:off x="5732236" y="2605718"/>
              <a:ext cx="249522" cy="1400967"/>
            </a:xfrm>
            <a:prstGeom prst="rect">
              <a:avLst/>
            </a:prstGeom>
            <a:solidFill>
              <a:srgbClr val="80BD41">
                <a:alpha val="100000"/>
              </a:srgbClr>
            </a:solidFill>
          </p:spPr>
          <p:txBody>
            <a:bodyPr/>
            <a:lstStyle/>
            <a:p/>
          </p:txBody>
        </p:sp>
        <p:sp>
          <p:nvSpPr>
            <p:cNvPr id="56" name="rc56"/>
            <p:cNvSpPr/>
            <p:nvPr/>
          </p:nvSpPr>
          <p:spPr>
            <a:xfrm>
              <a:off x="5732236" y="2562344"/>
              <a:ext cx="249522" cy="43373"/>
            </a:xfrm>
            <a:prstGeom prst="rect">
              <a:avLst/>
            </a:prstGeom>
            <a:solidFill>
              <a:srgbClr val="1CABE2">
                <a:alpha val="100000"/>
              </a:srgbClr>
            </a:solidFill>
          </p:spPr>
          <p:txBody>
            <a:bodyPr/>
            <a:lstStyle/>
            <a:p/>
          </p:txBody>
        </p:sp>
        <p:sp>
          <p:nvSpPr>
            <p:cNvPr id="57" name="rc57"/>
            <p:cNvSpPr/>
            <p:nvPr/>
          </p:nvSpPr>
          <p:spPr>
            <a:xfrm>
              <a:off x="6009484" y="2613525"/>
              <a:ext cx="249522" cy="1393159"/>
            </a:xfrm>
            <a:prstGeom prst="rect">
              <a:avLst/>
            </a:prstGeom>
            <a:solidFill>
              <a:srgbClr val="80BD41">
                <a:alpha val="100000"/>
              </a:srgbClr>
            </a:solidFill>
          </p:spPr>
          <p:txBody>
            <a:bodyPr/>
            <a:lstStyle/>
            <a:p/>
          </p:txBody>
        </p:sp>
        <p:sp>
          <p:nvSpPr>
            <p:cNvPr id="58" name="rc58"/>
            <p:cNvSpPr/>
            <p:nvPr/>
          </p:nvSpPr>
          <p:spPr>
            <a:xfrm>
              <a:off x="6009484" y="2570151"/>
              <a:ext cx="249522" cy="43373"/>
            </a:xfrm>
            <a:prstGeom prst="rect">
              <a:avLst/>
            </a:prstGeom>
            <a:solidFill>
              <a:srgbClr val="1CABE2">
                <a:alpha val="100000"/>
              </a:srgbClr>
            </a:solidFill>
          </p:spPr>
          <p:txBody>
            <a:bodyPr/>
            <a:lstStyle/>
            <a:p/>
          </p:txBody>
        </p:sp>
        <p:sp>
          <p:nvSpPr>
            <p:cNvPr id="59" name="rc59"/>
            <p:cNvSpPr/>
            <p:nvPr/>
          </p:nvSpPr>
          <p:spPr>
            <a:xfrm>
              <a:off x="6286731" y="2651694"/>
              <a:ext cx="249522" cy="1354991"/>
            </a:xfrm>
            <a:prstGeom prst="rect">
              <a:avLst/>
            </a:prstGeom>
            <a:solidFill>
              <a:srgbClr val="80BD41">
                <a:alpha val="100000"/>
              </a:srgbClr>
            </a:solidFill>
          </p:spPr>
          <p:txBody>
            <a:bodyPr/>
            <a:lstStyle/>
            <a:p/>
          </p:txBody>
        </p:sp>
        <p:sp>
          <p:nvSpPr>
            <p:cNvPr id="60" name="rc60"/>
            <p:cNvSpPr/>
            <p:nvPr/>
          </p:nvSpPr>
          <p:spPr>
            <a:xfrm>
              <a:off x="6286731" y="2580561"/>
              <a:ext cx="249522" cy="71132"/>
            </a:xfrm>
            <a:prstGeom prst="rect">
              <a:avLst/>
            </a:prstGeom>
            <a:solidFill>
              <a:srgbClr val="1CABE2">
                <a:alpha val="100000"/>
              </a:srgbClr>
            </a:solidFill>
          </p:spPr>
          <p:txBody>
            <a:bodyPr/>
            <a:lstStyle/>
            <a:p/>
          </p:txBody>
        </p:sp>
        <p:sp>
          <p:nvSpPr>
            <p:cNvPr id="61" name="rc61"/>
            <p:cNvSpPr/>
            <p:nvPr/>
          </p:nvSpPr>
          <p:spPr>
            <a:xfrm>
              <a:off x="6563979" y="2517236"/>
              <a:ext cx="249522" cy="1489449"/>
            </a:xfrm>
            <a:prstGeom prst="rect">
              <a:avLst/>
            </a:prstGeom>
            <a:solidFill>
              <a:srgbClr val="80BD41">
                <a:alpha val="100000"/>
              </a:srgbClr>
            </a:solidFill>
          </p:spPr>
          <p:txBody>
            <a:bodyPr/>
            <a:lstStyle/>
            <a:p/>
          </p:txBody>
        </p:sp>
        <p:sp>
          <p:nvSpPr>
            <p:cNvPr id="62" name="rc62"/>
            <p:cNvSpPr/>
            <p:nvPr/>
          </p:nvSpPr>
          <p:spPr>
            <a:xfrm>
              <a:off x="6563979" y="2502489"/>
              <a:ext cx="249522" cy="14747"/>
            </a:xfrm>
            <a:prstGeom prst="rect">
              <a:avLst/>
            </a:prstGeom>
            <a:solidFill>
              <a:srgbClr val="1CABE2">
                <a:alpha val="100000"/>
              </a:srgbClr>
            </a:solidFill>
          </p:spPr>
          <p:txBody>
            <a:bodyPr/>
            <a:lstStyle/>
            <a:p/>
          </p:txBody>
        </p:sp>
        <p:sp>
          <p:nvSpPr>
            <p:cNvPr id="63" name="rc63"/>
            <p:cNvSpPr/>
            <p:nvPr/>
          </p:nvSpPr>
          <p:spPr>
            <a:xfrm>
              <a:off x="6841227" y="2563212"/>
              <a:ext cx="249522" cy="1443473"/>
            </a:xfrm>
            <a:prstGeom prst="rect">
              <a:avLst/>
            </a:prstGeom>
            <a:solidFill>
              <a:srgbClr val="80BD41">
                <a:alpha val="100000"/>
              </a:srgbClr>
            </a:solidFill>
          </p:spPr>
          <p:txBody>
            <a:bodyPr/>
            <a:lstStyle/>
            <a:p/>
          </p:txBody>
        </p:sp>
        <p:sp>
          <p:nvSpPr>
            <p:cNvPr id="64" name="rc64"/>
            <p:cNvSpPr/>
            <p:nvPr/>
          </p:nvSpPr>
          <p:spPr>
            <a:xfrm>
              <a:off x="6841227" y="2548465"/>
              <a:ext cx="249522" cy="14747"/>
            </a:xfrm>
            <a:prstGeom prst="rect">
              <a:avLst/>
            </a:prstGeom>
            <a:solidFill>
              <a:srgbClr val="1CABE2">
                <a:alpha val="100000"/>
              </a:srgbClr>
            </a:solidFill>
          </p:spPr>
          <p:txBody>
            <a:bodyPr/>
            <a:lstStyle/>
            <a:p/>
          </p:txBody>
        </p:sp>
        <p:sp>
          <p:nvSpPr>
            <p:cNvPr id="65" name="rc65"/>
            <p:cNvSpPr/>
            <p:nvPr/>
          </p:nvSpPr>
          <p:spPr>
            <a:xfrm>
              <a:off x="7118474" y="2583163"/>
              <a:ext cx="249522" cy="1423521"/>
            </a:xfrm>
            <a:prstGeom prst="rect">
              <a:avLst/>
            </a:prstGeom>
            <a:solidFill>
              <a:srgbClr val="80BD41">
                <a:alpha val="100000"/>
              </a:srgbClr>
            </a:solidFill>
          </p:spPr>
          <p:txBody>
            <a:bodyPr/>
            <a:lstStyle/>
            <a:p/>
          </p:txBody>
        </p:sp>
        <p:sp>
          <p:nvSpPr>
            <p:cNvPr id="66" name="rc66"/>
            <p:cNvSpPr/>
            <p:nvPr/>
          </p:nvSpPr>
          <p:spPr>
            <a:xfrm>
              <a:off x="7118474" y="2553669"/>
              <a:ext cx="249522" cy="29494"/>
            </a:xfrm>
            <a:prstGeom prst="rect">
              <a:avLst/>
            </a:prstGeom>
            <a:solidFill>
              <a:srgbClr val="1CABE2">
                <a:alpha val="100000"/>
              </a:srgbClr>
            </a:solidFill>
          </p:spPr>
          <p:txBody>
            <a:bodyPr/>
            <a:lstStyle/>
            <a:p/>
          </p:txBody>
        </p:sp>
        <p:sp>
          <p:nvSpPr>
            <p:cNvPr id="67" name="rc67"/>
            <p:cNvSpPr/>
            <p:nvPr/>
          </p:nvSpPr>
          <p:spPr>
            <a:xfrm>
              <a:off x="7395722" y="2585766"/>
              <a:ext cx="249522" cy="1420918"/>
            </a:xfrm>
            <a:prstGeom prst="rect">
              <a:avLst/>
            </a:prstGeom>
            <a:solidFill>
              <a:srgbClr val="80BD41">
                <a:alpha val="100000"/>
              </a:srgbClr>
            </a:solidFill>
          </p:spPr>
          <p:txBody>
            <a:bodyPr/>
            <a:lstStyle/>
            <a:p/>
          </p:txBody>
        </p:sp>
        <p:sp>
          <p:nvSpPr>
            <p:cNvPr id="68" name="rc68"/>
            <p:cNvSpPr/>
            <p:nvPr/>
          </p:nvSpPr>
          <p:spPr>
            <a:xfrm>
              <a:off x="7395722" y="2557139"/>
              <a:ext cx="249522" cy="28626"/>
            </a:xfrm>
            <a:prstGeom prst="rect">
              <a:avLst/>
            </a:prstGeom>
            <a:solidFill>
              <a:srgbClr val="1CABE2">
                <a:alpha val="100000"/>
              </a:srgbClr>
            </a:solidFill>
          </p:spPr>
          <p:txBody>
            <a:bodyPr/>
            <a:lstStyle/>
            <a:p/>
          </p:txBody>
        </p:sp>
        <p:sp>
          <p:nvSpPr>
            <p:cNvPr id="69" name="rc69"/>
            <p:cNvSpPr/>
            <p:nvPr/>
          </p:nvSpPr>
          <p:spPr>
            <a:xfrm>
              <a:off x="7672970" y="2609188"/>
              <a:ext cx="249522" cy="1397497"/>
            </a:xfrm>
            <a:prstGeom prst="rect">
              <a:avLst/>
            </a:prstGeom>
            <a:solidFill>
              <a:srgbClr val="80BD41">
                <a:alpha val="100000"/>
              </a:srgbClr>
            </a:solidFill>
          </p:spPr>
          <p:txBody>
            <a:bodyPr/>
            <a:lstStyle/>
            <a:p/>
          </p:txBody>
        </p:sp>
        <p:sp>
          <p:nvSpPr>
            <p:cNvPr id="70" name="rc70"/>
            <p:cNvSpPr/>
            <p:nvPr/>
          </p:nvSpPr>
          <p:spPr>
            <a:xfrm>
              <a:off x="7672970" y="2580561"/>
              <a:ext cx="249522" cy="28626"/>
            </a:xfrm>
            <a:prstGeom prst="rect">
              <a:avLst/>
            </a:prstGeom>
            <a:solidFill>
              <a:srgbClr val="1CABE2">
                <a:alpha val="100000"/>
              </a:srgbClr>
            </a:solidFill>
          </p:spPr>
          <p:txBody>
            <a:bodyPr/>
            <a:lstStyle/>
            <a:p/>
          </p:txBody>
        </p:sp>
        <p:sp>
          <p:nvSpPr>
            <p:cNvPr id="71" name="rc71"/>
            <p:cNvSpPr/>
            <p:nvPr/>
          </p:nvSpPr>
          <p:spPr>
            <a:xfrm>
              <a:off x="7950217" y="2624802"/>
              <a:ext cx="249522" cy="1381882"/>
            </a:xfrm>
            <a:prstGeom prst="rect">
              <a:avLst/>
            </a:prstGeom>
            <a:solidFill>
              <a:srgbClr val="80BD41">
                <a:alpha val="100000"/>
              </a:srgbClr>
            </a:solidFill>
          </p:spPr>
          <p:txBody>
            <a:bodyPr/>
            <a:lstStyle/>
            <a:p/>
          </p:txBody>
        </p:sp>
        <p:sp>
          <p:nvSpPr>
            <p:cNvPr id="72" name="rc72"/>
            <p:cNvSpPr/>
            <p:nvPr/>
          </p:nvSpPr>
          <p:spPr>
            <a:xfrm>
              <a:off x="7950217" y="2597043"/>
              <a:ext cx="249522" cy="27759"/>
            </a:xfrm>
            <a:prstGeom prst="rect">
              <a:avLst/>
            </a:prstGeom>
            <a:solidFill>
              <a:srgbClr val="1CABE2">
                <a:alpha val="100000"/>
              </a:srgbClr>
            </a:solidFill>
          </p:spPr>
          <p:txBody>
            <a:bodyPr/>
            <a:lstStyle/>
            <a:p/>
          </p:txBody>
        </p:sp>
        <p:sp>
          <p:nvSpPr>
            <p:cNvPr id="73" name="pl73"/>
            <p:cNvSpPr/>
            <p:nvPr/>
          </p:nvSpPr>
          <p:spPr>
            <a:xfrm>
              <a:off x="1421035" y="1226758"/>
              <a:ext cx="6653943" cy="393120"/>
            </a:xfrm>
            <a:custGeom>
              <a:avLst/>
              <a:pathLst>
                <a:path w="6653943" h="393120">
                  <a:moveTo>
                    <a:pt x="0" y="308880"/>
                  </a:moveTo>
                  <a:lnTo>
                    <a:pt x="277247" y="393120"/>
                  </a:lnTo>
                  <a:lnTo>
                    <a:pt x="554495" y="224640"/>
                  </a:lnTo>
                  <a:lnTo>
                    <a:pt x="831742" y="252720"/>
                  </a:lnTo>
                  <a:lnTo>
                    <a:pt x="1108990" y="224640"/>
                  </a:lnTo>
                  <a:lnTo>
                    <a:pt x="1386238" y="168480"/>
                  </a:lnTo>
                  <a:lnTo>
                    <a:pt x="1663485" y="168480"/>
                  </a:lnTo>
                  <a:lnTo>
                    <a:pt x="1940733" y="140400"/>
                  </a:lnTo>
                  <a:lnTo>
                    <a:pt x="2217981" y="168480"/>
                  </a:lnTo>
                  <a:lnTo>
                    <a:pt x="2495228" y="28080"/>
                  </a:lnTo>
                  <a:lnTo>
                    <a:pt x="2772476" y="112320"/>
                  </a:lnTo>
                  <a:lnTo>
                    <a:pt x="3049724" y="168480"/>
                  </a:lnTo>
                  <a:lnTo>
                    <a:pt x="3326971" y="56160"/>
                  </a:lnTo>
                  <a:lnTo>
                    <a:pt x="3604219" y="28080"/>
                  </a:lnTo>
                  <a:lnTo>
                    <a:pt x="3881467" y="28080"/>
                  </a:lnTo>
                  <a:lnTo>
                    <a:pt x="4158714" y="112320"/>
                  </a:lnTo>
                  <a:lnTo>
                    <a:pt x="4435962" y="56160"/>
                  </a:lnTo>
                  <a:lnTo>
                    <a:pt x="4713210" y="56160"/>
                  </a:lnTo>
                  <a:lnTo>
                    <a:pt x="4990457" y="112320"/>
                  </a:lnTo>
                  <a:lnTo>
                    <a:pt x="5267705" y="0"/>
                  </a:lnTo>
                  <a:lnTo>
                    <a:pt x="5544953" y="0"/>
                  </a:lnTo>
                  <a:lnTo>
                    <a:pt x="5822200" y="2808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186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2755022" y="24828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4102084" y="2474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7" name="tx87"/>
            <p:cNvSpPr/>
            <p:nvPr/>
          </p:nvSpPr>
          <p:spPr>
            <a:xfrm>
              <a:off x="5488322" y="2423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88" name="tx88"/>
            <p:cNvSpPr/>
            <p:nvPr/>
          </p:nvSpPr>
          <p:spPr>
            <a:xfrm>
              <a:off x="6597312" y="23665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89" name="tx89"/>
            <p:cNvSpPr/>
            <p:nvPr/>
          </p:nvSpPr>
          <p:spPr>
            <a:xfrm>
              <a:off x="6874560" y="2413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0" name="tx90"/>
            <p:cNvSpPr/>
            <p:nvPr/>
          </p:nvSpPr>
          <p:spPr>
            <a:xfrm>
              <a:off x="7151808" y="2417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1" name="tx91"/>
            <p:cNvSpPr/>
            <p:nvPr/>
          </p:nvSpPr>
          <p:spPr>
            <a:xfrm>
              <a:off x="7429055" y="2421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7706303" y="2444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3" name="tx93"/>
            <p:cNvSpPr/>
            <p:nvPr/>
          </p:nvSpPr>
          <p:spPr>
            <a:xfrm>
              <a:off x="7983551" y="24602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4" name="pl94"/>
            <p:cNvSpPr/>
            <p:nvPr/>
          </p:nvSpPr>
          <p:spPr>
            <a:xfrm>
              <a:off x="1421035"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315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5" name="tx105"/>
            <p:cNvSpPr/>
            <p:nvPr/>
          </p:nvSpPr>
          <p:spPr>
            <a:xfrm>
              <a:off x="1355732" y="23880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6" name="tx106"/>
            <p:cNvSpPr/>
            <p:nvPr/>
          </p:nvSpPr>
          <p:spPr>
            <a:xfrm>
              <a:off x="2715845" y="3326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07" name="tx107"/>
            <p:cNvSpPr/>
            <p:nvPr/>
          </p:nvSpPr>
          <p:spPr>
            <a:xfrm>
              <a:off x="2741971" y="26334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8" name="tx108"/>
            <p:cNvSpPr/>
            <p:nvPr/>
          </p:nvSpPr>
          <p:spPr>
            <a:xfrm>
              <a:off x="4102084" y="33088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9" name="tx109"/>
            <p:cNvSpPr/>
            <p:nvPr/>
          </p:nvSpPr>
          <p:spPr>
            <a:xfrm>
              <a:off x="4139953" y="26125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845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1" name="tx111"/>
            <p:cNvSpPr/>
            <p:nvPr/>
          </p:nvSpPr>
          <p:spPr>
            <a:xfrm>
              <a:off x="5526191" y="25627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280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3" name="tx113"/>
            <p:cNvSpPr/>
            <p:nvPr/>
          </p:nvSpPr>
          <p:spPr>
            <a:xfrm>
              <a:off x="6635182" y="24759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49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5" name="tx115"/>
            <p:cNvSpPr/>
            <p:nvPr/>
          </p:nvSpPr>
          <p:spPr>
            <a:xfrm>
              <a:off x="6912430" y="25219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59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7" name="tx117"/>
            <p:cNvSpPr/>
            <p:nvPr/>
          </p:nvSpPr>
          <p:spPr>
            <a:xfrm>
              <a:off x="7189677" y="25345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61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9" name="tx119"/>
            <p:cNvSpPr/>
            <p:nvPr/>
          </p:nvSpPr>
          <p:spPr>
            <a:xfrm>
              <a:off x="7466925" y="25375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272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1" name="tx121"/>
            <p:cNvSpPr/>
            <p:nvPr/>
          </p:nvSpPr>
          <p:spPr>
            <a:xfrm>
              <a:off x="7744173" y="25609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280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3" name="tx123"/>
            <p:cNvSpPr/>
            <p:nvPr/>
          </p:nvSpPr>
          <p:spPr>
            <a:xfrm>
              <a:off x="8021420" y="25770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087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196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35208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48663"/>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2000-2024</a:t>
              </a:r>
            </a:p>
          </p:txBody>
        </p:sp>
        <p:sp>
          <p:nvSpPr>
            <p:cNvPr id="153" name="pl153"/>
            <p:cNvSpPr/>
            <p:nvPr/>
          </p:nvSpPr>
          <p:spPr>
            <a:xfrm>
              <a:off x="22441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400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358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316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921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879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837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510272" cy="162162"/>
            </a:xfrm>
            <a:prstGeom prst="rect">
              <a:avLst/>
            </a:prstGeom>
            <a:solidFill>
              <a:srgbClr val="80BD41">
                <a:alpha val="100000"/>
              </a:srgbClr>
            </a:solidFill>
          </p:spPr>
          <p:txBody>
            <a:bodyPr/>
            <a:lstStyle/>
            <a:p/>
          </p:txBody>
        </p:sp>
        <p:sp>
          <p:nvSpPr>
            <p:cNvPr id="165" name="rc165"/>
            <p:cNvSpPr/>
            <p:nvPr/>
          </p:nvSpPr>
          <p:spPr>
            <a:xfrm>
              <a:off x="7806545" y="5774644"/>
              <a:ext cx="64458" cy="162162"/>
            </a:xfrm>
            <a:prstGeom prst="rect">
              <a:avLst/>
            </a:prstGeom>
            <a:solidFill>
              <a:srgbClr val="1CABE2">
                <a:alpha val="100000"/>
              </a:srgbClr>
            </a:solidFill>
          </p:spPr>
          <p:txBody>
            <a:bodyPr/>
            <a:lstStyle/>
            <a:p/>
          </p:txBody>
        </p:sp>
        <p:sp>
          <p:nvSpPr>
            <p:cNvPr id="166" name="rc166"/>
            <p:cNvSpPr/>
            <p:nvPr/>
          </p:nvSpPr>
          <p:spPr>
            <a:xfrm>
              <a:off x="1296273" y="5571941"/>
              <a:ext cx="6108356" cy="162162"/>
            </a:xfrm>
            <a:prstGeom prst="rect">
              <a:avLst/>
            </a:prstGeom>
            <a:solidFill>
              <a:srgbClr val="80BD41">
                <a:alpha val="100000"/>
              </a:srgbClr>
            </a:solidFill>
          </p:spPr>
          <p:txBody>
            <a:bodyPr/>
            <a:lstStyle/>
            <a:p/>
          </p:txBody>
        </p:sp>
        <p:sp>
          <p:nvSpPr>
            <p:cNvPr id="167" name="rc167"/>
            <p:cNvSpPr/>
            <p:nvPr/>
          </p:nvSpPr>
          <p:spPr>
            <a:xfrm>
              <a:off x="7404630" y="5571941"/>
              <a:ext cx="125124" cy="162162"/>
            </a:xfrm>
            <a:prstGeom prst="rect">
              <a:avLst/>
            </a:prstGeom>
            <a:solidFill>
              <a:srgbClr val="1CABE2">
                <a:alpha val="100000"/>
              </a:srgbClr>
            </a:solidFill>
          </p:spPr>
          <p:txBody>
            <a:bodyPr/>
            <a:lstStyle/>
            <a:p/>
          </p:txBody>
        </p:sp>
        <p:sp>
          <p:nvSpPr>
            <p:cNvPr id="168" name="rc168"/>
            <p:cNvSpPr/>
            <p:nvPr/>
          </p:nvSpPr>
          <p:spPr>
            <a:xfrm>
              <a:off x="1296273" y="5369238"/>
              <a:ext cx="6040106" cy="162162"/>
            </a:xfrm>
            <a:prstGeom prst="rect">
              <a:avLst/>
            </a:prstGeom>
            <a:solidFill>
              <a:srgbClr val="80BD41">
                <a:alpha val="100000"/>
              </a:srgbClr>
            </a:solidFill>
          </p:spPr>
          <p:txBody>
            <a:bodyPr/>
            <a:lstStyle/>
            <a:p/>
          </p:txBody>
        </p:sp>
        <p:sp>
          <p:nvSpPr>
            <p:cNvPr id="169" name="rc169"/>
            <p:cNvSpPr/>
            <p:nvPr/>
          </p:nvSpPr>
          <p:spPr>
            <a:xfrm>
              <a:off x="7336380" y="5369238"/>
              <a:ext cx="121332" cy="162162"/>
            </a:xfrm>
            <a:prstGeom prst="rect">
              <a:avLst/>
            </a:prstGeom>
            <a:solidFill>
              <a:srgbClr val="1CABE2">
                <a:alpha val="100000"/>
              </a:srgbClr>
            </a:solidFill>
          </p:spPr>
          <p:txBody>
            <a:bodyPr/>
            <a:lstStyle/>
            <a:p/>
          </p:txBody>
        </p:sp>
        <p:sp>
          <p:nvSpPr>
            <p:cNvPr id="170" name="tx170"/>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1" name="tx171"/>
            <p:cNvSpPr/>
            <p:nvPr/>
          </p:nvSpPr>
          <p:spPr>
            <a:xfrm>
              <a:off x="772890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72" name="tx172"/>
            <p:cNvSpPr/>
            <p:nvPr/>
          </p:nvSpPr>
          <p:spPr>
            <a:xfrm>
              <a:off x="765724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3" name="tx173"/>
            <p:cNvSpPr/>
            <p:nvPr/>
          </p:nvSpPr>
          <p:spPr>
            <a:xfrm>
              <a:off x="4445916"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74" name="tx174"/>
            <p:cNvSpPr/>
            <p:nvPr/>
          </p:nvSpPr>
          <p:spPr>
            <a:xfrm>
              <a:off x="7776976"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4495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6" name="tx176"/>
            <p:cNvSpPr/>
            <p:nvPr/>
          </p:nvSpPr>
          <p:spPr>
            <a:xfrm>
              <a:off x="7405394"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1083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78" name="tx178"/>
            <p:cNvSpPr/>
            <p:nvPr/>
          </p:nvSpPr>
          <p:spPr>
            <a:xfrm>
              <a:off x="7335248"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3254"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501023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90606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relatively constant within 1% compared to 2019 (99%).
The number of children vaccinated with DTP3 decreased 7% compared to in 2019.
The number of surviving infants decreased approximately 6%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97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5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218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78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27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88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4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09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23364"/>
              <a:ext cx="249522" cy="683320"/>
            </a:xfrm>
            <a:prstGeom prst="rect">
              <a:avLst/>
            </a:prstGeom>
            <a:solidFill>
              <a:srgbClr val="E2231A">
                <a:alpha val="100000"/>
              </a:srgbClr>
            </a:solidFill>
          </p:spPr>
          <p:txBody>
            <a:bodyPr/>
            <a:lstStyle/>
            <a:p/>
          </p:txBody>
        </p:sp>
        <p:sp>
          <p:nvSpPr>
            <p:cNvPr id="25" name="rc25"/>
            <p:cNvSpPr/>
            <p:nvPr/>
          </p:nvSpPr>
          <p:spPr>
            <a:xfrm>
              <a:off x="1573521" y="3633736"/>
              <a:ext cx="249522" cy="372948"/>
            </a:xfrm>
            <a:prstGeom prst="rect">
              <a:avLst/>
            </a:prstGeom>
            <a:solidFill>
              <a:srgbClr val="E2231A">
                <a:alpha val="100000"/>
              </a:srgbClr>
            </a:solidFill>
          </p:spPr>
          <p:txBody>
            <a:bodyPr/>
            <a:lstStyle/>
            <a:p/>
          </p:txBody>
        </p:sp>
        <p:sp>
          <p:nvSpPr>
            <p:cNvPr id="26" name="rc26"/>
            <p:cNvSpPr/>
            <p:nvPr/>
          </p:nvSpPr>
          <p:spPr>
            <a:xfrm>
              <a:off x="1850769" y="3697318"/>
              <a:ext cx="249522" cy="309366"/>
            </a:xfrm>
            <a:prstGeom prst="rect">
              <a:avLst/>
            </a:prstGeom>
            <a:solidFill>
              <a:srgbClr val="E2231A">
                <a:alpha val="100000"/>
              </a:srgbClr>
            </a:solidFill>
          </p:spPr>
          <p:txBody>
            <a:bodyPr/>
            <a:lstStyle/>
            <a:p/>
          </p:txBody>
        </p:sp>
        <p:sp>
          <p:nvSpPr>
            <p:cNvPr id="27" name="rc27"/>
            <p:cNvSpPr/>
            <p:nvPr/>
          </p:nvSpPr>
          <p:spPr>
            <a:xfrm>
              <a:off x="2128016" y="3542258"/>
              <a:ext cx="249522" cy="464426"/>
            </a:xfrm>
            <a:prstGeom prst="rect">
              <a:avLst/>
            </a:prstGeom>
            <a:solidFill>
              <a:srgbClr val="E2231A">
                <a:alpha val="100000"/>
              </a:srgbClr>
            </a:solidFill>
          </p:spPr>
          <p:txBody>
            <a:bodyPr/>
            <a:lstStyle/>
            <a:p/>
          </p:txBody>
        </p:sp>
        <p:sp>
          <p:nvSpPr>
            <p:cNvPr id="28" name="rc28"/>
            <p:cNvSpPr/>
            <p:nvPr/>
          </p:nvSpPr>
          <p:spPr>
            <a:xfrm>
              <a:off x="2405264" y="3515367"/>
              <a:ext cx="249522" cy="491317"/>
            </a:xfrm>
            <a:prstGeom prst="rect">
              <a:avLst/>
            </a:prstGeom>
            <a:solidFill>
              <a:srgbClr val="E2231A">
                <a:alpha val="100000"/>
              </a:srgbClr>
            </a:solidFill>
          </p:spPr>
          <p:txBody>
            <a:bodyPr/>
            <a:lstStyle/>
            <a:p/>
          </p:txBody>
        </p:sp>
        <p:sp>
          <p:nvSpPr>
            <p:cNvPr id="29" name="rc29"/>
            <p:cNvSpPr/>
            <p:nvPr/>
          </p:nvSpPr>
          <p:spPr>
            <a:xfrm>
              <a:off x="2682512" y="3685004"/>
              <a:ext cx="249522" cy="321680"/>
            </a:xfrm>
            <a:prstGeom prst="rect">
              <a:avLst/>
            </a:prstGeom>
            <a:solidFill>
              <a:srgbClr val="E2231A">
                <a:alpha val="100000"/>
              </a:srgbClr>
            </a:solidFill>
          </p:spPr>
          <p:txBody>
            <a:bodyPr/>
            <a:lstStyle/>
            <a:p/>
          </p:txBody>
        </p:sp>
        <p:sp>
          <p:nvSpPr>
            <p:cNvPr id="30" name="rc30"/>
            <p:cNvSpPr/>
            <p:nvPr/>
          </p:nvSpPr>
          <p:spPr>
            <a:xfrm>
              <a:off x="2959759" y="3604081"/>
              <a:ext cx="249522" cy="402603"/>
            </a:xfrm>
            <a:prstGeom prst="rect">
              <a:avLst/>
            </a:prstGeom>
            <a:solidFill>
              <a:srgbClr val="E2231A">
                <a:alpha val="100000"/>
              </a:srgbClr>
            </a:solidFill>
          </p:spPr>
          <p:txBody>
            <a:bodyPr/>
            <a:lstStyle/>
            <a:p/>
          </p:txBody>
        </p:sp>
        <p:sp>
          <p:nvSpPr>
            <p:cNvPr id="31" name="rc31"/>
            <p:cNvSpPr/>
            <p:nvPr/>
          </p:nvSpPr>
          <p:spPr>
            <a:xfrm>
              <a:off x="3237007" y="3844839"/>
              <a:ext cx="249522" cy="161845"/>
            </a:xfrm>
            <a:prstGeom prst="rect">
              <a:avLst/>
            </a:prstGeom>
            <a:solidFill>
              <a:srgbClr val="E2231A">
                <a:alpha val="100000"/>
              </a:srgbClr>
            </a:solidFill>
          </p:spPr>
          <p:txBody>
            <a:bodyPr/>
            <a:lstStyle/>
            <a:p/>
          </p:txBody>
        </p:sp>
        <p:sp>
          <p:nvSpPr>
            <p:cNvPr id="32" name="rc32"/>
            <p:cNvSpPr/>
            <p:nvPr/>
          </p:nvSpPr>
          <p:spPr>
            <a:xfrm>
              <a:off x="3514255" y="3803624"/>
              <a:ext cx="249522" cy="203061"/>
            </a:xfrm>
            <a:prstGeom prst="rect">
              <a:avLst/>
            </a:prstGeom>
            <a:solidFill>
              <a:srgbClr val="E2231A">
                <a:alpha val="100000"/>
              </a:srgbClr>
            </a:solidFill>
          </p:spPr>
          <p:txBody>
            <a:bodyPr/>
            <a:lstStyle/>
            <a:p/>
          </p:txBody>
        </p:sp>
        <p:sp>
          <p:nvSpPr>
            <p:cNvPr id="33" name="rc33"/>
            <p:cNvSpPr/>
            <p:nvPr/>
          </p:nvSpPr>
          <p:spPr>
            <a:xfrm>
              <a:off x="3791502" y="3885049"/>
              <a:ext cx="249522" cy="121635"/>
            </a:xfrm>
            <a:prstGeom prst="rect">
              <a:avLst/>
            </a:prstGeom>
            <a:solidFill>
              <a:srgbClr val="E2231A">
                <a:alpha val="100000"/>
              </a:srgbClr>
            </a:solidFill>
          </p:spPr>
          <p:txBody>
            <a:bodyPr/>
            <a:lstStyle/>
            <a:p/>
          </p:txBody>
        </p:sp>
        <p:sp>
          <p:nvSpPr>
            <p:cNvPr id="34" name="rc34"/>
            <p:cNvSpPr/>
            <p:nvPr/>
          </p:nvSpPr>
          <p:spPr>
            <a:xfrm>
              <a:off x="4068750" y="3804629"/>
              <a:ext cx="249522" cy="202055"/>
            </a:xfrm>
            <a:prstGeom prst="rect">
              <a:avLst/>
            </a:prstGeom>
            <a:solidFill>
              <a:srgbClr val="E2231A">
                <a:alpha val="100000"/>
              </a:srgbClr>
            </a:solidFill>
          </p:spPr>
          <p:txBody>
            <a:bodyPr/>
            <a:lstStyle/>
            <a:p/>
          </p:txBody>
        </p:sp>
        <p:sp>
          <p:nvSpPr>
            <p:cNvPr id="35" name="rc35"/>
            <p:cNvSpPr/>
            <p:nvPr/>
          </p:nvSpPr>
          <p:spPr>
            <a:xfrm>
              <a:off x="4345998" y="3925511"/>
              <a:ext cx="249522" cy="81174"/>
            </a:xfrm>
            <a:prstGeom prst="rect">
              <a:avLst/>
            </a:prstGeom>
            <a:solidFill>
              <a:srgbClr val="E2231A">
                <a:alpha val="100000"/>
              </a:srgbClr>
            </a:solidFill>
          </p:spPr>
          <p:txBody>
            <a:bodyPr/>
            <a:lstStyle/>
            <a:p/>
          </p:txBody>
        </p:sp>
        <p:sp>
          <p:nvSpPr>
            <p:cNvPr id="36" name="rc36"/>
            <p:cNvSpPr/>
            <p:nvPr/>
          </p:nvSpPr>
          <p:spPr>
            <a:xfrm>
              <a:off x="4623245" y="3965972"/>
              <a:ext cx="249522" cy="40712"/>
            </a:xfrm>
            <a:prstGeom prst="rect">
              <a:avLst/>
            </a:prstGeom>
            <a:solidFill>
              <a:srgbClr val="E2231A">
                <a:alpha val="100000"/>
              </a:srgbClr>
            </a:solidFill>
          </p:spPr>
          <p:txBody>
            <a:bodyPr/>
            <a:lstStyle/>
            <a:p/>
          </p:txBody>
        </p:sp>
        <p:sp>
          <p:nvSpPr>
            <p:cNvPr id="37" name="rc37"/>
            <p:cNvSpPr/>
            <p:nvPr/>
          </p:nvSpPr>
          <p:spPr>
            <a:xfrm>
              <a:off x="4900493" y="3965218"/>
              <a:ext cx="249522" cy="41466"/>
            </a:xfrm>
            <a:prstGeom prst="rect">
              <a:avLst/>
            </a:prstGeom>
            <a:solidFill>
              <a:srgbClr val="E2231A">
                <a:alpha val="100000"/>
              </a:srgbClr>
            </a:solidFill>
          </p:spPr>
          <p:txBody>
            <a:bodyPr/>
            <a:lstStyle/>
            <a:p/>
          </p:txBody>
        </p:sp>
        <p:sp>
          <p:nvSpPr>
            <p:cNvPr id="38" name="rc38"/>
            <p:cNvSpPr/>
            <p:nvPr/>
          </p:nvSpPr>
          <p:spPr>
            <a:xfrm>
              <a:off x="5177741" y="3964967"/>
              <a:ext cx="249522" cy="41717"/>
            </a:xfrm>
            <a:prstGeom prst="rect">
              <a:avLst/>
            </a:prstGeom>
            <a:solidFill>
              <a:srgbClr val="E2231A">
                <a:alpha val="100000"/>
              </a:srgbClr>
            </a:solidFill>
          </p:spPr>
          <p:txBody>
            <a:bodyPr/>
            <a:lstStyle/>
            <a:p/>
          </p:txBody>
        </p:sp>
        <p:sp>
          <p:nvSpPr>
            <p:cNvPr id="39" name="rc39"/>
            <p:cNvSpPr/>
            <p:nvPr/>
          </p:nvSpPr>
          <p:spPr>
            <a:xfrm>
              <a:off x="5454988" y="3964715"/>
              <a:ext cx="249522" cy="41969"/>
            </a:xfrm>
            <a:prstGeom prst="rect">
              <a:avLst/>
            </a:prstGeom>
            <a:solidFill>
              <a:srgbClr val="E2231A">
                <a:alpha val="100000"/>
              </a:srgbClr>
            </a:solidFill>
          </p:spPr>
          <p:txBody>
            <a:bodyPr/>
            <a:lstStyle/>
            <a:p/>
          </p:txBody>
        </p:sp>
        <p:sp>
          <p:nvSpPr>
            <p:cNvPr id="40" name="rc40"/>
            <p:cNvSpPr/>
            <p:nvPr/>
          </p:nvSpPr>
          <p:spPr>
            <a:xfrm>
              <a:off x="5732236" y="3964715"/>
              <a:ext cx="249522" cy="41969"/>
            </a:xfrm>
            <a:prstGeom prst="rect">
              <a:avLst/>
            </a:prstGeom>
            <a:solidFill>
              <a:srgbClr val="E2231A">
                <a:alpha val="100000"/>
              </a:srgbClr>
            </a:solidFill>
          </p:spPr>
          <p:txBody>
            <a:bodyPr/>
            <a:lstStyle/>
            <a:p/>
          </p:txBody>
        </p:sp>
        <p:sp>
          <p:nvSpPr>
            <p:cNvPr id="41" name="rc41"/>
            <p:cNvSpPr/>
            <p:nvPr/>
          </p:nvSpPr>
          <p:spPr>
            <a:xfrm>
              <a:off x="6009484" y="3964967"/>
              <a:ext cx="249522" cy="41717"/>
            </a:xfrm>
            <a:prstGeom prst="rect">
              <a:avLst/>
            </a:prstGeom>
            <a:solidFill>
              <a:srgbClr val="E2231A">
                <a:alpha val="100000"/>
              </a:srgbClr>
            </a:solidFill>
          </p:spPr>
          <p:txBody>
            <a:bodyPr/>
            <a:lstStyle/>
            <a:p/>
          </p:txBody>
        </p:sp>
        <p:sp>
          <p:nvSpPr>
            <p:cNvPr id="42" name="rc42"/>
            <p:cNvSpPr/>
            <p:nvPr/>
          </p:nvSpPr>
          <p:spPr>
            <a:xfrm>
              <a:off x="6286731" y="3924003"/>
              <a:ext cx="249522" cy="82682"/>
            </a:xfrm>
            <a:prstGeom prst="rect">
              <a:avLst/>
            </a:prstGeom>
            <a:solidFill>
              <a:srgbClr val="E2231A">
                <a:alpha val="100000"/>
              </a:srgbClr>
            </a:solidFill>
          </p:spPr>
          <p:txBody>
            <a:bodyPr/>
            <a:lstStyle/>
            <a:p/>
          </p:txBody>
        </p:sp>
        <p:sp>
          <p:nvSpPr>
            <p:cNvPr id="43" name="rc43"/>
            <p:cNvSpPr/>
            <p:nvPr/>
          </p:nvSpPr>
          <p:spPr>
            <a:xfrm>
              <a:off x="6563979" y="3919479"/>
              <a:ext cx="249522" cy="87205"/>
            </a:xfrm>
            <a:prstGeom prst="rect">
              <a:avLst/>
            </a:prstGeom>
            <a:solidFill>
              <a:srgbClr val="E2231A">
                <a:alpha val="100000"/>
              </a:srgbClr>
            </a:solidFill>
          </p:spPr>
          <p:txBody>
            <a:bodyPr/>
            <a:lstStyle/>
            <a:p/>
          </p:txBody>
        </p:sp>
        <p:sp>
          <p:nvSpPr>
            <p:cNvPr id="44" name="rc44"/>
            <p:cNvSpPr/>
            <p:nvPr/>
          </p:nvSpPr>
          <p:spPr>
            <a:xfrm>
              <a:off x="6841227" y="3922244"/>
              <a:ext cx="249522" cy="84441"/>
            </a:xfrm>
            <a:prstGeom prst="rect">
              <a:avLst/>
            </a:prstGeom>
            <a:solidFill>
              <a:srgbClr val="E2231A">
                <a:alpha val="100000"/>
              </a:srgbClr>
            </a:solidFill>
          </p:spPr>
          <p:txBody>
            <a:bodyPr/>
            <a:lstStyle/>
            <a:p/>
          </p:txBody>
        </p:sp>
        <p:sp>
          <p:nvSpPr>
            <p:cNvPr id="45" name="rc45"/>
            <p:cNvSpPr/>
            <p:nvPr/>
          </p:nvSpPr>
          <p:spPr>
            <a:xfrm>
              <a:off x="7118474" y="3796336"/>
              <a:ext cx="249522" cy="210349"/>
            </a:xfrm>
            <a:prstGeom prst="rect">
              <a:avLst/>
            </a:prstGeom>
            <a:solidFill>
              <a:srgbClr val="E2231A">
                <a:alpha val="100000"/>
              </a:srgbClr>
            </a:solidFill>
          </p:spPr>
          <p:txBody>
            <a:bodyPr/>
            <a:lstStyle/>
            <a:p/>
          </p:txBody>
        </p:sp>
        <p:sp>
          <p:nvSpPr>
            <p:cNvPr id="46" name="rc46"/>
            <p:cNvSpPr/>
            <p:nvPr/>
          </p:nvSpPr>
          <p:spPr>
            <a:xfrm>
              <a:off x="7395722" y="3880777"/>
              <a:ext cx="249522" cy="125907"/>
            </a:xfrm>
            <a:prstGeom prst="rect">
              <a:avLst/>
            </a:prstGeom>
            <a:solidFill>
              <a:srgbClr val="E2231A">
                <a:alpha val="100000"/>
              </a:srgbClr>
            </a:solidFill>
          </p:spPr>
          <p:txBody>
            <a:bodyPr/>
            <a:lstStyle/>
            <a:p/>
          </p:txBody>
        </p:sp>
        <p:sp>
          <p:nvSpPr>
            <p:cNvPr id="47" name="rc47"/>
            <p:cNvSpPr/>
            <p:nvPr/>
          </p:nvSpPr>
          <p:spPr>
            <a:xfrm>
              <a:off x="7672970" y="3924003"/>
              <a:ext cx="249522" cy="82682"/>
            </a:xfrm>
            <a:prstGeom prst="rect">
              <a:avLst/>
            </a:prstGeom>
            <a:solidFill>
              <a:srgbClr val="E2231A">
                <a:alpha val="100000"/>
              </a:srgbClr>
            </a:solidFill>
          </p:spPr>
          <p:txBody>
            <a:bodyPr/>
            <a:lstStyle/>
            <a:p/>
          </p:txBody>
        </p:sp>
        <p:sp>
          <p:nvSpPr>
            <p:cNvPr id="48" name="rc48"/>
            <p:cNvSpPr/>
            <p:nvPr/>
          </p:nvSpPr>
          <p:spPr>
            <a:xfrm>
              <a:off x="7950217" y="3965721"/>
              <a:ext cx="249522" cy="40964"/>
            </a:xfrm>
            <a:prstGeom prst="rect">
              <a:avLst/>
            </a:prstGeom>
            <a:solidFill>
              <a:srgbClr val="E2231A">
                <a:alpha val="100000"/>
              </a:srgbClr>
            </a:solidFill>
          </p:spPr>
          <p:txBody>
            <a:bodyPr/>
            <a:lstStyle/>
            <a:p/>
          </p:txBody>
        </p:sp>
        <p:sp>
          <p:nvSpPr>
            <p:cNvPr id="49" name="rc49"/>
            <p:cNvSpPr/>
            <p:nvPr/>
          </p:nvSpPr>
          <p:spPr>
            <a:xfrm>
              <a:off x="1573521" y="3399763"/>
              <a:ext cx="249522" cy="233972"/>
            </a:xfrm>
            <a:prstGeom prst="rect">
              <a:avLst/>
            </a:prstGeom>
            <a:solidFill>
              <a:srgbClr val="B3B3B3">
                <a:alpha val="100000"/>
              </a:srgbClr>
            </a:solidFill>
          </p:spPr>
          <p:txBody>
            <a:bodyPr/>
            <a:lstStyle/>
            <a:p/>
          </p:txBody>
        </p:sp>
        <p:sp>
          <p:nvSpPr>
            <p:cNvPr id="50" name="rc50"/>
            <p:cNvSpPr/>
            <p:nvPr/>
          </p:nvSpPr>
          <p:spPr>
            <a:xfrm>
              <a:off x="1850769" y="3020783"/>
              <a:ext cx="249522" cy="676535"/>
            </a:xfrm>
            <a:prstGeom prst="rect">
              <a:avLst/>
            </a:prstGeom>
            <a:solidFill>
              <a:srgbClr val="B3B3B3">
                <a:alpha val="100000"/>
              </a:srgbClr>
            </a:solidFill>
          </p:spPr>
          <p:txBody>
            <a:bodyPr/>
            <a:lstStyle/>
            <a:p/>
          </p:txBody>
        </p:sp>
        <p:sp>
          <p:nvSpPr>
            <p:cNvPr id="51" name="rc51"/>
            <p:cNvSpPr/>
            <p:nvPr/>
          </p:nvSpPr>
          <p:spPr>
            <a:xfrm>
              <a:off x="2128016" y="2627478"/>
              <a:ext cx="249522" cy="914780"/>
            </a:xfrm>
            <a:prstGeom prst="rect">
              <a:avLst/>
            </a:prstGeom>
            <a:solidFill>
              <a:srgbClr val="B3B3B3">
                <a:alpha val="100000"/>
              </a:srgbClr>
            </a:solidFill>
          </p:spPr>
          <p:txBody>
            <a:bodyPr/>
            <a:lstStyle/>
            <a:p/>
          </p:txBody>
        </p:sp>
        <p:sp>
          <p:nvSpPr>
            <p:cNvPr id="52" name="rc52"/>
            <p:cNvSpPr/>
            <p:nvPr/>
          </p:nvSpPr>
          <p:spPr>
            <a:xfrm>
              <a:off x="2405264" y="2321881"/>
              <a:ext cx="249522" cy="1193486"/>
            </a:xfrm>
            <a:prstGeom prst="rect">
              <a:avLst/>
            </a:prstGeom>
            <a:solidFill>
              <a:srgbClr val="B3B3B3">
                <a:alpha val="100000"/>
              </a:srgbClr>
            </a:solidFill>
          </p:spPr>
          <p:txBody>
            <a:bodyPr/>
            <a:lstStyle/>
            <a:p/>
          </p:txBody>
        </p:sp>
        <p:sp>
          <p:nvSpPr>
            <p:cNvPr id="53" name="rc53"/>
            <p:cNvSpPr/>
            <p:nvPr/>
          </p:nvSpPr>
          <p:spPr>
            <a:xfrm>
              <a:off x="2682512" y="2791837"/>
              <a:ext cx="249522" cy="893167"/>
            </a:xfrm>
            <a:prstGeom prst="rect">
              <a:avLst/>
            </a:prstGeom>
            <a:solidFill>
              <a:srgbClr val="B3B3B3">
                <a:alpha val="100000"/>
              </a:srgbClr>
            </a:solidFill>
          </p:spPr>
          <p:txBody>
            <a:bodyPr/>
            <a:lstStyle/>
            <a:p/>
          </p:txBody>
        </p:sp>
        <p:sp>
          <p:nvSpPr>
            <p:cNvPr id="54" name="rc54"/>
            <p:cNvSpPr/>
            <p:nvPr/>
          </p:nvSpPr>
          <p:spPr>
            <a:xfrm>
              <a:off x="2959759" y="2931818"/>
              <a:ext cx="249522" cy="672262"/>
            </a:xfrm>
            <a:prstGeom prst="rect">
              <a:avLst/>
            </a:prstGeom>
            <a:solidFill>
              <a:srgbClr val="B3B3B3">
                <a:alpha val="100000"/>
              </a:srgbClr>
            </a:solidFill>
          </p:spPr>
          <p:txBody>
            <a:bodyPr/>
            <a:lstStyle/>
            <a:p/>
          </p:txBody>
        </p:sp>
        <p:sp>
          <p:nvSpPr>
            <p:cNvPr id="55" name="rc55"/>
            <p:cNvSpPr/>
            <p:nvPr/>
          </p:nvSpPr>
          <p:spPr>
            <a:xfrm>
              <a:off x="3237007" y="3609107"/>
              <a:ext cx="249522" cy="235731"/>
            </a:xfrm>
            <a:prstGeom prst="rect">
              <a:avLst/>
            </a:prstGeom>
            <a:solidFill>
              <a:srgbClr val="B3B3B3">
                <a:alpha val="100000"/>
              </a:srgbClr>
            </a:solidFill>
          </p:spPr>
          <p:txBody>
            <a:bodyPr/>
            <a:lstStyle/>
            <a:p/>
          </p:txBody>
        </p:sp>
        <p:sp>
          <p:nvSpPr>
            <p:cNvPr id="56" name="rc56"/>
            <p:cNvSpPr/>
            <p:nvPr/>
          </p:nvSpPr>
          <p:spPr>
            <a:xfrm>
              <a:off x="3514255" y="3386695"/>
              <a:ext cx="249522" cy="416928"/>
            </a:xfrm>
            <a:prstGeom prst="rect">
              <a:avLst/>
            </a:prstGeom>
            <a:solidFill>
              <a:srgbClr val="B3B3B3">
                <a:alpha val="100000"/>
              </a:srgbClr>
            </a:solidFill>
          </p:spPr>
          <p:txBody>
            <a:bodyPr/>
            <a:lstStyle/>
            <a:p/>
          </p:txBody>
        </p:sp>
        <p:sp>
          <p:nvSpPr>
            <p:cNvPr id="57" name="rc57"/>
            <p:cNvSpPr/>
            <p:nvPr/>
          </p:nvSpPr>
          <p:spPr>
            <a:xfrm>
              <a:off x="3791502" y="3392475"/>
              <a:ext cx="249522" cy="492573"/>
            </a:xfrm>
            <a:prstGeom prst="rect">
              <a:avLst/>
            </a:prstGeom>
            <a:solidFill>
              <a:srgbClr val="B3B3B3">
                <a:alpha val="100000"/>
              </a:srgbClr>
            </a:solidFill>
          </p:spPr>
          <p:txBody>
            <a:bodyPr/>
            <a:lstStyle/>
            <a:p/>
          </p:txBody>
        </p:sp>
        <p:sp>
          <p:nvSpPr>
            <p:cNvPr id="58" name="rc58"/>
            <p:cNvSpPr/>
            <p:nvPr/>
          </p:nvSpPr>
          <p:spPr>
            <a:xfrm>
              <a:off x="4068750" y="3313814"/>
              <a:ext cx="249522" cy="490814"/>
            </a:xfrm>
            <a:prstGeom prst="rect">
              <a:avLst/>
            </a:prstGeom>
            <a:solidFill>
              <a:srgbClr val="B3B3B3">
                <a:alpha val="100000"/>
              </a:srgbClr>
            </a:solidFill>
          </p:spPr>
          <p:txBody>
            <a:bodyPr/>
            <a:lstStyle/>
            <a:p/>
          </p:txBody>
        </p:sp>
        <p:sp>
          <p:nvSpPr>
            <p:cNvPr id="59" name="rc59"/>
            <p:cNvSpPr/>
            <p:nvPr/>
          </p:nvSpPr>
          <p:spPr>
            <a:xfrm>
              <a:off x="4345998" y="3387952"/>
              <a:ext cx="249522" cy="537558"/>
            </a:xfrm>
            <a:prstGeom prst="rect">
              <a:avLst/>
            </a:prstGeom>
            <a:solidFill>
              <a:srgbClr val="B3B3B3">
                <a:alpha val="100000"/>
              </a:srgbClr>
            </a:solidFill>
          </p:spPr>
          <p:txBody>
            <a:bodyPr/>
            <a:lstStyle/>
            <a:p/>
          </p:txBody>
        </p:sp>
        <p:sp>
          <p:nvSpPr>
            <p:cNvPr id="60" name="rc60"/>
            <p:cNvSpPr/>
            <p:nvPr/>
          </p:nvSpPr>
          <p:spPr>
            <a:xfrm>
              <a:off x="4623245" y="3616898"/>
              <a:ext cx="249522" cy="349074"/>
            </a:xfrm>
            <a:prstGeom prst="rect">
              <a:avLst/>
            </a:prstGeom>
            <a:solidFill>
              <a:srgbClr val="B3B3B3">
                <a:alpha val="100000"/>
              </a:srgbClr>
            </a:solidFill>
          </p:spPr>
          <p:txBody>
            <a:bodyPr/>
            <a:lstStyle/>
            <a:p/>
          </p:txBody>
        </p:sp>
        <p:sp>
          <p:nvSpPr>
            <p:cNvPr id="61" name="rc61"/>
            <p:cNvSpPr/>
            <p:nvPr/>
          </p:nvSpPr>
          <p:spPr>
            <a:xfrm>
              <a:off x="4900493" y="3810409"/>
              <a:ext cx="249522" cy="154808"/>
            </a:xfrm>
            <a:prstGeom prst="rect">
              <a:avLst/>
            </a:prstGeom>
            <a:solidFill>
              <a:srgbClr val="B3B3B3">
                <a:alpha val="100000"/>
              </a:srgbClr>
            </a:solidFill>
          </p:spPr>
          <p:txBody>
            <a:bodyPr/>
            <a:lstStyle/>
            <a:p/>
          </p:txBody>
        </p:sp>
        <p:sp>
          <p:nvSpPr>
            <p:cNvPr id="62" name="rc62"/>
            <p:cNvSpPr/>
            <p:nvPr/>
          </p:nvSpPr>
          <p:spPr>
            <a:xfrm>
              <a:off x="5177741" y="3652082"/>
              <a:ext cx="249522" cy="312884"/>
            </a:xfrm>
            <a:prstGeom prst="rect">
              <a:avLst/>
            </a:prstGeom>
            <a:solidFill>
              <a:srgbClr val="B3B3B3">
                <a:alpha val="100000"/>
              </a:srgbClr>
            </a:solidFill>
          </p:spPr>
          <p:txBody>
            <a:bodyPr/>
            <a:lstStyle/>
            <a:p/>
          </p:txBody>
        </p:sp>
        <p:sp>
          <p:nvSpPr>
            <p:cNvPr id="63" name="rc63"/>
            <p:cNvSpPr/>
            <p:nvPr/>
          </p:nvSpPr>
          <p:spPr>
            <a:xfrm>
              <a:off x="5454988" y="3808147"/>
              <a:ext cx="249522" cy="156568"/>
            </a:xfrm>
            <a:prstGeom prst="rect">
              <a:avLst/>
            </a:prstGeom>
            <a:solidFill>
              <a:srgbClr val="B3B3B3">
                <a:alpha val="100000"/>
              </a:srgbClr>
            </a:solidFill>
          </p:spPr>
          <p:txBody>
            <a:bodyPr/>
            <a:lstStyle/>
            <a:p/>
          </p:txBody>
        </p:sp>
        <p:sp>
          <p:nvSpPr>
            <p:cNvPr id="64" name="rc64"/>
            <p:cNvSpPr/>
            <p:nvPr/>
          </p:nvSpPr>
          <p:spPr>
            <a:xfrm>
              <a:off x="5732236" y="3761403"/>
              <a:ext cx="249522" cy="203312"/>
            </a:xfrm>
            <a:prstGeom prst="rect">
              <a:avLst/>
            </a:prstGeom>
            <a:solidFill>
              <a:srgbClr val="B3B3B3">
                <a:alpha val="100000"/>
              </a:srgbClr>
            </a:solidFill>
          </p:spPr>
          <p:txBody>
            <a:bodyPr/>
            <a:lstStyle/>
            <a:p/>
          </p:txBody>
        </p:sp>
        <p:sp>
          <p:nvSpPr>
            <p:cNvPr id="65" name="rc65"/>
            <p:cNvSpPr/>
            <p:nvPr/>
          </p:nvSpPr>
          <p:spPr>
            <a:xfrm>
              <a:off x="6009484" y="3718931"/>
              <a:ext cx="249522" cy="246035"/>
            </a:xfrm>
            <a:prstGeom prst="rect">
              <a:avLst/>
            </a:prstGeom>
            <a:solidFill>
              <a:srgbClr val="B3B3B3">
                <a:alpha val="100000"/>
              </a:srgbClr>
            </a:solidFill>
          </p:spPr>
          <p:txBody>
            <a:bodyPr/>
            <a:lstStyle/>
            <a:p/>
          </p:txBody>
        </p:sp>
        <p:sp>
          <p:nvSpPr>
            <p:cNvPr id="66" name="rc66"/>
            <p:cNvSpPr/>
            <p:nvPr/>
          </p:nvSpPr>
          <p:spPr>
            <a:xfrm>
              <a:off x="6286731" y="3342213"/>
              <a:ext cx="249522" cy="581790"/>
            </a:xfrm>
            <a:prstGeom prst="rect">
              <a:avLst/>
            </a:prstGeom>
            <a:solidFill>
              <a:srgbClr val="B3B3B3">
                <a:alpha val="100000"/>
              </a:srgbClr>
            </a:solidFill>
          </p:spPr>
          <p:txBody>
            <a:bodyPr/>
            <a:lstStyle/>
            <a:p/>
          </p:txBody>
        </p:sp>
        <p:sp>
          <p:nvSpPr>
            <p:cNvPr id="67" name="rc67"/>
            <p:cNvSpPr/>
            <p:nvPr/>
          </p:nvSpPr>
          <p:spPr>
            <a:xfrm>
              <a:off x="6563979" y="3673192"/>
              <a:ext cx="249522" cy="246286"/>
            </a:xfrm>
            <a:prstGeom prst="rect">
              <a:avLst/>
            </a:prstGeom>
            <a:solidFill>
              <a:srgbClr val="B3B3B3">
                <a:alpha val="100000"/>
              </a:srgbClr>
            </a:solidFill>
          </p:spPr>
          <p:txBody>
            <a:bodyPr/>
            <a:lstStyle/>
            <a:p/>
          </p:txBody>
        </p:sp>
        <p:sp>
          <p:nvSpPr>
            <p:cNvPr id="68" name="rc68"/>
            <p:cNvSpPr/>
            <p:nvPr/>
          </p:nvSpPr>
          <p:spPr>
            <a:xfrm>
              <a:off x="6841227" y="3882285"/>
              <a:ext cx="249522" cy="39958"/>
            </a:xfrm>
            <a:prstGeom prst="rect">
              <a:avLst/>
            </a:prstGeom>
            <a:solidFill>
              <a:srgbClr val="B3B3B3">
                <a:alpha val="100000"/>
              </a:srgbClr>
            </a:solidFill>
          </p:spPr>
          <p:txBody>
            <a:bodyPr/>
            <a:lstStyle/>
            <a:p/>
          </p:txBody>
        </p:sp>
        <p:sp>
          <p:nvSpPr>
            <p:cNvPr id="69" name="rc69"/>
            <p:cNvSpPr/>
            <p:nvPr/>
          </p:nvSpPr>
          <p:spPr>
            <a:xfrm>
              <a:off x="7118474" y="3291699"/>
              <a:ext cx="249522" cy="504636"/>
            </a:xfrm>
            <a:prstGeom prst="rect">
              <a:avLst/>
            </a:prstGeom>
            <a:solidFill>
              <a:srgbClr val="B3B3B3">
                <a:alpha val="100000"/>
              </a:srgbClr>
            </a:solidFill>
          </p:spPr>
          <p:txBody>
            <a:bodyPr/>
            <a:lstStyle/>
            <a:p/>
          </p:txBody>
        </p:sp>
        <p:sp>
          <p:nvSpPr>
            <p:cNvPr id="70" name="rc70"/>
            <p:cNvSpPr/>
            <p:nvPr/>
          </p:nvSpPr>
          <p:spPr>
            <a:xfrm>
              <a:off x="7950217" y="3883039"/>
              <a:ext cx="249522" cy="82682"/>
            </a:xfrm>
            <a:prstGeom prst="rect">
              <a:avLst/>
            </a:prstGeom>
            <a:solidFill>
              <a:srgbClr val="B3B3B3">
                <a:alpha val="100000"/>
              </a:srgbClr>
            </a:solidFill>
          </p:spPr>
          <p:txBody>
            <a:bodyPr/>
            <a:lstStyle/>
            <a:p/>
          </p:txBody>
        </p:sp>
        <p:sp>
          <p:nvSpPr>
            <p:cNvPr id="71" name="pl71"/>
            <p:cNvSpPr/>
            <p:nvPr/>
          </p:nvSpPr>
          <p:spPr>
            <a:xfrm>
              <a:off x="1421035" y="1226758"/>
              <a:ext cx="6653943" cy="365040"/>
            </a:xfrm>
            <a:custGeom>
              <a:avLst/>
              <a:pathLst>
                <a:path w="6653943" h="365040">
                  <a:moveTo>
                    <a:pt x="0" y="365040"/>
                  </a:moveTo>
                  <a:lnTo>
                    <a:pt x="277247" y="196560"/>
                  </a:lnTo>
                  <a:lnTo>
                    <a:pt x="554495" y="168480"/>
                  </a:lnTo>
                  <a:lnTo>
                    <a:pt x="831742" y="280800"/>
                  </a:lnTo>
                  <a:lnTo>
                    <a:pt x="1108990" y="308880"/>
                  </a:lnTo>
                  <a:lnTo>
                    <a:pt x="1386238" y="196560"/>
                  </a:lnTo>
                  <a:lnTo>
                    <a:pt x="1663485" y="252720"/>
                  </a:lnTo>
                  <a:lnTo>
                    <a:pt x="1940733" y="84240"/>
                  </a:lnTo>
                  <a:lnTo>
                    <a:pt x="2217981" y="112320"/>
                  </a:lnTo>
                  <a:lnTo>
                    <a:pt x="2495228" y="56160"/>
                  </a:lnTo>
                  <a:lnTo>
                    <a:pt x="2772476" y="112320"/>
                  </a:lnTo>
                  <a:lnTo>
                    <a:pt x="3049724" y="28080"/>
                  </a:lnTo>
                  <a:lnTo>
                    <a:pt x="3326971" y="0"/>
                  </a:lnTo>
                  <a:lnTo>
                    <a:pt x="3604219" y="0"/>
                  </a:lnTo>
                  <a:lnTo>
                    <a:pt x="3881467" y="0"/>
                  </a:lnTo>
                  <a:lnTo>
                    <a:pt x="4158714" y="0"/>
                  </a:lnTo>
                  <a:lnTo>
                    <a:pt x="4435962" y="0"/>
                  </a:lnTo>
                  <a:lnTo>
                    <a:pt x="4713210" y="0"/>
                  </a:lnTo>
                  <a:lnTo>
                    <a:pt x="4990457" y="28080"/>
                  </a:lnTo>
                  <a:lnTo>
                    <a:pt x="5267705" y="28080"/>
                  </a:lnTo>
                  <a:lnTo>
                    <a:pt x="5544953" y="28080"/>
                  </a:lnTo>
                  <a:lnTo>
                    <a:pt x="5822200" y="112320"/>
                  </a:lnTo>
                  <a:lnTo>
                    <a:pt x="6099448" y="56160"/>
                  </a:lnTo>
                  <a:lnTo>
                    <a:pt x="6376696" y="28080"/>
                  </a:lnTo>
                  <a:lnTo>
                    <a:pt x="6653943" y="0"/>
                  </a:lnTo>
                </a:path>
              </a:pathLst>
            </a:custGeom>
            <a:ln w="27101" cap="flat">
              <a:solidFill>
                <a:srgbClr val="0058AB">
                  <a:alpha val="100000"/>
                </a:srgbClr>
              </a:solidFill>
              <a:prstDash val="solid"/>
              <a:round/>
            </a:ln>
          </p:spPr>
          <p:txBody>
            <a:bodyPr/>
            <a:lstStyle/>
            <a:p/>
          </p:txBody>
        </p:sp>
        <p:sp>
          <p:nvSpPr>
            <p:cNvPr id="72" name="pl72"/>
            <p:cNvSpPr/>
            <p:nvPr/>
          </p:nvSpPr>
          <p:spPr>
            <a:xfrm>
              <a:off x="1698282" y="1226758"/>
              <a:ext cx="6376696" cy="1010882"/>
            </a:xfrm>
            <a:custGeom>
              <a:avLst/>
              <a:pathLst>
                <a:path w="6376696" h="1010882">
                  <a:moveTo>
                    <a:pt x="0" y="308880"/>
                  </a:moveTo>
                  <a:lnTo>
                    <a:pt x="277247" y="533521"/>
                  </a:lnTo>
                  <a:lnTo>
                    <a:pt x="554495" y="786241"/>
                  </a:lnTo>
                  <a:lnTo>
                    <a:pt x="831742" y="1010882"/>
                  </a:lnTo>
                  <a:lnTo>
                    <a:pt x="1108990" y="758161"/>
                  </a:lnTo>
                  <a:lnTo>
                    <a:pt x="1386238" y="702001"/>
                  </a:lnTo>
                  <a:lnTo>
                    <a:pt x="1663485" y="252720"/>
                  </a:lnTo>
                  <a:lnTo>
                    <a:pt x="1940733" y="421200"/>
                  </a:lnTo>
                  <a:lnTo>
                    <a:pt x="2217981" y="421200"/>
                  </a:lnTo>
                  <a:lnTo>
                    <a:pt x="2495228" y="477361"/>
                  </a:lnTo>
                  <a:lnTo>
                    <a:pt x="2772476" y="421200"/>
                  </a:lnTo>
                  <a:lnTo>
                    <a:pt x="3049724" y="252720"/>
                  </a:lnTo>
                  <a:lnTo>
                    <a:pt x="3326971" y="112320"/>
                  </a:lnTo>
                  <a:lnTo>
                    <a:pt x="3604219" y="224640"/>
                  </a:lnTo>
                  <a:lnTo>
                    <a:pt x="3881467" y="112320"/>
                  </a:lnTo>
                  <a:lnTo>
                    <a:pt x="4158714" y="140400"/>
                  </a:lnTo>
                  <a:lnTo>
                    <a:pt x="4435962" y="168480"/>
                  </a:lnTo>
                  <a:lnTo>
                    <a:pt x="4713210" y="421200"/>
                  </a:lnTo>
                  <a:lnTo>
                    <a:pt x="4990457" y="196560"/>
                  </a:lnTo>
                  <a:lnTo>
                    <a:pt x="5267705" y="56160"/>
                  </a:lnTo>
                  <a:lnTo>
                    <a:pt x="5544953" y="449281"/>
                  </a:lnTo>
                  <a:lnTo>
                    <a:pt x="5822200" y="0"/>
                  </a:lnTo>
                  <a:lnTo>
                    <a:pt x="6099448" y="0"/>
                  </a:lnTo>
                  <a:lnTo>
                    <a:pt x="6376696" y="56160"/>
                  </a:lnTo>
                </a:path>
              </a:pathLst>
            </a:custGeom>
            <a:ln w="27101" cap="flat">
              <a:solidFill>
                <a:srgbClr val="333333">
                  <a:alpha val="100000"/>
                </a:srgbClr>
              </a:solidFill>
              <a:prstDash val="solid"/>
              <a:round/>
            </a:ln>
          </p:spPr>
          <p:txBody>
            <a:bodyPr/>
            <a:lstStyle/>
            <a:p/>
          </p:txBody>
        </p:sp>
        <p:sp>
          <p:nvSpPr>
            <p:cNvPr id="73" name="tx73"/>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4" name="tx74"/>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5" name="tx75"/>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6" name="tx76"/>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7" name="tx77"/>
            <p:cNvSpPr/>
            <p:nvPr/>
          </p:nvSpPr>
          <p:spPr>
            <a:xfrm>
              <a:off x="7727393"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8" name="tx78"/>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9" name="tx79"/>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0" name="tx80"/>
            <p:cNvSpPr/>
            <p:nvPr/>
          </p:nvSpPr>
          <p:spPr>
            <a:xfrm>
              <a:off x="6895650"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1" name="tx81"/>
            <p:cNvSpPr/>
            <p:nvPr/>
          </p:nvSpPr>
          <p:spPr>
            <a:xfrm>
              <a:off x="7172898"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82" name="tx82"/>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3" name="tx83"/>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4" name="tx84"/>
            <p:cNvSpPr/>
            <p:nvPr/>
          </p:nvSpPr>
          <p:spPr>
            <a:xfrm>
              <a:off x="8004641"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5" name="tx85"/>
            <p:cNvSpPr/>
            <p:nvPr/>
          </p:nvSpPr>
          <p:spPr>
            <a:xfrm>
              <a:off x="1345686" y="36259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6" name="tx86"/>
            <p:cNvSpPr/>
            <p:nvPr/>
          </p:nvSpPr>
          <p:spPr>
            <a:xfrm>
              <a:off x="2731924" y="38053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7" name="tx87"/>
            <p:cNvSpPr/>
            <p:nvPr/>
          </p:nvSpPr>
          <p:spPr>
            <a:xfrm>
              <a:off x="2731924" y="31979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8" name="tx88"/>
            <p:cNvSpPr/>
            <p:nvPr/>
          </p:nvSpPr>
          <p:spPr>
            <a:xfrm>
              <a:off x="4163367" y="3722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9" name="tx89"/>
            <p:cNvSpPr/>
            <p:nvPr/>
          </p:nvSpPr>
          <p:spPr>
            <a:xfrm>
              <a:off x="7213091" y="37152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0" name="tx90"/>
            <p:cNvSpPr/>
            <p:nvPr/>
          </p:nvSpPr>
          <p:spPr>
            <a:xfrm>
              <a:off x="2739459" y="268560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91" name="tx91"/>
            <p:cNvSpPr/>
            <p:nvPr/>
          </p:nvSpPr>
          <p:spPr>
            <a:xfrm>
              <a:off x="4125697" y="320757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92" name="tx92"/>
            <p:cNvSpPr/>
            <p:nvPr/>
          </p:nvSpPr>
          <p:spPr>
            <a:xfrm>
              <a:off x="5524131" y="3703104"/>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6620926" y="356691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4" name="tx94"/>
            <p:cNvSpPr/>
            <p:nvPr/>
          </p:nvSpPr>
          <p:spPr>
            <a:xfrm>
              <a:off x="6910370" y="377724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5" name="tx95"/>
            <p:cNvSpPr/>
            <p:nvPr/>
          </p:nvSpPr>
          <p:spPr>
            <a:xfrm>
              <a:off x="7175422" y="318546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96" name="tx96"/>
            <p:cNvSpPr/>
            <p:nvPr/>
          </p:nvSpPr>
          <p:spPr>
            <a:xfrm>
              <a:off x="8019360" y="377799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7" name="tx97"/>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717597" y="320056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9" name="tx99"/>
            <p:cNvSpPr/>
            <p:nvPr/>
          </p:nvSpPr>
          <p:spPr>
            <a:xfrm>
              <a:off x="717597" y="244669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0" name="tx100"/>
            <p:cNvSpPr/>
            <p:nvPr/>
          </p:nvSpPr>
          <p:spPr>
            <a:xfrm>
              <a:off x="717597" y="16927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01" name="tx101"/>
            <p:cNvSpPr/>
            <p:nvPr/>
          </p:nvSpPr>
          <p:spPr>
            <a:xfrm>
              <a:off x="639902" y="940517"/>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78790" y="4909475"/>
              <a:ext cx="201456" cy="201456"/>
            </a:xfrm>
            <a:prstGeom prst="rect">
              <a:avLst/>
            </a:prstGeom>
            <a:solidFill>
              <a:srgbClr val="E2231A">
                <a:alpha val="100000"/>
              </a:srgbClr>
            </a:solidFill>
          </p:spPr>
          <p:txBody>
            <a:bodyPr/>
            <a:lstStyle/>
            <a:p/>
          </p:txBody>
        </p:sp>
        <p:sp>
          <p:nvSpPr>
            <p:cNvPr id="124" name="rc124"/>
            <p:cNvSpPr/>
            <p:nvPr/>
          </p:nvSpPr>
          <p:spPr>
            <a:xfrm>
              <a:off x="5642950" y="4909475"/>
              <a:ext cx="201456" cy="201456"/>
            </a:xfrm>
            <a:prstGeom prst="rect">
              <a:avLst/>
            </a:prstGeom>
            <a:solidFill>
              <a:srgbClr val="B3B3B3">
                <a:alpha val="100000"/>
              </a:srgbClr>
            </a:solidFill>
          </p:spPr>
          <p:txBody>
            <a:bodyPr/>
            <a:lstStyle/>
            <a:p/>
          </p:txBody>
        </p:sp>
        <p:sp>
          <p:nvSpPr>
            <p:cNvPr id="125" name="tx12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51100" y="648663"/>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2000-2024</a:t>
              </a:r>
            </a:p>
          </p:txBody>
        </p:sp>
        <p:sp>
          <p:nvSpPr>
            <p:cNvPr id="129" name="pl129"/>
            <p:cNvSpPr/>
            <p:nvPr/>
          </p:nvSpPr>
          <p:spPr>
            <a:xfrm>
              <a:off x="25968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1980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7991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974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4985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774644"/>
              <a:ext cx="1805201" cy="162162"/>
            </a:xfrm>
            <a:prstGeom prst="rect">
              <a:avLst/>
            </a:prstGeom>
            <a:solidFill>
              <a:srgbClr val="E2231A">
                <a:alpha val="100000"/>
              </a:srgbClr>
            </a:solidFill>
          </p:spPr>
          <p:txBody>
            <a:bodyPr/>
            <a:lstStyle/>
            <a:p/>
          </p:txBody>
        </p:sp>
        <p:sp>
          <p:nvSpPr>
            <p:cNvPr id="139" name="rc139"/>
            <p:cNvSpPr/>
            <p:nvPr/>
          </p:nvSpPr>
          <p:spPr>
            <a:xfrm>
              <a:off x="1296273" y="5571941"/>
              <a:ext cx="1711560" cy="162162"/>
            </a:xfrm>
            <a:prstGeom prst="rect">
              <a:avLst/>
            </a:prstGeom>
            <a:solidFill>
              <a:srgbClr val="E2231A">
                <a:alpha val="100000"/>
              </a:srgbClr>
            </a:solidFill>
          </p:spPr>
          <p:txBody>
            <a:bodyPr/>
            <a:lstStyle/>
            <a:p/>
          </p:txBody>
        </p:sp>
        <p:sp>
          <p:nvSpPr>
            <p:cNvPr id="140" name="rc140"/>
            <p:cNvSpPr/>
            <p:nvPr/>
          </p:nvSpPr>
          <p:spPr>
            <a:xfrm>
              <a:off x="1296273" y="5369238"/>
              <a:ext cx="847976" cy="162162"/>
            </a:xfrm>
            <a:prstGeom prst="rect">
              <a:avLst/>
            </a:prstGeom>
            <a:solidFill>
              <a:srgbClr val="E2231A">
                <a:alpha val="100000"/>
              </a:srgbClr>
            </a:solidFill>
          </p:spPr>
          <p:txBody>
            <a:bodyPr/>
            <a:lstStyle/>
            <a:p/>
          </p:txBody>
        </p:sp>
        <p:sp>
          <p:nvSpPr>
            <p:cNvPr id="141" name="rc141"/>
            <p:cNvSpPr/>
            <p:nvPr/>
          </p:nvSpPr>
          <p:spPr>
            <a:xfrm>
              <a:off x="3101475" y="5774644"/>
              <a:ext cx="5098264" cy="162162"/>
            </a:xfrm>
            <a:prstGeom prst="rect">
              <a:avLst/>
            </a:prstGeom>
            <a:solidFill>
              <a:srgbClr val="B3B3B3">
                <a:alpha val="100000"/>
              </a:srgbClr>
            </a:solidFill>
          </p:spPr>
          <p:txBody>
            <a:bodyPr/>
            <a:lstStyle/>
            <a:p/>
          </p:txBody>
        </p:sp>
        <p:sp>
          <p:nvSpPr>
            <p:cNvPr id="142" name="rc142"/>
            <p:cNvSpPr/>
            <p:nvPr/>
          </p:nvSpPr>
          <p:spPr>
            <a:xfrm>
              <a:off x="2144250" y="5369238"/>
              <a:ext cx="1711560" cy="162162"/>
            </a:xfrm>
            <a:prstGeom prst="rect">
              <a:avLst/>
            </a:prstGeom>
            <a:solidFill>
              <a:srgbClr val="B3B3B3">
                <a:alpha val="100000"/>
              </a:srgbClr>
            </a:solidFill>
          </p:spPr>
          <p:txBody>
            <a:bodyPr/>
            <a:lstStyle/>
            <a:p/>
          </p:txBody>
        </p:sp>
        <p:sp>
          <p:nvSpPr>
            <p:cNvPr id="143" name="tx143"/>
            <p:cNvSpPr/>
            <p:nvPr/>
          </p:nvSpPr>
          <p:spPr>
            <a:xfrm>
              <a:off x="828011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44" name="tx144"/>
            <p:cNvSpPr/>
            <p:nvPr/>
          </p:nvSpPr>
          <p:spPr>
            <a:xfrm>
              <a:off x="3921729"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5" name="tx145"/>
            <p:cNvSpPr/>
            <p:nvPr/>
          </p:nvSpPr>
          <p:spPr>
            <a:xfrm>
              <a:off x="2084739"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6" name="tx146"/>
            <p:cNvSpPr/>
            <p:nvPr/>
          </p:nvSpPr>
          <p:spPr>
            <a:xfrm>
              <a:off x="2037918"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7" name="tx147"/>
            <p:cNvSpPr/>
            <p:nvPr/>
          </p:nvSpPr>
          <p:spPr>
            <a:xfrm>
              <a:off x="1606126"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5618453"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49" name="tx149"/>
            <p:cNvSpPr/>
            <p:nvPr/>
          </p:nvSpPr>
          <p:spPr>
            <a:xfrm>
              <a:off x="2885894"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0" name="tx15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4" name="tx154"/>
            <p:cNvSpPr/>
            <p:nvPr/>
          </p:nvSpPr>
          <p:spPr>
            <a:xfrm>
              <a:off x="375373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55" name="tx155"/>
            <p:cNvSpPr/>
            <p:nvPr/>
          </p:nvSpPr>
          <p:spPr>
            <a:xfrm>
              <a:off x="635489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6" name="tx15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99%. This is similar to in 2019, where coverage was 98%.
&lt;200 children missed their routine first dose of measles vaccine.
MCV2 is typically administered to children between 18 months and five years old. MCV2 coverage declined at 97%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71413"/>
            </a:xfrm>
            <a:custGeom>
              <a:avLst/>
              <a:pathLst>
                <a:path w="3397293" h="371413">
                  <a:moveTo>
                    <a:pt x="0" y="371413"/>
                  </a:moveTo>
                  <a:lnTo>
                    <a:pt x="141553" y="199991"/>
                  </a:lnTo>
                  <a:lnTo>
                    <a:pt x="283107" y="171421"/>
                  </a:lnTo>
                  <a:lnTo>
                    <a:pt x="424661" y="285702"/>
                  </a:lnTo>
                  <a:lnTo>
                    <a:pt x="566215" y="314272"/>
                  </a:lnTo>
                  <a:lnTo>
                    <a:pt x="707769" y="199991"/>
                  </a:lnTo>
                  <a:lnTo>
                    <a:pt x="849323" y="257132"/>
                  </a:lnTo>
                  <a:lnTo>
                    <a:pt x="990877" y="85710"/>
                  </a:lnTo>
                  <a:lnTo>
                    <a:pt x="1132431" y="114281"/>
                  </a:lnTo>
                  <a:lnTo>
                    <a:pt x="1273984" y="57140"/>
                  </a:lnTo>
                  <a:lnTo>
                    <a:pt x="1415538" y="114281"/>
                  </a:lnTo>
                  <a:lnTo>
                    <a:pt x="1557092" y="28570"/>
                  </a:lnTo>
                  <a:lnTo>
                    <a:pt x="1698646" y="0"/>
                  </a:lnTo>
                  <a:lnTo>
                    <a:pt x="1840200" y="0"/>
                  </a:lnTo>
                  <a:lnTo>
                    <a:pt x="1981754" y="0"/>
                  </a:lnTo>
                  <a:lnTo>
                    <a:pt x="2123308" y="0"/>
                  </a:lnTo>
                  <a:lnTo>
                    <a:pt x="2264862" y="0"/>
                  </a:lnTo>
                  <a:lnTo>
                    <a:pt x="2406416" y="0"/>
                  </a:lnTo>
                  <a:lnTo>
                    <a:pt x="2547969" y="28570"/>
                  </a:lnTo>
                  <a:lnTo>
                    <a:pt x="2689523" y="28570"/>
                  </a:lnTo>
                  <a:lnTo>
                    <a:pt x="2831077" y="28570"/>
                  </a:lnTo>
                  <a:lnTo>
                    <a:pt x="2972631" y="11428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71413"/>
            </a:xfrm>
            <a:custGeom>
              <a:avLst/>
              <a:pathLst>
                <a:path w="3397293" h="371413">
                  <a:moveTo>
                    <a:pt x="0" y="371413"/>
                  </a:moveTo>
                  <a:lnTo>
                    <a:pt x="141553" y="199991"/>
                  </a:lnTo>
                  <a:lnTo>
                    <a:pt x="283107" y="171421"/>
                  </a:lnTo>
                  <a:lnTo>
                    <a:pt x="424661" y="285702"/>
                  </a:lnTo>
                  <a:lnTo>
                    <a:pt x="566215" y="314272"/>
                  </a:lnTo>
                  <a:lnTo>
                    <a:pt x="707769" y="199991"/>
                  </a:lnTo>
                  <a:lnTo>
                    <a:pt x="849323" y="257132"/>
                  </a:lnTo>
                  <a:lnTo>
                    <a:pt x="990877" y="85710"/>
                  </a:lnTo>
                  <a:lnTo>
                    <a:pt x="1132431" y="114281"/>
                  </a:lnTo>
                  <a:lnTo>
                    <a:pt x="1273984" y="57140"/>
                  </a:lnTo>
                  <a:lnTo>
                    <a:pt x="1415538" y="114281"/>
                  </a:lnTo>
                  <a:lnTo>
                    <a:pt x="1557092" y="28570"/>
                  </a:lnTo>
                  <a:lnTo>
                    <a:pt x="1698646" y="0"/>
                  </a:lnTo>
                  <a:lnTo>
                    <a:pt x="1840200" y="0"/>
                  </a:lnTo>
                  <a:lnTo>
                    <a:pt x="1981754" y="0"/>
                  </a:lnTo>
                  <a:lnTo>
                    <a:pt x="2123308" y="0"/>
                  </a:lnTo>
                  <a:lnTo>
                    <a:pt x="2264862" y="0"/>
                  </a:lnTo>
                  <a:lnTo>
                    <a:pt x="2406416" y="0"/>
                  </a:lnTo>
                  <a:lnTo>
                    <a:pt x="2547969" y="28570"/>
                  </a:lnTo>
                  <a:lnTo>
                    <a:pt x="2689523" y="28570"/>
                  </a:lnTo>
                  <a:lnTo>
                    <a:pt x="2831077" y="28570"/>
                  </a:lnTo>
                  <a:lnTo>
                    <a:pt x="2972631" y="114281"/>
                  </a:lnTo>
                  <a:lnTo>
                    <a:pt x="3114185" y="5714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71413"/>
            </a:xfrm>
            <a:custGeom>
              <a:avLst/>
              <a:pathLst>
                <a:path w="3397293" h="371413">
                  <a:moveTo>
                    <a:pt x="0" y="371413"/>
                  </a:moveTo>
                  <a:lnTo>
                    <a:pt x="141553" y="199991"/>
                  </a:lnTo>
                  <a:lnTo>
                    <a:pt x="283107" y="171421"/>
                  </a:lnTo>
                  <a:lnTo>
                    <a:pt x="424661" y="285702"/>
                  </a:lnTo>
                  <a:lnTo>
                    <a:pt x="566215" y="314272"/>
                  </a:lnTo>
                  <a:lnTo>
                    <a:pt x="707769" y="199991"/>
                  </a:lnTo>
                  <a:lnTo>
                    <a:pt x="849323" y="257132"/>
                  </a:lnTo>
                  <a:lnTo>
                    <a:pt x="990877" y="85710"/>
                  </a:lnTo>
                  <a:lnTo>
                    <a:pt x="1132431" y="114281"/>
                  </a:lnTo>
                  <a:lnTo>
                    <a:pt x="1273984" y="57140"/>
                  </a:lnTo>
                  <a:lnTo>
                    <a:pt x="1415538" y="114281"/>
                  </a:lnTo>
                  <a:lnTo>
                    <a:pt x="1557092" y="28570"/>
                  </a:lnTo>
                  <a:lnTo>
                    <a:pt x="1698646" y="0"/>
                  </a:lnTo>
                  <a:lnTo>
                    <a:pt x="1840200" y="0"/>
                  </a:lnTo>
                  <a:lnTo>
                    <a:pt x="1981754" y="0"/>
                  </a:lnTo>
                  <a:lnTo>
                    <a:pt x="2123308" y="0"/>
                  </a:lnTo>
                  <a:lnTo>
                    <a:pt x="2264862" y="0"/>
                  </a:lnTo>
                  <a:lnTo>
                    <a:pt x="2406416" y="0"/>
                  </a:lnTo>
                  <a:lnTo>
                    <a:pt x="2547969" y="28570"/>
                  </a:lnTo>
                  <a:lnTo>
                    <a:pt x="2689523" y="28570"/>
                  </a:lnTo>
                  <a:lnTo>
                    <a:pt x="2831077" y="28570"/>
                  </a:lnTo>
                  <a:lnTo>
                    <a:pt x="2972631" y="11428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0231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0" name="tx60"/>
            <p:cNvSpPr/>
            <p:nvPr/>
          </p:nvSpPr>
          <p:spPr>
            <a:xfrm>
              <a:off x="28205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0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471005"/>
              <a:ext cx="25246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Guyana,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53854"/>
              <a:ext cx="3397293" cy="1147011"/>
            </a:xfrm>
            <a:custGeom>
              <a:avLst/>
              <a:pathLst>
                <a:path w="3397293" h="1147011">
                  <a:moveTo>
                    <a:pt x="0" y="1147011"/>
                  </a:moveTo>
                  <a:lnTo>
                    <a:pt x="141553" y="617621"/>
                  </a:lnTo>
                  <a:lnTo>
                    <a:pt x="283107" y="529389"/>
                  </a:lnTo>
                  <a:lnTo>
                    <a:pt x="424661" y="882316"/>
                  </a:lnTo>
                  <a:lnTo>
                    <a:pt x="566215" y="970548"/>
                  </a:lnTo>
                  <a:lnTo>
                    <a:pt x="707769" y="617621"/>
                  </a:lnTo>
                  <a:lnTo>
                    <a:pt x="849323" y="794084"/>
                  </a:lnTo>
                  <a:lnTo>
                    <a:pt x="990877" y="264694"/>
                  </a:lnTo>
                  <a:lnTo>
                    <a:pt x="1132431" y="352926"/>
                  </a:lnTo>
                  <a:lnTo>
                    <a:pt x="1273984" y="176463"/>
                  </a:lnTo>
                  <a:lnTo>
                    <a:pt x="1415538" y="352926"/>
                  </a:lnTo>
                  <a:lnTo>
                    <a:pt x="1557092" y="88231"/>
                  </a:lnTo>
                  <a:lnTo>
                    <a:pt x="1698646" y="0"/>
                  </a:lnTo>
                  <a:lnTo>
                    <a:pt x="1840200" y="0"/>
                  </a:lnTo>
                  <a:lnTo>
                    <a:pt x="1981754" y="0"/>
                  </a:lnTo>
                  <a:lnTo>
                    <a:pt x="2123308" y="0"/>
                  </a:lnTo>
                  <a:lnTo>
                    <a:pt x="2264862" y="0"/>
                  </a:lnTo>
                  <a:lnTo>
                    <a:pt x="2406416" y="0"/>
                  </a:lnTo>
                  <a:lnTo>
                    <a:pt x="2547969" y="88231"/>
                  </a:lnTo>
                  <a:lnTo>
                    <a:pt x="2689523" y="88231"/>
                  </a:lnTo>
                  <a:lnTo>
                    <a:pt x="2831077" y="88231"/>
                  </a:lnTo>
                  <a:lnTo>
                    <a:pt x="2972631" y="352926"/>
                  </a:lnTo>
                  <a:lnTo>
                    <a:pt x="3114185" y="176463"/>
                  </a:lnTo>
                  <a:lnTo>
                    <a:pt x="3255739" y="88231"/>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53854"/>
              <a:ext cx="3397293" cy="1147011"/>
            </a:xfrm>
            <a:custGeom>
              <a:avLst/>
              <a:pathLst>
                <a:path w="3397293" h="1147011">
                  <a:moveTo>
                    <a:pt x="0" y="1147011"/>
                  </a:moveTo>
                  <a:lnTo>
                    <a:pt x="141553" y="617621"/>
                  </a:lnTo>
                  <a:lnTo>
                    <a:pt x="283107" y="529389"/>
                  </a:lnTo>
                  <a:lnTo>
                    <a:pt x="424661" y="882316"/>
                  </a:lnTo>
                  <a:lnTo>
                    <a:pt x="566215" y="970548"/>
                  </a:lnTo>
                  <a:lnTo>
                    <a:pt x="707769" y="617621"/>
                  </a:lnTo>
                  <a:lnTo>
                    <a:pt x="849323" y="794084"/>
                  </a:lnTo>
                  <a:lnTo>
                    <a:pt x="990877" y="264694"/>
                  </a:lnTo>
                  <a:lnTo>
                    <a:pt x="1132431" y="352926"/>
                  </a:lnTo>
                  <a:lnTo>
                    <a:pt x="1273984" y="176463"/>
                  </a:lnTo>
                  <a:lnTo>
                    <a:pt x="1415538" y="352926"/>
                  </a:lnTo>
                  <a:lnTo>
                    <a:pt x="1557092" y="88231"/>
                  </a:lnTo>
                  <a:lnTo>
                    <a:pt x="1698646" y="0"/>
                  </a:lnTo>
                  <a:lnTo>
                    <a:pt x="1840200" y="0"/>
                  </a:lnTo>
                  <a:lnTo>
                    <a:pt x="1981754" y="0"/>
                  </a:lnTo>
                  <a:lnTo>
                    <a:pt x="2123308" y="0"/>
                  </a:lnTo>
                  <a:lnTo>
                    <a:pt x="2264862" y="0"/>
                  </a:lnTo>
                  <a:lnTo>
                    <a:pt x="2406416" y="0"/>
                  </a:lnTo>
                  <a:lnTo>
                    <a:pt x="2547969" y="88231"/>
                  </a:lnTo>
                  <a:lnTo>
                    <a:pt x="2689523" y="88231"/>
                  </a:lnTo>
                  <a:lnTo>
                    <a:pt x="2831077" y="88231"/>
                  </a:lnTo>
                  <a:lnTo>
                    <a:pt x="2972631" y="352926"/>
                  </a:lnTo>
                  <a:lnTo>
                    <a:pt x="3114185" y="176463"/>
                  </a:lnTo>
                  <a:lnTo>
                    <a:pt x="3255739" y="88231"/>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994035"/>
            </a:xfrm>
            <a:custGeom>
              <a:avLst/>
              <a:pathLst>
                <a:path w="0" h="1994035">
                  <a:moveTo>
                    <a:pt x="0" y="199403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464645"/>
            </a:xfrm>
            <a:custGeom>
              <a:avLst/>
              <a:pathLst>
                <a:path w="0" h="1464645">
                  <a:moveTo>
                    <a:pt x="0" y="14646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53854"/>
              <a:ext cx="3397293" cy="1147011"/>
            </a:xfrm>
            <a:custGeom>
              <a:avLst/>
              <a:pathLst>
                <a:path w="3397293" h="1147011">
                  <a:moveTo>
                    <a:pt x="0" y="1147011"/>
                  </a:moveTo>
                  <a:lnTo>
                    <a:pt x="141553" y="617621"/>
                  </a:lnTo>
                  <a:lnTo>
                    <a:pt x="283107" y="529389"/>
                  </a:lnTo>
                  <a:lnTo>
                    <a:pt x="424661" y="882316"/>
                  </a:lnTo>
                  <a:lnTo>
                    <a:pt x="566215" y="970548"/>
                  </a:lnTo>
                  <a:lnTo>
                    <a:pt x="707769" y="617621"/>
                  </a:lnTo>
                  <a:lnTo>
                    <a:pt x="849323" y="794084"/>
                  </a:lnTo>
                  <a:lnTo>
                    <a:pt x="990877" y="264694"/>
                  </a:lnTo>
                  <a:lnTo>
                    <a:pt x="1132431" y="352926"/>
                  </a:lnTo>
                  <a:lnTo>
                    <a:pt x="1273984" y="176463"/>
                  </a:lnTo>
                  <a:lnTo>
                    <a:pt x="1415538" y="352926"/>
                  </a:lnTo>
                  <a:lnTo>
                    <a:pt x="1557092" y="88231"/>
                  </a:lnTo>
                  <a:lnTo>
                    <a:pt x="1698646" y="0"/>
                  </a:lnTo>
                  <a:lnTo>
                    <a:pt x="1840200" y="0"/>
                  </a:lnTo>
                  <a:lnTo>
                    <a:pt x="1981754" y="0"/>
                  </a:lnTo>
                  <a:lnTo>
                    <a:pt x="2123308" y="0"/>
                  </a:lnTo>
                  <a:lnTo>
                    <a:pt x="2264862" y="0"/>
                  </a:lnTo>
                  <a:lnTo>
                    <a:pt x="2406416" y="0"/>
                  </a:lnTo>
                  <a:lnTo>
                    <a:pt x="2547969" y="88231"/>
                  </a:lnTo>
                  <a:lnTo>
                    <a:pt x="2689523" y="88231"/>
                  </a:lnTo>
                  <a:lnTo>
                    <a:pt x="2831077" y="88231"/>
                  </a:lnTo>
                  <a:lnTo>
                    <a:pt x="2972631" y="352926"/>
                  </a:lnTo>
                  <a:lnTo>
                    <a:pt x="3114185" y="176463"/>
                  </a:lnTo>
                  <a:lnTo>
                    <a:pt x="3255739" y="88231"/>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15324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9723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05008" y="15310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70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326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80231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17" name="tx117"/>
            <p:cNvSpPr/>
            <p:nvPr/>
          </p:nvSpPr>
          <p:spPr>
            <a:xfrm>
              <a:off x="71372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96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721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821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92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020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271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371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6470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E2231A">
                <a:alpha val="80000"/>
              </a:srgbClr>
            </a:solidFill>
          </p:spPr>
          <p:txBody>
            <a:bodyPr/>
            <a:lstStyle/>
            <a:p/>
          </p:txBody>
        </p:sp>
        <p:sp>
          <p:nvSpPr>
            <p:cNvPr id="132" name="rc132"/>
            <p:cNvSpPr/>
            <p:nvPr/>
          </p:nvSpPr>
          <p:spPr>
            <a:xfrm>
              <a:off x="1317178" y="5637654"/>
              <a:ext cx="6941771" cy="149993"/>
            </a:xfrm>
            <a:prstGeom prst="rect">
              <a:avLst/>
            </a:prstGeom>
            <a:solidFill>
              <a:srgbClr val="E2231A">
                <a:alpha val="80000"/>
              </a:srgbClr>
            </a:solidFill>
          </p:spPr>
          <p:txBody>
            <a:bodyPr/>
            <a:lstStyle/>
            <a:p/>
          </p:txBody>
        </p:sp>
        <p:sp>
          <p:nvSpPr>
            <p:cNvPr id="133" name="rc133"/>
            <p:cNvSpPr/>
            <p:nvPr/>
          </p:nvSpPr>
          <p:spPr>
            <a:xfrm>
              <a:off x="1317178" y="5450161"/>
              <a:ext cx="3439236"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9405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530401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7413978"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Guyana (99%) was 15 percentage points higher than the global average (84%) and 13 percentage points higher than the average across all LACR countries (86%).
National MCV1 coverage was 1 percentage point higher than in 2019 (98%).
The number of unvaccinated children declined (ie. improved)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Guyana ranked number 30 out of 32 countries for lowest MCV1 coverage (based on tied ranks).
Guyana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5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11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66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723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8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3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195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09090"/>
              <a:ext cx="249522" cy="1493606"/>
            </a:xfrm>
            <a:prstGeom prst="rect">
              <a:avLst/>
            </a:prstGeom>
            <a:solidFill>
              <a:srgbClr val="80BD41">
                <a:alpha val="100000"/>
              </a:srgbClr>
            </a:solidFill>
          </p:spPr>
          <p:txBody>
            <a:bodyPr/>
            <a:lstStyle/>
            <a:p/>
          </p:txBody>
        </p:sp>
        <p:sp>
          <p:nvSpPr>
            <p:cNvPr id="24" name="rc24"/>
            <p:cNvSpPr/>
            <p:nvPr/>
          </p:nvSpPr>
          <p:spPr>
            <a:xfrm>
              <a:off x="1296273" y="2365820"/>
              <a:ext cx="249522" cy="243270"/>
            </a:xfrm>
            <a:prstGeom prst="rect">
              <a:avLst/>
            </a:prstGeom>
            <a:solidFill>
              <a:srgbClr val="E2231A">
                <a:alpha val="100000"/>
              </a:srgbClr>
            </a:solidFill>
          </p:spPr>
          <p:txBody>
            <a:bodyPr/>
            <a:lstStyle/>
            <a:p/>
          </p:txBody>
        </p:sp>
        <p:sp>
          <p:nvSpPr>
            <p:cNvPr id="25" name="rc25"/>
            <p:cNvSpPr/>
            <p:nvPr/>
          </p:nvSpPr>
          <p:spPr>
            <a:xfrm>
              <a:off x="1573521" y="2576893"/>
              <a:ext cx="249522" cy="1525803"/>
            </a:xfrm>
            <a:prstGeom prst="rect">
              <a:avLst/>
            </a:prstGeom>
            <a:solidFill>
              <a:srgbClr val="80BD41">
                <a:alpha val="100000"/>
              </a:srgbClr>
            </a:solidFill>
          </p:spPr>
          <p:txBody>
            <a:bodyPr/>
            <a:lstStyle/>
            <a:p/>
          </p:txBody>
        </p:sp>
        <p:sp>
          <p:nvSpPr>
            <p:cNvPr id="26" name="rc26"/>
            <p:cNvSpPr/>
            <p:nvPr/>
          </p:nvSpPr>
          <p:spPr>
            <a:xfrm>
              <a:off x="1573521" y="2444525"/>
              <a:ext cx="249522" cy="132367"/>
            </a:xfrm>
            <a:prstGeom prst="rect">
              <a:avLst/>
            </a:prstGeom>
            <a:solidFill>
              <a:srgbClr val="E2231A">
                <a:alpha val="100000"/>
              </a:srgbClr>
            </a:solidFill>
          </p:spPr>
          <p:txBody>
            <a:bodyPr/>
            <a:lstStyle/>
            <a:p/>
          </p:txBody>
        </p:sp>
        <p:sp>
          <p:nvSpPr>
            <p:cNvPr id="27" name="rc27"/>
            <p:cNvSpPr/>
            <p:nvPr/>
          </p:nvSpPr>
          <p:spPr>
            <a:xfrm>
              <a:off x="1850769" y="2639499"/>
              <a:ext cx="249522" cy="1463197"/>
            </a:xfrm>
            <a:prstGeom prst="rect">
              <a:avLst/>
            </a:prstGeom>
            <a:solidFill>
              <a:srgbClr val="80BD41">
                <a:alpha val="100000"/>
              </a:srgbClr>
            </a:solidFill>
          </p:spPr>
          <p:txBody>
            <a:bodyPr/>
            <a:lstStyle/>
            <a:p/>
          </p:txBody>
        </p:sp>
        <p:sp>
          <p:nvSpPr>
            <p:cNvPr id="28" name="rc28"/>
            <p:cNvSpPr/>
            <p:nvPr/>
          </p:nvSpPr>
          <p:spPr>
            <a:xfrm>
              <a:off x="1850769" y="2529491"/>
              <a:ext cx="249522" cy="110008"/>
            </a:xfrm>
            <a:prstGeom prst="rect">
              <a:avLst/>
            </a:prstGeom>
            <a:solidFill>
              <a:srgbClr val="E2231A">
                <a:alpha val="100000"/>
              </a:srgbClr>
            </a:solidFill>
          </p:spPr>
          <p:txBody>
            <a:bodyPr/>
            <a:lstStyle/>
            <a:p/>
          </p:txBody>
        </p:sp>
        <p:sp>
          <p:nvSpPr>
            <p:cNvPr id="29" name="rc29"/>
            <p:cNvSpPr/>
            <p:nvPr/>
          </p:nvSpPr>
          <p:spPr>
            <a:xfrm>
              <a:off x="2128016" y="2764712"/>
              <a:ext cx="249522" cy="1337985"/>
            </a:xfrm>
            <a:prstGeom prst="rect">
              <a:avLst/>
            </a:prstGeom>
            <a:solidFill>
              <a:srgbClr val="80BD41">
                <a:alpha val="100000"/>
              </a:srgbClr>
            </a:solidFill>
          </p:spPr>
          <p:txBody>
            <a:bodyPr/>
            <a:lstStyle/>
            <a:p/>
          </p:txBody>
        </p:sp>
        <p:sp>
          <p:nvSpPr>
            <p:cNvPr id="30" name="rc30"/>
            <p:cNvSpPr/>
            <p:nvPr/>
          </p:nvSpPr>
          <p:spPr>
            <a:xfrm>
              <a:off x="2128016" y="2599252"/>
              <a:ext cx="249522" cy="165459"/>
            </a:xfrm>
            <a:prstGeom prst="rect">
              <a:avLst/>
            </a:prstGeom>
            <a:solidFill>
              <a:srgbClr val="E2231A">
                <a:alpha val="100000"/>
              </a:srgbClr>
            </a:solidFill>
          </p:spPr>
          <p:txBody>
            <a:bodyPr/>
            <a:lstStyle/>
            <a:p/>
          </p:txBody>
        </p:sp>
        <p:sp>
          <p:nvSpPr>
            <p:cNvPr id="31" name="rc31"/>
            <p:cNvSpPr/>
            <p:nvPr/>
          </p:nvSpPr>
          <p:spPr>
            <a:xfrm>
              <a:off x="2405264" y="2820163"/>
              <a:ext cx="249522" cy="1282533"/>
            </a:xfrm>
            <a:prstGeom prst="rect">
              <a:avLst/>
            </a:prstGeom>
            <a:solidFill>
              <a:srgbClr val="80BD41">
                <a:alpha val="100000"/>
              </a:srgbClr>
            </a:solidFill>
          </p:spPr>
          <p:txBody>
            <a:bodyPr/>
            <a:lstStyle/>
            <a:p/>
          </p:txBody>
        </p:sp>
        <p:sp>
          <p:nvSpPr>
            <p:cNvPr id="32" name="rc32"/>
            <p:cNvSpPr/>
            <p:nvPr/>
          </p:nvSpPr>
          <p:spPr>
            <a:xfrm>
              <a:off x="2405264" y="2644865"/>
              <a:ext cx="249522" cy="175297"/>
            </a:xfrm>
            <a:prstGeom prst="rect">
              <a:avLst/>
            </a:prstGeom>
            <a:solidFill>
              <a:srgbClr val="E2231A">
                <a:alpha val="100000"/>
              </a:srgbClr>
            </a:solidFill>
          </p:spPr>
          <p:txBody>
            <a:bodyPr/>
            <a:lstStyle/>
            <a:p/>
          </p:txBody>
        </p:sp>
        <p:sp>
          <p:nvSpPr>
            <p:cNvPr id="33" name="rc33"/>
            <p:cNvSpPr/>
            <p:nvPr/>
          </p:nvSpPr>
          <p:spPr>
            <a:xfrm>
              <a:off x="2682512" y="2786177"/>
              <a:ext cx="249522" cy="1316520"/>
            </a:xfrm>
            <a:prstGeom prst="rect">
              <a:avLst/>
            </a:prstGeom>
            <a:solidFill>
              <a:srgbClr val="80BD41">
                <a:alpha val="100000"/>
              </a:srgbClr>
            </a:solidFill>
          </p:spPr>
          <p:txBody>
            <a:bodyPr/>
            <a:lstStyle/>
            <a:p/>
          </p:txBody>
        </p:sp>
        <p:sp>
          <p:nvSpPr>
            <p:cNvPr id="34" name="rc34"/>
            <p:cNvSpPr/>
            <p:nvPr/>
          </p:nvSpPr>
          <p:spPr>
            <a:xfrm>
              <a:off x="2682512" y="2671697"/>
              <a:ext cx="249522" cy="114480"/>
            </a:xfrm>
            <a:prstGeom prst="rect">
              <a:avLst/>
            </a:prstGeom>
            <a:solidFill>
              <a:srgbClr val="E2231A">
                <a:alpha val="100000"/>
              </a:srgbClr>
            </a:solidFill>
          </p:spPr>
          <p:txBody>
            <a:bodyPr/>
            <a:lstStyle/>
            <a:p/>
          </p:txBody>
        </p:sp>
        <p:sp>
          <p:nvSpPr>
            <p:cNvPr id="35" name="rc35"/>
            <p:cNvSpPr/>
            <p:nvPr/>
          </p:nvSpPr>
          <p:spPr>
            <a:xfrm>
              <a:off x="2959759" y="2813902"/>
              <a:ext cx="249522" cy="1288794"/>
            </a:xfrm>
            <a:prstGeom prst="rect">
              <a:avLst/>
            </a:prstGeom>
            <a:solidFill>
              <a:srgbClr val="80BD41">
                <a:alpha val="100000"/>
              </a:srgbClr>
            </a:solidFill>
          </p:spPr>
          <p:txBody>
            <a:bodyPr/>
            <a:lstStyle/>
            <a:p/>
          </p:txBody>
        </p:sp>
        <p:sp>
          <p:nvSpPr>
            <p:cNvPr id="36" name="rc36"/>
            <p:cNvSpPr/>
            <p:nvPr/>
          </p:nvSpPr>
          <p:spPr>
            <a:xfrm>
              <a:off x="2959759" y="2670802"/>
              <a:ext cx="249522" cy="143100"/>
            </a:xfrm>
            <a:prstGeom prst="rect">
              <a:avLst/>
            </a:prstGeom>
            <a:solidFill>
              <a:srgbClr val="E2231A">
                <a:alpha val="100000"/>
              </a:srgbClr>
            </a:solidFill>
          </p:spPr>
          <p:txBody>
            <a:bodyPr/>
            <a:lstStyle/>
            <a:p/>
          </p:txBody>
        </p:sp>
        <p:sp>
          <p:nvSpPr>
            <p:cNvPr id="37" name="rc37"/>
            <p:cNvSpPr/>
            <p:nvPr/>
          </p:nvSpPr>
          <p:spPr>
            <a:xfrm>
              <a:off x="3237007" y="2719993"/>
              <a:ext cx="249522" cy="1382703"/>
            </a:xfrm>
            <a:prstGeom prst="rect">
              <a:avLst/>
            </a:prstGeom>
            <a:solidFill>
              <a:srgbClr val="80BD41">
                <a:alpha val="100000"/>
              </a:srgbClr>
            </a:solidFill>
          </p:spPr>
          <p:txBody>
            <a:bodyPr/>
            <a:lstStyle/>
            <a:p/>
          </p:txBody>
        </p:sp>
        <p:sp>
          <p:nvSpPr>
            <p:cNvPr id="38" name="rc38"/>
            <p:cNvSpPr/>
            <p:nvPr/>
          </p:nvSpPr>
          <p:spPr>
            <a:xfrm>
              <a:off x="3237007" y="2662753"/>
              <a:ext cx="249522" cy="57240"/>
            </a:xfrm>
            <a:prstGeom prst="rect">
              <a:avLst/>
            </a:prstGeom>
            <a:solidFill>
              <a:srgbClr val="E2231A">
                <a:alpha val="100000"/>
              </a:srgbClr>
            </a:solidFill>
          </p:spPr>
          <p:txBody>
            <a:bodyPr/>
            <a:lstStyle/>
            <a:p/>
          </p:txBody>
        </p:sp>
        <p:sp>
          <p:nvSpPr>
            <p:cNvPr id="39" name="rc39"/>
            <p:cNvSpPr/>
            <p:nvPr/>
          </p:nvSpPr>
          <p:spPr>
            <a:xfrm>
              <a:off x="3514255" y="2728937"/>
              <a:ext cx="249522" cy="1373760"/>
            </a:xfrm>
            <a:prstGeom prst="rect">
              <a:avLst/>
            </a:prstGeom>
            <a:solidFill>
              <a:srgbClr val="80BD41">
                <a:alpha val="100000"/>
              </a:srgbClr>
            </a:solidFill>
          </p:spPr>
          <p:txBody>
            <a:bodyPr/>
            <a:lstStyle/>
            <a:p/>
          </p:txBody>
        </p:sp>
        <p:sp>
          <p:nvSpPr>
            <p:cNvPr id="40" name="rc40"/>
            <p:cNvSpPr/>
            <p:nvPr/>
          </p:nvSpPr>
          <p:spPr>
            <a:xfrm>
              <a:off x="3514255" y="2656492"/>
              <a:ext cx="249522" cy="72444"/>
            </a:xfrm>
            <a:prstGeom prst="rect">
              <a:avLst/>
            </a:prstGeom>
            <a:solidFill>
              <a:srgbClr val="E2231A">
                <a:alpha val="100000"/>
              </a:srgbClr>
            </a:solidFill>
          </p:spPr>
          <p:txBody>
            <a:bodyPr/>
            <a:lstStyle/>
            <a:p/>
          </p:txBody>
        </p:sp>
        <p:sp>
          <p:nvSpPr>
            <p:cNvPr id="41" name="rc41"/>
            <p:cNvSpPr/>
            <p:nvPr/>
          </p:nvSpPr>
          <p:spPr>
            <a:xfrm>
              <a:off x="3791502" y="2703000"/>
              <a:ext cx="249522" cy="1399697"/>
            </a:xfrm>
            <a:prstGeom prst="rect">
              <a:avLst/>
            </a:prstGeom>
            <a:solidFill>
              <a:srgbClr val="80BD41">
                <a:alpha val="100000"/>
              </a:srgbClr>
            </a:solidFill>
          </p:spPr>
          <p:txBody>
            <a:bodyPr/>
            <a:lstStyle/>
            <a:p/>
          </p:txBody>
        </p:sp>
        <p:sp>
          <p:nvSpPr>
            <p:cNvPr id="42" name="rc42"/>
            <p:cNvSpPr/>
            <p:nvPr/>
          </p:nvSpPr>
          <p:spPr>
            <a:xfrm>
              <a:off x="3791502" y="2660070"/>
              <a:ext cx="249522" cy="42930"/>
            </a:xfrm>
            <a:prstGeom prst="rect">
              <a:avLst/>
            </a:prstGeom>
            <a:solidFill>
              <a:srgbClr val="E2231A">
                <a:alpha val="100000"/>
              </a:srgbClr>
            </a:solidFill>
          </p:spPr>
          <p:txBody>
            <a:bodyPr/>
            <a:lstStyle/>
            <a:p/>
          </p:txBody>
        </p:sp>
        <p:sp>
          <p:nvSpPr>
            <p:cNvPr id="43" name="rc43"/>
            <p:cNvSpPr/>
            <p:nvPr/>
          </p:nvSpPr>
          <p:spPr>
            <a:xfrm>
              <a:off x="4068750" y="2736092"/>
              <a:ext cx="249522" cy="1366605"/>
            </a:xfrm>
            <a:prstGeom prst="rect">
              <a:avLst/>
            </a:prstGeom>
            <a:solidFill>
              <a:srgbClr val="80BD41">
                <a:alpha val="100000"/>
              </a:srgbClr>
            </a:solidFill>
          </p:spPr>
          <p:txBody>
            <a:bodyPr/>
            <a:lstStyle/>
            <a:p/>
          </p:txBody>
        </p:sp>
        <p:sp>
          <p:nvSpPr>
            <p:cNvPr id="44" name="rc44"/>
            <p:cNvSpPr/>
            <p:nvPr/>
          </p:nvSpPr>
          <p:spPr>
            <a:xfrm>
              <a:off x="4068750" y="2664542"/>
              <a:ext cx="249522" cy="71550"/>
            </a:xfrm>
            <a:prstGeom prst="rect">
              <a:avLst/>
            </a:prstGeom>
            <a:solidFill>
              <a:srgbClr val="E2231A">
                <a:alpha val="100000"/>
              </a:srgbClr>
            </a:solidFill>
          </p:spPr>
          <p:txBody>
            <a:bodyPr/>
            <a:lstStyle/>
            <a:p/>
          </p:txBody>
        </p:sp>
        <p:sp>
          <p:nvSpPr>
            <p:cNvPr id="45" name="rc45"/>
            <p:cNvSpPr/>
            <p:nvPr/>
          </p:nvSpPr>
          <p:spPr>
            <a:xfrm>
              <a:off x="4345998" y="2685112"/>
              <a:ext cx="249522" cy="1417584"/>
            </a:xfrm>
            <a:prstGeom prst="rect">
              <a:avLst/>
            </a:prstGeom>
            <a:solidFill>
              <a:srgbClr val="80BD41">
                <a:alpha val="100000"/>
              </a:srgbClr>
            </a:solidFill>
          </p:spPr>
          <p:txBody>
            <a:bodyPr/>
            <a:lstStyle/>
            <a:p/>
          </p:txBody>
        </p:sp>
        <p:sp>
          <p:nvSpPr>
            <p:cNvPr id="46" name="rc46"/>
            <p:cNvSpPr/>
            <p:nvPr/>
          </p:nvSpPr>
          <p:spPr>
            <a:xfrm>
              <a:off x="4345998" y="2656492"/>
              <a:ext cx="249522" cy="28620"/>
            </a:xfrm>
            <a:prstGeom prst="rect">
              <a:avLst/>
            </a:prstGeom>
            <a:solidFill>
              <a:srgbClr val="E2231A">
                <a:alpha val="100000"/>
              </a:srgbClr>
            </a:solidFill>
          </p:spPr>
          <p:txBody>
            <a:bodyPr/>
            <a:lstStyle/>
            <a:p/>
          </p:txBody>
        </p:sp>
        <p:sp>
          <p:nvSpPr>
            <p:cNvPr id="47" name="rc47"/>
            <p:cNvSpPr/>
            <p:nvPr/>
          </p:nvSpPr>
          <p:spPr>
            <a:xfrm>
              <a:off x="4623245" y="2665436"/>
              <a:ext cx="249522" cy="1437260"/>
            </a:xfrm>
            <a:prstGeom prst="rect">
              <a:avLst/>
            </a:prstGeom>
            <a:solidFill>
              <a:srgbClr val="80BD41">
                <a:alpha val="100000"/>
              </a:srgbClr>
            </a:solidFill>
          </p:spPr>
          <p:txBody>
            <a:bodyPr/>
            <a:lstStyle/>
            <a:p/>
          </p:txBody>
        </p:sp>
        <p:sp>
          <p:nvSpPr>
            <p:cNvPr id="48" name="rc48"/>
            <p:cNvSpPr/>
            <p:nvPr/>
          </p:nvSpPr>
          <p:spPr>
            <a:xfrm>
              <a:off x="4623245" y="2651126"/>
              <a:ext cx="249522" cy="14310"/>
            </a:xfrm>
            <a:prstGeom prst="rect">
              <a:avLst/>
            </a:prstGeom>
            <a:solidFill>
              <a:srgbClr val="E2231A">
                <a:alpha val="100000"/>
              </a:srgbClr>
            </a:solidFill>
          </p:spPr>
          <p:txBody>
            <a:bodyPr/>
            <a:lstStyle/>
            <a:p/>
          </p:txBody>
        </p:sp>
        <p:sp>
          <p:nvSpPr>
            <p:cNvPr id="49" name="rc49"/>
            <p:cNvSpPr/>
            <p:nvPr/>
          </p:nvSpPr>
          <p:spPr>
            <a:xfrm>
              <a:off x="4900493" y="2642182"/>
              <a:ext cx="249522" cy="1460514"/>
            </a:xfrm>
            <a:prstGeom prst="rect">
              <a:avLst/>
            </a:prstGeom>
            <a:solidFill>
              <a:srgbClr val="80BD41">
                <a:alpha val="100000"/>
              </a:srgbClr>
            </a:solidFill>
          </p:spPr>
          <p:txBody>
            <a:bodyPr/>
            <a:lstStyle/>
            <a:p/>
          </p:txBody>
        </p:sp>
        <p:sp>
          <p:nvSpPr>
            <p:cNvPr id="50" name="rc50"/>
            <p:cNvSpPr/>
            <p:nvPr/>
          </p:nvSpPr>
          <p:spPr>
            <a:xfrm>
              <a:off x="4900493" y="2627872"/>
              <a:ext cx="249522" cy="14310"/>
            </a:xfrm>
            <a:prstGeom prst="rect">
              <a:avLst/>
            </a:prstGeom>
            <a:solidFill>
              <a:srgbClr val="E2231A">
                <a:alpha val="100000"/>
              </a:srgbClr>
            </a:solidFill>
          </p:spPr>
          <p:txBody>
            <a:bodyPr/>
            <a:lstStyle/>
            <a:p/>
          </p:txBody>
        </p:sp>
        <p:sp>
          <p:nvSpPr>
            <p:cNvPr id="51" name="rc51"/>
            <p:cNvSpPr/>
            <p:nvPr/>
          </p:nvSpPr>
          <p:spPr>
            <a:xfrm>
              <a:off x="5177741" y="2629661"/>
              <a:ext cx="249522" cy="1473035"/>
            </a:xfrm>
            <a:prstGeom prst="rect">
              <a:avLst/>
            </a:prstGeom>
            <a:solidFill>
              <a:srgbClr val="80BD41">
                <a:alpha val="100000"/>
              </a:srgbClr>
            </a:solidFill>
          </p:spPr>
          <p:txBody>
            <a:bodyPr/>
            <a:lstStyle/>
            <a:p/>
          </p:txBody>
        </p:sp>
        <p:sp>
          <p:nvSpPr>
            <p:cNvPr id="52" name="rc52"/>
            <p:cNvSpPr/>
            <p:nvPr/>
          </p:nvSpPr>
          <p:spPr>
            <a:xfrm>
              <a:off x="5177741" y="2614457"/>
              <a:ext cx="249522" cy="15204"/>
            </a:xfrm>
            <a:prstGeom prst="rect">
              <a:avLst/>
            </a:prstGeom>
            <a:solidFill>
              <a:srgbClr val="E2231A">
                <a:alpha val="100000"/>
              </a:srgbClr>
            </a:solidFill>
          </p:spPr>
          <p:txBody>
            <a:bodyPr/>
            <a:lstStyle/>
            <a:p/>
          </p:txBody>
        </p:sp>
        <p:sp>
          <p:nvSpPr>
            <p:cNvPr id="53" name="rc53"/>
            <p:cNvSpPr/>
            <p:nvPr/>
          </p:nvSpPr>
          <p:spPr>
            <a:xfrm>
              <a:off x="5454988" y="2626084"/>
              <a:ext cx="249522" cy="1476613"/>
            </a:xfrm>
            <a:prstGeom prst="rect">
              <a:avLst/>
            </a:prstGeom>
            <a:solidFill>
              <a:srgbClr val="80BD41">
                <a:alpha val="100000"/>
              </a:srgbClr>
            </a:solidFill>
          </p:spPr>
          <p:txBody>
            <a:bodyPr/>
            <a:lstStyle/>
            <a:p/>
          </p:txBody>
        </p:sp>
        <p:sp>
          <p:nvSpPr>
            <p:cNvPr id="54" name="rc54"/>
            <p:cNvSpPr/>
            <p:nvPr/>
          </p:nvSpPr>
          <p:spPr>
            <a:xfrm>
              <a:off x="5454988" y="2610879"/>
              <a:ext cx="249522" cy="15204"/>
            </a:xfrm>
            <a:prstGeom prst="rect">
              <a:avLst/>
            </a:prstGeom>
            <a:solidFill>
              <a:srgbClr val="E2231A">
                <a:alpha val="100000"/>
              </a:srgbClr>
            </a:solidFill>
          </p:spPr>
          <p:txBody>
            <a:bodyPr/>
            <a:lstStyle/>
            <a:p/>
          </p:txBody>
        </p:sp>
        <p:sp>
          <p:nvSpPr>
            <p:cNvPr id="55" name="rc55"/>
            <p:cNvSpPr/>
            <p:nvPr/>
          </p:nvSpPr>
          <p:spPr>
            <a:xfrm>
              <a:off x="5732236" y="2627872"/>
              <a:ext cx="249522" cy="1474824"/>
            </a:xfrm>
            <a:prstGeom prst="rect">
              <a:avLst/>
            </a:prstGeom>
            <a:solidFill>
              <a:srgbClr val="80BD41">
                <a:alpha val="100000"/>
              </a:srgbClr>
            </a:solidFill>
          </p:spPr>
          <p:txBody>
            <a:bodyPr/>
            <a:lstStyle/>
            <a:p/>
          </p:txBody>
        </p:sp>
        <p:sp>
          <p:nvSpPr>
            <p:cNvPr id="56" name="rc56"/>
            <p:cNvSpPr/>
            <p:nvPr/>
          </p:nvSpPr>
          <p:spPr>
            <a:xfrm>
              <a:off x="5732236" y="2612668"/>
              <a:ext cx="249522" cy="15204"/>
            </a:xfrm>
            <a:prstGeom prst="rect">
              <a:avLst/>
            </a:prstGeom>
            <a:solidFill>
              <a:srgbClr val="E2231A">
                <a:alpha val="100000"/>
              </a:srgbClr>
            </a:solidFill>
          </p:spPr>
          <p:txBody>
            <a:bodyPr/>
            <a:lstStyle/>
            <a:p/>
          </p:txBody>
        </p:sp>
        <p:sp>
          <p:nvSpPr>
            <p:cNvPr id="57" name="rc57"/>
            <p:cNvSpPr/>
            <p:nvPr/>
          </p:nvSpPr>
          <p:spPr>
            <a:xfrm>
              <a:off x="6009484" y="2636816"/>
              <a:ext cx="249522" cy="1465880"/>
            </a:xfrm>
            <a:prstGeom prst="rect">
              <a:avLst/>
            </a:prstGeom>
            <a:solidFill>
              <a:srgbClr val="80BD41">
                <a:alpha val="100000"/>
              </a:srgbClr>
            </a:solidFill>
          </p:spPr>
          <p:txBody>
            <a:bodyPr/>
            <a:lstStyle/>
            <a:p/>
          </p:txBody>
        </p:sp>
        <p:sp>
          <p:nvSpPr>
            <p:cNvPr id="58" name="rc58"/>
            <p:cNvSpPr/>
            <p:nvPr/>
          </p:nvSpPr>
          <p:spPr>
            <a:xfrm>
              <a:off x="6009484" y="2621612"/>
              <a:ext cx="249522" cy="15204"/>
            </a:xfrm>
            <a:prstGeom prst="rect">
              <a:avLst/>
            </a:prstGeom>
            <a:solidFill>
              <a:srgbClr val="E2231A">
                <a:alpha val="100000"/>
              </a:srgbClr>
            </a:solidFill>
          </p:spPr>
          <p:txBody>
            <a:bodyPr/>
            <a:lstStyle/>
            <a:p/>
          </p:txBody>
        </p:sp>
        <p:sp>
          <p:nvSpPr>
            <p:cNvPr id="59" name="rc59"/>
            <p:cNvSpPr/>
            <p:nvPr/>
          </p:nvSpPr>
          <p:spPr>
            <a:xfrm>
              <a:off x="6286731" y="2661859"/>
              <a:ext cx="249522" cy="1440838"/>
            </a:xfrm>
            <a:prstGeom prst="rect">
              <a:avLst/>
            </a:prstGeom>
            <a:solidFill>
              <a:srgbClr val="80BD41">
                <a:alpha val="100000"/>
              </a:srgbClr>
            </a:solidFill>
          </p:spPr>
          <p:txBody>
            <a:bodyPr/>
            <a:lstStyle/>
            <a:p/>
          </p:txBody>
        </p:sp>
        <p:sp>
          <p:nvSpPr>
            <p:cNvPr id="60" name="rc60"/>
            <p:cNvSpPr/>
            <p:nvPr/>
          </p:nvSpPr>
          <p:spPr>
            <a:xfrm>
              <a:off x="6286731" y="2632344"/>
              <a:ext cx="249522" cy="29514"/>
            </a:xfrm>
            <a:prstGeom prst="rect">
              <a:avLst/>
            </a:prstGeom>
            <a:solidFill>
              <a:srgbClr val="E2231A">
                <a:alpha val="100000"/>
              </a:srgbClr>
            </a:solidFill>
          </p:spPr>
          <p:txBody>
            <a:bodyPr/>
            <a:lstStyle/>
            <a:p/>
          </p:txBody>
        </p:sp>
        <p:sp>
          <p:nvSpPr>
            <p:cNvPr id="61" name="rc61"/>
            <p:cNvSpPr/>
            <p:nvPr/>
          </p:nvSpPr>
          <p:spPr>
            <a:xfrm>
              <a:off x="6563979" y="2582259"/>
              <a:ext cx="249522" cy="1520437"/>
            </a:xfrm>
            <a:prstGeom prst="rect">
              <a:avLst/>
            </a:prstGeom>
            <a:solidFill>
              <a:srgbClr val="80BD41">
                <a:alpha val="100000"/>
              </a:srgbClr>
            </a:solidFill>
          </p:spPr>
          <p:txBody>
            <a:bodyPr/>
            <a:lstStyle/>
            <a:p/>
          </p:txBody>
        </p:sp>
        <p:sp>
          <p:nvSpPr>
            <p:cNvPr id="62" name="rc62"/>
            <p:cNvSpPr/>
            <p:nvPr/>
          </p:nvSpPr>
          <p:spPr>
            <a:xfrm>
              <a:off x="6563979" y="2550956"/>
              <a:ext cx="249522" cy="31303"/>
            </a:xfrm>
            <a:prstGeom prst="rect">
              <a:avLst/>
            </a:prstGeom>
            <a:solidFill>
              <a:srgbClr val="E2231A">
                <a:alpha val="100000"/>
              </a:srgbClr>
            </a:solidFill>
          </p:spPr>
          <p:txBody>
            <a:bodyPr/>
            <a:lstStyle/>
            <a:p/>
          </p:txBody>
        </p:sp>
        <p:sp>
          <p:nvSpPr>
            <p:cNvPr id="63" name="rc63"/>
            <p:cNvSpPr/>
            <p:nvPr/>
          </p:nvSpPr>
          <p:spPr>
            <a:xfrm>
              <a:off x="6841227" y="2629661"/>
              <a:ext cx="249522" cy="1473035"/>
            </a:xfrm>
            <a:prstGeom prst="rect">
              <a:avLst/>
            </a:prstGeom>
            <a:solidFill>
              <a:srgbClr val="80BD41">
                <a:alpha val="100000"/>
              </a:srgbClr>
            </a:solidFill>
          </p:spPr>
          <p:txBody>
            <a:bodyPr/>
            <a:lstStyle/>
            <a:p/>
          </p:txBody>
        </p:sp>
        <p:sp>
          <p:nvSpPr>
            <p:cNvPr id="64" name="rc64"/>
            <p:cNvSpPr/>
            <p:nvPr/>
          </p:nvSpPr>
          <p:spPr>
            <a:xfrm>
              <a:off x="6841227" y="2599252"/>
              <a:ext cx="249522" cy="30408"/>
            </a:xfrm>
            <a:prstGeom prst="rect">
              <a:avLst/>
            </a:prstGeom>
            <a:solidFill>
              <a:srgbClr val="E2231A">
                <a:alpha val="100000"/>
              </a:srgbClr>
            </a:solidFill>
          </p:spPr>
          <p:txBody>
            <a:bodyPr/>
            <a:lstStyle/>
            <a:p/>
          </p:txBody>
        </p:sp>
        <p:sp>
          <p:nvSpPr>
            <p:cNvPr id="65" name="rc65"/>
            <p:cNvSpPr/>
            <p:nvPr/>
          </p:nvSpPr>
          <p:spPr>
            <a:xfrm>
              <a:off x="7118474" y="2679746"/>
              <a:ext cx="249522" cy="1422950"/>
            </a:xfrm>
            <a:prstGeom prst="rect">
              <a:avLst/>
            </a:prstGeom>
            <a:solidFill>
              <a:srgbClr val="80BD41">
                <a:alpha val="100000"/>
              </a:srgbClr>
            </a:solidFill>
          </p:spPr>
          <p:txBody>
            <a:bodyPr/>
            <a:lstStyle/>
            <a:p/>
          </p:txBody>
        </p:sp>
        <p:sp>
          <p:nvSpPr>
            <p:cNvPr id="66" name="rc66"/>
            <p:cNvSpPr/>
            <p:nvPr/>
          </p:nvSpPr>
          <p:spPr>
            <a:xfrm>
              <a:off x="7118474" y="2604619"/>
              <a:ext cx="249522" cy="75127"/>
            </a:xfrm>
            <a:prstGeom prst="rect">
              <a:avLst/>
            </a:prstGeom>
            <a:solidFill>
              <a:srgbClr val="E2231A">
                <a:alpha val="100000"/>
              </a:srgbClr>
            </a:solidFill>
          </p:spPr>
          <p:txBody>
            <a:bodyPr/>
            <a:lstStyle/>
            <a:p/>
          </p:txBody>
        </p:sp>
        <p:sp>
          <p:nvSpPr>
            <p:cNvPr id="67" name="rc67"/>
            <p:cNvSpPr/>
            <p:nvPr/>
          </p:nvSpPr>
          <p:spPr>
            <a:xfrm>
              <a:off x="7395722" y="2652915"/>
              <a:ext cx="249522" cy="1449782"/>
            </a:xfrm>
            <a:prstGeom prst="rect">
              <a:avLst/>
            </a:prstGeom>
            <a:solidFill>
              <a:srgbClr val="80BD41">
                <a:alpha val="100000"/>
              </a:srgbClr>
            </a:solidFill>
          </p:spPr>
          <p:txBody>
            <a:bodyPr/>
            <a:lstStyle/>
            <a:p/>
          </p:txBody>
        </p:sp>
        <p:sp>
          <p:nvSpPr>
            <p:cNvPr id="68" name="rc68"/>
            <p:cNvSpPr/>
            <p:nvPr/>
          </p:nvSpPr>
          <p:spPr>
            <a:xfrm>
              <a:off x="7395722" y="2608196"/>
              <a:ext cx="249522" cy="44718"/>
            </a:xfrm>
            <a:prstGeom prst="rect">
              <a:avLst/>
            </a:prstGeom>
            <a:solidFill>
              <a:srgbClr val="E2231A">
                <a:alpha val="100000"/>
              </a:srgbClr>
            </a:solidFill>
          </p:spPr>
          <p:txBody>
            <a:bodyPr/>
            <a:lstStyle/>
            <a:p/>
          </p:txBody>
        </p:sp>
        <p:sp>
          <p:nvSpPr>
            <p:cNvPr id="69" name="rc69"/>
            <p:cNvSpPr/>
            <p:nvPr/>
          </p:nvSpPr>
          <p:spPr>
            <a:xfrm>
              <a:off x="7672970" y="2661859"/>
              <a:ext cx="249522" cy="1440838"/>
            </a:xfrm>
            <a:prstGeom prst="rect">
              <a:avLst/>
            </a:prstGeom>
            <a:solidFill>
              <a:srgbClr val="80BD41">
                <a:alpha val="100000"/>
              </a:srgbClr>
            </a:solidFill>
          </p:spPr>
          <p:txBody>
            <a:bodyPr/>
            <a:lstStyle/>
            <a:p/>
          </p:txBody>
        </p:sp>
        <p:sp>
          <p:nvSpPr>
            <p:cNvPr id="70" name="rc70"/>
            <p:cNvSpPr/>
            <p:nvPr/>
          </p:nvSpPr>
          <p:spPr>
            <a:xfrm>
              <a:off x="7672970" y="2632344"/>
              <a:ext cx="249522" cy="29514"/>
            </a:xfrm>
            <a:prstGeom prst="rect">
              <a:avLst/>
            </a:prstGeom>
            <a:solidFill>
              <a:srgbClr val="E2231A">
                <a:alpha val="100000"/>
              </a:srgbClr>
            </a:solidFill>
          </p:spPr>
          <p:txBody>
            <a:bodyPr/>
            <a:lstStyle/>
            <a:p/>
          </p:txBody>
        </p:sp>
        <p:sp>
          <p:nvSpPr>
            <p:cNvPr id="71" name="rc71"/>
            <p:cNvSpPr/>
            <p:nvPr/>
          </p:nvSpPr>
          <p:spPr>
            <a:xfrm>
              <a:off x="7950217" y="2663647"/>
              <a:ext cx="249522" cy="1439049"/>
            </a:xfrm>
            <a:prstGeom prst="rect">
              <a:avLst/>
            </a:prstGeom>
            <a:solidFill>
              <a:srgbClr val="80BD41">
                <a:alpha val="100000"/>
              </a:srgbClr>
            </a:solidFill>
          </p:spPr>
          <p:txBody>
            <a:bodyPr/>
            <a:lstStyle/>
            <a:p/>
          </p:txBody>
        </p:sp>
        <p:sp>
          <p:nvSpPr>
            <p:cNvPr id="72" name="rc72"/>
            <p:cNvSpPr/>
            <p:nvPr/>
          </p:nvSpPr>
          <p:spPr>
            <a:xfrm>
              <a:off x="7950217" y="2649337"/>
              <a:ext cx="249522" cy="14310"/>
            </a:xfrm>
            <a:prstGeom prst="rect">
              <a:avLst/>
            </a:prstGeom>
            <a:solidFill>
              <a:srgbClr val="E2231A">
                <a:alpha val="100000"/>
              </a:srgbClr>
            </a:solidFill>
          </p:spPr>
          <p:txBody>
            <a:bodyPr/>
            <a:lstStyle/>
            <a:p/>
          </p:txBody>
        </p:sp>
        <p:sp>
          <p:nvSpPr>
            <p:cNvPr id="73" name="pl73"/>
            <p:cNvSpPr/>
            <p:nvPr/>
          </p:nvSpPr>
          <p:spPr>
            <a:xfrm>
              <a:off x="1421035" y="1236556"/>
              <a:ext cx="6653943" cy="376361"/>
            </a:xfrm>
            <a:custGeom>
              <a:avLst/>
              <a:pathLst>
                <a:path w="6653943" h="376361">
                  <a:moveTo>
                    <a:pt x="0" y="376361"/>
                  </a:moveTo>
                  <a:lnTo>
                    <a:pt x="277247" y="202656"/>
                  </a:lnTo>
                  <a:lnTo>
                    <a:pt x="554495" y="173705"/>
                  </a:lnTo>
                  <a:lnTo>
                    <a:pt x="831742" y="289509"/>
                  </a:lnTo>
                  <a:lnTo>
                    <a:pt x="1108990" y="318460"/>
                  </a:lnTo>
                  <a:lnTo>
                    <a:pt x="1386238" y="202656"/>
                  </a:lnTo>
                  <a:lnTo>
                    <a:pt x="1663485" y="260558"/>
                  </a:lnTo>
                  <a:lnTo>
                    <a:pt x="1940733" y="86852"/>
                  </a:lnTo>
                  <a:lnTo>
                    <a:pt x="2217981" y="115803"/>
                  </a:lnTo>
                  <a:lnTo>
                    <a:pt x="2495228" y="57901"/>
                  </a:lnTo>
                  <a:lnTo>
                    <a:pt x="2772476" y="115803"/>
                  </a:lnTo>
                  <a:lnTo>
                    <a:pt x="3049724" y="28950"/>
                  </a:lnTo>
                  <a:lnTo>
                    <a:pt x="3326971" y="0"/>
                  </a:lnTo>
                  <a:lnTo>
                    <a:pt x="3604219" y="0"/>
                  </a:lnTo>
                  <a:lnTo>
                    <a:pt x="3881467" y="0"/>
                  </a:lnTo>
                  <a:lnTo>
                    <a:pt x="4158714" y="0"/>
                  </a:lnTo>
                  <a:lnTo>
                    <a:pt x="4435962" y="0"/>
                  </a:lnTo>
                  <a:lnTo>
                    <a:pt x="4713210" y="0"/>
                  </a:lnTo>
                  <a:lnTo>
                    <a:pt x="4990457" y="28950"/>
                  </a:lnTo>
                  <a:lnTo>
                    <a:pt x="5267705" y="28950"/>
                  </a:lnTo>
                  <a:lnTo>
                    <a:pt x="5544953" y="28950"/>
                  </a:lnTo>
                  <a:lnTo>
                    <a:pt x="5822200" y="115803"/>
                  </a:lnTo>
                  <a:lnTo>
                    <a:pt x="6099448" y="57901"/>
                  </a:lnTo>
                  <a:lnTo>
                    <a:pt x="6376696" y="2895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29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2755022" y="25357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4102084" y="2527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7" name="tx87"/>
            <p:cNvSpPr/>
            <p:nvPr/>
          </p:nvSpPr>
          <p:spPr>
            <a:xfrm>
              <a:off x="5488322" y="2474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88" name="tx88"/>
            <p:cNvSpPr/>
            <p:nvPr/>
          </p:nvSpPr>
          <p:spPr>
            <a:xfrm>
              <a:off x="6597312" y="2415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89" name="tx89"/>
            <p:cNvSpPr/>
            <p:nvPr/>
          </p:nvSpPr>
          <p:spPr>
            <a:xfrm>
              <a:off x="6874560" y="2464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0" name="tx90"/>
            <p:cNvSpPr/>
            <p:nvPr/>
          </p:nvSpPr>
          <p:spPr>
            <a:xfrm>
              <a:off x="7151808" y="2468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1" name="tx91"/>
            <p:cNvSpPr/>
            <p:nvPr/>
          </p:nvSpPr>
          <p:spPr>
            <a:xfrm>
              <a:off x="7429055" y="2472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7706303" y="2496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3" name="tx93"/>
            <p:cNvSpPr/>
            <p:nvPr/>
          </p:nvSpPr>
          <p:spPr>
            <a:xfrm>
              <a:off x="7983551" y="25124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4" name="pl94"/>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20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05" name="tx105"/>
            <p:cNvSpPr/>
            <p:nvPr/>
          </p:nvSpPr>
          <p:spPr>
            <a:xfrm>
              <a:off x="1355732" y="24535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6" name="tx106"/>
            <p:cNvSpPr/>
            <p:nvPr/>
          </p:nvSpPr>
          <p:spPr>
            <a:xfrm>
              <a:off x="2715845" y="34105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7" name="tx107"/>
            <p:cNvSpPr/>
            <p:nvPr/>
          </p:nvSpPr>
          <p:spPr>
            <a:xfrm>
              <a:off x="2741971" y="26938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4102084" y="33843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9" name="tx109"/>
            <p:cNvSpPr/>
            <p:nvPr/>
          </p:nvSpPr>
          <p:spPr>
            <a:xfrm>
              <a:off x="4139953" y="2666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329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1" name="tx111"/>
            <p:cNvSpPr/>
            <p:nvPr/>
          </p:nvSpPr>
          <p:spPr>
            <a:xfrm>
              <a:off x="5526191" y="25845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6489" y="33085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635182" y="25327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331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5" name="tx115"/>
            <p:cNvSpPr/>
            <p:nvPr/>
          </p:nvSpPr>
          <p:spPr>
            <a:xfrm>
              <a:off x="6912430" y="2580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56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7" name="tx117"/>
            <p:cNvSpPr/>
            <p:nvPr/>
          </p:nvSpPr>
          <p:spPr>
            <a:xfrm>
              <a:off x="7189677" y="26082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42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9" name="tx119"/>
            <p:cNvSpPr/>
            <p:nvPr/>
          </p:nvSpPr>
          <p:spPr>
            <a:xfrm>
              <a:off x="7466925" y="25966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47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1" name="tx121"/>
            <p:cNvSpPr/>
            <p:nvPr/>
          </p:nvSpPr>
          <p:spPr>
            <a:xfrm>
              <a:off x="7744173" y="26132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48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3" name="tx123"/>
            <p:cNvSpPr/>
            <p:nvPr/>
          </p:nvSpPr>
          <p:spPr>
            <a:xfrm>
              <a:off x="8021420" y="26225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562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733081" y="22618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136738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48663"/>
              <a:ext cx="14819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Guyana, 2000-2024</a:t>
              </a:r>
            </a:p>
          </p:txBody>
        </p:sp>
        <p:sp>
          <p:nvSpPr>
            <p:cNvPr id="153" name="pl153"/>
            <p:cNvSpPr/>
            <p:nvPr/>
          </p:nvSpPr>
          <p:spPr>
            <a:xfrm>
              <a:off x="22441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400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0358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9316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921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879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837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445813" cy="167191"/>
            </a:xfrm>
            <a:prstGeom prst="rect">
              <a:avLst/>
            </a:prstGeom>
            <a:solidFill>
              <a:srgbClr val="80BD41">
                <a:alpha val="100000"/>
              </a:srgbClr>
            </a:solidFill>
          </p:spPr>
          <p:txBody>
            <a:bodyPr/>
            <a:lstStyle/>
            <a:p/>
          </p:txBody>
        </p:sp>
        <p:sp>
          <p:nvSpPr>
            <p:cNvPr id="165" name="rc165"/>
            <p:cNvSpPr/>
            <p:nvPr/>
          </p:nvSpPr>
          <p:spPr>
            <a:xfrm>
              <a:off x="7742087" y="5889059"/>
              <a:ext cx="132707" cy="167191"/>
            </a:xfrm>
            <a:prstGeom prst="rect">
              <a:avLst/>
            </a:prstGeom>
            <a:solidFill>
              <a:srgbClr val="E2231A">
                <a:alpha val="100000"/>
              </a:srgbClr>
            </a:solidFill>
          </p:spPr>
          <p:txBody>
            <a:bodyPr/>
            <a:lstStyle/>
            <a:p/>
          </p:txBody>
        </p:sp>
        <p:sp>
          <p:nvSpPr>
            <p:cNvPr id="166" name="rc166"/>
            <p:cNvSpPr/>
            <p:nvPr/>
          </p:nvSpPr>
          <p:spPr>
            <a:xfrm>
              <a:off x="1296273" y="5680069"/>
              <a:ext cx="6108356" cy="167191"/>
            </a:xfrm>
            <a:prstGeom prst="rect">
              <a:avLst/>
            </a:prstGeom>
            <a:solidFill>
              <a:srgbClr val="80BD41">
                <a:alpha val="100000"/>
              </a:srgbClr>
            </a:solidFill>
          </p:spPr>
          <p:txBody>
            <a:bodyPr/>
            <a:lstStyle/>
            <a:p/>
          </p:txBody>
        </p:sp>
        <p:sp>
          <p:nvSpPr>
            <p:cNvPr id="167" name="rc167"/>
            <p:cNvSpPr/>
            <p:nvPr/>
          </p:nvSpPr>
          <p:spPr>
            <a:xfrm>
              <a:off x="7404630" y="5680069"/>
              <a:ext cx="125124" cy="167191"/>
            </a:xfrm>
            <a:prstGeom prst="rect">
              <a:avLst/>
            </a:prstGeom>
            <a:solidFill>
              <a:srgbClr val="E2231A">
                <a:alpha val="100000"/>
              </a:srgbClr>
            </a:solidFill>
          </p:spPr>
          <p:txBody>
            <a:bodyPr/>
            <a:lstStyle/>
            <a:p/>
          </p:txBody>
        </p:sp>
        <p:sp>
          <p:nvSpPr>
            <p:cNvPr id="168" name="rc168"/>
            <p:cNvSpPr/>
            <p:nvPr/>
          </p:nvSpPr>
          <p:spPr>
            <a:xfrm>
              <a:off x="1296273" y="5471080"/>
              <a:ext cx="6100773" cy="167191"/>
            </a:xfrm>
            <a:prstGeom prst="rect">
              <a:avLst/>
            </a:prstGeom>
            <a:solidFill>
              <a:srgbClr val="80BD41">
                <a:alpha val="100000"/>
              </a:srgbClr>
            </a:solidFill>
          </p:spPr>
          <p:txBody>
            <a:bodyPr/>
            <a:lstStyle/>
            <a:p/>
          </p:txBody>
        </p:sp>
        <p:sp>
          <p:nvSpPr>
            <p:cNvPr id="169" name="rc169"/>
            <p:cNvSpPr/>
            <p:nvPr/>
          </p:nvSpPr>
          <p:spPr>
            <a:xfrm>
              <a:off x="7397047" y="5471080"/>
              <a:ext cx="60666" cy="167191"/>
            </a:xfrm>
            <a:prstGeom prst="rect">
              <a:avLst/>
            </a:prstGeom>
            <a:solidFill>
              <a:srgbClr val="E2231A">
                <a:alpha val="100000"/>
              </a:srgbClr>
            </a:solidFill>
          </p:spPr>
          <p:txBody>
            <a:bodyPr/>
            <a:lstStyle/>
            <a:p/>
          </p:txBody>
        </p:sp>
        <p:sp>
          <p:nvSpPr>
            <p:cNvPr id="170" name="tx170"/>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71" name="tx171"/>
            <p:cNvSpPr/>
            <p:nvPr/>
          </p:nvSpPr>
          <p:spPr>
            <a:xfrm>
              <a:off x="772890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72" name="tx172"/>
            <p:cNvSpPr/>
            <p:nvPr/>
          </p:nvSpPr>
          <p:spPr>
            <a:xfrm>
              <a:off x="7657240"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73" name="tx173"/>
            <p:cNvSpPr/>
            <p:nvPr/>
          </p:nvSpPr>
          <p:spPr>
            <a:xfrm>
              <a:off x="4458891" y="59335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4" name="tx174"/>
            <p:cNvSpPr/>
            <p:nvPr/>
          </p:nvSpPr>
          <p:spPr>
            <a:xfrm>
              <a:off x="774664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24495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6" name="tx176"/>
            <p:cNvSpPr/>
            <p:nvPr/>
          </p:nvSpPr>
          <p:spPr>
            <a:xfrm>
              <a:off x="740539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4116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8" name="tx178"/>
            <p:cNvSpPr/>
            <p:nvPr/>
          </p:nvSpPr>
          <p:spPr>
            <a:xfrm>
              <a:off x="736558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325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4" name="tx184"/>
            <p:cNvSpPr/>
            <p:nvPr/>
          </p:nvSpPr>
          <p:spPr>
            <a:xfrm>
              <a:off x="501023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69060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relatively constant within 1% compared to 2019 (98%).
The number of children vaccinated with MCV1 decreased 5% compared to in 2019.
The number of surviving infants decreased approximately 6%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219028"/>
              <a:ext cx="3520101" cy="2340858"/>
            </a:xfrm>
            <a:custGeom>
              <a:avLst/>
              <a:pathLst>
                <a:path w="3520101" h="2340858">
                  <a:moveTo>
                    <a:pt x="0" y="720264"/>
                  </a:moveTo>
                  <a:lnTo>
                    <a:pt x="146670" y="0"/>
                  </a:lnTo>
                  <a:lnTo>
                    <a:pt x="293341" y="1440528"/>
                  </a:lnTo>
                  <a:lnTo>
                    <a:pt x="440012" y="1800660"/>
                  </a:lnTo>
                  <a:lnTo>
                    <a:pt x="586683" y="1260462"/>
                  </a:lnTo>
                  <a:lnTo>
                    <a:pt x="733354" y="2340858"/>
                  </a:lnTo>
                  <a:lnTo>
                    <a:pt x="880025" y="1980726"/>
                  </a:lnTo>
                  <a:lnTo>
                    <a:pt x="1026696" y="1980726"/>
                  </a:lnTo>
                  <a:lnTo>
                    <a:pt x="1173367" y="2160792"/>
                  </a:lnTo>
                  <a:lnTo>
                    <a:pt x="1320038" y="2160792"/>
                  </a:lnTo>
                  <a:lnTo>
                    <a:pt x="1466709" y="1620594"/>
                  </a:lnTo>
                  <a:lnTo>
                    <a:pt x="1613379" y="1620594"/>
                  </a:lnTo>
                  <a:lnTo>
                    <a:pt x="1760050" y="1980726"/>
                  </a:lnTo>
                  <a:lnTo>
                    <a:pt x="1906721" y="2340858"/>
                  </a:lnTo>
                  <a:lnTo>
                    <a:pt x="2053392" y="2160792"/>
                  </a:lnTo>
                  <a:lnTo>
                    <a:pt x="2200063" y="2160792"/>
                  </a:lnTo>
                  <a:lnTo>
                    <a:pt x="2346734" y="2340858"/>
                  </a:lnTo>
                  <a:lnTo>
                    <a:pt x="2493405" y="2340858"/>
                  </a:lnTo>
                  <a:lnTo>
                    <a:pt x="2640076" y="1620594"/>
                  </a:lnTo>
                  <a:lnTo>
                    <a:pt x="2786747" y="2340858"/>
                  </a:lnTo>
                  <a:lnTo>
                    <a:pt x="2933418" y="2340858"/>
                  </a:lnTo>
                  <a:lnTo>
                    <a:pt x="3080089" y="2340858"/>
                  </a:lnTo>
                  <a:lnTo>
                    <a:pt x="3226759" y="2160792"/>
                  </a:lnTo>
                  <a:lnTo>
                    <a:pt x="3373430" y="2160792"/>
                  </a:lnTo>
                  <a:lnTo>
                    <a:pt x="3520101" y="2160792"/>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2759226"/>
              <a:ext cx="3520101" cy="1440528"/>
            </a:xfrm>
            <a:custGeom>
              <a:avLst/>
              <a:pathLst>
                <a:path w="3520101" h="1440528">
                  <a:moveTo>
                    <a:pt x="0" y="720264"/>
                  </a:moveTo>
                  <a:lnTo>
                    <a:pt x="146670" y="900330"/>
                  </a:lnTo>
                  <a:lnTo>
                    <a:pt x="293341" y="900330"/>
                  </a:lnTo>
                  <a:lnTo>
                    <a:pt x="440012" y="1080396"/>
                  </a:lnTo>
                  <a:lnTo>
                    <a:pt x="586683" y="1260462"/>
                  </a:lnTo>
                  <a:lnTo>
                    <a:pt x="733354" y="1080396"/>
                  </a:lnTo>
                  <a:lnTo>
                    <a:pt x="880025" y="1260462"/>
                  </a:lnTo>
                  <a:lnTo>
                    <a:pt x="1026696" y="1440528"/>
                  </a:lnTo>
                  <a:lnTo>
                    <a:pt x="1173367" y="900330"/>
                  </a:lnTo>
                  <a:lnTo>
                    <a:pt x="1320038" y="1260462"/>
                  </a:lnTo>
                  <a:lnTo>
                    <a:pt x="1466709" y="1260462"/>
                  </a:lnTo>
                  <a:lnTo>
                    <a:pt x="1613379" y="1080396"/>
                  </a:lnTo>
                  <a:lnTo>
                    <a:pt x="1760050" y="1260462"/>
                  </a:lnTo>
                  <a:lnTo>
                    <a:pt x="1906721" y="1080396"/>
                  </a:lnTo>
                  <a:lnTo>
                    <a:pt x="2053392" y="540198"/>
                  </a:lnTo>
                  <a:lnTo>
                    <a:pt x="2200063" y="540198"/>
                  </a:lnTo>
                  <a:lnTo>
                    <a:pt x="2346734" y="720264"/>
                  </a:lnTo>
                  <a:lnTo>
                    <a:pt x="2493405" y="180066"/>
                  </a:lnTo>
                  <a:lnTo>
                    <a:pt x="2640076" y="900330"/>
                  </a:lnTo>
                  <a:lnTo>
                    <a:pt x="2786747" y="540198"/>
                  </a:lnTo>
                  <a:lnTo>
                    <a:pt x="2933418" y="0"/>
                  </a:lnTo>
                  <a:lnTo>
                    <a:pt x="3080089" y="180066"/>
                  </a:lnTo>
                  <a:lnTo>
                    <a:pt x="3226759" y="180066"/>
                  </a:lnTo>
                  <a:lnTo>
                    <a:pt x="3373430" y="900330"/>
                  </a:lnTo>
                  <a:lnTo>
                    <a:pt x="3520101" y="1080396"/>
                  </a:lnTo>
                </a:path>
              </a:pathLst>
            </a:custGeom>
            <a:ln w="27101" cap="flat">
              <a:solidFill>
                <a:srgbClr val="00833D">
                  <a:alpha val="80000"/>
                </a:srgbClr>
              </a:solidFill>
              <a:prstDash val="solid"/>
              <a:round/>
            </a:ln>
          </p:spPr>
          <p:txBody>
            <a:bodyPr/>
            <a:lstStyle/>
            <a:p/>
          </p:txBody>
        </p:sp>
        <p:sp>
          <p:nvSpPr>
            <p:cNvPr id="25" name="pl25"/>
            <p:cNvSpPr/>
            <p:nvPr/>
          </p:nvSpPr>
          <p:spPr>
            <a:xfrm>
              <a:off x="943464" y="2219028"/>
              <a:ext cx="3520101" cy="2340858"/>
            </a:xfrm>
            <a:custGeom>
              <a:avLst/>
              <a:pathLst>
                <a:path w="3520101" h="2340858">
                  <a:moveTo>
                    <a:pt x="0" y="720264"/>
                  </a:moveTo>
                  <a:lnTo>
                    <a:pt x="146670" y="0"/>
                  </a:lnTo>
                  <a:lnTo>
                    <a:pt x="293341" y="1440528"/>
                  </a:lnTo>
                  <a:lnTo>
                    <a:pt x="440012" y="1800660"/>
                  </a:lnTo>
                  <a:lnTo>
                    <a:pt x="586683" y="1260462"/>
                  </a:lnTo>
                  <a:lnTo>
                    <a:pt x="733354" y="2340858"/>
                  </a:lnTo>
                  <a:lnTo>
                    <a:pt x="880025" y="1980726"/>
                  </a:lnTo>
                  <a:lnTo>
                    <a:pt x="1026696" y="1980726"/>
                  </a:lnTo>
                  <a:lnTo>
                    <a:pt x="1173367" y="2160792"/>
                  </a:lnTo>
                  <a:lnTo>
                    <a:pt x="1320038" y="2160792"/>
                  </a:lnTo>
                  <a:lnTo>
                    <a:pt x="1466709" y="1620594"/>
                  </a:lnTo>
                  <a:lnTo>
                    <a:pt x="1613379" y="1620594"/>
                  </a:lnTo>
                  <a:lnTo>
                    <a:pt x="1760050" y="1980726"/>
                  </a:lnTo>
                  <a:lnTo>
                    <a:pt x="1906721" y="2340858"/>
                  </a:lnTo>
                  <a:lnTo>
                    <a:pt x="2053392" y="2160792"/>
                  </a:lnTo>
                  <a:lnTo>
                    <a:pt x="2200063" y="2160792"/>
                  </a:lnTo>
                  <a:lnTo>
                    <a:pt x="2346734" y="2340858"/>
                  </a:lnTo>
                  <a:lnTo>
                    <a:pt x="2493405" y="2340858"/>
                  </a:lnTo>
                  <a:lnTo>
                    <a:pt x="2640076" y="1620594"/>
                  </a:lnTo>
                  <a:lnTo>
                    <a:pt x="2786747" y="2340858"/>
                  </a:lnTo>
                  <a:lnTo>
                    <a:pt x="2933418" y="2340858"/>
                  </a:lnTo>
                  <a:lnTo>
                    <a:pt x="3080089" y="2340858"/>
                  </a:lnTo>
                  <a:lnTo>
                    <a:pt x="3226759" y="2160792"/>
                  </a:lnTo>
                  <a:lnTo>
                    <a:pt x="3373430" y="2160792"/>
                  </a:lnTo>
                  <a:lnTo>
                    <a:pt x="3520101" y="2160792"/>
                  </a:lnTo>
                </a:path>
              </a:pathLst>
            </a:custGeom>
            <a:ln w="43362" cap="flat">
              <a:solidFill>
                <a:srgbClr val="000000">
                  <a:alpha val="100000"/>
                </a:srgbClr>
              </a:solidFill>
              <a:prstDash val="solid"/>
              <a:round/>
            </a:ln>
          </p:spPr>
          <p:txBody>
            <a:bodyPr/>
            <a:lstStyle/>
            <a:p/>
          </p:txBody>
        </p:sp>
        <p:sp>
          <p:nvSpPr>
            <p:cNvPr id="26" name="pl26"/>
            <p:cNvSpPr/>
            <p:nvPr/>
          </p:nvSpPr>
          <p:spPr>
            <a:xfrm>
              <a:off x="943464" y="2219028"/>
              <a:ext cx="3520101" cy="2340858"/>
            </a:xfrm>
            <a:custGeom>
              <a:avLst/>
              <a:pathLst>
                <a:path w="3520101" h="2340858">
                  <a:moveTo>
                    <a:pt x="0" y="720264"/>
                  </a:moveTo>
                  <a:lnTo>
                    <a:pt x="146670" y="0"/>
                  </a:lnTo>
                  <a:lnTo>
                    <a:pt x="293341" y="1440528"/>
                  </a:lnTo>
                  <a:lnTo>
                    <a:pt x="440012" y="1800660"/>
                  </a:lnTo>
                  <a:lnTo>
                    <a:pt x="586683" y="1260462"/>
                  </a:lnTo>
                  <a:lnTo>
                    <a:pt x="733354" y="2340858"/>
                  </a:lnTo>
                  <a:lnTo>
                    <a:pt x="880025" y="1980726"/>
                  </a:lnTo>
                  <a:lnTo>
                    <a:pt x="1026696" y="1980726"/>
                  </a:lnTo>
                  <a:lnTo>
                    <a:pt x="1173367" y="2160792"/>
                  </a:lnTo>
                  <a:lnTo>
                    <a:pt x="1320038" y="2160792"/>
                  </a:lnTo>
                  <a:lnTo>
                    <a:pt x="1466709" y="1620594"/>
                  </a:lnTo>
                  <a:lnTo>
                    <a:pt x="1613379" y="1620594"/>
                  </a:lnTo>
                  <a:lnTo>
                    <a:pt x="1760050" y="1980726"/>
                  </a:lnTo>
                  <a:lnTo>
                    <a:pt x="1906721" y="2340858"/>
                  </a:lnTo>
                  <a:lnTo>
                    <a:pt x="2053392" y="2160792"/>
                  </a:lnTo>
                  <a:lnTo>
                    <a:pt x="2200063" y="2160792"/>
                  </a:lnTo>
                  <a:lnTo>
                    <a:pt x="2346734" y="2340858"/>
                  </a:lnTo>
                  <a:lnTo>
                    <a:pt x="2493405" y="2340858"/>
                  </a:lnTo>
                  <a:lnTo>
                    <a:pt x="2640076" y="1620594"/>
                  </a:lnTo>
                  <a:lnTo>
                    <a:pt x="2786747" y="2340858"/>
                  </a:lnTo>
                  <a:lnTo>
                    <a:pt x="2933418" y="2340858"/>
                  </a:lnTo>
                  <a:lnTo>
                    <a:pt x="3080089" y="2340858"/>
                  </a:lnTo>
                  <a:lnTo>
                    <a:pt x="3226759" y="2160792"/>
                  </a:lnTo>
                  <a:lnTo>
                    <a:pt x="3373430" y="2160792"/>
                  </a:lnTo>
                  <a:lnTo>
                    <a:pt x="3520101" y="2160792"/>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39909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29942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2332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23613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618330"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2328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26321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85039"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671722"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8008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894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894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373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998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56524" y="607315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69" name="tx69"/>
            <p:cNvSpPr/>
            <p:nvPr/>
          </p:nvSpPr>
          <p:spPr>
            <a:xfrm>
              <a:off x="27044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6690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579160"/>
              <a:ext cx="3520101" cy="2520924"/>
            </a:xfrm>
            <a:custGeom>
              <a:avLst/>
              <a:pathLst>
                <a:path w="3520101" h="2520924">
                  <a:moveTo>
                    <a:pt x="0" y="0"/>
                  </a:moveTo>
                  <a:lnTo>
                    <a:pt x="146670" y="900330"/>
                  </a:lnTo>
                  <a:lnTo>
                    <a:pt x="293341" y="1440528"/>
                  </a:lnTo>
                  <a:lnTo>
                    <a:pt x="440012" y="1260462"/>
                  </a:lnTo>
                  <a:lnTo>
                    <a:pt x="586683" y="360132"/>
                  </a:lnTo>
                  <a:lnTo>
                    <a:pt x="733354" y="1800660"/>
                  </a:lnTo>
                  <a:lnTo>
                    <a:pt x="880025" y="1080396"/>
                  </a:lnTo>
                  <a:lnTo>
                    <a:pt x="1026696" y="1980726"/>
                  </a:lnTo>
                  <a:lnTo>
                    <a:pt x="1173367" y="2160792"/>
                  </a:lnTo>
                  <a:lnTo>
                    <a:pt x="1320038" y="1620594"/>
                  </a:lnTo>
                  <a:lnTo>
                    <a:pt x="1466709" y="1260462"/>
                  </a:lnTo>
                  <a:lnTo>
                    <a:pt x="1613379" y="2160792"/>
                  </a:lnTo>
                  <a:lnTo>
                    <a:pt x="1760050" y="1980726"/>
                  </a:lnTo>
                  <a:lnTo>
                    <a:pt x="1906721" y="2160792"/>
                  </a:lnTo>
                  <a:lnTo>
                    <a:pt x="2053392" y="1980726"/>
                  </a:lnTo>
                  <a:lnTo>
                    <a:pt x="2200063" y="2520924"/>
                  </a:lnTo>
                  <a:lnTo>
                    <a:pt x="2346734" y="2340858"/>
                  </a:lnTo>
                  <a:lnTo>
                    <a:pt x="2493405" y="2340858"/>
                  </a:lnTo>
                  <a:lnTo>
                    <a:pt x="2640076" y="1800660"/>
                  </a:lnTo>
                  <a:lnTo>
                    <a:pt x="2786747" y="1800660"/>
                  </a:lnTo>
                  <a:lnTo>
                    <a:pt x="2933418" y="1800660"/>
                  </a:lnTo>
                  <a:lnTo>
                    <a:pt x="3080089" y="1440528"/>
                  </a:lnTo>
                  <a:lnTo>
                    <a:pt x="3226759" y="1620594"/>
                  </a:lnTo>
                  <a:lnTo>
                    <a:pt x="3373430" y="1800660"/>
                  </a:lnTo>
                  <a:lnTo>
                    <a:pt x="3520101" y="1980726"/>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3119358"/>
              <a:ext cx="3520101" cy="1620594"/>
            </a:xfrm>
            <a:custGeom>
              <a:avLst/>
              <a:pathLst>
                <a:path w="3520101" h="1620594">
                  <a:moveTo>
                    <a:pt x="0" y="900330"/>
                  </a:moveTo>
                  <a:lnTo>
                    <a:pt x="146670" y="1440528"/>
                  </a:lnTo>
                  <a:lnTo>
                    <a:pt x="293341" y="900330"/>
                  </a:lnTo>
                  <a:lnTo>
                    <a:pt x="440012" y="900330"/>
                  </a:lnTo>
                  <a:lnTo>
                    <a:pt x="586683" y="900330"/>
                  </a:lnTo>
                  <a:lnTo>
                    <a:pt x="733354" y="540198"/>
                  </a:lnTo>
                  <a:lnTo>
                    <a:pt x="880025" y="1080396"/>
                  </a:lnTo>
                  <a:lnTo>
                    <a:pt x="1026696" y="1260462"/>
                  </a:lnTo>
                  <a:lnTo>
                    <a:pt x="1173367" y="1080396"/>
                  </a:lnTo>
                  <a:lnTo>
                    <a:pt x="1320038" y="1080396"/>
                  </a:lnTo>
                  <a:lnTo>
                    <a:pt x="1466709" y="900330"/>
                  </a:lnTo>
                  <a:lnTo>
                    <a:pt x="1613379" y="1080396"/>
                  </a:lnTo>
                  <a:lnTo>
                    <a:pt x="1760050" y="1260462"/>
                  </a:lnTo>
                  <a:lnTo>
                    <a:pt x="1906721" y="1080396"/>
                  </a:lnTo>
                  <a:lnTo>
                    <a:pt x="2053392" y="1080396"/>
                  </a:lnTo>
                  <a:lnTo>
                    <a:pt x="2200063" y="900330"/>
                  </a:lnTo>
                  <a:lnTo>
                    <a:pt x="2346734" y="1080396"/>
                  </a:lnTo>
                  <a:lnTo>
                    <a:pt x="2493405" y="0"/>
                  </a:lnTo>
                  <a:lnTo>
                    <a:pt x="2640076" y="1620594"/>
                  </a:lnTo>
                  <a:lnTo>
                    <a:pt x="2786747" y="1440528"/>
                  </a:lnTo>
                  <a:lnTo>
                    <a:pt x="2933418" y="1080396"/>
                  </a:lnTo>
                  <a:lnTo>
                    <a:pt x="3080089" y="1440528"/>
                  </a:lnTo>
                  <a:lnTo>
                    <a:pt x="3226759" y="180066"/>
                  </a:lnTo>
                  <a:lnTo>
                    <a:pt x="3373430" y="540198"/>
                  </a:lnTo>
                  <a:lnTo>
                    <a:pt x="3520101" y="1620594"/>
                  </a:lnTo>
                </a:path>
              </a:pathLst>
            </a:custGeom>
            <a:ln w="27101" cap="flat">
              <a:solidFill>
                <a:srgbClr val="00833D">
                  <a:alpha val="80000"/>
                </a:srgbClr>
              </a:solidFill>
              <a:prstDash val="solid"/>
              <a:round/>
            </a:ln>
          </p:spPr>
          <p:txBody>
            <a:bodyPr/>
            <a:lstStyle/>
            <a:p/>
          </p:txBody>
        </p:sp>
        <p:sp>
          <p:nvSpPr>
            <p:cNvPr id="92" name="pl92"/>
            <p:cNvSpPr/>
            <p:nvPr/>
          </p:nvSpPr>
          <p:spPr>
            <a:xfrm>
              <a:off x="5308715" y="2579160"/>
              <a:ext cx="3520101" cy="2520924"/>
            </a:xfrm>
            <a:custGeom>
              <a:avLst/>
              <a:pathLst>
                <a:path w="3520101" h="2520924">
                  <a:moveTo>
                    <a:pt x="0" y="0"/>
                  </a:moveTo>
                  <a:lnTo>
                    <a:pt x="146670" y="900330"/>
                  </a:lnTo>
                  <a:lnTo>
                    <a:pt x="293341" y="1440528"/>
                  </a:lnTo>
                  <a:lnTo>
                    <a:pt x="440012" y="1260462"/>
                  </a:lnTo>
                  <a:lnTo>
                    <a:pt x="586683" y="360132"/>
                  </a:lnTo>
                  <a:lnTo>
                    <a:pt x="733354" y="1800660"/>
                  </a:lnTo>
                  <a:lnTo>
                    <a:pt x="880025" y="1080396"/>
                  </a:lnTo>
                  <a:lnTo>
                    <a:pt x="1026696" y="1980726"/>
                  </a:lnTo>
                  <a:lnTo>
                    <a:pt x="1173367" y="2160792"/>
                  </a:lnTo>
                  <a:lnTo>
                    <a:pt x="1320038" y="1620594"/>
                  </a:lnTo>
                  <a:lnTo>
                    <a:pt x="1466709" y="1260462"/>
                  </a:lnTo>
                  <a:lnTo>
                    <a:pt x="1613379" y="2160792"/>
                  </a:lnTo>
                  <a:lnTo>
                    <a:pt x="1760050" y="1980726"/>
                  </a:lnTo>
                  <a:lnTo>
                    <a:pt x="1906721" y="2160792"/>
                  </a:lnTo>
                  <a:lnTo>
                    <a:pt x="2053392" y="1980726"/>
                  </a:lnTo>
                  <a:lnTo>
                    <a:pt x="2200063" y="2520924"/>
                  </a:lnTo>
                  <a:lnTo>
                    <a:pt x="2346734" y="2340858"/>
                  </a:lnTo>
                  <a:lnTo>
                    <a:pt x="2493405" y="2340858"/>
                  </a:lnTo>
                  <a:lnTo>
                    <a:pt x="2640076" y="1800660"/>
                  </a:lnTo>
                  <a:lnTo>
                    <a:pt x="2786747" y="1800660"/>
                  </a:lnTo>
                  <a:lnTo>
                    <a:pt x="2933418" y="1800660"/>
                  </a:lnTo>
                  <a:lnTo>
                    <a:pt x="3080089" y="1440528"/>
                  </a:lnTo>
                  <a:lnTo>
                    <a:pt x="3226759" y="1620594"/>
                  </a:lnTo>
                  <a:lnTo>
                    <a:pt x="3373430" y="1800660"/>
                  </a:lnTo>
                  <a:lnTo>
                    <a:pt x="3520101" y="1980726"/>
                  </a:lnTo>
                </a:path>
              </a:pathLst>
            </a:custGeom>
            <a:ln w="43362" cap="flat">
              <a:solidFill>
                <a:srgbClr val="000000">
                  <a:alpha val="100000"/>
                </a:srgbClr>
              </a:solidFill>
              <a:prstDash val="solid"/>
              <a:round/>
            </a:ln>
          </p:spPr>
          <p:txBody>
            <a:bodyPr/>
            <a:lstStyle/>
            <a:p/>
          </p:txBody>
        </p:sp>
        <p:sp>
          <p:nvSpPr>
            <p:cNvPr id="93" name="pl93"/>
            <p:cNvSpPr/>
            <p:nvPr/>
          </p:nvSpPr>
          <p:spPr>
            <a:xfrm>
              <a:off x="5308715" y="2579160"/>
              <a:ext cx="3520101" cy="2520924"/>
            </a:xfrm>
            <a:custGeom>
              <a:avLst/>
              <a:pathLst>
                <a:path w="3520101" h="2520924">
                  <a:moveTo>
                    <a:pt x="0" y="0"/>
                  </a:moveTo>
                  <a:lnTo>
                    <a:pt x="146670" y="900330"/>
                  </a:lnTo>
                  <a:lnTo>
                    <a:pt x="293341" y="1440528"/>
                  </a:lnTo>
                  <a:lnTo>
                    <a:pt x="440012" y="1260462"/>
                  </a:lnTo>
                  <a:lnTo>
                    <a:pt x="586683" y="360132"/>
                  </a:lnTo>
                  <a:lnTo>
                    <a:pt x="733354" y="1800660"/>
                  </a:lnTo>
                  <a:lnTo>
                    <a:pt x="880025" y="1080396"/>
                  </a:lnTo>
                  <a:lnTo>
                    <a:pt x="1026696" y="1980726"/>
                  </a:lnTo>
                  <a:lnTo>
                    <a:pt x="1173367" y="2160792"/>
                  </a:lnTo>
                  <a:lnTo>
                    <a:pt x="1320038" y="1620594"/>
                  </a:lnTo>
                  <a:lnTo>
                    <a:pt x="1466709" y="1260462"/>
                  </a:lnTo>
                  <a:lnTo>
                    <a:pt x="1613379" y="2160792"/>
                  </a:lnTo>
                  <a:lnTo>
                    <a:pt x="1760050" y="1980726"/>
                  </a:lnTo>
                  <a:lnTo>
                    <a:pt x="1906721" y="2160792"/>
                  </a:lnTo>
                  <a:lnTo>
                    <a:pt x="2053392" y="1980726"/>
                  </a:lnTo>
                  <a:lnTo>
                    <a:pt x="2200063" y="2520924"/>
                  </a:lnTo>
                  <a:lnTo>
                    <a:pt x="2346734" y="2340858"/>
                  </a:lnTo>
                  <a:lnTo>
                    <a:pt x="2493405" y="2340858"/>
                  </a:lnTo>
                  <a:lnTo>
                    <a:pt x="2640076" y="1800660"/>
                  </a:lnTo>
                  <a:lnTo>
                    <a:pt x="2786747" y="1800660"/>
                  </a:lnTo>
                  <a:lnTo>
                    <a:pt x="2933418" y="1800660"/>
                  </a:lnTo>
                  <a:lnTo>
                    <a:pt x="3080089" y="1440528"/>
                  </a:lnTo>
                  <a:lnTo>
                    <a:pt x="3226759" y="1620594"/>
                  </a:lnTo>
                  <a:lnTo>
                    <a:pt x="3373430" y="1800660"/>
                  </a:lnTo>
                  <a:lnTo>
                    <a:pt x="3520101" y="198072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03896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29942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55988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9723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00245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5983581"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716935" y="32328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26321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433443" y="449332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63796" y="452209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036973"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3657"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25206" y="47008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546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546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026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50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21775" y="607315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Guyana</a:t>
              </a:r>
            </a:p>
          </p:txBody>
        </p:sp>
        <p:sp>
          <p:nvSpPr>
            <p:cNvPr id="136" name="tx136"/>
            <p:cNvSpPr/>
            <p:nvPr/>
          </p:nvSpPr>
          <p:spPr>
            <a:xfrm>
              <a:off x="70697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3215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Guyana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111377"/>
            </a:xfrm>
            <a:custGeom>
              <a:avLst/>
              <a:pathLst>
                <a:path w="1578741" h="111377">
                  <a:moveTo>
                    <a:pt x="0" y="74251"/>
                  </a:moveTo>
                  <a:lnTo>
                    <a:pt x="65780" y="49500"/>
                  </a:lnTo>
                  <a:lnTo>
                    <a:pt x="131561" y="99001"/>
                  </a:lnTo>
                  <a:lnTo>
                    <a:pt x="197342" y="49500"/>
                  </a:lnTo>
                  <a:lnTo>
                    <a:pt x="263123" y="61876"/>
                  </a:lnTo>
                  <a:lnTo>
                    <a:pt x="328904" y="37125"/>
                  </a:lnTo>
                  <a:lnTo>
                    <a:pt x="394685" y="37125"/>
                  </a:lnTo>
                  <a:lnTo>
                    <a:pt x="460466" y="24750"/>
                  </a:lnTo>
                  <a:lnTo>
                    <a:pt x="526247" y="37125"/>
                  </a:lnTo>
                  <a:lnTo>
                    <a:pt x="592028" y="12375"/>
                  </a:lnTo>
                  <a:lnTo>
                    <a:pt x="657808" y="12375"/>
                  </a:lnTo>
                  <a:lnTo>
                    <a:pt x="723589" y="24750"/>
                  </a:lnTo>
                  <a:lnTo>
                    <a:pt x="789370" y="12375"/>
                  </a:lnTo>
                  <a:lnTo>
                    <a:pt x="855151" y="12375"/>
                  </a:lnTo>
                  <a:lnTo>
                    <a:pt x="920932" y="0"/>
                  </a:lnTo>
                  <a:lnTo>
                    <a:pt x="986713" y="0"/>
                  </a:lnTo>
                  <a:lnTo>
                    <a:pt x="1052494" y="49500"/>
                  </a:lnTo>
                  <a:lnTo>
                    <a:pt x="1118275" y="24750"/>
                  </a:lnTo>
                  <a:lnTo>
                    <a:pt x="1184056" y="0"/>
                  </a:lnTo>
                  <a:lnTo>
                    <a:pt x="1249836" y="0"/>
                  </a:lnTo>
                  <a:lnTo>
                    <a:pt x="1315617" y="61876"/>
                  </a:lnTo>
                  <a:lnTo>
                    <a:pt x="1381398" y="111377"/>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24" name="tx24"/>
            <p:cNvSpPr/>
            <p:nvPr/>
          </p:nvSpPr>
          <p:spPr>
            <a:xfrm>
              <a:off x="833163"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2596391"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18066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2443792"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160877"/>
            </a:xfrm>
            <a:custGeom>
              <a:avLst/>
              <a:pathLst>
                <a:path w="1578741" h="160877">
                  <a:moveTo>
                    <a:pt x="0" y="160877"/>
                  </a:moveTo>
                  <a:lnTo>
                    <a:pt x="65780" y="86626"/>
                  </a:lnTo>
                  <a:lnTo>
                    <a:pt x="131561" y="74251"/>
                  </a:lnTo>
                  <a:lnTo>
                    <a:pt x="197342" y="123752"/>
                  </a:lnTo>
                  <a:lnTo>
                    <a:pt x="263123" y="136127"/>
                  </a:lnTo>
                  <a:lnTo>
                    <a:pt x="328904" y="86626"/>
                  </a:lnTo>
                  <a:lnTo>
                    <a:pt x="394685" y="111377"/>
                  </a:lnTo>
                  <a:lnTo>
                    <a:pt x="460466" y="37125"/>
                  </a:lnTo>
                  <a:lnTo>
                    <a:pt x="526247" y="49500"/>
                  </a:lnTo>
                  <a:lnTo>
                    <a:pt x="592028" y="24750"/>
                  </a:lnTo>
                  <a:lnTo>
                    <a:pt x="657808" y="49500"/>
                  </a:lnTo>
                  <a:lnTo>
                    <a:pt x="723589" y="12375"/>
                  </a:lnTo>
                  <a:lnTo>
                    <a:pt x="789370" y="0"/>
                  </a:lnTo>
                  <a:lnTo>
                    <a:pt x="855151" y="0"/>
                  </a:lnTo>
                  <a:lnTo>
                    <a:pt x="920932" y="0"/>
                  </a:lnTo>
                  <a:lnTo>
                    <a:pt x="986713" y="0"/>
                  </a:lnTo>
                  <a:lnTo>
                    <a:pt x="1052494" y="0"/>
                  </a:lnTo>
                  <a:lnTo>
                    <a:pt x="1118275" y="0"/>
                  </a:lnTo>
                  <a:lnTo>
                    <a:pt x="1184056" y="12375"/>
                  </a:lnTo>
                  <a:lnTo>
                    <a:pt x="1249836" y="12375"/>
                  </a:lnTo>
                  <a:lnTo>
                    <a:pt x="1315617" y="12375"/>
                  </a:lnTo>
                  <a:lnTo>
                    <a:pt x="1381398" y="49500"/>
                  </a:lnTo>
                  <a:lnTo>
                    <a:pt x="1447179" y="24750"/>
                  </a:lnTo>
                  <a:lnTo>
                    <a:pt x="1512960" y="12375"/>
                  </a:lnTo>
                  <a:lnTo>
                    <a:pt x="1578741" y="0"/>
                  </a:lnTo>
                </a:path>
              </a:pathLst>
            </a:custGeom>
            <a:ln w="27101" cap="flat">
              <a:solidFill>
                <a:srgbClr val="1CABE2">
                  <a:alpha val="100000"/>
                </a:srgbClr>
              </a:solidFill>
              <a:prstDash val="solid"/>
              <a:round/>
            </a:ln>
          </p:spPr>
          <p:txBody>
            <a:bodyPr/>
            <a:lstStyle/>
            <a:p/>
          </p:txBody>
        </p:sp>
        <p:sp>
          <p:nvSpPr>
            <p:cNvPr id="48" name="tx48"/>
            <p:cNvSpPr/>
            <p:nvPr/>
          </p:nvSpPr>
          <p:spPr>
            <a:xfrm>
              <a:off x="833163"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49" name="tx49"/>
            <p:cNvSpPr/>
            <p:nvPr/>
          </p:nvSpPr>
          <p:spPr>
            <a:xfrm>
              <a:off x="259639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180669"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2443792"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42902" y="4642979"/>
              <a:ext cx="920932" cy="742513"/>
            </a:xfrm>
            <a:custGeom>
              <a:avLst/>
              <a:pathLst>
                <a:path w="920932" h="742513">
                  <a:moveTo>
                    <a:pt x="0" y="742513"/>
                  </a:moveTo>
                  <a:lnTo>
                    <a:pt x="65780" y="272254"/>
                  </a:lnTo>
                  <a:lnTo>
                    <a:pt x="131561" y="99001"/>
                  </a:lnTo>
                  <a:lnTo>
                    <a:pt x="197342" y="61876"/>
                  </a:lnTo>
                  <a:lnTo>
                    <a:pt x="263123" y="49500"/>
                  </a:lnTo>
                  <a:lnTo>
                    <a:pt x="328904" y="37125"/>
                  </a:lnTo>
                  <a:lnTo>
                    <a:pt x="394685" y="37125"/>
                  </a:lnTo>
                  <a:lnTo>
                    <a:pt x="460466" y="24750"/>
                  </a:lnTo>
                  <a:lnTo>
                    <a:pt x="526247" y="99001"/>
                  </a:lnTo>
                  <a:lnTo>
                    <a:pt x="592028" y="0"/>
                  </a:lnTo>
                  <a:lnTo>
                    <a:pt x="657808" y="24750"/>
                  </a:lnTo>
                  <a:lnTo>
                    <a:pt x="723589" y="74251"/>
                  </a:lnTo>
                  <a:lnTo>
                    <a:pt x="789370" y="0"/>
                  </a:lnTo>
                  <a:lnTo>
                    <a:pt x="855151" y="0"/>
                  </a:lnTo>
                  <a:lnTo>
                    <a:pt x="920932" y="61876"/>
                  </a:lnTo>
                </a:path>
              </a:pathLst>
            </a:custGeom>
            <a:ln w="27101" cap="flat">
              <a:solidFill>
                <a:srgbClr val="1CABE2">
                  <a:alpha val="100000"/>
                </a:srgbClr>
              </a:solidFill>
              <a:prstDash val="solid"/>
              <a:round/>
            </a:ln>
          </p:spPr>
          <p:txBody>
            <a:bodyPr/>
            <a:lstStyle/>
            <a:p/>
          </p:txBody>
        </p:sp>
        <p:sp>
          <p:nvSpPr>
            <p:cNvPr id="72" name="tx72"/>
            <p:cNvSpPr/>
            <p:nvPr/>
          </p:nvSpPr>
          <p:spPr>
            <a:xfrm>
              <a:off x="1490972" y="52931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73" name="tx73"/>
            <p:cNvSpPr/>
            <p:nvPr/>
          </p:nvSpPr>
          <p:spPr>
            <a:xfrm>
              <a:off x="2596391"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180669"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2443792"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74251"/>
            </a:xfrm>
            <a:custGeom>
              <a:avLst/>
              <a:pathLst>
                <a:path w="1578741" h="74251">
                  <a:moveTo>
                    <a:pt x="0" y="24750"/>
                  </a:moveTo>
                  <a:lnTo>
                    <a:pt x="65780" y="12375"/>
                  </a:lnTo>
                  <a:lnTo>
                    <a:pt x="131561" y="37125"/>
                  </a:lnTo>
                  <a:lnTo>
                    <a:pt x="197342" y="74251"/>
                  </a:lnTo>
                  <a:lnTo>
                    <a:pt x="263123" y="24750"/>
                  </a:lnTo>
                  <a:lnTo>
                    <a:pt x="328904" y="74251"/>
                  </a:lnTo>
                  <a:lnTo>
                    <a:pt x="394685" y="49500"/>
                  </a:lnTo>
                  <a:lnTo>
                    <a:pt x="460466" y="37125"/>
                  </a:lnTo>
                  <a:lnTo>
                    <a:pt x="526247" y="61876"/>
                  </a:lnTo>
                  <a:lnTo>
                    <a:pt x="592028" y="0"/>
                  </a:lnTo>
                  <a:lnTo>
                    <a:pt x="657808" y="0"/>
                  </a:lnTo>
                  <a:lnTo>
                    <a:pt x="723589" y="24750"/>
                  </a:lnTo>
                  <a:lnTo>
                    <a:pt x="789370" y="0"/>
                  </a:lnTo>
                  <a:lnTo>
                    <a:pt x="855151" y="12375"/>
                  </a:lnTo>
                  <a:lnTo>
                    <a:pt x="920932" y="0"/>
                  </a:lnTo>
                  <a:lnTo>
                    <a:pt x="986713" y="37125"/>
                  </a:lnTo>
                  <a:lnTo>
                    <a:pt x="1052494" y="24750"/>
                  </a:lnTo>
                  <a:lnTo>
                    <a:pt x="1118275" y="24750"/>
                  </a:lnTo>
                  <a:lnTo>
                    <a:pt x="1184056" y="0"/>
                  </a:lnTo>
                  <a:lnTo>
                    <a:pt x="1249836" y="0"/>
                  </a:lnTo>
                  <a:lnTo>
                    <a:pt x="1315617" y="0"/>
                  </a:lnTo>
                  <a:lnTo>
                    <a:pt x="1381398" y="12375"/>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4692031"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427630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453943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146514" y="2861125"/>
              <a:ext cx="1512960" cy="445508"/>
            </a:xfrm>
            <a:custGeom>
              <a:avLst/>
              <a:pathLst>
                <a:path w="1512960" h="445508">
                  <a:moveTo>
                    <a:pt x="0" y="136127"/>
                  </a:moveTo>
                  <a:lnTo>
                    <a:pt x="65780" y="235129"/>
                  </a:lnTo>
                  <a:lnTo>
                    <a:pt x="131561" y="346506"/>
                  </a:lnTo>
                  <a:lnTo>
                    <a:pt x="197342" y="445508"/>
                  </a:lnTo>
                  <a:lnTo>
                    <a:pt x="263123" y="334131"/>
                  </a:lnTo>
                  <a:lnTo>
                    <a:pt x="328904" y="309380"/>
                  </a:lnTo>
                  <a:lnTo>
                    <a:pt x="394685" y="111377"/>
                  </a:lnTo>
                  <a:lnTo>
                    <a:pt x="460466" y="185628"/>
                  </a:lnTo>
                  <a:lnTo>
                    <a:pt x="526247" y="185628"/>
                  </a:lnTo>
                  <a:lnTo>
                    <a:pt x="592028" y="210378"/>
                  </a:lnTo>
                  <a:lnTo>
                    <a:pt x="657808" y="185628"/>
                  </a:lnTo>
                  <a:lnTo>
                    <a:pt x="723589" y="111377"/>
                  </a:lnTo>
                  <a:lnTo>
                    <a:pt x="789370" y="49500"/>
                  </a:lnTo>
                  <a:lnTo>
                    <a:pt x="855151" y="99001"/>
                  </a:lnTo>
                  <a:lnTo>
                    <a:pt x="920932" y="49500"/>
                  </a:lnTo>
                  <a:lnTo>
                    <a:pt x="986713" y="61876"/>
                  </a:lnTo>
                  <a:lnTo>
                    <a:pt x="1052494" y="74251"/>
                  </a:lnTo>
                  <a:lnTo>
                    <a:pt x="1118275" y="185628"/>
                  </a:lnTo>
                  <a:lnTo>
                    <a:pt x="1184056" y="86626"/>
                  </a:lnTo>
                  <a:lnTo>
                    <a:pt x="1249836" y="24750"/>
                  </a:lnTo>
                  <a:lnTo>
                    <a:pt x="1315617" y="198003"/>
                  </a:lnTo>
                  <a:lnTo>
                    <a:pt x="1381398" y="0"/>
                  </a:lnTo>
                  <a:lnTo>
                    <a:pt x="1447179" y="0"/>
                  </a:lnTo>
                  <a:lnTo>
                    <a:pt x="1512960" y="24750"/>
                  </a:lnTo>
                </a:path>
              </a:pathLst>
            </a:custGeom>
            <a:ln w="27101" cap="flat">
              <a:solidFill>
                <a:srgbClr val="1CABE2">
                  <a:alpha val="100000"/>
                </a:srgbClr>
              </a:solidFill>
              <a:prstDash val="solid"/>
              <a:round/>
            </a:ln>
          </p:spPr>
          <p:txBody>
            <a:bodyPr/>
            <a:lstStyle/>
            <a:p/>
          </p:txBody>
        </p:sp>
        <p:sp>
          <p:nvSpPr>
            <p:cNvPr id="120" name="tx120"/>
            <p:cNvSpPr/>
            <p:nvPr/>
          </p:nvSpPr>
          <p:spPr>
            <a:xfrm>
              <a:off x="2994584"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4692031"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4276309"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453943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642979"/>
              <a:ext cx="1578741" cy="198003"/>
            </a:xfrm>
            <a:custGeom>
              <a:avLst/>
              <a:pathLst>
                <a:path w="1578741" h="198003">
                  <a:moveTo>
                    <a:pt x="0" y="198003"/>
                  </a:moveTo>
                  <a:lnTo>
                    <a:pt x="65780" y="111377"/>
                  </a:lnTo>
                  <a:lnTo>
                    <a:pt x="131561" y="111377"/>
                  </a:lnTo>
                  <a:lnTo>
                    <a:pt x="197342" y="123752"/>
                  </a:lnTo>
                  <a:lnTo>
                    <a:pt x="263123" y="123752"/>
                  </a:lnTo>
                  <a:lnTo>
                    <a:pt x="328904" y="99001"/>
                  </a:lnTo>
                  <a:lnTo>
                    <a:pt x="394685" y="111377"/>
                  </a:lnTo>
                  <a:lnTo>
                    <a:pt x="460466" y="37125"/>
                  </a:lnTo>
                  <a:lnTo>
                    <a:pt x="526247" y="24750"/>
                  </a:lnTo>
                  <a:lnTo>
                    <a:pt x="592028" y="24750"/>
                  </a:lnTo>
                  <a:lnTo>
                    <a:pt x="657808" y="61876"/>
                  </a:lnTo>
                  <a:lnTo>
                    <a:pt x="723589" y="24750"/>
                  </a:lnTo>
                  <a:lnTo>
                    <a:pt x="789370" y="0"/>
                  </a:lnTo>
                  <a:lnTo>
                    <a:pt x="855151" y="0"/>
                  </a:lnTo>
                  <a:lnTo>
                    <a:pt x="920932" y="0"/>
                  </a:lnTo>
                  <a:lnTo>
                    <a:pt x="986713" y="0"/>
                  </a:lnTo>
                  <a:lnTo>
                    <a:pt x="1052494" y="0"/>
                  </a:lnTo>
                  <a:lnTo>
                    <a:pt x="1118275" y="0"/>
                  </a:lnTo>
                  <a:lnTo>
                    <a:pt x="1184056" y="37125"/>
                  </a:lnTo>
                  <a:lnTo>
                    <a:pt x="1249836" y="61876"/>
                  </a:lnTo>
                  <a:lnTo>
                    <a:pt x="1315617" y="49500"/>
                  </a:lnTo>
                  <a:lnTo>
                    <a:pt x="1381398" y="61876"/>
                  </a:lnTo>
                  <a:lnTo>
                    <a:pt x="1447179" y="37125"/>
                  </a:lnTo>
                  <a:lnTo>
                    <a:pt x="1512960" y="12375"/>
                  </a:lnTo>
                  <a:lnTo>
                    <a:pt x="1578741" y="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5" name="tx145"/>
            <p:cNvSpPr/>
            <p:nvPr/>
          </p:nvSpPr>
          <p:spPr>
            <a:xfrm>
              <a:off x="4692031"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4276309"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453943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79271"/>
              <a:ext cx="1578741" cy="173253"/>
            </a:xfrm>
            <a:custGeom>
              <a:avLst/>
              <a:pathLst>
                <a:path w="1578741" h="173253">
                  <a:moveTo>
                    <a:pt x="0" y="136127"/>
                  </a:moveTo>
                  <a:lnTo>
                    <a:pt x="65780" y="173253"/>
                  </a:lnTo>
                  <a:lnTo>
                    <a:pt x="131561" y="99001"/>
                  </a:lnTo>
                  <a:lnTo>
                    <a:pt x="197342" y="111377"/>
                  </a:lnTo>
                  <a:lnTo>
                    <a:pt x="263123" y="99001"/>
                  </a:lnTo>
                  <a:lnTo>
                    <a:pt x="328904" y="74251"/>
                  </a:lnTo>
                  <a:lnTo>
                    <a:pt x="394685" y="74251"/>
                  </a:lnTo>
                  <a:lnTo>
                    <a:pt x="460466" y="61876"/>
                  </a:lnTo>
                  <a:lnTo>
                    <a:pt x="526247" y="74251"/>
                  </a:lnTo>
                  <a:lnTo>
                    <a:pt x="592028" y="12375"/>
                  </a:lnTo>
                  <a:lnTo>
                    <a:pt x="657808" y="49500"/>
                  </a:lnTo>
                  <a:lnTo>
                    <a:pt x="723589" y="74251"/>
                  </a:lnTo>
                  <a:lnTo>
                    <a:pt x="789370" y="24750"/>
                  </a:lnTo>
                  <a:lnTo>
                    <a:pt x="855151" y="12375"/>
                  </a:lnTo>
                  <a:lnTo>
                    <a:pt x="920932" y="12375"/>
                  </a:lnTo>
                  <a:lnTo>
                    <a:pt x="986713" y="49500"/>
                  </a:lnTo>
                  <a:lnTo>
                    <a:pt x="1052494" y="24750"/>
                  </a:lnTo>
                  <a:lnTo>
                    <a:pt x="1118275" y="24750"/>
                  </a:lnTo>
                  <a:lnTo>
                    <a:pt x="1184056" y="49500"/>
                  </a:lnTo>
                  <a:lnTo>
                    <a:pt x="1249836" y="0"/>
                  </a:lnTo>
                  <a:lnTo>
                    <a:pt x="1315617" y="0"/>
                  </a:lnTo>
                  <a:lnTo>
                    <a:pt x="1381398" y="12375"/>
                  </a:lnTo>
                  <a:lnTo>
                    <a:pt x="1447179" y="12375"/>
                  </a:lnTo>
                  <a:lnTo>
                    <a:pt x="1512960" y="12375"/>
                  </a:lnTo>
                  <a:lnTo>
                    <a:pt x="1578741" y="12375"/>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9" name="tx169"/>
            <p:cNvSpPr/>
            <p:nvPr/>
          </p:nvSpPr>
          <p:spPr>
            <a:xfrm>
              <a:off x="6787671"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637195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663507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99963" y="2861125"/>
              <a:ext cx="855151" cy="606386"/>
            </a:xfrm>
            <a:custGeom>
              <a:avLst/>
              <a:pathLst>
                <a:path w="855151" h="606386">
                  <a:moveTo>
                    <a:pt x="0" y="606386"/>
                  </a:moveTo>
                  <a:lnTo>
                    <a:pt x="65780" y="111377"/>
                  </a:lnTo>
                  <a:lnTo>
                    <a:pt x="131561" y="37125"/>
                  </a:lnTo>
                  <a:lnTo>
                    <a:pt x="197342" y="24750"/>
                  </a:lnTo>
                  <a:lnTo>
                    <a:pt x="263123" y="61876"/>
                  </a:lnTo>
                  <a:lnTo>
                    <a:pt x="328904" y="86626"/>
                  </a:lnTo>
                  <a:lnTo>
                    <a:pt x="394685" y="24750"/>
                  </a:lnTo>
                  <a:lnTo>
                    <a:pt x="460466" y="99001"/>
                  </a:lnTo>
                  <a:lnTo>
                    <a:pt x="526247" y="12375"/>
                  </a:lnTo>
                  <a:lnTo>
                    <a:pt x="592028" y="123752"/>
                  </a:lnTo>
                  <a:lnTo>
                    <a:pt x="657808" y="0"/>
                  </a:lnTo>
                  <a:lnTo>
                    <a:pt x="723589" y="49500"/>
                  </a:lnTo>
                  <a:lnTo>
                    <a:pt x="789370" y="12375"/>
                  </a:lnTo>
                  <a:lnTo>
                    <a:pt x="855151" y="12375"/>
                  </a:lnTo>
                </a:path>
              </a:pathLst>
            </a:custGeom>
            <a:ln w="27101" cap="flat">
              <a:solidFill>
                <a:srgbClr val="1CABE2">
                  <a:alpha val="100000"/>
                </a:srgbClr>
              </a:solidFill>
              <a:prstDash val="solid"/>
              <a:round/>
            </a:ln>
          </p:spPr>
          <p:txBody>
            <a:bodyPr/>
            <a:lstStyle/>
            <a:p/>
          </p:txBody>
        </p:sp>
        <p:sp>
          <p:nvSpPr>
            <p:cNvPr id="192" name="tx192"/>
            <p:cNvSpPr/>
            <p:nvPr/>
          </p:nvSpPr>
          <p:spPr>
            <a:xfrm>
              <a:off x="5748033"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93" name="tx193"/>
            <p:cNvSpPr/>
            <p:nvPr/>
          </p:nvSpPr>
          <p:spPr>
            <a:xfrm>
              <a:off x="6787671"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4" name="tx194"/>
            <p:cNvSpPr/>
            <p:nvPr/>
          </p:nvSpPr>
          <p:spPr>
            <a:xfrm>
              <a:off x="637195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5" name="tx195"/>
            <p:cNvSpPr/>
            <p:nvPr/>
          </p:nvSpPr>
          <p:spPr>
            <a:xfrm>
              <a:off x="663507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079271"/>
              <a:ext cx="592028" cy="841515"/>
            </a:xfrm>
            <a:custGeom>
              <a:avLst/>
              <a:pathLst>
                <a:path w="592028" h="841515">
                  <a:moveTo>
                    <a:pt x="0" y="841515"/>
                  </a:moveTo>
                  <a:lnTo>
                    <a:pt x="65780" y="12375"/>
                  </a:lnTo>
                  <a:lnTo>
                    <a:pt x="131561" y="61876"/>
                  </a:lnTo>
                  <a:lnTo>
                    <a:pt x="197342" y="24750"/>
                  </a:lnTo>
                  <a:lnTo>
                    <a:pt x="263123" y="0"/>
                  </a:lnTo>
                  <a:lnTo>
                    <a:pt x="328904" y="0"/>
                  </a:lnTo>
                  <a:lnTo>
                    <a:pt x="394685" y="12375"/>
                  </a:lnTo>
                  <a:lnTo>
                    <a:pt x="460466" y="0"/>
                  </a:lnTo>
                  <a:lnTo>
                    <a:pt x="526247" y="0"/>
                  </a:lnTo>
                  <a:lnTo>
                    <a:pt x="592028" y="0"/>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8284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17" name="tx217"/>
            <p:cNvSpPr/>
            <p:nvPr/>
          </p:nvSpPr>
          <p:spPr>
            <a:xfrm>
              <a:off x="88833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8" name="tx218"/>
            <p:cNvSpPr/>
            <p:nvPr/>
          </p:nvSpPr>
          <p:spPr>
            <a:xfrm>
              <a:off x="84675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9" name="tx219"/>
            <p:cNvSpPr/>
            <p:nvPr/>
          </p:nvSpPr>
          <p:spPr>
            <a:xfrm>
              <a:off x="873071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61125"/>
              <a:ext cx="1578741" cy="247504"/>
            </a:xfrm>
            <a:custGeom>
              <a:avLst/>
              <a:pathLst>
                <a:path w="1578741" h="247504">
                  <a:moveTo>
                    <a:pt x="0" y="247504"/>
                  </a:moveTo>
                  <a:lnTo>
                    <a:pt x="65780" y="111377"/>
                  </a:lnTo>
                  <a:lnTo>
                    <a:pt x="131561" y="74251"/>
                  </a:lnTo>
                  <a:lnTo>
                    <a:pt x="197342" y="99001"/>
                  </a:lnTo>
                  <a:lnTo>
                    <a:pt x="263123" y="99001"/>
                  </a:lnTo>
                  <a:lnTo>
                    <a:pt x="328904" y="74251"/>
                  </a:lnTo>
                  <a:lnTo>
                    <a:pt x="394685" y="86626"/>
                  </a:lnTo>
                  <a:lnTo>
                    <a:pt x="460466" y="61876"/>
                  </a:lnTo>
                  <a:lnTo>
                    <a:pt x="526247" y="74251"/>
                  </a:lnTo>
                  <a:lnTo>
                    <a:pt x="592028" y="24750"/>
                  </a:lnTo>
                  <a:lnTo>
                    <a:pt x="657808" y="49500"/>
                  </a:lnTo>
                  <a:lnTo>
                    <a:pt x="723589" y="74251"/>
                  </a:lnTo>
                  <a:lnTo>
                    <a:pt x="789370" y="24750"/>
                  </a:lnTo>
                  <a:lnTo>
                    <a:pt x="855151" y="12375"/>
                  </a:lnTo>
                  <a:lnTo>
                    <a:pt x="920932" y="24750"/>
                  </a:lnTo>
                  <a:lnTo>
                    <a:pt x="986713" y="86626"/>
                  </a:lnTo>
                  <a:lnTo>
                    <a:pt x="1052494" y="61876"/>
                  </a:lnTo>
                  <a:lnTo>
                    <a:pt x="1118275" y="61876"/>
                  </a:lnTo>
                  <a:lnTo>
                    <a:pt x="1184056" y="61876"/>
                  </a:lnTo>
                  <a:lnTo>
                    <a:pt x="1249836" y="24750"/>
                  </a:lnTo>
                  <a:lnTo>
                    <a:pt x="1315617" y="99001"/>
                  </a:lnTo>
                  <a:lnTo>
                    <a:pt x="1381398" y="24750"/>
                  </a:lnTo>
                  <a:lnTo>
                    <a:pt x="1447179" y="24750"/>
                  </a:lnTo>
                  <a:lnTo>
                    <a:pt x="1512960" y="0"/>
                  </a:lnTo>
                  <a:lnTo>
                    <a:pt x="1578741" y="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41" name="tx241"/>
            <p:cNvSpPr/>
            <p:nvPr/>
          </p:nvSpPr>
          <p:spPr>
            <a:xfrm>
              <a:off x="88833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42" name="tx242"/>
            <p:cNvSpPr/>
            <p:nvPr/>
          </p:nvSpPr>
          <p:spPr>
            <a:xfrm>
              <a:off x="84675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43" name="tx243"/>
            <p:cNvSpPr/>
            <p:nvPr/>
          </p:nvSpPr>
          <p:spPr>
            <a:xfrm>
              <a:off x="873071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83106" y="398022"/>
              <a:ext cx="50696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Guyana,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(94%), followed by MCV2 (97%).
Compared to 2019, coverage of 4 vaccines remained constant (BCG, DTP1, IPV1 and PCV3), 2 vaccines decreased (DTP3 and ROTAC), and 4 vaccines increased (MCV1, MCV2, POL3 and YFV).
Compared to 2023, coverage of 6 vaccines remained constant (BCG, DTP1, DTP3, IPV1, PCV3 and POL3), 2 vaccines increased (MCV1 and YFV), and 2 vaccines decreased (MCV2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521945"/>
                  </a:moveTo>
                  <a:lnTo>
                    <a:pt x="270039" y="664294"/>
                  </a:lnTo>
                  <a:lnTo>
                    <a:pt x="540078" y="379596"/>
                  </a:lnTo>
                  <a:lnTo>
                    <a:pt x="810117" y="427046"/>
                  </a:lnTo>
                  <a:lnTo>
                    <a:pt x="1080157" y="379596"/>
                  </a:lnTo>
                  <a:lnTo>
                    <a:pt x="1350196" y="284697"/>
                  </a:lnTo>
                  <a:lnTo>
                    <a:pt x="1620235" y="284697"/>
                  </a:lnTo>
                  <a:lnTo>
                    <a:pt x="1890275" y="237248"/>
                  </a:lnTo>
                  <a:lnTo>
                    <a:pt x="2160314" y="284697"/>
                  </a:lnTo>
                  <a:lnTo>
                    <a:pt x="2430353" y="47449"/>
                  </a:lnTo>
                  <a:lnTo>
                    <a:pt x="2700393" y="189798"/>
                  </a:lnTo>
                  <a:lnTo>
                    <a:pt x="2970432" y="284697"/>
                  </a:lnTo>
                  <a:lnTo>
                    <a:pt x="3240471" y="94899"/>
                  </a:lnTo>
                  <a:lnTo>
                    <a:pt x="3510510" y="47449"/>
                  </a:lnTo>
                  <a:lnTo>
                    <a:pt x="3780550" y="47449"/>
                  </a:lnTo>
                  <a:lnTo>
                    <a:pt x="4050589" y="189798"/>
                  </a:lnTo>
                  <a:lnTo>
                    <a:pt x="4320628" y="94899"/>
                  </a:lnTo>
                  <a:lnTo>
                    <a:pt x="4590668" y="94899"/>
                  </a:lnTo>
                  <a:lnTo>
                    <a:pt x="4860707" y="189798"/>
                  </a:lnTo>
                  <a:lnTo>
                    <a:pt x="5130746" y="0"/>
                  </a:lnTo>
                  <a:lnTo>
                    <a:pt x="5400786" y="0"/>
                  </a:lnTo>
                  <a:lnTo>
                    <a:pt x="5670825" y="47449"/>
                  </a:lnTo>
                  <a:lnTo>
                    <a:pt x="5940864" y="47449"/>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405294" y="930799"/>
              <a:ext cx="6210904" cy="664294"/>
            </a:xfrm>
            <a:custGeom>
              <a:avLst/>
              <a:pathLst>
                <a:path w="6210904" h="664294">
                  <a:moveTo>
                    <a:pt x="0" y="664294"/>
                  </a:moveTo>
                  <a:lnTo>
                    <a:pt x="270039" y="379596"/>
                  </a:lnTo>
                  <a:lnTo>
                    <a:pt x="540078" y="427046"/>
                  </a:lnTo>
                  <a:lnTo>
                    <a:pt x="810117" y="379596"/>
                  </a:lnTo>
                  <a:lnTo>
                    <a:pt x="1080157" y="284697"/>
                  </a:lnTo>
                  <a:lnTo>
                    <a:pt x="1350196" y="284697"/>
                  </a:lnTo>
                  <a:lnTo>
                    <a:pt x="1620235" y="237248"/>
                  </a:lnTo>
                  <a:lnTo>
                    <a:pt x="1890275" y="284697"/>
                  </a:lnTo>
                  <a:lnTo>
                    <a:pt x="2160314" y="47449"/>
                  </a:lnTo>
                  <a:lnTo>
                    <a:pt x="2430353" y="189798"/>
                  </a:lnTo>
                  <a:lnTo>
                    <a:pt x="2700393" y="284697"/>
                  </a:lnTo>
                  <a:lnTo>
                    <a:pt x="2970432" y="94899"/>
                  </a:lnTo>
                  <a:lnTo>
                    <a:pt x="3240471" y="47449"/>
                  </a:lnTo>
                  <a:lnTo>
                    <a:pt x="3510510" y="47449"/>
                  </a:lnTo>
                  <a:lnTo>
                    <a:pt x="3780550" y="189798"/>
                  </a:lnTo>
                  <a:lnTo>
                    <a:pt x="4050589" y="94899"/>
                  </a:lnTo>
                  <a:lnTo>
                    <a:pt x="4320628" y="94899"/>
                  </a:lnTo>
                  <a:lnTo>
                    <a:pt x="4590668" y="189798"/>
                  </a:lnTo>
                  <a:lnTo>
                    <a:pt x="4860707" y="0"/>
                  </a:lnTo>
                  <a:lnTo>
                    <a:pt x="5130746" y="0"/>
                  </a:lnTo>
                  <a:lnTo>
                    <a:pt x="5400786" y="47449"/>
                  </a:lnTo>
                  <a:lnTo>
                    <a:pt x="5670825" y="47449"/>
                  </a:lnTo>
                  <a:lnTo>
                    <a:pt x="5940864" y="47449"/>
                  </a:lnTo>
                  <a:lnTo>
                    <a:pt x="6210904" y="47449"/>
                  </a:lnTo>
                </a:path>
              </a:pathLst>
            </a:custGeom>
            <a:ln w="27101" cap="flat">
              <a:solidFill>
                <a:srgbClr val="80BD41">
                  <a:alpha val="100000"/>
                </a:srgbClr>
              </a:solidFill>
              <a:prstDash val="solid"/>
              <a:round/>
            </a:ln>
          </p:spPr>
          <p:txBody>
            <a:bodyPr/>
            <a:lstStyle/>
            <a:p/>
          </p:txBody>
        </p:sp>
        <p:sp>
          <p:nvSpPr>
            <p:cNvPr id="39" name="pl39"/>
            <p:cNvSpPr/>
            <p:nvPr/>
          </p:nvSpPr>
          <p:spPr>
            <a:xfrm>
              <a:off x="1405294" y="930799"/>
              <a:ext cx="6210904" cy="664294"/>
            </a:xfrm>
            <a:custGeom>
              <a:avLst/>
              <a:pathLst>
                <a:path w="6210904" h="664294">
                  <a:moveTo>
                    <a:pt x="0" y="664294"/>
                  </a:moveTo>
                  <a:lnTo>
                    <a:pt x="270039" y="379596"/>
                  </a:lnTo>
                  <a:lnTo>
                    <a:pt x="540078" y="427046"/>
                  </a:lnTo>
                  <a:lnTo>
                    <a:pt x="810117" y="379596"/>
                  </a:lnTo>
                  <a:lnTo>
                    <a:pt x="1080157" y="284697"/>
                  </a:lnTo>
                  <a:lnTo>
                    <a:pt x="1350196" y="284697"/>
                  </a:lnTo>
                  <a:lnTo>
                    <a:pt x="1620235" y="237248"/>
                  </a:lnTo>
                  <a:lnTo>
                    <a:pt x="1890275" y="284697"/>
                  </a:lnTo>
                  <a:lnTo>
                    <a:pt x="2160314" y="47449"/>
                  </a:lnTo>
                  <a:lnTo>
                    <a:pt x="2430353" y="189798"/>
                  </a:lnTo>
                  <a:lnTo>
                    <a:pt x="2700393" y="284697"/>
                  </a:lnTo>
                  <a:lnTo>
                    <a:pt x="2970432" y="94899"/>
                  </a:lnTo>
                  <a:lnTo>
                    <a:pt x="3240471" y="47449"/>
                  </a:lnTo>
                  <a:lnTo>
                    <a:pt x="3510510" y="47449"/>
                  </a:lnTo>
                  <a:lnTo>
                    <a:pt x="3780550" y="189798"/>
                  </a:lnTo>
                  <a:lnTo>
                    <a:pt x="4050589" y="94899"/>
                  </a:lnTo>
                  <a:lnTo>
                    <a:pt x="4320628" y="94899"/>
                  </a:lnTo>
                  <a:lnTo>
                    <a:pt x="4590668" y="189798"/>
                  </a:lnTo>
                  <a:lnTo>
                    <a:pt x="4860707" y="0"/>
                  </a:lnTo>
                  <a:lnTo>
                    <a:pt x="5130746" y="0"/>
                  </a:lnTo>
                  <a:lnTo>
                    <a:pt x="5400786" y="47449"/>
                  </a:lnTo>
                  <a:lnTo>
                    <a:pt x="5670825" y="47449"/>
                  </a:lnTo>
                  <a:lnTo>
                    <a:pt x="5940864" y="47449"/>
                  </a:lnTo>
                  <a:lnTo>
                    <a:pt x="6210904" y="47449"/>
                  </a:lnTo>
                </a:path>
              </a:pathLst>
            </a:custGeom>
            <a:ln w="27101" cap="flat">
              <a:solidFill>
                <a:srgbClr val="EE00EE">
                  <a:alpha val="100000"/>
                </a:srgbClr>
              </a:solidFill>
              <a:prstDash val="solid"/>
              <a:round/>
            </a:ln>
          </p:spPr>
          <p:txBody>
            <a:bodyPr/>
            <a:lstStyle/>
            <a:p/>
          </p:txBody>
        </p:sp>
        <p:sp>
          <p:nvSpPr>
            <p:cNvPr id="40" name="pl40"/>
            <p:cNvSpPr/>
            <p:nvPr/>
          </p:nvSpPr>
          <p:spPr>
            <a:xfrm>
              <a:off x="4375727" y="2259388"/>
              <a:ext cx="3240471" cy="3321472"/>
            </a:xfrm>
            <a:custGeom>
              <a:avLst/>
              <a:pathLst>
                <a:path w="3240471" h="3321472">
                  <a:moveTo>
                    <a:pt x="0" y="3274023"/>
                  </a:moveTo>
                  <a:lnTo>
                    <a:pt x="270039" y="2941875"/>
                  </a:lnTo>
                  <a:lnTo>
                    <a:pt x="540078" y="3179123"/>
                  </a:lnTo>
                  <a:lnTo>
                    <a:pt x="810117" y="3226573"/>
                  </a:lnTo>
                  <a:lnTo>
                    <a:pt x="1080157" y="2941875"/>
                  </a:lnTo>
                  <a:lnTo>
                    <a:pt x="1350196" y="2752077"/>
                  </a:lnTo>
                  <a:lnTo>
                    <a:pt x="1620235" y="2657178"/>
                  </a:lnTo>
                  <a:lnTo>
                    <a:pt x="1890275" y="2704627"/>
                  </a:lnTo>
                  <a:lnTo>
                    <a:pt x="2160314" y="2325030"/>
                  </a:lnTo>
                  <a:lnTo>
                    <a:pt x="2430353" y="3321472"/>
                  </a:lnTo>
                  <a:lnTo>
                    <a:pt x="2700393" y="2846976"/>
                  </a:lnTo>
                  <a:lnTo>
                    <a:pt x="2970432" y="1470937"/>
                  </a:lnTo>
                  <a:lnTo>
                    <a:pt x="3240471"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226573"/>
            </a:xfrm>
            <a:custGeom>
              <a:avLst/>
              <a:pathLst>
                <a:path w="2430353" h="3226573">
                  <a:moveTo>
                    <a:pt x="0" y="3226573"/>
                  </a:moveTo>
                  <a:lnTo>
                    <a:pt x="270039" y="47449"/>
                  </a:lnTo>
                  <a:lnTo>
                    <a:pt x="540078" y="237248"/>
                  </a:lnTo>
                  <a:lnTo>
                    <a:pt x="810117" y="94899"/>
                  </a:lnTo>
                  <a:lnTo>
                    <a:pt x="1080157" y="0"/>
                  </a:lnTo>
                  <a:lnTo>
                    <a:pt x="1350196" y="0"/>
                  </a:lnTo>
                  <a:lnTo>
                    <a:pt x="1620235" y="47449"/>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16844"/>
            </a:xfrm>
            <a:custGeom>
              <a:avLst/>
              <a:pathLst>
                <a:path w="6480943" h="616844">
                  <a:moveTo>
                    <a:pt x="0" y="616844"/>
                  </a:moveTo>
                  <a:lnTo>
                    <a:pt x="270039" y="332147"/>
                  </a:lnTo>
                  <a:lnTo>
                    <a:pt x="540078" y="284697"/>
                  </a:lnTo>
                  <a:lnTo>
                    <a:pt x="810117" y="474496"/>
                  </a:lnTo>
                  <a:lnTo>
                    <a:pt x="1080157" y="521945"/>
                  </a:lnTo>
                  <a:lnTo>
                    <a:pt x="1350196" y="332147"/>
                  </a:lnTo>
                  <a:lnTo>
                    <a:pt x="1620235" y="427046"/>
                  </a:lnTo>
                  <a:lnTo>
                    <a:pt x="1890275" y="142348"/>
                  </a:lnTo>
                  <a:lnTo>
                    <a:pt x="2160314" y="189798"/>
                  </a:lnTo>
                  <a:lnTo>
                    <a:pt x="2430353" y="94899"/>
                  </a:lnTo>
                  <a:lnTo>
                    <a:pt x="2700393" y="189798"/>
                  </a:lnTo>
                  <a:lnTo>
                    <a:pt x="2970432" y="47449"/>
                  </a:lnTo>
                  <a:lnTo>
                    <a:pt x="3240471" y="0"/>
                  </a:lnTo>
                  <a:lnTo>
                    <a:pt x="3510510" y="0"/>
                  </a:lnTo>
                  <a:lnTo>
                    <a:pt x="3780550" y="0"/>
                  </a:lnTo>
                  <a:lnTo>
                    <a:pt x="4050589" y="0"/>
                  </a:lnTo>
                  <a:lnTo>
                    <a:pt x="4320628" y="0"/>
                  </a:lnTo>
                  <a:lnTo>
                    <a:pt x="4590668" y="0"/>
                  </a:lnTo>
                  <a:lnTo>
                    <a:pt x="4860707" y="47449"/>
                  </a:lnTo>
                  <a:lnTo>
                    <a:pt x="5130746" y="47449"/>
                  </a:lnTo>
                  <a:lnTo>
                    <a:pt x="5400786" y="47449"/>
                  </a:lnTo>
                  <a:lnTo>
                    <a:pt x="5670825" y="189798"/>
                  </a:lnTo>
                  <a:lnTo>
                    <a:pt x="5940864" y="94899"/>
                  </a:lnTo>
                  <a:lnTo>
                    <a:pt x="6210904" y="4744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1708186"/>
            </a:xfrm>
            <a:custGeom>
              <a:avLst/>
              <a:pathLst>
                <a:path w="6210904" h="1708186">
                  <a:moveTo>
                    <a:pt x="0" y="521945"/>
                  </a:moveTo>
                  <a:lnTo>
                    <a:pt x="270039" y="901542"/>
                  </a:lnTo>
                  <a:lnTo>
                    <a:pt x="540078" y="1328589"/>
                  </a:lnTo>
                  <a:lnTo>
                    <a:pt x="810117" y="1708186"/>
                  </a:lnTo>
                  <a:lnTo>
                    <a:pt x="1080157" y="1281139"/>
                  </a:lnTo>
                  <a:lnTo>
                    <a:pt x="1350196" y="1186240"/>
                  </a:lnTo>
                  <a:lnTo>
                    <a:pt x="1620235" y="427046"/>
                  </a:lnTo>
                  <a:lnTo>
                    <a:pt x="1890275" y="711744"/>
                  </a:lnTo>
                  <a:lnTo>
                    <a:pt x="2160314" y="711744"/>
                  </a:lnTo>
                  <a:lnTo>
                    <a:pt x="2430353" y="806643"/>
                  </a:lnTo>
                  <a:lnTo>
                    <a:pt x="2700393" y="711744"/>
                  </a:lnTo>
                  <a:lnTo>
                    <a:pt x="2970432" y="427046"/>
                  </a:lnTo>
                  <a:lnTo>
                    <a:pt x="3240471" y="189798"/>
                  </a:lnTo>
                  <a:lnTo>
                    <a:pt x="3510510" y="379596"/>
                  </a:lnTo>
                  <a:lnTo>
                    <a:pt x="3780550" y="189798"/>
                  </a:lnTo>
                  <a:lnTo>
                    <a:pt x="4050589" y="237248"/>
                  </a:lnTo>
                  <a:lnTo>
                    <a:pt x="4320628" y="284697"/>
                  </a:lnTo>
                  <a:lnTo>
                    <a:pt x="4590668" y="711744"/>
                  </a:lnTo>
                  <a:lnTo>
                    <a:pt x="4860707" y="332147"/>
                  </a:lnTo>
                  <a:lnTo>
                    <a:pt x="5130746" y="94899"/>
                  </a:lnTo>
                  <a:lnTo>
                    <a:pt x="5400786" y="759193"/>
                  </a:lnTo>
                  <a:lnTo>
                    <a:pt x="5670825" y="0"/>
                  </a:lnTo>
                  <a:lnTo>
                    <a:pt x="5940864" y="0"/>
                  </a:lnTo>
                  <a:lnTo>
                    <a:pt x="6210904" y="94899"/>
                  </a:lnTo>
                </a:path>
              </a:pathLst>
            </a:custGeom>
            <a:ln w="27101" cap="flat">
              <a:solidFill>
                <a:srgbClr val="FFC20E">
                  <a:alpha val="100000"/>
                </a:srgbClr>
              </a:solidFill>
              <a:prstDash val="solid"/>
              <a:round/>
            </a:ln>
          </p:spPr>
          <p:txBody>
            <a:bodyPr/>
            <a:lstStyle/>
            <a:p/>
          </p:txBody>
        </p:sp>
        <p:sp>
          <p:nvSpPr>
            <p:cNvPr id="44" name="pl44"/>
            <p:cNvSpPr/>
            <p:nvPr/>
          </p:nvSpPr>
          <p:spPr>
            <a:xfrm>
              <a:off x="4105687" y="930799"/>
              <a:ext cx="3510510" cy="2325030"/>
            </a:xfrm>
            <a:custGeom>
              <a:avLst/>
              <a:pathLst>
                <a:path w="3510510" h="2325030">
                  <a:moveTo>
                    <a:pt x="0" y="2325030"/>
                  </a:moveTo>
                  <a:lnTo>
                    <a:pt x="270039" y="427046"/>
                  </a:lnTo>
                  <a:lnTo>
                    <a:pt x="540078" y="142348"/>
                  </a:lnTo>
                  <a:lnTo>
                    <a:pt x="810117" y="94899"/>
                  </a:lnTo>
                  <a:lnTo>
                    <a:pt x="1080157" y="237248"/>
                  </a:lnTo>
                  <a:lnTo>
                    <a:pt x="1350196" y="332147"/>
                  </a:lnTo>
                  <a:lnTo>
                    <a:pt x="1620235" y="94899"/>
                  </a:lnTo>
                  <a:lnTo>
                    <a:pt x="1890275" y="379596"/>
                  </a:lnTo>
                  <a:lnTo>
                    <a:pt x="2160314" y="47449"/>
                  </a:lnTo>
                  <a:lnTo>
                    <a:pt x="2430353" y="474496"/>
                  </a:lnTo>
                  <a:lnTo>
                    <a:pt x="2700393" y="0"/>
                  </a:lnTo>
                  <a:lnTo>
                    <a:pt x="2970432" y="189798"/>
                  </a:lnTo>
                  <a:lnTo>
                    <a:pt x="3240471" y="47449"/>
                  </a:lnTo>
                  <a:lnTo>
                    <a:pt x="3510510"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48992"/>
            </a:xfrm>
            <a:custGeom>
              <a:avLst/>
              <a:pathLst>
                <a:path w="6480943" h="948992">
                  <a:moveTo>
                    <a:pt x="0" y="948992"/>
                  </a:moveTo>
                  <a:lnTo>
                    <a:pt x="270039" y="427046"/>
                  </a:lnTo>
                  <a:lnTo>
                    <a:pt x="540078" y="284697"/>
                  </a:lnTo>
                  <a:lnTo>
                    <a:pt x="810117" y="379596"/>
                  </a:lnTo>
                  <a:lnTo>
                    <a:pt x="1080157" y="379596"/>
                  </a:lnTo>
                  <a:lnTo>
                    <a:pt x="1350196" y="284697"/>
                  </a:lnTo>
                  <a:lnTo>
                    <a:pt x="1620235" y="332147"/>
                  </a:lnTo>
                  <a:lnTo>
                    <a:pt x="1890275" y="237248"/>
                  </a:lnTo>
                  <a:lnTo>
                    <a:pt x="2160314" y="284697"/>
                  </a:lnTo>
                  <a:lnTo>
                    <a:pt x="2430353" y="94899"/>
                  </a:lnTo>
                  <a:lnTo>
                    <a:pt x="2700393" y="189798"/>
                  </a:lnTo>
                  <a:lnTo>
                    <a:pt x="2970432" y="284697"/>
                  </a:lnTo>
                  <a:lnTo>
                    <a:pt x="3240471" y="94899"/>
                  </a:lnTo>
                  <a:lnTo>
                    <a:pt x="3510510" y="47449"/>
                  </a:lnTo>
                  <a:lnTo>
                    <a:pt x="3780550" y="94899"/>
                  </a:lnTo>
                  <a:lnTo>
                    <a:pt x="4050589" y="332147"/>
                  </a:lnTo>
                  <a:lnTo>
                    <a:pt x="4320628" y="237248"/>
                  </a:lnTo>
                  <a:lnTo>
                    <a:pt x="4590668" y="237248"/>
                  </a:lnTo>
                  <a:lnTo>
                    <a:pt x="4860707" y="237248"/>
                  </a:lnTo>
                  <a:lnTo>
                    <a:pt x="5130746" y="94899"/>
                  </a:lnTo>
                  <a:lnTo>
                    <a:pt x="5400786" y="379596"/>
                  </a:lnTo>
                  <a:lnTo>
                    <a:pt x="5670825" y="94899"/>
                  </a:lnTo>
                  <a:lnTo>
                    <a:pt x="5940864" y="94899"/>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3835648" y="930799"/>
              <a:ext cx="3780550" cy="2846976"/>
            </a:xfrm>
            <a:custGeom>
              <a:avLst/>
              <a:pathLst>
                <a:path w="3780550" h="2846976">
                  <a:moveTo>
                    <a:pt x="0" y="2846976"/>
                  </a:moveTo>
                  <a:lnTo>
                    <a:pt x="270039" y="1043891"/>
                  </a:lnTo>
                  <a:lnTo>
                    <a:pt x="540078" y="379596"/>
                  </a:lnTo>
                  <a:lnTo>
                    <a:pt x="810117" y="237248"/>
                  </a:lnTo>
                  <a:lnTo>
                    <a:pt x="1080157" y="189798"/>
                  </a:lnTo>
                  <a:lnTo>
                    <a:pt x="1350196" y="142348"/>
                  </a:lnTo>
                  <a:lnTo>
                    <a:pt x="1620235" y="142348"/>
                  </a:lnTo>
                  <a:lnTo>
                    <a:pt x="1890275" y="94899"/>
                  </a:lnTo>
                  <a:lnTo>
                    <a:pt x="2160314" y="379596"/>
                  </a:lnTo>
                  <a:lnTo>
                    <a:pt x="2430353" y="0"/>
                  </a:lnTo>
                  <a:lnTo>
                    <a:pt x="2700393" y="94899"/>
                  </a:lnTo>
                  <a:lnTo>
                    <a:pt x="2970432" y="284697"/>
                  </a:lnTo>
                  <a:lnTo>
                    <a:pt x="3240471" y="0"/>
                  </a:lnTo>
                  <a:lnTo>
                    <a:pt x="3510510" y="0"/>
                  </a:lnTo>
                  <a:lnTo>
                    <a:pt x="3780550" y="237248"/>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616844"/>
            </a:xfrm>
            <a:custGeom>
              <a:avLst/>
              <a:pathLst>
                <a:path w="6480943" h="616844">
                  <a:moveTo>
                    <a:pt x="0" y="616844"/>
                  </a:moveTo>
                  <a:lnTo>
                    <a:pt x="270039" y="332147"/>
                  </a:lnTo>
                  <a:lnTo>
                    <a:pt x="540078" y="284697"/>
                  </a:lnTo>
                  <a:lnTo>
                    <a:pt x="810117" y="474496"/>
                  </a:lnTo>
                  <a:lnTo>
                    <a:pt x="1080157" y="521945"/>
                  </a:lnTo>
                  <a:lnTo>
                    <a:pt x="1350196" y="332147"/>
                  </a:lnTo>
                  <a:lnTo>
                    <a:pt x="1620235" y="427046"/>
                  </a:lnTo>
                  <a:lnTo>
                    <a:pt x="1890275" y="142348"/>
                  </a:lnTo>
                  <a:lnTo>
                    <a:pt x="2160314" y="189798"/>
                  </a:lnTo>
                  <a:lnTo>
                    <a:pt x="2430353" y="94899"/>
                  </a:lnTo>
                  <a:lnTo>
                    <a:pt x="2700393" y="189798"/>
                  </a:lnTo>
                  <a:lnTo>
                    <a:pt x="2970432" y="47449"/>
                  </a:lnTo>
                  <a:lnTo>
                    <a:pt x="3240471" y="0"/>
                  </a:lnTo>
                  <a:lnTo>
                    <a:pt x="3510510" y="0"/>
                  </a:lnTo>
                  <a:lnTo>
                    <a:pt x="3780550" y="0"/>
                  </a:lnTo>
                  <a:lnTo>
                    <a:pt x="4050589" y="0"/>
                  </a:lnTo>
                  <a:lnTo>
                    <a:pt x="4320628" y="0"/>
                  </a:lnTo>
                  <a:lnTo>
                    <a:pt x="4590668" y="0"/>
                  </a:lnTo>
                  <a:lnTo>
                    <a:pt x="4860707" y="47449"/>
                  </a:lnTo>
                  <a:lnTo>
                    <a:pt x="5130746" y="47449"/>
                  </a:lnTo>
                  <a:lnTo>
                    <a:pt x="5400786" y="47449"/>
                  </a:lnTo>
                  <a:lnTo>
                    <a:pt x="5670825" y="189798"/>
                  </a:lnTo>
                  <a:lnTo>
                    <a:pt x="5940864" y="94899"/>
                  </a:lnTo>
                  <a:lnTo>
                    <a:pt x="6210904" y="47449"/>
                  </a:lnTo>
                  <a:lnTo>
                    <a:pt x="6480943" y="0"/>
                  </a:lnTo>
                </a:path>
              </a:pathLst>
            </a:custGeom>
            <a:ln w="27101" cap="flat">
              <a:solidFill>
                <a:srgbClr val="FB9A99">
                  <a:alpha val="100000"/>
                </a:srgbClr>
              </a:solidFill>
              <a:prstDash val="solid"/>
              <a:round/>
            </a:ln>
          </p:spPr>
          <p:txBody>
            <a:bodyPr/>
            <a:lstStyle/>
            <a:p/>
          </p:txBody>
        </p:sp>
        <p:sp>
          <p:nvSpPr>
            <p:cNvPr id="48" name="pl48"/>
            <p:cNvSpPr/>
            <p:nvPr/>
          </p:nvSpPr>
          <p:spPr>
            <a:xfrm>
              <a:off x="7630977" y="937400"/>
              <a:ext cx="794048" cy="354661"/>
            </a:xfrm>
            <a:custGeom>
              <a:avLst/>
              <a:pathLst>
                <a:path w="794048" h="354661">
                  <a:moveTo>
                    <a:pt x="794048" y="354661"/>
                  </a:moveTo>
                  <a:lnTo>
                    <a:pt x="0" y="0"/>
                  </a:lnTo>
                </a:path>
              </a:pathLst>
            </a:custGeom>
          </p:spPr>
          <p:txBody>
            <a:bodyPr/>
            <a:lstStyle/>
            <a:p/>
          </p:txBody>
        </p:sp>
        <p:sp>
          <p:nvSpPr>
            <p:cNvPr id="49" name="pl49"/>
            <p:cNvSpPr/>
            <p:nvPr/>
          </p:nvSpPr>
          <p:spPr>
            <a:xfrm>
              <a:off x="7633901" y="933283"/>
              <a:ext cx="724959" cy="101729"/>
            </a:xfrm>
            <a:custGeom>
              <a:avLst/>
              <a:pathLst>
                <a:path w="724959" h="101729">
                  <a:moveTo>
                    <a:pt x="724959" y="101729"/>
                  </a:moveTo>
                  <a:lnTo>
                    <a:pt x="0" y="0"/>
                  </a:lnTo>
                </a:path>
              </a:pathLst>
            </a:custGeom>
          </p:spPr>
          <p:txBody>
            <a:bodyPr/>
            <a:lstStyle/>
            <a:p/>
          </p:txBody>
        </p:sp>
        <p:sp>
          <p:nvSpPr>
            <p:cNvPr id="50" name="pl50"/>
            <p:cNvSpPr/>
            <p:nvPr/>
          </p:nvSpPr>
          <p:spPr>
            <a:xfrm>
              <a:off x="7633458" y="780078"/>
              <a:ext cx="725244" cy="147216"/>
            </a:xfrm>
            <a:custGeom>
              <a:avLst/>
              <a:pathLst>
                <a:path w="725244" h="147216">
                  <a:moveTo>
                    <a:pt x="725244" y="0"/>
                  </a:moveTo>
                  <a:lnTo>
                    <a:pt x="0" y="147216"/>
                  </a:lnTo>
                </a:path>
              </a:pathLst>
            </a:custGeom>
          </p:spPr>
          <p:txBody>
            <a:bodyPr/>
            <a:lstStyle/>
            <a:p/>
          </p:txBody>
        </p:sp>
        <p:sp>
          <p:nvSpPr>
            <p:cNvPr id="51" name="pl51"/>
            <p:cNvSpPr/>
            <p:nvPr/>
          </p:nvSpPr>
          <p:spPr>
            <a:xfrm>
              <a:off x="7626425" y="940201"/>
              <a:ext cx="666006" cy="612362"/>
            </a:xfrm>
            <a:custGeom>
              <a:avLst/>
              <a:pathLst>
                <a:path w="666006" h="612362">
                  <a:moveTo>
                    <a:pt x="666006" y="612362"/>
                  </a:moveTo>
                  <a:lnTo>
                    <a:pt x="0" y="0"/>
                  </a:lnTo>
                </a:path>
              </a:pathLst>
            </a:custGeom>
          </p:spPr>
          <p:txBody>
            <a:bodyPr/>
            <a:lstStyle/>
            <a:p/>
          </p:txBody>
        </p:sp>
        <p:sp>
          <p:nvSpPr>
            <p:cNvPr id="52" name="pl52"/>
            <p:cNvSpPr/>
            <p:nvPr/>
          </p:nvSpPr>
          <p:spPr>
            <a:xfrm>
              <a:off x="7625252" y="988113"/>
              <a:ext cx="757693" cy="825614"/>
            </a:xfrm>
            <a:custGeom>
              <a:avLst/>
              <a:pathLst>
                <a:path w="757693" h="825614">
                  <a:moveTo>
                    <a:pt x="757693" y="825614"/>
                  </a:moveTo>
                  <a:lnTo>
                    <a:pt x="0" y="0"/>
                  </a:lnTo>
                </a:path>
              </a:pathLst>
            </a:custGeom>
          </p:spPr>
          <p:txBody>
            <a:bodyPr/>
            <a:lstStyle/>
            <a:p/>
          </p:txBody>
        </p:sp>
        <p:sp>
          <p:nvSpPr>
            <p:cNvPr id="53" name="pl53"/>
            <p:cNvSpPr/>
            <p:nvPr/>
          </p:nvSpPr>
          <p:spPr>
            <a:xfrm>
              <a:off x="7621848" y="989066"/>
              <a:ext cx="706735" cy="1353205"/>
            </a:xfrm>
            <a:custGeom>
              <a:avLst/>
              <a:pathLst>
                <a:path w="706735" h="1353205">
                  <a:moveTo>
                    <a:pt x="706735" y="1353205"/>
                  </a:moveTo>
                  <a:lnTo>
                    <a:pt x="0" y="0"/>
                  </a:lnTo>
                </a:path>
              </a:pathLst>
            </a:custGeom>
          </p:spPr>
          <p:txBody>
            <a:bodyPr/>
            <a:lstStyle/>
            <a:p/>
          </p:txBody>
        </p:sp>
        <p:sp>
          <p:nvSpPr>
            <p:cNvPr id="54" name="pl54"/>
            <p:cNvSpPr/>
            <p:nvPr/>
          </p:nvSpPr>
          <p:spPr>
            <a:xfrm>
              <a:off x="7623632" y="988633"/>
              <a:ext cx="1097403" cy="1532945"/>
            </a:xfrm>
            <a:custGeom>
              <a:avLst/>
              <a:pathLst>
                <a:path w="1097403" h="1532945">
                  <a:moveTo>
                    <a:pt x="1097403" y="1532945"/>
                  </a:moveTo>
                  <a:lnTo>
                    <a:pt x="0" y="0"/>
                  </a:lnTo>
                </a:path>
              </a:pathLst>
            </a:custGeom>
          </p:spPr>
          <p:txBody>
            <a:bodyPr/>
            <a:lstStyle/>
            <a:p/>
          </p:txBody>
        </p:sp>
        <p:sp>
          <p:nvSpPr>
            <p:cNvPr id="55" name="pl55"/>
            <p:cNvSpPr/>
            <p:nvPr/>
          </p:nvSpPr>
          <p:spPr>
            <a:xfrm>
              <a:off x="7623626" y="988634"/>
              <a:ext cx="777316" cy="1086921"/>
            </a:xfrm>
            <a:custGeom>
              <a:avLst/>
              <a:pathLst>
                <a:path w="777316" h="1086921">
                  <a:moveTo>
                    <a:pt x="777316" y="1086921"/>
                  </a:moveTo>
                  <a:lnTo>
                    <a:pt x="0" y="0"/>
                  </a:lnTo>
                </a:path>
              </a:pathLst>
            </a:custGeom>
          </p:spPr>
          <p:txBody>
            <a:bodyPr/>
            <a:lstStyle/>
            <a:p/>
          </p:txBody>
        </p:sp>
        <p:sp>
          <p:nvSpPr>
            <p:cNvPr id="56" name="pl56"/>
            <p:cNvSpPr/>
            <p:nvPr/>
          </p:nvSpPr>
          <p:spPr>
            <a:xfrm>
              <a:off x="7622646" y="1036339"/>
              <a:ext cx="1059615" cy="1748693"/>
            </a:xfrm>
            <a:custGeom>
              <a:avLst/>
              <a:pathLst>
                <a:path w="1059615" h="1748693">
                  <a:moveTo>
                    <a:pt x="1059615" y="1748693"/>
                  </a:moveTo>
                  <a:lnTo>
                    <a:pt x="0" y="0"/>
                  </a:lnTo>
                </a:path>
              </a:pathLst>
            </a:custGeom>
          </p:spPr>
          <p:txBody>
            <a:bodyPr/>
            <a:lstStyle/>
            <a:p/>
          </p:txBody>
        </p:sp>
        <p:sp>
          <p:nvSpPr>
            <p:cNvPr id="57" name="pl57"/>
            <p:cNvSpPr/>
            <p:nvPr/>
          </p:nvSpPr>
          <p:spPr>
            <a:xfrm>
              <a:off x="7622273" y="1178774"/>
              <a:ext cx="1058081" cy="1868422"/>
            </a:xfrm>
            <a:custGeom>
              <a:avLst/>
              <a:pathLst>
                <a:path w="1058081" h="1868422">
                  <a:moveTo>
                    <a:pt x="1058081" y="1868422"/>
                  </a:moveTo>
                  <a:lnTo>
                    <a:pt x="0" y="0"/>
                  </a:lnTo>
                </a:path>
              </a:pathLst>
            </a:custGeom>
          </p:spPr>
          <p:txBody>
            <a:bodyPr/>
            <a:lstStyle/>
            <a:p/>
          </p:txBody>
        </p:sp>
        <p:sp>
          <p:nvSpPr>
            <p:cNvPr id="58" name="pl58"/>
            <p:cNvSpPr/>
            <p:nvPr/>
          </p:nvSpPr>
          <p:spPr>
            <a:xfrm>
              <a:off x="7623301" y="2269863"/>
              <a:ext cx="759643" cy="1120238"/>
            </a:xfrm>
            <a:custGeom>
              <a:avLst/>
              <a:pathLst>
                <a:path w="759643" h="1120238">
                  <a:moveTo>
                    <a:pt x="759643" y="1120238"/>
                  </a:moveTo>
                  <a:lnTo>
                    <a:pt x="0" y="0"/>
                  </a:lnTo>
                </a:path>
              </a:pathLst>
            </a:custGeom>
          </p:spPr>
          <p:txBody>
            <a:bodyPr/>
            <a:lstStyle/>
            <a:p/>
          </p:txBody>
        </p:sp>
        <p:sp>
          <p:nvSpPr>
            <p:cNvPr id="59" name="pg59"/>
            <p:cNvSpPr/>
            <p:nvPr/>
          </p:nvSpPr>
          <p:spPr>
            <a:xfrm>
              <a:off x="8356446" y="121368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25521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290281" y="9525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9940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3" name="pg63"/>
            <p:cNvSpPr/>
            <p:nvPr/>
          </p:nvSpPr>
          <p:spPr>
            <a:xfrm>
              <a:off x="8290122" y="69217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73371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65" name="pg65"/>
            <p:cNvSpPr/>
            <p:nvPr/>
          </p:nvSpPr>
          <p:spPr>
            <a:xfrm>
              <a:off x="8223851" y="14756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5172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7" name="pg67"/>
            <p:cNvSpPr/>
            <p:nvPr/>
          </p:nvSpPr>
          <p:spPr>
            <a:xfrm>
              <a:off x="8314365" y="17355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17770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9" name="pg69"/>
            <p:cNvSpPr/>
            <p:nvPr/>
          </p:nvSpPr>
          <p:spPr>
            <a:xfrm>
              <a:off x="8260004" y="226245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28530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71" name="pg71"/>
            <p:cNvSpPr/>
            <p:nvPr/>
          </p:nvSpPr>
          <p:spPr>
            <a:xfrm>
              <a:off x="8368515" y="252157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56311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73" name="pg73"/>
            <p:cNvSpPr/>
            <p:nvPr/>
          </p:nvSpPr>
          <p:spPr>
            <a:xfrm>
              <a:off x="8332362" y="199640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03794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98%</a:t>
              </a:r>
            </a:p>
          </p:txBody>
        </p:sp>
        <p:sp>
          <p:nvSpPr>
            <p:cNvPr id="75" name="pg75"/>
            <p:cNvSpPr/>
            <p:nvPr/>
          </p:nvSpPr>
          <p:spPr>
            <a:xfrm>
              <a:off x="8290281" y="27850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65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97%</a:t>
              </a:r>
            </a:p>
          </p:txBody>
        </p:sp>
        <p:sp>
          <p:nvSpPr>
            <p:cNvPr id="77" name="pg77"/>
            <p:cNvSpPr/>
            <p:nvPr/>
          </p:nvSpPr>
          <p:spPr>
            <a:xfrm>
              <a:off x="8284194" y="304719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8873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79" name="pg79"/>
            <p:cNvSpPr/>
            <p:nvPr/>
          </p:nvSpPr>
          <p:spPr>
            <a:xfrm>
              <a:off x="8314365" y="33108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24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54425" y="401416"/>
              <a:ext cx="29227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Guyana,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ROTAC had the lowest coverage of all vaccines (94%), followed by MCV2 (97%).
Coverage of 4 vaccines decreased (DTP3, HepB3, Hib3 and RotaC), 5 vaccines increased (HPVc, MCV1, MCV2, Polio3 and Rubella), and 2 vaccines were the same (IPV1 and PcV3) compared to respective coverage in 2019.
Coverage of 6 vaccines were the same (DTP3, HepB3, Hib3, IPV1, PcV3 and Polio3), 3 vaccines increased (HPVc, MCV1 and Rubella), and 2 vaccines decreased (MCV2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991164" y="855597"/>
              <a:ext cx="649947" cy="0"/>
            </a:xfrm>
            <a:custGeom>
              <a:avLst/>
              <a:pathLst>
                <a:path w="649947" h="0">
                  <a:moveTo>
                    <a:pt x="0" y="0"/>
                  </a:moveTo>
                  <a:lnTo>
                    <a:pt x="288865"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1181229"/>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1506861"/>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1832494"/>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4019262" y="2158126"/>
              <a:ext cx="4477417" cy="0"/>
            </a:xfrm>
            <a:custGeom>
              <a:avLst/>
              <a:pathLst>
                <a:path w="4477417" h="0">
                  <a:moveTo>
                    <a:pt x="0" y="0"/>
                  </a:moveTo>
                  <a:lnTo>
                    <a:pt x="1011029" y="0"/>
                  </a:lnTo>
                  <a:lnTo>
                    <a:pt x="1588760" y="0"/>
                  </a:lnTo>
                  <a:lnTo>
                    <a:pt x="1660977" y="0"/>
                  </a:lnTo>
                  <a:lnTo>
                    <a:pt x="3538603" y="0"/>
                  </a:lnTo>
                  <a:lnTo>
                    <a:pt x="4477417"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2483758"/>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2809390"/>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3135023"/>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1" name="pl31"/>
            <p:cNvSpPr/>
            <p:nvPr/>
          </p:nvSpPr>
          <p:spPr>
            <a:xfrm>
              <a:off x="7485650" y="3460655"/>
              <a:ext cx="1155462" cy="0"/>
            </a:xfrm>
            <a:custGeom>
              <a:avLst/>
              <a:pathLst>
                <a:path w="1155462" h="0">
                  <a:moveTo>
                    <a:pt x="0" y="0"/>
                  </a:moveTo>
                  <a:lnTo>
                    <a:pt x="649947" y="0"/>
                  </a:lnTo>
                  <a:lnTo>
                    <a:pt x="1011029" y="0"/>
                  </a:lnTo>
                  <a:lnTo>
                    <a:pt x="1011029" y="0"/>
                  </a:lnTo>
                  <a:lnTo>
                    <a:pt x="1155462"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3786287"/>
              <a:ext cx="722164" cy="0"/>
            </a:xfrm>
            <a:custGeom>
              <a:avLst/>
              <a:pathLst>
                <a:path w="722164" h="0">
                  <a:moveTo>
                    <a:pt x="0" y="0"/>
                  </a:moveTo>
                  <a:lnTo>
                    <a:pt x="433298" y="0"/>
                  </a:lnTo>
                  <a:lnTo>
                    <a:pt x="649947"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8063381" y="4111919"/>
              <a:ext cx="577731" cy="0"/>
            </a:xfrm>
            <a:custGeom>
              <a:avLst/>
              <a:pathLst>
                <a:path w="577731" h="0">
                  <a:moveTo>
                    <a:pt x="0" y="0"/>
                  </a:moveTo>
                  <a:lnTo>
                    <a:pt x="433298" y="0"/>
                  </a:lnTo>
                  <a:lnTo>
                    <a:pt x="433298"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8352246" y="4437552"/>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5" name="pl35"/>
            <p:cNvSpPr/>
            <p:nvPr/>
          </p:nvSpPr>
          <p:spPr>
            <a:xfrm>
              <a:off x="8207814" y="4763184"/>
              <a:ext cx="433298" cy="0"/>
            </a:xfrm>
            <a:custGeom>
              <a:avLst/>
              <a:pathLst>
                <a:path w="433298" h="0">
                  <a:moveTo>
                    <a:pt x="0" y="0"/>
                  </a:moveTo>
                  <a:lnTo>
                    <a:pt x="72216"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6" name="pl36"/>
            <p:cNvSpPr/>
            <p:nvPr/>
          </p:nvSpPr>
          <p:spPr>
            <a:xfrm>
              <a:off x="8280030" y="5088816"/>
              <a:ext cx="361082" cy="0"/>
            </a:xfrm>
            <a:custGeom>
              <a:avLst/>
              <a:pathLst>
                <a:path w="361082" h="0">
                  <a:moveTo>
                    <a:pt x="0" y="0"/>
                  </a:moveTo>
                  <a:lnTo>
                    <a:pt x="0" y="0"/>
                  </a:lnTo>
                  <a:lnTo>
                    <a:pt x="72216"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37" name="pt37"/>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01476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2579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67573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0352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4774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3661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63661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9217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63661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63661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27553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27553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34774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7553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41996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56439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863661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578344"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06128"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06128"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578344"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8506128"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506128"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3956494"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7495098"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8433912"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578344"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506128"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506128"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578344"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578344"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578344"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506128"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8506128"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578344"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8072830"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8578344"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8433912"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506128"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506128"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506128"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43391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8578344"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578344"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506128"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8506128"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578344"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578344"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8578344"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217262"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217262"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8506128"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8578344"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150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Guyana,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remained the same in 2024 (99%) compared to 2023, and was the same as in 2019. In 2019-2024, DTP1 coverage was at it's lowest level in 2021 (98%).
In 2023, 3 vaccines had lower coverage than in 2019.
In 2024, 4 vaccines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442991"/>
              <a:ext cx="3213359" cy="2364447"/>
            </a:xfrm>
            <a:custGeom>
              <a:avLst/>
              <a:pathLst>
                <a:path w="3213359" h="2364447">
                  <a:moveTo>
                    <a:pt x="0" y="1953239"/>
                  </a:moveTo>
                  <a:lnTo>
                    <a:pt x="267779" y="1884704"/>
                  </a:lnTo>
                  <a:lnTo>
                    <a:pt x="535559" y="2295913"/>
                  </a:lnTo>
                  <a:lnTo>
                    <a:pt x="803339" y="2364447"/>
                  </a:lnTo>
                  <a:lnTo>
                    <a:pt x="1071119" y="1918972"/>
                  </a:lnTo>
                  <a:lnTo>
                    <a:pt x="1338899" y="1370694"/>
                  </a:lnTo>
                  <a:lnTo>
                    <a:pt x="1606679" y="1336427"/>
                  </a:lnTo>
                  <a:lnTo>
                    <a:pt x="1874459" y="1165090"/>
                  </a:lnTo>
                  <a:lnTo>
                    <a:pt x="2142239" y="1165090"/>
                  </a:lnTo>
                  <a:lnTo>
                    <a:pt x="2410019" y="2364447"/>
                  </a:lnTo>
                  <a:lnTo>
                    <a:pt x="2677799" y="1884704"/>
                  </a:lnTo>
                  <a:lnTo>
                    <a:pt x="2945579" y="1062288"/>
                  </a:lnTo>
                  <a:lnTo>
                    <a:pt x="3213359" y="0"/>
                  </a:lnTo>
                </a:path>
              </a:pathLst>
            </a:custGeom>
            <a:ln w="29811" cap="flat">
              <a:solidFill>
                <a:srgbClr val="FF0000">
                  <a:alpha val="100000"/>
                </a:srgbClr>
              </a:solidFill>
              <a:prstDash val="solid"/>
              <a:round/>
            </a:ln>
          </p:spPr>
          <p:txBody>
            <a:bodyPr/>
            <a:lstStyle/>
            <a:p/>
          </p:txBody>
        </p:sp>
        <p:sp>
          <p:nvSpPr>
            <p:cNvPr id="31" name="pl31"/>
            <p:cNvSpPr/>
            <p:nvPr/>
          </p:nvSpPr>
          <p:spPr>
            <a:xfrm>
              <a:off x="1212426" y="2442991"/>
              <a:ext cx="3213359" cy="2398715"/>
            </a:xfrm>
            <a:custGeom>
              <a:avLst/>
              <a:pathLst>
                <a:path w="3213359" h="2398715">
                  <a:moveTo>
                    <a:pt x="0" y="2364447"/>
                  </a:moveTo>
                  <a:lnTo>
                    <a:pt x="267779" y="2124576"/>
                  </a:lnTo>
                  <a:lnTo>
                    <a:pt x="535559" y="2295913"/>
                  </a:lnTo>
                  <a:lnTo>
                    <a:pt x="803339" y="2330180"/>
                  </a:lnTo>
                  <a:lnTo>
                    <a:pt x="1071119" y="2124576"/>
                  </a:lnTo>
                  <a:lnTo>
                    <a:pt x="1338899" y="1987506"/>
                  </a:lnTo>
                  <a:lnTo>
                    <a:pt x="1606679" y="1918972"/>
                  </a:lnTo>
                  <a:lnTo>
                    <a:pt x="1874459" y="1953239"/>
                  </a:lnTo>
                  <a:lnTo>
                    <a:pt x="2142239" y="1679100"/>
                  </a:lnTo>
                  <a:lnTo>
                    <a:pt x="2410019" y="2398715"/>
                  </a:lnTo>
                  <a:lnTo>
                    <a:pt x="2677799" y="2056041"/>
                  </a:lnTo>
                  <a:lnTo>
                    <a:pt x="2945579" y="1062288"/>
                  </a:lnTo>
                  <a:lnTo>
                    <a:pt x="3213359" y="0"/>
                  </a:lnTo>
                </a:path>
              </a:pathLst>
            </a:custGeom>
            <a:ln w="29811" cap="flat">
              <a:solidFill>
                <a:srgbClr val="0058AB">
                  <a:alpha val="100000"/>
                </a:srgbClr>
              </a:solidFill>
              <a:prstDash val="solid"/>
              <a:round/>
            </a:ln>
          </p:spPr>
          <p:txBody>
            <a:bodyPr/>
            <a:lstStyle/>
            <a:p/>
          </p:txBody>
        </p:sp>
        <p:sp>
          <p:nvSpPr>
            <p:cNvPr id="32" name="pt32"/>
            <p:cNvSpPr/>
            <p:nvPr/>
          </p:nvSpPr>
          <p:spPr>
            <a:xfrm>
              <a:off x="1187600" y="43714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9" name="tx59"/>
            <p:cNvSpPr/>
            <p:nvPr/>
          </p:nvSpPr>
          <p:spPr>
            <a:xfrm>
              <a:off x="1480206"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0" name="tx60"/>
            <p:cNvSpPr/>
            <p:nvPr/>
          </p:nvSpPr>
          <p:spPr>
            <a:xfrm>
              <a:off x="1747986"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1" name="tx61"/>
            <p:cNvSpPr/>
            <p:nvPr/>
          </p:nvSpPr>
          <p:spPr>
            <a:xfrm>
              <a:off x="201576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2" name="tx62"/>
            <p:cNvSpPr/>
            <p:nvPr/>
          </p:nvSpPr>
          <p:spPr>
            <a:xfrm>
              <a:off x="2283545"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3" name="tx63"/>
            <p:cNvSpPr/>
            <p:nvPr/>
          </p:nvSpPr>
          <p:spPr>
            <a:xfrm>
              <a:off x="255132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4" name="tx64"/>
            <p:cNvSpPr/>
            <p:nvPr/>
          </p:nvSpPr>
          <p:spPr>
            <a:xfrm>
              <a:off x="2819105"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65" name="tx65"/>
            <p:cNvSpPr/>
            <p:nvPr/>
          </p:nvSpPr>
          <p:spPr>
            <a:xfrm>
              <a:off x="3086885"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6" name="tx66"/>
            <p:cNvSpPr/>
            <p:nvPr/>
          </p:nvSpPr>
          <p:spPr>
            <a:xfrm>
              <a:off x="3354665"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67" name="tx67"/>
            <p:cNvSpPr/>
            <p:nvPr/>
          </p:nvSpPr>
          <p:spPr>
            <a:xfrm>
              <a:off x="362244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8" name="tx68"/>
            <p:cNvSpPr/>
            <p:nvPr/>
          </p:nvSpPr>
          <p:spPr>
            <a:xfrm>
              <a:off x="389022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9" name="tx69"/>
            <p:cNvSpPr/>
            <p:nvPr/>
          </p:nvSpPr>
          <p:spPr>
            <a:xfrm>
              <a:off x="415800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0" name="tx70"/>
            <p:cNvSpPr/>
            <p:nvPr/>
          </p:nvSpPr>
          <p:spPr>
            <a:xfrm>
              <a:off x="442578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1" name="tx71"/>
            <p:cNvSpPr/>
            <p:nvPr/>
          </p:nvSpPr>
          <p:spPr>
            <a:xfrm>
              <a:off x="1212426" y="422522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72" name="tx72"/>
            <p:cNvSpPr/>
            <p:nvPr/>
          </p:nvSpPr>
          <p:spPr>
            <a:xfrm>
              <a:off x="1480206"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3" name="tx73"/>
            <p:cNvSpPr/>
            <p:nvPr/>
          </p:nvSpPr>
          <p:spPr>
            <a:xfrm>
              <a:off x="1747986"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4" name="tx74"/>
            <p:cNvSpPr/>
            <p:nvPr/>
          </p:nvSpPr>
          <p:spPr>
            <a:xfrm>
              <a:off x="201576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5" name="tx75"/>
            <p:cNvSpPr/>
            <p:nvPr/>
          </p:nvSpPr>
          <p:spPr>
            <a:xfrm>
              <a:off x="228354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76" name="tx76"/>
            <p:cNvSpPr/>
            <p:nvPr/>
          </p:nvSpPr>
          <p:spPr>
            <a:xfrm>
              <a:off x="2551325"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77" name="tx77"/>
            <p:cNvSpPr/>
            <p:nvPr/>
          </p:nvSpPr>
          <p:spPr>
            <a:xfrm>
              <a:off x="2819105"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78" name="tx78"/>
            <p:cNvSpPr/>
            <p:nvPr/>
          </p:nvSpPr>
          <p:spPr>
            <a:xfrm>
              <a:off x="3086885"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9" name="tx79"/>
            <p:cNvSpPr/>
            <p:nvPr/>
          </p:nvSpPr>
          <p:spPr>
            <a:xfrm>
              <a:off x="3354665"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0" name="tx80"/>
            <p:cNvSpPr/>
            <p:nvPr/>
          </p:nvSpPr>
          <p:spPr>
            <a:xfrm>
              <a:off x="362244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81" name="tx81"/>
            <p:cNvSpPr/>
            <p:nvPr/>
          </p:nvSpPr>
          <p:spPr>
            <a:xfrm>
              <a:off x="389022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82" name="tx82"/>
            <p:cNvSpPr/>
            <p:nvPr/>
          </p:nvSpPr>
          <p:spPr>
            <a:xfrm>
              <a:off x="4158005"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3" name="tx83"/>
            <p:cNvSpPr/>
            <p:nvPr/>
          </p:nvSpPr>
          <p:spPr>
            <a:xfrm>
              <a:off x="442578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4" name="pl8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pl85"/>
            <p:cNvSpPr/>
            <p:nvPr/>
          </p:nvSpPr>
          <p:spPr>
            <a:xfrm>
              <a:off x="41580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6" name="tx86"/>
            <p:cNvSpPr/>
            <p:nvPr/>
          </p:nvSpPr>
          <p:spPr>
            <a:xfrm>
              <a:off x="38778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7" name="tx87"/>
            <p:cNvSpPr/>
            <p:nvPr/>
          </p:nvSpPr>
          <p:spPr>
            <a:xfrm>
              <a:off x="37632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8" name="rc8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9" name="pl8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54058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413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4769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5480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0836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6191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280285" y="3745151"/>
              <a:ext cx="1338899" cy="1096555"/>
            </a:xfrm>
            <a:custGeom>
              <a:avLst/>
              <a:pathLst>
                <a:path w="1338899" h="1096555">
                  <a:moveTo>
                    <a:pt x="0" y="0"/>
                  </a:moveTo>
                  <a:lnTo>
                    <a:pt x="267779" y="102802"/>
                  </a:lnTo>
                  <a:lnTo>
                    <a:pt x="535559" y="1096555"/>
                  </a:lnTo>
                  <a:lnTo>
                    <a:pt x="803339" y="993753"/>
                  </a:lnTo>
                  <a:lnTo>
                    <a:pt x="1071119" y="959486"/>
                  </a:lnTo>
                  <a:lnTo>
                    <a:pt x="1338899" y="0"/>
                  </a:lnTo>
                </a:path>
              </a:pathLst>
            </a:custGeom>
            <a:ln w="29811" cap="flat">
              <a:solidFill>
                <a:srgbClr val="FF0000">
                  <a:alpha val="100000"/>
                </a:srgbClr>
              </a:solidFill>
              <a:prstDash val="solid"/>
              <a:round/>
            </a:ln>
          </p:spPr>
          <p:txBody>
            <a:bodyPr/>
            <a:lstStyle/>
            <a:p/>
          </p:txBody>
        </p:sp>
        <p:sp>
          <p:nvSpPr>
            <p:cNvPr id="116" name="pl116"/>
            <p:cNvSpPr/>
            <p:nvPr/>
          </p:nvSpPr>
          <p:spPr>
            <a:xfrm>
              <a:off x="7280285" y="3745151"/>
              <a:ext cx="1338899" cy="1096555"/>
            </a:xfrm>
            <a:custGeom>
              <a:avLst/>
              <a:pathLst>
                <a:path w="1338899" h="1096555">
                  <a:moveTo>
                    <a:pt x="0" y="925218"/>
                  </a:moveTo>
                  <a:lnTo>
                    <a:pt x="267779" y="171336"/>
                  </a:lnTo>
                  <a:lnTo>
                    <a:pt x="535559" y="1062288"/>
                  </a:lnTo>
                  <a:lnTo>
                    <a:pt x="803339" y="1096555"/>
                  </a:lnTo>
                  <a:lnTo>
                    <a:pt x="1071119" y="959486"/>
                  </a:lnTo>
                  <a:lnTo>
                    <a:pt x="1338899" y="0"/>
                  </a:lnTo>
                </a:path>
              </a:pathLst>
            </a:custGeom>
            <a:ln w="29811" cap="flat">
              <a:solidFill>
                <a:srgbClr val="0058AB">
                  <a:alpha val="100000"/>
                </a:srgbClr>
              </a:solidFill>
              <a:prstDash val="solid"/>
              <a:round/>
            </a:ln>
          </p:spPr>
          <p:txBody>
            <a:bodyPr/>
            <a:lstStyle/>
            <a:p/>
          </p:txBody>
        </p:sp>
        <p:sp>
          <p:nvSpPr>
            <p:cNvPr id="117" name="pt117"/>
            <p:cNvSpPr/>
            <p:nvPr/>
          </p:nvSpPr>
          <p:spPr>
            <a:xfrm>
              <a:off x="7255459" y="37203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7523239"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7791019"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8058799"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8326579"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8594359" y="37203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7255459"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7523239"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779101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05879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8326579"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8594359"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tx129"/>
            <p:cNvSpPr/>
            <p:nvPr/>
          </p:nvSpPr>
          <p:spPr>
            <a:xfrm>
              <a:off x="7280285"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30" name="tx130"/>
            <p:cNvSpPr/>
            <p:nvPr/>
          </p:nvSpPr>
          <p:spPr>
            <a:xfrm>
              <a:off x="7548065"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131" name="tx131"/>
            <p:cNvSpPr/>
            <p:nvPr/>
          </p:nvSpPr>
          <p:spPr>
            <a:xfrm>
              <a:off x="781584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32" name="tx132"/>
            <p:cNvSpPr/>
            <p:nvPr/>
          </p:nvSpPr>
          <p:spPr>
            <a:xfrm>
              <a:off x="808362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33" name="tx133"/>
            <p:cNvSpPr/>
            <p:nvPr/>
          </p:nvSpPr>
          <p:spPr>
            <a:xfrm>
              <a:off x="8351405"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34" name="tx134"/>
            <p:cNvSpPr/>
            <p:nvPr/>
          </p:nvSpPr>
          <p:spPr>
            <a:xfrm>
              <a:off x="8619185"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135" name="tx135"/>
            <p:cNvSpPr/>
            <p:nvPr/>
          </p:nvSpPr>
          <p:spPr>
            <a:xfrm>
              <a:off x="7280285" y="357288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136" name="tx136"/>
            <p:cNvSpPr/>
            <p:nvPr/>
          </p:nvSpPr>
          <p:spPr>
            <a:xfrm>
              <a:off x="7548065"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37" name="tx137"/>
            <p:cNvSpPr/>
            <p:nvPr/>
          </p:nvSpPr>
          <p:spPr>
            <a:xfrm>
              <a:off x="7815845"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138" name="tx138"/>
            <p:cNvSpPr/>
            <p:nvPr/>
          </p:nvSpPr>
          <p:spPr>
            <a:xfrm>
              <a:off x="8083625"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139" name="tx139"/>
            <p:cNvSpPr/>
            <p:nvPr/>
          </p:nvSpPr>
          <p:spPr>
            <a:xfrm>
              <a:off x="8351405"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140" name="tx140"/>
            <p:cNvSpPr/>
            <p:nvPr/>
          </p:nvSpPr>
          <p:spPr>
            <a:xfrm>
              <a:off x="8619185" y="357288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141" name="pl141"/>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2" name="pl142"/>
            <p:cNvSpPr/>
            <p:nvPr/>
          </p:nvSpPr>
          <p:spPr>
            <a:xfrm>
              <a:off x="83514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43" name="tx143"/>
            <p:cNvSpPr/>
            <p:nvPr/>
          </p:nvSpPr>
          <p:spPr>
            <a:xfrm>
              <a:off x="8071208"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44" name="tx144"/>
            <p:cNvSpPr/>
            <p:nvPr/>
          </p:nvSpPr>
          <p:spPr>
            <a:xfrm>
              <a:off x="79566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45" name="rc14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6" name="tx14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7" name="tx14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8" name="tx148"/>
            <p:cNvSpPr/>
            <p:nvPr/>
          </p:nvSpPr>
          <p:spPr>
            <a:xfrm rot="-5400000">
              <a:off x="10844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9" name="tx149"/>
            <p:cNvSpPr/>
            <p:nvPr/>
          </p:nvSpPr>
          <p:spPr>
            <a:xfrm rot="-5400000">
              <a:off x="13521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0" name="tx150"/>
            <p:cNvSpPr/>
            <p:nvPr/>
          </p:nvSpPr>
          <p:spPr>
            <a:xfrm rot="-5400000">
              <a:off x="16199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1" name="tx151"/>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21555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3" name="tx153"/>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4" name="tx154"/>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5" name="tx155"/>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32266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34944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37622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40299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42977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52778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2" name="tx162"/>
            <p:cNvSpPr/>
            <p:nvPr/>
          </p:nvSpPr>
          <p:spPr>
            <a:xfrm rot="-5400000">
              <a:off x="55455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3" name="tx163"/>
            <p:cNvSpPr/>
            <p:nvPr/>
          </p:nvSpPr>
          <p:spPr>
            <a:xfrm rot="-5400000">
              <a:off x="58133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4" name="tx164"/>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5" name="tx165"/>
            <p:cNvSpPr/>
            <p:nvPr/>
          </p:nvSpPr>
          <p:spPr>
            <a:xfrm rot="-5400000">
              <a:off x="63489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6" name="tx166"/>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7" name="tx167"/>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8" name="tx168"/>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9" name="tx169"/>
            <p:cNvSpPr/>
            <p:nvPr/>
          </p:nvSpPr>
          <p:spPr>
            <a:xfrm rot="-5400000">
              <a:off x="74200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0" name="tx170"/>
            <p:cNvSpPr/>
            <p:nvPr/>
          </p:nvSpPr>
          <p:spPr>
            <a:xfrm rot="-5400000">
              <a:off x="76878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1" name="tx171"/>
            <p:cNvSpPr/>
            <p:nvPr/>
          </p:nvSpPr>
          <p:spPr>
            <a:xfrm rot="-5400000">
              <a:off x="79556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2" name="tx172"/>
            <p:cNvSpPr/>
            <p:nvPr/>
          </p:nvSpPr>
          <p:spPr>
            <a:xfrm rot="-5400000">
              <a:off x="82233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3" name="tx173"/>
            <p:cNvSpPr/>
            <p:nvPr/>
          </p:nvSpPr>
          <p:spPr>
            <a:xfrm rot="-5400000">
              <a:off x="84911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4" name="tx17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 name="tx17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6" name="tx17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7" name="tx17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8" name="tx17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9" name="tx17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0" name="tx18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1" name="pl18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2" name="pl18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3" name="tx18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4" name="tx18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5" name="tx185"/>
            <p:cNvSpPr/>
            <p:nvPr/>
          </p:nvSpPr>
          <p:spPr>
            <a:xfrm>
              <a:off x="757200" y="398022"/>
              <a:ext cx="5395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Guyana, 2012-2024</a:t>
              </a:r>
            </a:p>
          </p:txBody>
        </p:sp>
        <p:sp>
          <p:nvSpPr>
            <p:cNvPr id="186" name="tx18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Guyana was 2012.
In 2024, first dose (HPV1) programme coverage among girls was 71% and last dose (HPVc) programme coverage was 71%.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60735"/>
            </a:xfrm>
            <a:custGeom>
              <a:avLst/>
              <a:pathLst>
                <a:path w="6444618" h="560735">
                  <a:moveTo>
                    <a:pt x="0" y="440577"/>
                  </a:moveTo>
                  <a:lnTo>
                    <a:pt x="268525" y="560735"/>
                  </a:lnTo>
                  <a:lnTo>
                    <a:pt x="537051" y="320420"/>
                  </a:lnTo>
                  <a:lnTo>
                    <a:pt x="805577" y="360472"/>
                  </a:lnTo>
                  <a:lnTo>
                    <a:pt x="1074103" y="320420"/>
                  </a:lnTo>
                  <a:lnTo>
                    <a:pt x="1342628" y="240315"/>
                  </a:lnTo>
                  <a:lnTo>
                    <a:pt x="1611154" y="240315"/>
                  </a:lnTo>
                  <a:lnTo>
                    <a:pt x="1879680" y="200262"/>
                  </a:lnTo>
                  <a:lnTo>
                    <a:pt x="2148206" y="240315"/>
                  </a:lnTo>
                  <a:lnTo>
                    <a:pt x="2416732" y="40052"/>
                  </a:lnTo>
                  <a:lnTo>
                    <a:pt x="2685257" y="160210"/>
                  </a:lnTo>
                  <a:lnTo>
                    <a:pt x="2953783" y="240315"/>
                  </a:lnTo>
                  <a:lnTo>
                    <a:pt x="3222309" y="80105"/>
                  </a:lnTo>
                  <a:lnTo>
                    <a:pt x="3490835" y="40052"/>
                  </a:lnTo>
                  <a:lnTo>
                    <a:pt x="3759360" y="40052"/>
                  </a:lnTo>
                  <a:lnTo>
                    <a:pt x="4027886" y="160210"/>
                  </a:lnTo>
                  <a:lnTo>
                    <a:pt x="4296412" y="80105"/>
                  </a:lnTo>
                  <a:lnTo>
                    <a:pt x="4564938" y="80105"/>
                  </a:lnTo>
                  <a:lnTo>
                    <a:pt x="4833464" y="160210"/>
                  </a:lnTo>
                  <a:lnTo>
                    <a:pt x="5101989" y="0"/>
                  </a:lnTo>
                  <a:lnTo>
                    <a:pt x="5370515" y="0"/>
                  </a:lnTo>
                  <a:lnTo>
                    <a:pt x="5639041" y="40052"/>
                  </a:lnTo>
                  <a:lnTo>
                    <a:pt x="5907567" y="40052"/>
                  </a:lnTo>
                  <a:lnTo>
                    <a:pt x="6176092" y="40052"/>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1441890"/>
            </a:xfrm>
            <a:custGeom>
              <a:avLst/>
              <a:pathLst>
                <a:path w="6176092" h="1441890">
                  <a:moveTo>
                    <a:pt x="0" y="440577"/>
                  </a:moveTo>
                  <a:lnTo>
                    <a:pt x="268525" y="760997"/>
                  </a:lnTo>
                  <a:lnTo>
                    <a:pt x="537051" y="1121470"/>
                  </a:lnTo>
                  <a:lnTo>
                    <a:pt x="805577" y="1441890"/>
                  </a:lnTo>
                  <a:lnTo>
                    <a:pt x="1074103" y="1081417"/>
                  </a:lnTo>
                  <a:lnTo>
                    <a:pt x="1342628" y="1001312"/>
                  </a:lnTo>
                  <a:lnTo>
                    <a:pt x="1611154" y="360472"/>
                  </a:lnTo>
                  <a:lnTo>
                    <a:pt x="1879680" y="600787"/>
                  </a:lnTo>
                  <a:lnTo>
                    <a:pt x="2148206" y="600787"/>
                  </a:lnTo>
                  <a:lnTo>
                    <a:pt x="2416732" y="680892"/>
                  </a:lnTo>
                  <a:lnTo>
                    <a:pt x="2685257" y="600787"/>
                  </a:lnTo>
                  <a:lnTo>
                    <a:pt x="2953783" y="360472"/>
                  </a:lnTo>
                  <a:lnTo>
                    <a:pt x="3222309" y="160210"/>
                  </a:lnTo>
                  <a:lnTo>
                    <a:pt x="3490835" y="320420"/>
                  </a:lnTo>
                  <a:lnTo>
                    <a:pt x="3759360" y="160210"/>
                  </a:lnTo>
                  <a:lnTo>
                    <a:pt x="4027886" y="200262"/>
                  </a:lnTo>
                  <a:lnTo>
                    <a:pt x="4296412" y="240315"/>
                  </a:lnTo>
                  <a:lnTo>
                    <a:pt x="4564938" y="600787"/>
                  </a:lnTo>
                  <a:lnTo>
                    <a:pt x="4833464" y="280367"/>
                  </a:lnTo>
                  <a:lnTo>
                    <a:pt x="5101989" y="80105"/>
                  </a:lnTo>
                  <a:lnTo>
                    <a:pt x="5370515" y="640840"/>
                  </a:lnTo>
                  <a:lnTo>
                    <a:pt x="5639041" y="0"/>
                  </a:lnTo>
                  <a:lnTo>
                    <a:pt x="5907567" y="0"/>
                  </a:lnTo>
                  <a:lnTo>
                    <a:pt x="6176092" y="80105"/>
                  </a:lnTo>
                </a:path>
              </a:pathLst>
            </a:custGeom>
            <a:ln w="27101" cap="flat">
              <a:solidFill>
                <a:srgbClr val="7CAE00">
                  <a:alpha val="100000"/>
                </a:srgbClr>
              </a:solidFill>
              <a:prstDash val="solid"/>
              <a:round/>
            </a:ln>
          </p:spPr>
          <p:txBody>
            <a:bodyPr/>
            <a:lstStyle/>
            <a:p/>
          </p:txBody>
        </p:sp>
        <p:sp>
          <p:nvSpPr>
            <p:cNvPr id="28" name="pl28"/>
            <p:cNvSpPr/>
            <p:nvPr/>
          </p:nvSpPr>
          <p:spPr>
            <a:xfrm>
              <a:off x="4402062" y="1081584"/>
              <a:ext cx="3490835" cy="1962573"/>
            </a:xfrm>
            <a:custGeom>
              <a:avLst/>
              <a:pathLst>
                <a:path w="3490835" h="1962573">
                  <a:moveTo>
                    <a:pt x="0" y="1962573"/>
                  </a:moveTo>
                  <a:lnTo>
                    <a:pt x="268525" y="360472"/>
                  </a:lnTo>
                  <a:lnTo>
                    <a:pt x="537051" y="120157"/>
                  </a:lnTo>
                  <a:lnTo>
                    <a:pt x="805577" y="80105"/>
                  </a:lnTo>
                  <a:lnTo>
                    <a:pt x="1074103" y="200262"/>
                  </a:lnTo>
                  <a:lnTo>
                    <a:pt x="1342628" y="280367"/>
                  </a:lnTo>
                  <a:lnTo>
                    <a:pt x="1611154" y="80105"/>
                  </a:lnTo>
                  <a:lnTo>
                    <a:pt x="1879680" y="320420"/>
                  </a:lnTo>
                  <a:lnTo>
                    <a:pt x="2148206" y="40052"/>
                  </a:lnTo>
                  <a:lnTo>
                    <a:pt x="2416732" y="400525"/>
                  </a:lnTo>
                  <a:lnTo>
                    <a:pt x="2685257" y="0"/>
                  </a:lnTo>
                  <a:lnTo>
                    <a:pt x="2953783" y="160210"/>
                  </a:lnTo>
                  <a:lnTo>
                    <a:pt x="3222309" y="40052"/>
                  </a:lnTo>
                  <a:lnTo>
                    <a:pt x="3490835" y="40052"/>
                  </a:lnTo>
                </a:path>
              </a:pathLst>
            </a:custGeom>
            <a:ln w="27101" cap="flat">
              <a:solidFill>
                <a:srgbClr val="00BFC4">
                  <a:alpha val="100000"/>
                </a:srgbClr>
              </a:solidFill>
              <a:prstDash val="solid"/>
              <a:round/>
            </a:ln>
          </p:spPr>
          <p:txBody>
            <a:bodyPr/>
            <a:lstStyle/>
            <a:p/>
          </p:txBody>
        </p:sp>
        <p:sp>
          <p:nvSpPr>
            <p:cNvPr id="29" name="pl29"/>
            <p:cNvSpPr/>
            <p:nvPr/>
          </p:nvSpPr>
          <p:spPr>
            <a:xfrm>
              <a:off x="4670588" y="2203054"/>
              <a:ext cx="3222309" cy="2803676"/>
            </a:xfrm>
            <a:custGeom>
              <a:avLst/>
              <a:pathLst>
                <a:path w="3222309" h="2803676">
                  <a:moveTo>
                    <a:pt x="0" y="2763623"/>
                  </a:moveTo>
                  <a:lnTo>
                    <a:pt x="268525" y="2483255"/>
                  </a:lnTo>
                  <a:lnTo>
                    <a:pt x="537051" y="2683518"/>
                  </a:lnTo>
                  <a:lnTo>
                    <a:pt x="805577" y="2723571"/>
                  </a:lnTo>
                  <a:lnTo>
                    <a:pt x="1074103" y="2483255"/>
                  </a:lnTo>
                  <a:lnTo>
                    <a:pt x="1342628" y="2323045"/>
                  </a:lnTo>
                  <a:lnTo>
                    <a:pt x="1611154" y="2242940"/>
                  </a:lnTo>
                  <a:lnTo>
                    <a:pt x="1879680" y="2282993"/>
                  </a:lnTo>
                  <a:lnTo>
                    <a:pt x="2148206" y="1962573"/>
                  </a:lnTo>
                  <a:lnTo>
                    <a:pt x="2416732" y="2803676"/>
                  </a:lnTo>
                  <a:lnTo>
                    <a:pt x="2685257" y="2403150"/>
                  </a:lnTo>
                  <a:lnTo>
                    <a:pt x="2953783" y="1241627"/>
                  </a:lnTo>
                  <a:lnTo>
                    <a:pt x="3222309"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233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83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646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837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30057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49283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792" y="1127776"/>
              <a:ext cx="253630" cy="104540"/>
            </a:xfrm>
            <a:custGeom>
              <a:avLst/>
              <a:pathLst>
                <a:path w="253630" h="104540">
                  <a:moveTo>
                    <a:pt x="253630" y="104540"/>
                  </a:moveTo>
                  <a:lnTo>
                    <a:pt x="0" y="0"/>
                  </a:lnTo>
                </a:path>
              </a:pathLst>
            </a:custGeom>
          </p:spPr>
          <p:txBody>
            <a:bodyPr/>
            <a:lstStyle/>
            <a:p/>
          </p:txBody>
        </p:sp>
        <p:sp>
          <p:nvSpPr>
            <p:cNvPr id="40" name="pl40"/>
            <p:cNvSpPr/>
            <p:nvPr/>
          </p:nvSpPr>
          <p:spPr>
            <a:xfrm>
              <a:off x="7907413" y="1003395"/>
              <a:ext cx="254009" cy="111849"/>
            </a:xfrm>
            <a:custGeom>
              <a:avLst/>
              <a:pathLst>
                <a:path w="254009" h="111849">
                  <a:moveTo>
                    <a:pt x="254009" y="0"/>
                  </a:moveTo>
                  <a:lnTo>
                    <a:pt x="0" y="111849"/>
                  </a:lnTo>
                </a:path>
              </a:pathLst>
            </a:custGeom>
          </p:spPr>
          <p:txBody>
            <a:bodyPr/>
            <a:lstStyle/>
            <a:p/>
          </p:txBody>
        </p:sp>
        <p:sp>
          <p:nvSpPr>
            <p:cNvPr id="41" name="pl41"/>
            <p:cNvSpPr/>
            <p:nvPr/>
          </p:nvSpPr>
          <p:spPr>
            <a:xfrm>
              <a:off x="7900129" y="1170952"/>
              <a:ext cx="261293" cy="334676"/>
            </a:xfrm>
            <a:custGeom>
              <a:avLst/>
              <a:pathLst>
                <a:path w="261293" h="334676">
                  <a:moveTo>
                    <a:pt x="261293" y="334676"/>
                  </a:moveTo>
                  <a:lnTo>
                    <a:pt x="0" y="0"/>
                  </a:lnTo>
                </a:path>
              </a:pathLst>
            </a:custGeom>
          </p:spPr>
          <p:txBody>
            <a:bodyPr/>
            <a:lstStyle/>
            <a:p/>
          </p:txBody>
        </p:sp>
        <p:sp>
          <p:nvSpPr>
            <p:cNvPr id="42" name="pl42"/>
            <p:cNvSpPr/>
            <p:nvPr/>
          </p:nvSpPr>
          <p:spPr>
            <a:xfrm>
              <a:off x="7911730" y="2203054"/>
              <a:ext cx="249692" cy="2"/>
            </a:xfrm>
            <a:custGeom>
              <a:avLst/>
              <a:pathLst>
                <a:path w="249692" h="2">
                  <a:moveTo>
                    <a:pt x="249692" y="2"/>
                  </a:moveTo>
                  <a:lnTo>
                    <a:pt x="0" y="0"/>
                  </a:lnTo>
                </a:path>
              </a:pathLst>
            </a:custGeom>
          </p:spPr>
          <p:txBody>
            <a:bodyPr/>
            <a:lstStyle/>
            <a:p/>
          </p:txBody>
        </p:sp>
        <p:sp>
          <p:nvSpPr>
            <p:cNvPr id="43" name="pg43"/>
            <p:cNvSpPr/>
            <p:nvPr/>
          </p:nvSpPr>
          <p:spPr>
            <a:xfrm>
              <a:off x="8092843" y="11627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36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5" name="pg45"/>
            <p:cNvSpPr/>
            <p:nvPr/>
          </p:nvSpPr>
          <p:spPr>
            <a:xfrm>
              <a:off x="8092843" y="89011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3095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98%</a:t>
              </a:r>
            </a:p>
          </p:txBody>
        </p:sp>
        <p:sp>
          <p:nvSpPr>
            <p:cNvPr id="47" name="pg47"/>
            <p:cNvSpPr/>
            <p:nvPr/>
          </p:nvSpPr>
          <p:spPr>
            <a:xfrm>
              <a:off x="8092843" y="14339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47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49" name="pg49"/>
            <p:cNvSpPr/>
            <p:nvPr/>
          </p:nvSpPr>
          <p:spPr>
            <a:xfrm>
              <a:off x="8092843" y="21120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152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51" name="pg51"/>
            <p:cNvSpPr/>
            <p:nvPr/>
          </p:nvSpPr>
          <p:spPr>
            <a:xfrm>
              <a:off x="1152028" y="14301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748" y="14739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3" name="pg53"/>
            <p:cNvSpPr/>
            <p:nvPr/>
          </p:nvSpPr>
          <p:spPr>
            <a:xfrm>
              <a:off x="1782005" y="14320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7725" y="147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5" name="pg55"/>
            <p:cNvSpPr/>
            <p:nvPr/>
          </p:nvSpPr>
          <p:spPr>
            <a:xfrm>
              <a:off x="4465058" y="285743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0778" y="29012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50</a:t>
              </a:r>
            </a:p>
          </p:txBody>
        </p:sp>
        <p:sp>
          <p:nvSpPr>
            <p:cNvPr id="57" name="pg57"/>
            <p:cNvSpPr/>
            <p:nvPr/>
          </p:nvSpPr>
          <p:spPr>
            <a:xfrm>
              <a:off x="4734867" y="479727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780587" y="4842623"/>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31213" y="579074"/>
              <a:ext cx="36158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Guyana,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Guyana has all 4 of the  SDG vaccines.
In 2024, Guyana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98% between 2023 and 2024.
• There were there were approximately the same number of zero-dose children in 2024. This leaves &lt;200 children without vaccination, vulnerable to vaccine-preventable diseases and a further &lt;200 with incomplete protection.
• Guyana accounted for &lt;0.1% of zero-dose children in Latin America and the Caribbean (LACR) and &lt;0.1% of zero-dose children globally.
• MCV1 coverage increased 1 percentage point from 98% in 2023 to 99% in 2024. There were &lt;200 children who missed out on the first measles vaccination.
• MCV2 coverage declined 2 percentage points from 99% in 2023 to 97% in 2024.
• Last dose coverage of HPV vaccination (HPVc) among girls increased from 40% to 71%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Guyana,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Guyana.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DAPMHHIV-502652578-1605250</_dlc_DocId>
    <_dlc_DocIdUrl xmlns="9e17fbd9-fb4c-4d20-9ec4-18aa77a91b0d">
      <Url>https://unicef.sharepoint.com/teams/DAPM-Health-HIV/_layouts/15/DocIdRedir.aspx?ID=DAPMHHIV-502652578-1605250</Url>
      <Description>DAPMHHIV-502652578-1605250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03e7647f-9bff-45cb-8a10-ebb3c7c38884</vt:lpwstr>
  </property>
  <property fmtid="{D5CDD505-2E9C-101B-9397-08002B2CF9AE}" pid="4" name="MediaServiceImageTags">
    <vt:lpwstr/>
  </property>
</Properties>
</file>