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1ea7f1cc97bcd2117cdb559b4ca7eddf4c2155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2 de las 15 (13%) vacunas del calendario alcanzaron una cobertura del 90% o más. La cobertura vacunal osciló entre el 48% y el 90%.
Desde 2001, se han realizado estimaciones para 10 nuevas vacunas. La IPV2 es la vacuna más reciente notificada (2021), que alcanzó una cobertura del 84% en 2024.
En 2024, Guatemala no informó de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18735"/>
            </a:xfrm>
            <a:custGeom>
              <a:avLst/>
              <a:pathLst>
                <a:path w="6444618" h="518735">
                  <a:moveTo>
                    <a:pt x="0" y="199513"/>
                  </a:moveTo>
                  <a:lnTo>
                    <a:pt x="268525" y="239416"/>
                  </a:lnTo>
                  <a:lnTo>
                    <a:pt x="537051" y="239416"/>
                  </a:lnTo>
                  <a:lnTo>
                    <a:pt x="805577" y="119708"/>
                  </a:lnTo>
                  <a:lnTo>
                    <a:pt x="1074103" y="39902"/>
                  </a:lnTo>
                  <a:lnTo>
                    <a:pt x="1342628" y="79805"/>
                  </a:lnTo>
                  <a:lnTo>
                    <a:pt x="1611154" y="159610"/>
                  </a:lnTo>
                  <a:lnTo>
                    <a:pt x="1879680" y="438929"/>
                  </a:lnTo>
                  <a:lnTo>
                    <a:pt x="2148206" y="0"/>
                  </a:lnTo>
                  <a:lnTo>
                    <a:pt x="2416732" y="159610"/>
                  </a:lnTo>
                  <a:lnTo>
                    <a:pt x="2685257" y="119708"/>
                  </a:lnTo>
                  <a:lnTo>
                    <a:pt x="2953783" y="199513"/>
                  </a:lnTo>
                  <a:lnTo>
                    <a:pt x="3222309" y="39902"/>
                  </a:lnTo>
                  <a:lnTo>
                    <a:pt x="3490835" y="39902"/>
                  </a:lnTo>
                  <a:lnTo>
                    <a:pt x="3759360" y="319221"/>
                  </a:lnTo>
                  <a:lnTo>
                    <a:pt x="4027886" y="0"/>
                  </a:lnTo>
                  <a:lnTo>
                    <a:pt x="4296412" y="0"/>
                  </a:lnTo>
                  <a:lnTo>
                    <a:pt x="4564938" y="39902"/>
                  </a:lnTo>
                  <a:lnTo>
                    <a:pt x="4833464" y="199513"/>
                  </a:lnTo>
                  <a:lnTo>
                    <a:pt x="5101989" y="119708"/>
                  </a:lnTo>
                  <a:lnTo>
                    <a:pt x="5370515" y="0"/>
                  </a:lnTo>
                  <a:lnTo>
                    <a:pt x="5639041" y="319221"/>
                  </a:lnTo>
                  <a:lnTo>
                    <a:pt x="5907567" y="199513"/>
                  </a:lnTo>
                  <a:lnTo>
                    <a:pt x="6176092" y="0"/>
                  </a:lnTo>
                  <a:lnTo>
                    <a:pt x="6444618" y="51873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1037470"/>
            </a:xfrm>
            <a:custGeom>
              <a:avLst/>
              <a:pathLst>
                <a:path w="6444618" h="1037470">
                  <a:moveTo>
                    <a:pt x="0" y="598540"/>
                  </a:moveTo>
                  <a:lnTo>
                    <a:pt x="268525" y="758151"/>
                  </a:lnTo>
                  <a:lnTo>
                    <a:pt x="537051" y="558638"/>
                  </a:lnTo>
                  <a:lnTo>
                    <a:pt x="805577" y="478832"/>
                  </a:lnTo>
                  <a:lnTo>
                    <a:pt x="1074103" y="359124"/>
                  </a:lnTo>
                  <a:lnTo>
                    <a:pt x="1342628" y="359124"/>
                  </a:lnTo>
                  <a:lnTo>
                    <a:pt x="1611154" y="279319"/>
                  </a:lnTo>
                  <a:lnTo>
                    <a:pt x="1879680" y="438929"/>
                  </a:lnTo>
                  <a:lnTo>
                    <a:pt x="2148206" y="39902"/>
                  </a:lnTo>
                  <a:lnTo>
                    <a:pt x="2416732" y="159610"/>
                  </a:lnTo>
                  <a:lnTo>
                    <a:pt x="2685257" y="79805"/>
                  </a:lnTo>
                  <a:lnTo>
                    <a:pt x="2953783" y="319221"/>
                  </a:lnTo>
                  <a:lnTo>
                    <a:pt x="3222309" y="0"/>
                  </a:lnTo>
                  <a:lnTo>
                    <a:pt x="3490835" y="0"/>
                  </a:lnTo>
                  <a:lnTo>
                    <a:pt x="3759360" y="877859"/>
                  </a:lnTo>
                  <a:lnTo>
                    <a:pt x="4027886" y="1037470"/>
                  </a:lnTo>
                  <a:lnTo>
                    <a:pt x="4296412" y="518735"/>
                  </a:lnTo>
                  <a:lnTo>
                    <a:pt x="4564938" y="199513"/>
                  </a:lnTo>
                  <a:lnTo>
                    <a:pt x="4833464" y="438929"/>
                  </a:lnTo>
                  <a:lnTo>
                    <a:pt x="5101989" y="319221"/>
                  </a:lnTo>
                  <a:lnTo>
                    <a:pt x="5370515" y="239416"/>
                  </a:lnTo>
                  <a:lnTo>
                    <a:pt x="5639041" y="638443"/>
                  </a:lnTo>
                  <a:lnTo>
                    <a:pt x="5907567" y="598540"/>
                  </a:lnTo>
                  <a:lnTo>
                    <a:pt x="6176092" y="319221"/>
                  </a:lnTo>
                  <a:lnTo>
                    <a:pt x="6444618" y="59854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117276"/>
            </a:xfrm>
            <a:custGeom>
              <a:avLst/>
              <a:pathLst>
                <a:path w="6444618" h="1117276">
                  <a:moveTo>
                    <a:pt x="0" y="399027"/>
                  </a:moveTo>
                  <a:lnTo>
                    <a:pt x="268525" y="199513"/>
                  </a:lnTo>
                  <a:lnTo>
                    <a:pt x="537051" y="159610"/>
                  </a:lnTo>
                  <a:lnTo>
                    <a:pt x="805577" y="79805"/>
                  </a:lnTo>
                  <a:lnTo>
                    <a:pt x="1074103" y="39902"/>
                  </a:lnTo>
                  <a:lnTo>
                    <a:pt x="1342628" y="119708"/>
                  </a:lnTo>
                  <a:lnTo>
                    <a:pt x="1611154" y="39902"/>
                  </a:lnTo>
                  <a:lnTo>
                    <a:pt x="1879680" y="399027"/>
                  </a:lnTo>
                  <a:lnTo>
                    <a:pt x="2148206" y="0"/>
                  </a:lnTo>
                  <a:lnTo>
                    <a:pt x="2416732" y="159610"/>
                  </a:lnTo>
                  <a:lnTo>
                    <a:pt x="2685257" y="119708"/>
                  </a:lnTo>
                  <a:lnTo>
                    <a:pt x="2953783" y="279319"/>
                  </a:lnTo>
                  <a:lnTo>
                    <a:pt x="3222309" y="119708"/>
                  </a:lnTo>
                  <a:lnTo>
                    <a:pt x="3490835" y="199513"/>
                  </a:lnTo>
                  <a:lnTo>
                    <a:pt x="3759360" y="1117276"/>
                  </a:lnTo>
                  <a:lnTo>
                    <a:pt x="4027886" y="678346"/>
                  </a:lnTo>
                  <a:lnTo>
                    <a:pt x="4296412" y="279319"/>
                  </a:lnTo>
                  <a:lnTo>
                    <a:pt x="4564938" y="79805"/>
                  </a:lnTo>
                  <a:lnTo>
                    <a:pt x="4833464" y="279319"/>
                  </a:lnTo>
                  <a:lnTo>
                    <a:pt x="5101989" y="239416"/>
                  </a:lnTo>
                  <a:lnTo>
                    <a:pt x="5370515" y="279319"/>
                  </a:lnTo>
                  <a:lnTo>
                    <a:pt x="5639041" y="319221"/>
                  </a:lnTo>
                  <a:lnTo>
                    <a:pt x="5907567" y="399027"/>
                  </a:lnTo>
                  <a:lnTo>
                    <a:pt x="6176092" y="279319"/>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744691" y="1717640"/>
              <a:ext cx="2148206" cy="877859"/>
            </a:xfrm>
            <a:custGeom>
              <a:avLst/>
              <a:pathLst>
                <a:path w="2148206" h="877859">
                  <a:moveTo>
                    <a:pt x="0" y="877859"/>
                  </a:moveTo>
                  <a:lnTo>
                    <a:pt x="268525" y="0"/>
                  </a:lnTo>
                  <a:lnTo>
                    <a:pt x="537051" y="438929"/>
                  </a:lnTo>
                  <a:lnTo>
                    <a:pt x="805577" y="438929"/>
                  </a:lnTo>
                  <a:lnTo>
                    <a:pt x="1074103" y="399027"/>
                  </a:lnTo>
                  <a:lnTo>
                    <a:pt x="1342628" y="399027"/>
                  </a:lnTo>
                  <a:lnTo>
                    <a:pt x="1611154" y="718249"/>
                  </a:lnTo>
                  <a:lnTo>
                    <a:pt x="1879680" y="438929"/>
                  </a:lnTo>
                  <a:lnTo>
                    <a:pt x="2148206"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44" y="1525137"/>
              <a:ext cx="255278" cy="145071"/>
            </a:xfrm>
            <a:custGeom>
              <a:avLst/>
              <a:pathLst>
                <a:path w="255278" h="145071">
                  <a:moveTo>
                    <a:pt x="255278" y="0"/>
                  </a:moveTo>
                  <a:lnTo>
                    <a:pt x="0" y="145071"/>
                  </a:lnTo>
                </a:path>
              </a:pathLst>
            </a:custGeom>
          </p:spPr>
          <p:txBody>
            <a:bodyPr/>
            <a:lstStyle/>
            <a:p/>
          </p:txBody>
        </p:sp>
        <p:sp>
          <p:nvSpPr>
            <p:cNvPr id="41" name="pl41"/>
            <p:cNvSpPr/>
            <p:nvPr/>
          </p:nvSpPr>
          <p:spPr>
            <a:xfrm>
              <a:off x="7910326" y="1781876"/>
              <a:ext cx="251097" cy="51871"/>
            </a:xfrm>
            <a:custGeom>
              <a:avLst/>
              <a:pathLst>
                <a:path w="251097" h="51871">
                  <a:moveTo>
                    <a:pt x="251097" y="0"/>
                  </a:moveTo>
                  <a:lnTo>
                    <a:pt x="0" y="51871"/>
                  </a:lnTo>
                </a:path>
              </a:pathLst>
            </a:custGeom>
          </p:spPr>
          <p:txBody>
            <a:bodyPr/>
            <a:lstStyle/>
            <a:p/>
          </p:txBody>
        </p:sp>
        <p:sp>
          <p:nvSpPr>
            <p:cNvPr id="42" name="pl42"/>
            <p:cNvSpPr/>
            <p:nvPr/>
          </p:nvSpPr>
          <p:spPr>
            <a:xfrm>
              <a:off x="7911281" y="2038001"/>
              <a:ext cx="250141" cy="15503"/>
            </a:xfrm>
            <a:custGeom>
              <a:avLst/>
              <a:pathLst>
                <a:path w="250141" h="15503">
                  <a:moveTo>
                    <a:pt x="250141" y="15503"/>
                  </a:moveTo>
                  <a:lnTo>
                    <a:pt x="0" y="0"/>
                  </a:lnTo>
                </a:path>
              </a:pathLst>
            </a:custGeom>
          </p:spPr>
          <p:txBody>
            <a:bodyPr/>
            <a:lstStyle/>
            <a:p/>
          </p:txBody>
        </p:sp>
        <p:sp>
          <p:nvSpPr>
            <p:cNvPr id="43" name="pl43"/>
            <p:cNvSpPr/>
            <p:nvPr/>
          </p:nvSpPr>
          <p:spPr>
            <a:xfrm>
              <a:off x="7906329" y="2163986"/>
              <a:ext cx="255093" cy="140841"/>
            </a:xfrm>
            <a:custGeom>
              <a:avLst/>
              <a:pathLst>
                <a:path w="255093" h="140841">
                  <a:moveTo>
                    <a:pt x="255093" y="140841"/>
                  </a:moveTo>
                  <a:lnTo>
                    <a:pt x="0" y="0"/>
                  </a:lnTo>
                </a:path>
              </a:pathLst>
            </a:custGeom>
          </p:spPr>
          <p:txBody>
            <a:bodyPr/>
            <a:lstStyle/>
            <a:p/>
          </p:txBody>
        </p:sp>
        <p:sp>
          <p:nvSpPr>
            <p:cNvPr id="44" name="pg44"/>
            <p:cNvSpPr/>
            <p:nvPr/>
          </p:nvSpPr>
          <p:spPr>
            <a:xfrm>
              <a:off x="8092843" y="14120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4528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6" name="pg46"/>
            <p:cNvSpPr/>
            <p:nvPr/>
          </p:nvSpPr>
          <p:spPr>
            <a:xfrm>
              <a:off x="8092843" y="16870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7278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8" name="pg48"/>
            <p:cNvSpPr/>
            <p:nvPr/>
          </p:nvSpPr>
          <p:spPr>
            <a:xfrm>
              <a:off x="8092843" y="19626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0034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81%</a:t>
              </a:r>
            </a:p>
          </p:txBody>
        </p:sp>
        <p:sp>
          <p:nvSpPr>
            <p:cNvPr id="50" name="pg50"/>
            <p:cNvSpPr/>
            <p:nvPr/>
          </p:nvSpPr>
          <p:spPr>
            <a:xfrm>
              <a:off x="8092843" y="22357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766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10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Guatemala,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de DTP1 (un indicador indirecto del acceso a los servicios de inmunización) era del 90%.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fue inferior, aunque cercana, al objetivo del 95% y la cobertura de MCV2 fue inferior al objetivo del 95%.
Entre 2023 y 2024, 1 vacuna aumentó la cobertura, 2 disminuyeron y 1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683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837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991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260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414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2568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02588"/>
              <a:ext cx="249014" cy="208084"/>
            </a:xfrm>
            <a:prstGeom prst="rect">
              <a:avLst/>
            </a:prstGeom>
            <a:solidFill>
              <a:srgbClr val="1CABE2">
                <a:alpha val="100000"/>
              </a:srgbClr>
            </a:solidFill>
          </p:spPr>
          <p:txBody>
            <a:bodyPr/>
            <a:lstStyle/>
            <a:p/>
          </p:txBody>
        </p:sp>
        <p:sp>
          <p:nvSpPr>
            <p:cNvPr id="23" name="rc23"/>
            <p:cNvSpPr/>
            <p:nvPr/>
          </p:nvSpPr>
          <p:spPr>
            <a:xfrm>
              <a:off x="1587736" y="3665939"/>
              <a:ext cx="249014" cy="244733"/>
            </a:xfrm>
            <a:prstGeom prst="rect">
              <a:avLst/>
            </a:prstGeom>
            <a:solidFill>
              <a:srgbClr val="1CABE2">
                <a:alpha val="100000"/>
              </a:srgbClr>
            </a:solidFill>
          </p:spPr>
          <p:txBody>
            <a:bodyPr/>
            <a:lstStyle/>
            <a:p/>
          </p:txBody>
        </p:sp>
        <p:sp>
          <p:nvSpPr>
            <p:cNvPr id="24" name="rc24"/>
            <p:cNvSpPr/>
            <p:nvPr/>
          </p:nvSpPr>
          <p:spPr>
            <a:xfrm>
              <a:off x="1864419" y="3666523"/>
              <a:ext cx="249014" cy="244149"/>
            </a:xfrm>
            <a:prstGeom prst="rect">
              <a:avLst/>
            </a:prstGeom>
            <a:solidFill>
              <a:srgbClr val="1CABE2">
                <a:alpha val="100000"/>
              </a:srgbClr>
            </a:solidFill>
          </p:spPr>
          <p:txBody>
            <a:bodyPr/>
            <a:lstStyle/>
            <a:p/>
          </p:txBody>
        </p:sp>
        <p:sp>
          <p:nvSpPr>
            <p:cNvPr id="25" name="rc25"/>
            <p:cNvSpPr/>
            <p:nvPr/>
          </p:nvSpPr>
          <p:spPr>
            <a:xfrm>
              <a:off x="2141101" y="3771251"/>
              <a:ext cx="249014" cy="139421"/>
            </a:xfrm>
            <a:prstGeom prst="rect">
              <a:avLst/>
            </a:prstGeom>
            <a:solidFill>
              <a:srgbClr val="1CABE2">
                <a:alpha val="100000"/>
              </a:srgbClr>
            </a:solidFill>
          </p:spPr>
          <p:txBody>
            <a:bodyPr/>
            <a:lstStyle/>
            <a:p/>
          </p:txBody>
        </p:sp>
        <p:sp>
          <p:nvSpPr>
            <p:cNvPr id="26" name="rc26"/>
            <p:cNvSpPr/>
            <p:nvPr/>
          </p:nvSpPr>
          <p:spPr>
            <a:xfrm>
              <a:off x="2417783" y="3840957"/>
              <a:ext cx="249014" cy="69715"/>
            </a:xfrm>
            <a:prstGeom prst="rect">
              <a:avLst/>
            </a:prstGeom>
            <a:solidFill>
              <a:srgbClr val="1CABE2">
                <a:alpha val="100000"/>
              </a:srgbClr>
            </a:solidFill>
          </p:spPr>
          <p:txBody>
            <a:bodyPr/>
            <a:lstStyle/>
            <a:p/>
          </p:txBody>
        </p:sp>
        <p:sp>
          <p:nvSpPr>
            <p:cNvPr id="27" name="rc27"/>
            <p:cNvSpPr/>
            <p:nvPr/>
          </p:nvSpPr>
          <p:spPr>
            <a:xfrm>
              <a:off x="2694466" y="3806945"/>
              <a:ext cx="249014" cy="103728"/>
            </a:xfrm>
            <a:prstGeom prst="rect">
              <a:avLst/>
            </a:prstGeom>
            <a:solidFill>
              <a:srgbClr val="1CABE2">
                <a:alpha val="100000"/>
              </a:srgbClr>
            </a:solidFill>
          </p:spPr>
          <p:txBody>
            <a:bodyPr/>
            <a:lstStyle/>
            <a:p/>
          </p:txBody>
        </p:sp>
        <p:sp>
          <p:nvSpPr>
            <p:cNvPr id="28" name="rc28"/>
            <p:cNvSpPr/>
            <p:nvPr/>
          </p:nvSpPr>
          <p:spPr>
            <a:xfrm>
              <a:off x="2971148" y="3738185"/>
              <a:ext cx="249014" cy="172488"/>
            </a:xfrm>
            <a:prstGeom prst="rect">
              <a:avLst/>
            </a:prstGeom>
            <a:solidFill>
              <a:srgbClr val="1CABE2">
                <a:alpha val="100000"/>
              </a:srgbClr>
            </a:solidFill>
          </p:spPr>
          <p:txBody>
            <a:bodyPr/>
            <a:lstStyle/>
            <a:p/>
          </p:txBody>
        </p:sp>
        <p:sp>
          <p:nvSpPr>
            <p:cNvPr id="29" name="rc29"/>
            <p:cNvSpPr/>
            <p:nvPr/>
          </p:nvSpPr>
          <p:spPr>
            <a:xfrm>
              <a:off x="3247830" y="3495972"/>
              <a:ext cx="249014" cy="414700"/>
            </a:xfrm>
            <a:prstGeom prst="rect">
              <a:avLst/>
            </a:prstGeom>
            <a:solidFill>
              <a:srgbClr val="1CABE2">
                <a:alpha val="100000"/>
              </a:srgbClr>
            </a:solidFill>
          </p:spPr>
          <p:txBody>
            <a:bodyPr/>
            <a:lstStyle/>
            <a:p/>
          </p:txBody>
        </p:sp>
        <p:sp>
          <p:nvSpPr>
            <p:cNvPr id="30" name="rc30"/>
            <p:cNvSpPr/>
            <p:nvPr/>
          </p:nvSpPr>
          <p:spPr>
            <a:xfrm>
              <a:off x="3524513" y="3876253"/>
              <a:ext cx="249014" cy="34419"/>
            </a:xfrm>
            <a:prstGeom prst="rect">
              <a:avLst/>
            </a:prstGeom>
            <a:solidFill>
              <a:srgbClr val="1CABE2">
                <a:alpha val="100000"/>
              </a:srgbClr>
            </a:solidFill>
          </p:spPr>
          <p:txBody>
            <a:bodyPr/>
            <a:lstStyle/>
            <a:p/>
          </p:txBody>
        </p:sp>
        <p:sp>
          <p:nvSpPr>
            <p:cNvPr id="31" name="rc31"/>
            <p:cNvSpPr/>
            <p:nvPr/>
          </p:nvSpPr>
          <p:spPr>
            <a:xfrm>
              <a:off x="3801195" y="3737901"/>
              <a:ext cx="249014" cy="172771"/>
            </a:xfrm>
            <a:prstGeom prst="rect">
              <a:avLst/>
            </a:prstGeom>
            <a:solidFill>
              <a:srgbClr val="1CABE2">
                <a:alpha val="100000"/>
              </a:srgbClr>
            </a:solidFill>
          </p:spPr>
          <p:txBody>
            <a:bodyPr/>
            <a:lstStyle/>
            <a:p/>
          </p:txBody>
        </p:sp>
        <p:sp>
          <p:nvSpPr>
            <p:cNvPr id="32" name="rc32"/>
            <p:cNvSpPr/>
            <p:nvPr/>
          </p:nvSpPr>
          <p:spPr>
            <a:xfrm>
              <a:off x="4077877" y="3771463"/>
              <a:ext cx="249014" cy="139209"/>
            </a:xfrm>
            <a:prstGeom prst="rect">
              <a:avLst/>
            </a:prstGeom>
            <a:solidFill>
              <a:srgbClr val="1CABE2">
                <a:alpha val="100000"/>
              </a:srgbClr>
            </a:solidFill>
          </p:spPr>
          <p:txBody>
            <a:bodyPr/>
            <a:lstStyle/>
            <a:p/>
          </p:txBody>
        </p:sp>
        <p:sp>
          <p:nvSpPr>
            <p:cNvPr id="33" name="rc33"/>
            <p:cNvSpPr/>
            <p:nvPr/>
          </p:nvSpPr>
          <p:spPr>
            <a:xfrm>
              <a:off x="4354560" y="3699802"/>
              <a:ext cx="249014" cy="210871"/>
            </a:xfrm>
            <a:prstGeom prst="rect">
              <a:avLst/>
            </a:prstGeom>
            <a:solidFill>
              <a:srgbClr val="1CABE2">
                <a:alpha val="100000"/>
              </a:srgbClr>
            </a:solidFill>
          </p:spPr>
          <p:txBody>
            <a:bodyPr/>
            <a:lstStyle/>
            <a:p/>
          </p:txBody>
        </p:sp>
        <p:sp>
          <p:nvSpPr>
            <p:cNvPr id="34" name="rc34"/>
            <p:cNvSpPr/>
            <p:nvPr/>
          </p:nvSpPr>
          <p:spPr>
            <a:xfrm>
              <a:off x="4631242" y="3839648"/>
              <a:ext cx="249014" cy="71024"/>
            </a:xfrm>
            <a:prstGeom prst="rect">
              <a:avLst/>
            </a:prstGeom>
            <a:solidFill>
              <a:srgbClr val="1CABE2">
                <a:alpha val="100000"/>
              </a:srgbClr>
            </a:solidFill>
          </p:spPr>
          <p:txBody>
            <a:bodyPr/>
            <a:lstStyle/>
            <a:p/>
          </p:txBody>
        </p:sp>
        <p:sp>
          <p:nvSpPr>
            <p:cNvPr id="35" name="rc35"/>
            <p:cNvSpPr/>
            <p:nvPr/>
          </p:nvSpPr>
          <p:spPr>
            <a:xfrm>
              <a:off x="4907924" y="3839560"/>
              <a:ext cx="249014" cy="71113"/>
            </a:xfrm>
            <a:prstGeom prst="rect">
              <a:avLst/>
            </a:prstGeom>
            <a:solidFill>
              <a:srgbClr val="1CABE2">
                <a:alpha val="100000"/>
              </a:srgbClr>
            </a:solidFill>
          </p:spPr>
          <p:txBody>
            <a:bodyPr/>
            <a:lstStyle/>
            <a:p/>
          </p:txBody>
        </p:sp>
        <p:sp>
          <p:nvSpPr>
            <p:cNvPr id="36" name="rc36"/>
            <p:cNvSpPr/>
            <p:nvPr/>
          </p:nvSpPr>
          <p:spPr>
            <a:xfrm>
              <a:off x="5184607" y="3587316"/>
              <a:ext cx="249014" cy="323356"/>
            </a:xfrm>
            <a:prstGeom prst="rect">
              <a:avLst/>
            </a:prstGeom>
            <a:solidFill>
              <a:srgbClr val="1CABE2">
                <a:alpha val="100000"/>
              </a:srgbClr>
            </a:solidFill>
          </p:spPr>
          <p:txBody>
            <a:bodyPr/>
            <a:lstStyle/>
            <a:p/>
          </p:txBody>
        </p:sp>
        <p:sp>
          <p:nvSpPr>
            <p:cNvPr id="37" name="rc37"/>
            <p:cNvSpPr/>
            <p:nvPr/>
          </p:nvSpPr>
          <p:spPr>
            <a:xfrm>
              <a:off x="5461289" y="3874395"/>
              <a:ext cx="249014" cy="36277"/>
            </a:xfrm>
            <a:prstGeom prst="rect">
              <a:avLst/>
            </a:prstGeom>
            <a:solidFill>
              <a:srgbClr val="1CABE2">
                <a:alpha val="100000"/>
              </a:srgbClr>
            </a:solidFill>
          </p:spPr>
          <p:txBody>
            <a:bodyPr/>
            <a:lstStyle/>
            <a:p/>
          </p:txBody>
        </p:sp>
        <p:sp>
          <p:nvSpPr>
            <p:cNvPr id="38" name="rc38"/>
            <p:cNvSpPr/>
            <p:nvPr/>
          </p:nvSpPr>
          <p:spPr>
            <a:xfrm>
              <a:off x="5737971" y="3874068"/>
              <a:ext cx="249014" cy="36604"/>
            </a:xfrm>
            <a:prstGeom prst="rect">
              <a:avLst/>
            </a:prstGeom>
            <a:solidFill>
              <a:srgbClr val="1CABE2">
                <a:alpha val="100000"/>
              </a:srgbClr>
            </a:solidFill>
          </p:spPr>
          <p:txBody>
            <a:bodyPr/>
            <a:lstStyle/>
            <a:p/>
          </p:txBody>
        </p:sp>
        <p:sp>
          <p:nvSpPr>
            <p:cNvPr id="39" name="rc39"/>
            <p:cNvSpPr/>
            <p:nvPr/>
          </p:nvSpPr>
          <p:spPr>
            <a:xfrm>
              <a:off x="6014654" y="3838312"/>
              <a:ext cx="249014" cy="72360"/>
            </a:xfrm>
            <a:prstGeom prst="rect">
              <a:avLst/>
            </a:prstGeom>
            <a:solidFill>
              <a:srgbClr val="1CABE2">
                <a:alpha val="100000"/>
              </a:srgbClr>
            </a:solidFill>
          </p:spPr>
          <p:txBody>
            <a:bodyPr/>
            <a:lstStyle/>
            <a:p/>
          </p:txBody>
        </p:sp>
        <p:sp>
          <p:nvSpPr>
            <p:cNvPr id="40" name="rc40"/>
            <p:cNvSpPr/>
            <p:nvPr/>
          </p:nvSpPr>
          <p:spPr>
            <a:xfrm>
              <a:off x="6291336" y="3697334"/>
              <a:ext cx="249014" cy="213339"/>
            </a:xfrm>
            <a:prstGeom prst="rect">
              <a:avLst/>
            </a:prstGeom>
            <a:solidFill>
              <a:srgbClr val="1CABE2">
                <a:alpha val="100000"/>
              </a:srgbClr>
            </a:solidFill>
          </p:spPr>
          <p:txBody>
            <a:bodyPr/>
            <a:lstStyle/>
            <a:p/>
          </p:txBody>
        </p:sp>
        <p:sp>
          <p:nvSpPr>
            <p:cNvPr id="41" name="rc41"/>
            <p:cNvSpPr/>
            <p:nvPr/>
          </p:nvSpPr>
          <p:spPr>
            <a:xfrm>
              <a:off x="6568018" y="3773445"/>
              <a:ext cx="249014" cy="137228"/>
            </a:xfrm>
            <a:prstGeom prst="rect">
              <a:avLst/>
            </a:prstGeom>
            <a:solidFill>
              <a:srgbClr val="1CABE2">
                <a:alpha val="100000"/>
              </a:srgbClr>
            </a:solidFill>
          </p:spPr>
          <p:txBody>
            <a:bodyPr/>
            <a:lstStyle/>
            <a:p/>
          </p:txBody>
        </p:sp>
        <p:sp>
          <p:nvSpPr>
            <p:cNvPr id="42" name="rc42"/>
            <p:cNvSpPr/>
            <p:nvPr/>
          </p:nvSpPr>
          <p:spPr>
            <a:xfrm>
              <a:off x="6844701" y="3877412"/>
              <a:ext cx="249014" cy="33260"/>
            </a:xfrm>
            <a:prstGeom prst="rect">
              <a:avLst/>
            </a:prstGeom>
            <a:solidFill>
              <a:srgbClr val="1CABE2">
                <a:alpha val="100000"/>
              </a:srgbClr>
            </a:solidFill>
          </p:spPr>
          <p:txBody>
            <a:bodyPr/>
            <a:lstStyle/>
            <a:p/>
          </p:txBody>
        </p:sp>
        <p:sp>
          <p:nvSpPr>
            <p:cNvPr id="43" name="rc43"/>
            <p:cNvSpPr/>
            <p:nvPr/>
          </p:nvSpPr>
          <p:spPr>
            <a:xfrm>
              <a:off x="7121383" y="3615756"/>
              <a:ext cx="249014" cy="294916"/>
            </a:xfrm>
            <a:prstGeom prst="rect">
              <a:avLst/>
            </a:prstGeom>
            <a:solidFill>
              <a:srgbClr val="1CABE2">
                <a:alpha val="100000"/>
              </a:srgbClr>
            </a:solidFill>
          </p:spPr>
          <p:txBody>
            <a:bodyPr/>
            <a:lstStyle/>
            <a:p/>
          </p:txBody>
        </p:sp>
        <p:sp>
          <p:nvSpPr>
            <p:cNvPr id="44" name="rc44"/>
            <p:cNvSpPr/>
            <p:nvPr/>
          </p:nvSpPr>
          <p:spPr>
            <a:xfrm>
              <a:off x="7398065" y="3714380"/>
              <a:ext cx="249014" cy="196292"/>
            </a:xfrm>
            <a:prstGeom prst="rect">
              <a:avLst/>
            </a:prstGeom>
            <a:solidFill>
              <a:srgbClr val="1CABE2">
                <a:alpha val="100000"/>
              </a:srgbClr>
            </a:solidFill>
          </p:spPr>
          <p:txBody>
            <a:bodyPr/>
            <a:lstStyle/>
            <a:p/>
          </p:txBody>
        </p:sp>
        <p:sp>
          <p:nvSpPr>
            <p:cNvPr id="45" name="rc45"/>
            <p:cNvSpPr/>
            <p:nvPr/>
          </p:nvSpPr>
          <p:spPr>
            <a:xfrm>
              <a:off x="7674748" y="3877828"/>
              <a:ext cx="249014" cy="32845"/>
            </a:xfrm>
            <a:prstGeom prst="rect">
              <a:avLst/>
            </a:prstGeom>
            <a:solidFill>
              <a:srgbClr val="1CABE2">
                <a:alpha val="100000"/>
              </a:srgbClr>
            </a:solidFill>
          </p:spPr>
          <p:txBody>
            <a:bodyPr/>
            <a:lstStyle/>
            <a:p/>
          </p:txBody>
        </p:sp>
        <p:sp>
          <p:nvSpPr>
            <p:cNvPr id="46" name="rc46"/>
            <p:cNvSpPr/>
            <p:nvPr/>
          </p:nvSpPr>
          <p:spPr>
            <a:xfrm>
              <a:off x="7951430" y="3447823"/>
              <a:ext cx="249014" cy="462849"/>
            </a:xfrm>
            <a:prstGeom prst="rect">
              <a:avLst/>
            </a:prstGeom>
            <a:solidFill>
              <a:srgbClr val="1CABE2">
                <a:alpha val="100000"/>
              </a:srgbClr>
            </a:solidFill>
          </p:spPr>
          <p:txBody>
            <a:bodyPr/>
            <a:lstStyle/>
            <a:p/>
          </p:txBody>
        </p:sp>
        <p:sp>
          <p:nvSpPr>
            <p:cNvPr id="47" name="rc47"/>
            <p:cNvSpPr/>
            <p:nvPr/>
          </p:nvSpPr>
          <p:spPr>
            <a:xfrm>
              <a:off x="1311054" y="3251734"/>
              <a:ext cx="249014" cy="450854"/>
            </a:xfrm>
            <a:prstGeom prst="rect">
              <a:avLst/>
            </a:prstGeom>
            <a:solidFill>
              <a:srgbClr val="B3B3B3">
                <a:alpha val="100000"/>
              </a:srgbClr>
            </a:solidFill>
          </p:spPr>
          <p:txBody>
            <a:bodyPr/>
            <a:lstStyle/>
            <a:p/>
          </p:txBody>
        </p:sp>
        <p:sp>
          <p:nvSpPr>
            <p:cNvPr id="48" name="rc48"/>
            <p:cNvSpPr/>
            <p:nvPr/>
          </p:nvSpPr>
          <p:spPr>
            <a:xfrm>
              <a:off x="1587736" y="3106562"/>
              <a:ext cx="249014" cy="559377"/>
            </a:xfrm>
            <a:prstGeom prst="rect">
              <a:avLst/>
            </a:prstGeom>
            <a:solidFill>
              <a:srgbClr val="B3B3B3">
                <a:alpha val="100000"/>
              </a:srgbClr>
            </a:solidFill>
          </p:spPr>
          <p:txBody>
            <a:bodyPr/>
            <a:lstStyle/>
            <a:p/>
          </p:txBody>
        </p:sp>
        <p:sp>
          <p:nvSpPr>
            <p:cNvPr id="49" name="rc49"/>
            <p:cNvSpPr/>
            <p:nvPr/>
          </p:nvSpPr>
          <p:spPr>
            <a:xfrm>
              <a:off x="1864419" y="3282863"/>
              <a:ext cx="249014" cy="383660"/>
            </a:xfrm>
            <a:prstGeom prst="rect">
              <a:avLst/>
            </a:prstGeom>
            <a:solidFill>
              <a:srgbClr val="B3B3B3">
                <a:alpha val="100000"/>
              </a:srgbClr>
            </a:solidFill>
          </p:spPr>
          <p:txBody>
            <a:bodyPr/>
            <a:lstStyle/>
            <a:p/>
          </p:txBody>
        </p:sp>
        <p:sp>
          <p:nvSpPr>
            <p:cNvPr id="50" name="rc50"/>
            <p:cNvSpPr/>
            <p:nvPr/>
          </p:nvSpPr>
          <p:spPr>
            <a:xfrm>
              <a:off x="2141101" y="3353003"/>
              <a:ext cx="249014" cy="418247"/>
            </a:xfrm>
            <a:prstGeom prst="rect">
              <a:avLst/>
            </a:prstGeom>
            <a:solidFill>
              <a:srgbClr val="B3B3B3">
                <a:alpha val="100000"/>
              </a:srgbClr>
            </a:solidFill>
          </p:spPr>
          <p:txBody>
            <a:bodyPr/>
            <a:lstStyle/>
            <a:p/>
          </p:txBody>
        </p:sp>
        <p:sp>
          <p:nvSpPr>
            <p:cNvPr id="51" name="rc51"/>
            <p:cNvSpPr/>
            <p:nvPr/>
          </p:nvSpPr>
          <p:spPr>
            <a:xfrm>
              <a:off x="2417783" y="3457536"/>
              <a:ext cx="249014" cy="383421"/>
            </a:xfrm>
            <a:prstGeom prst="rect">
              <a:avLst/>
            </a:prstGeom>
            <a:solidFill>
              <a:srgbClr val="B3B3B3">
                <a:alpha val="100000"/>
              </a:srgbClr>
            </a:solidFill>
          </p:spPr>
          <p:txBody>
            <a:bodyPr/>
            <a:lstStyle/>
            <a:p/>
          </p:txBody>
        </p:sp>
        <p:sp>
          <p:nvSpPr>
            <p:cNvPr id="52" name="rc52"/>
            <p:cNvSpPr/>
            <p:nvPr/>
          </p:nvSpPr>
          <p:spPr>
            <a:xfrm>
              <a:off x="2694466" y="3461181"/>
              <a:ext cx="249014" cy="345763"/>
            </a:xfrm>
            <a:prstGeom prst="rect">
              <a:avLst/>
            </a:prstGeom>
            <a:solidFill>
              <a:srgbClr val="B3B3B3">
                <a:alpha val="100000"/>
              </a:srgbClr>
            </a:solidFill>
          </p:spPr>
          <p:txBody>
            <a:bodyPr/>
            <a:lstStyle/>
            <a:p/>
          </p:txBody>
        </p:sp>
        <p:sp>
          <p:nvSpPr>
            <p:cNvPr id="53" name="rc53"/>
            <p:cNvSpPr/>
            <p:nvPr/>
          </p:nvSpPr>
          <p:spPr>
            <a:xfrm>
              <a:off x="2971148" y="3531188"/>
              <a:ext cx="249014" cy="206996"/>
            </a:xfrm>
            <a:prstGeom prst="rect">
              <a:avLst/>
            </a:prstGeom>
            <a:solidFill>
              <a:srgbClr val="B3B3B3">
                <a:alpha val="100000"/>
              </a:srgbClr>
            </a:solidFill>
          </p:spPr>
          <p:txBody>
            <a:bodyPr/>
            <a:lstStyle/>
            <a:p/>
          </p:txBody>
        </p:sp>
        <p:sp>
          <p:nvSpPr>
            <p:cNvPr id="54" name="rc54"/>
            <p:cNvSpPr/>
            <p:nvPr/>
          </p:nvSpPr>
          <p:spPr>
            <a:xfrm>
              <a:off x="3247830" y="3392297"/>
              <a:ext cx="249014" cy="103675"/>
            </a:xfrm>
            <a:prstGeom prst="rect">
              <a:avLst/>
            </a:prstGeom>
            <a:solidFill>
              <a:srgbClr val="B3B3B3">
                <a:alpha val="100000"/>
              </a:srgbClr>
            </a:solidFill>
          </p:spPr>
          <p:txBody>
            <a:bodyPr/>
            <a:lstStyle/>
            <a:p/>
          </p:txBody>
        </p:sp>
        <p:sp>
          <p:nvSpPr>
            <p:cNvPr id="55" name="rc55"/>
            <p:cNvSpPr/>
            <p:nvPr/>
          </p:nvSpPr>
          <p:spPr>
            <a:xfrm>
              <a:off x="3524513" y="3738591"/>
              <a:ext cx="249014" cy="137661"/>
            </a:xfrm>
            <a:prstGeom prst="rect">
              <a:avLst/>
            </a:prstGeom>
            <a:solidFill>
              <a:srgbClr val="B3B3B3">
                <a:alpha val="100000"/>
              </a:srgbClr>
            </a:solidFill>
          </p:spPr>
          <p:txBody>
            <a:bodyPr/>
            <a:lstStyle/>
            <a:p/>
          </p:txBody>
        </p:sp>
        <p:sp>
          <p:nvSpPr>
            <p:cNvPr id="56" name="rc56"/>
            <p:cNvSpPr/>
            <p:nvPr/>
          </p:nvSpPr>
          <p:spPr>
            <a:xfrm>
              <a:off x="3801195" y="3634235"/>
              <a:ext cx="249014" cy="103666"/>
            </a:xfrm>
            <a:prstGeom prst="rect">
              <a:avLst/>
            </a:prstGeom>
            <a:solidFill>
              <a:srgbClr val="B3B3B3">
                <a:alpha val="100000"/>
              </a:srgbClr>
            </a:solidFill>
          </p:spPr>
          <p:txBody>
            <a:bodyPr/>
            <a:lstStyle/>
            <a:p/>
          </p:txBody>
        </p:sp>
        <p:sp>
          <p:nvSpPr>
            <p:cNvPr id="57" name="rc57"/>
            <p:cNvSpPr/>
            <p:nvPr/>
          </p:nvSpPr>
          <p:spPr>
            <a:xfrm>
              <a:off x="4077877" y="3701854"/>
              <a:ext cx="249014" cy="69609"/>
            </a:xfrm>
            <a:prstGeom prst="rect">
              <a:avLst/>
            </a:prstGeom>
            <a:solidFill>
              <a:srgbClr val="B3B3B3">
                <a:alpha val="100000"/>
              </a:srgbClr>
            </a:solidFill>
          </p:spPr>
          <p:txBody>
            <a:bodyPr/>
            <a:lstStyle/>
            <a:p/>
          </p:txBody>
        </p:sp>
        <p:sp>
          <p:nvSpPr>
            <p:cNvPr id="58" name="rc58"/>
            <p:cNvSpPr/>
            <p:nvPr/>
          </p:nvSpPr>
          <p:spPr>
            <a:xfrm>
              <a:off x="4354560" y="3488931"/>
              <a:ext cx="249014" cy="210871"/>
            </a:xfrm>
            <a:prstGeom prst="rect">
              <a:avLst/>
            </a:prstGeom>
            <a:solidFill>
              <a:srgbClr val="B3B3B3">
                <a:alpha val="100000"/>
              </a:srgbClr>
            </a:solidFill>
          </p:spPr>
          <p:txBody>
            <a:bodyPr/>
            <a:lstStyle/>
            <a:p/>
          </p:txBody>
        </p:sp>
        <p:sp>
          <p:nvSpPr>
            <p:cNvPr id="59" name="rc59"/>
            <p:cNvSpPr/>
            <p:nvPr/>
          </p:nvSpPr>
          <p:spPr>
            <a:xfrm>
              <a:off x="4631242" y="3768624"/>
              <a:ext cx="249014" cy="71024"/>
            </a:xfrm>
            <a:prstGeom prst="rect">
              <a:avLst/>
            </a:prstGeom>
            <a:solidFill>
              <a:srgbClr val="B3B3B3">
                <a:alpha val="100000"/>
              </a:srgbClr>
            </a:solidFill>
          </p:spPr>
          <p:txBody>
            <a:bodyPr/>
            <a:lstStyle/>
            <a:p/>
          </p:txBody>
        </p:sp>
        <p:sp>
          <p:nvSpPr>
            <p:cNvPr id="60" name="rc60"/>
            <p:cNvSpPr/>
            <p:nvPr/>
          </p:nvSpPr>
          <p:spPr>
            <a:xfrm>
              <a:off x="4907924" y="3768438"/>
              <a:ext cx="249014" cy="71121"/>
            </a:xfrm>
            <a:prstGeom prst="rect">
              <a:avLst/>
            </a:prstGeom>
            <a:solidFill>
              <a:srgbClr val="B3B3B3">
                <a:alpha val="100000"/>
              </a:srgbClr>
            </a:solidFill>
          </p:spPr>
          <p:txBody>
            <a:bodyPr/>
            <a:lstStyle/>
            <a:p/>
          </p:txBody>
        </p:sp>
        <p:sp>
          <p:nvSpPr>
            <p:cNvPr id="61" name="rc61"/>
            <p:cNvSpPr/>
            <p:nvPr/>
          </p:nvSpPr>
          <p:spPr>
            <a:xfrm>
              <a:off x="5184607" y="2976543"/>
              <a:ext cx="249014" cy="610772"/>
            </a:xfrm>
            <a:prstGeom prst="rect">
              <a:avLst/>
            </a:prstGeom>
            <a:solidFill>
              <a:srgbClr val="B3B3B3">
                <a:alpha val="100000"/>
              </a:srgbClr>
            </a:solidFill>
          </p:spPr>
          <p:txBody>
            <a:bodyPr/>
            <a:lstStyle/>
            <a:p/>
          </p:txBody>
        </p:sp>
        <p:sp>
          <p:nvSpPr>
            <p:cNvPr id="62" name="rc62"/>
            <p:cNvSpPr/>
            <p:nvPr/>
          </p:nvSpPr>
          <p:spPr>
            <a:xfrm>
              <a:off x="5461289" y="2822304"/>
              <a:ext cx="249014" cy="1052090"/>
            </a:xfrm>
            <a:prstGeom prst="rect">
              <a:avLst/>
            </a:prstGeom>
            <a:solidFill>
              <a:srgbClr val="B3B3B3">
                <a:alpha val="100000"/>
              </a:srgbClr>
            </a:solidFill>
          </p:spPr>
          <p:txBody>
            <a:bodyPr/>
            <a:lstStyle/>
            <a:p/>
          </p:txBody>
        </p:sp>
        <p:sp>
          <p:nvSpPr>
            <p:cNvPr id="63" name="rc63"/>
            <p:cNvSpPr/>
            <p:nvPr/>
          </p:nvSpPr>
          <p:spPr>
            <a:xfrm>
              <a:off x="5737971" y="3288339"/>
              <a:ext cx="249014" cy="585729"/>
            </a:xfrm>
            <a:prstGeom prst="rect">
              <a:avLst/>
            </a:prstGeom>
            <a:solidFill>
              <a:srgbClr val="B3B3B3">
                <a:alpha val="100000"/>
              </a:srgbClr>
            </a:solidFill>
          </p:spPr>
          <p:txBody>
            <a:bodyPr/>
            <a:lstStyle/>
            <a:p/>
          </p:txBody>
        </p:sp>
        <p:sp>
          <p:nvSpPr>
            <p:cNvPr id="64" name="rc64"/>
            <p:cNvSpPr/>
            <p:nvPr/>
          </p:nvSpPr>
          <p:spPr>
            <a:xfrm>
              <a:off x="6014654" y="3585069"/>
              <a:ext cx="249014" cy="253243"/>
            </a:xfrm>
            <a:prstGeom prst="rect">
              <a:avLst/>
            </a:prstGeom>
            <a:solidFill>
              <a:srgbClr val="B3B3B3">
                <a:alpha val="100000"/>
              </a:srgbClr>
            </a:solidFill>
          </p:spPr>
          <p:txBody>
            <a:bodyPr/>
            <a:lstStyle/>
            <a:p/>
          </p:txBody>
        </p:sp>
        <p:sp>
          <p:nvSpPr>
            <p:cNvPr id="65" name="rc65"/>
            <p:cNvSpPr/>
            <p:nvPr/>
          </p:nvSpPr>
          <p:spPr>
            <a:xfrm>
              <a:off x="6291336" y="3377312"/>
              <a:ext cx="249014" cy="320021"/>
            </a:xfrm>
            <a:prstGeom prst="rect">
              <a:avLst/>
            </a:prstGeom>
            <a:solidFill>
              <a:srgbClr val="B3B3B3">
                <a:alpha val="100000"/>
              </a:srgbClr>
            </a:solidFill>
          </p:spPr>
          <p:txBody>
            <a:bodyPr/>
            <a:lstStyle/>
            <a:p/>
          </p:txBody>
        </p:sp>
        <p:sp>
          <p:nvSpPr>
            <p:cNvPr id="66" name="rc66"/>
            <p:cNvSpPr/>
            <p:nvPr/>
          </p:nvSpPr>
          <p:spPr>
            <a:xfrm>
              <a:off x="6568018" y="3498989"/>
              <a:ext cx="249014" cy="274456"/>
            </a:xfrm>
            <a:prstGeom prst="rect">
              <a:avLst/>
            </a:prstGeom>
            <a:solidFill>
              <a:srgbClr val="B3B3B3">
                <a:alpha val="100000"/>
              </a:srgbClr>
            </a:solidFill>
          </p:spPr>
          <p:txBody>
            <a:bodyPr/>
            <a:lstStyle/>
            <a:p/>
          </p:txBody>
        </p:sp>
        <p:sp>
          <p:nvSpPr>
            <p:cNvPr id="67" name="rc67"/>
            <p:cNvSpPr/>
            <p:nvPr/>
          </p:nvSpPr>
          <p:spPr>
            <a:xfrm>
              <a:off x="6844701" y="3578072"/>
              <a:ext cx="249014" cy="299339"/>
            </a:xfrm>
            <a:prstGeom prst="rect">
              <a:avLst/>
            </a:prstGeom>
            <a:solidFill>
              <a:srgbClr val="B3B3B3">
                <a:alpha val="100000"/>
              </a:srgbClr>
            </a:solidFill>
          </p:spPr>
          <p:txBody>
            <a:bodyPr/>
            <a:lstStyle/>
            <a:p/>
          </p:txBody>
        </p:sp>
        <p:sp>
          <p:nvSpPr>
            <p:cNvPr id="68" name="rc68"/>
            <p:cNvSpPr/>
            <p:nvPr/>
          </p:nvSpPr>
          <p:spPr>
            <a:xfrm>
              <a:off x="7121383" y="3255308"/>
              <a:ext cx="249014" cy="360448"/>
            </a:xfrm>
            <a:prstGeom prst="rect">
              <a:avLst/>
            </a:prstGeom>
            <a:solidFill>
              <a:srgbClr val="B3B3B3">
                <a:alpha val="100000"/>
              </a:srgbClr>
            </a:solidFill>
          </p:spPr>
          <p:txBody>
            <a:bodyPr/>
            <a:lstStyle/>
            <a:p/>
          </p:txBody>
        </p:sp>
        <p:sp>
          <p:nvSpPr>
            <p:cNvPr id="69" name="rc69"/>
            <p:cNvSpPr/>
            <p:nvPr/>
          </p:nvSpPr>
          <p:spPr>
            <a:xfrm>
              <a:off x="7398065" y="3289064"/>
              <a:ext cx="249014" cy="425315"/>
            </a:xfrm>
            <a:prstGeom prst="rect">
              <a:avLst/>
            </a:prstGeom>
            <a:solidFill>
              <a:srgbClr val="B3B3B3">
                <a:alpha val="100000"/>
              </a:srgbClr>
            </a:solidFill>
          </p:spPr>
          <p:txBody>
            <a:bodyPr/>
            <a:lstStyle/>
            <a:p/>
          </p:txBody>
        </p:sp>
        <p:sp>
          <p:nvSpPr>
            <p:cNvPr id="70" name="rc70"/>
            <p:cNvSpPr/>
            <p:nvPr/>
          </p:nvSpPr>
          <p:spPr>
            <a:xfrm>
              <a:off x="7674748" y="3516566"/>
              <a:ext cx="249014" cy="361262"/>
            </a:xfrm>
            <a:prstGeom prst="rect">
              <a:avLst/>
            </a:prstGeom>
            <a:solidFill>
              <a:srgbClr val="B3B3B3">
                <a:alpha val="100000"/>
              </a:srgbClr>
            </a:solidFill>
          </p:spPr>
          <p:txBody>
            <a:bodyPr/>
            <a:lstStyle/>
            <a:p/>
          </p:txBody>
        </p:sp>
        <p:sp>
          <p:nvSpPr>
            <p:cNvPr id="71" name="rc71"/>
            <p:cNvSpPr/>
            <p:nvPr/>
          </p:nvSpPr>
          <p:spPr>
            <a:xfrm>
              <a:off x="7951430" y="3282527"/>
              <a:ext cx="249014" cy="165296"/>
            </a:xfrm>
            <a:prstGeom prst="rect">
              <a:avLst/>
            </a:prstGeom>
            <a:solidFill>
              <a:srgbClr val="B3B3B3">
                <a:alpha val="100000"/>
              </a:srgbClr>
            </a:solidFill>
          </p:spPr>
          <p:txBody>
            <a:bodyPr/>
            <a:lstStyle/>
            <a:p/>
          </p:txBody>
        </p:sp>
        <p:sp>
          <p:nvSpPr>
            <p:cNvPr id="72" name="pl72"/>
            <p:cNvSpPr/>
            <p:nvPr/>
          </p:nvSpPr>
          <p:spPr>
            <a:xfrm>
              <a:off x="1435561" y="1216961"/>
              <a:ext cx="6640376" cy="353719"/>
            </a:xfrm>
            <a:custGeom>
              <a:avLst/>
              <a:pathLst>
                <a:path w="6640376" h="353719">
                  <a:moveTo>
                    <a:pt x="0" y="136046"/>
                  </a:moveTo>
                  <a:lnTo>
                    <a:pt x="276682" y="163255"/>
                  </a:lnTo>
                  <a:lnTo>
                    <a:pt x="553364" y="163255"/>
                  </a:lnTo>
                  <a:lnTo>
                    <a:pt x="830047" y="81627"/>
                  </a:lnTo>
                  <a:lnTo>
                    <a:pt x="1106729" y="27209"/>
                  </a:lnTo>
                  <a:lnTo>
                    <a:pt x="1383411" y="54418"/>
                  </a:lnTo>
                  <a:lnTo>
                    <a:pt x="1660094" y="108836"/>
                  </a:lnTo>
                  <a:lnTo>
                    <a:pt x="1936776" y="299301"/>
                  </a:lnTo>
                  <a:lnTo>
                    <a:pt x="2213458" y="0"/>
                  </a:lnTo>
                  <a:lnTo>
                    <a:pt x="2490141" y="108836"/>
                  </a:lnTo>
                  <a:lnTo>
                    <a:pt x="2766823" y="81627"/>
                  </a:lnTo>
                  <a:lnTo>
                    <a:pt x="3043505" y="136046"/>
                  </a:lnTo>
                  <a:lnTo>
                    <a:pt x="3320188" y="27209"/>
                  </a:lnTo>
                  <a:lnTo>
                    <a:pt x="3596870" y="27209"/>
                  </a:lnTo>
                  <a:lnTo>
                    <a:pt x="3873552" y="217673"/>
                  </a:lnTo>
                  <a:lnTo>
                    <a:pt x="4150235" y="0"/>
                  </a:lnTo>
                  <a:lnTo>
                    <a:pt x="4426917" y="0"/>
                  </a:lnTo>
                  <a:lnTo>
                    <a:pt x="4703599" y="27209"/>
                  </a:lnTo>
                  <a:lnTo>
                    <a:pt x="4980282" y="136046"/>
                  </a:lnTo>
                  <a:lnTo>
                    <a:pt x="5256964" y="81627"/>
                  </a:lnTo>
                  <a:lnTo>
                    <a:pt x="5533646" y="0"/>
                  </a:lnTo>
                  <a:lnTo>
                    <a:pt x="5810329" y="217673"/>
                  </a:lnTo>
                  <a:lnTo>
                    <a:pt x="6087011" y="136046"/>
                  </a:lnTo>
                  <a:lnTo>
                    <a:pt x="6363693" y="0"/>
                  </a:lnTo>
                  <a:lnTo>
                    <a:pt x="6640376" y="353719"/>
                  </a:lnTo>
                </a:path>
              </a:pathLst>
            </a:custGeom>
            <a:ln w="27101" cap="flat">
              <a:solidFill>
                <a:srgbClr val="0058AB">
                  <a:alpha val="50196"/>
                </a:srgbClr>
              </a:solidFill>
              <a:prstDash val="solid"/>
              <a:round/>
            </a:ln>
          </p:spPr>
          <p:txBody>
            <a:bodyPr/>
            <a:lstStyle/>
            <a:p/>
          </p:txBody>
        </p:sp>
        <p:sp>
          <p:nvSpPr>
            <p:cNvPr id="73" name="pl73"/>
            <p:cNvSpPr/>
            <p:nvPr/>
          </p:nvSpPr>
          <p:spPr>
            <a:xfrm>
              <a:off x="1435561" y="1298589"/>
              <a:ext cx="6640376" cy="707439"/>
            </a:xfrm>
            <a:custGeom>
              <a:avLst/>
              <a:pathLst>
                <a:path w="6640376" h="707439">
                  <a:moveTo>
                    <a:pt x="0" y="408138"/>
                  </a:moveTo>
                  <a:lnTo>
                    <a:pt x="276682" y="516974"/>
                  </a:lnTo>
                  <a:lnTo>
                    <a:pt x="553364" y="380928"/>
                  </a:lnTo>
                  <a:lnTo>
                    <a:pt x="830047" y="326510"/>
                  </a:lnTo>
                  <a:lnTo>
                    <a:pt x="1106729" y="244882"/>
                  </a:lnTo>
                  <a:lnTo>
                    <a:pt x="1383411" y="244882"/>
                  </a:lnTo>
                  <a:lnTo>
                    <a:pt x="1660094" y="190464"/>
                  </a:lnTo>
                  <a:lnTo>
                    <a:pt x="1936776" y="299301"/>
                  </a:lnTo>
                  <a:lnTo>
                    <a:pt x="2213458" y="27209"/>
                  </a:lnTo>
                  <a:lnTo>
                    <a:pt x="2490141" y="108836"/>
                  </a:lnTo>
                  <a:lnTo>
                    <a:pt x="2766823" y="54418"/>
                  </a:lnTo>
                  <a:lnTo>
                    <a:pt x="3043505" y="217673"/>
                  </a:lnTo>
                  <a:lnTo>
                    <a:pt x="3320188" y="0"/>
                  </a:lnTo>
                  <a:lnTo>
                    <a:pt x="3596870" y="0"/>
                  </a:lnTo>
                  <a:lnTo>
                    <a:pt x="3873552" y="598602"/>
                  </a:lnTo>
                  <a:lnTo>
                    <a:pt x="4150235" y="707439"/>
                  </a:lnTo>
                  <a:lnTo>
                    <a:pt x="4426917" y="353719"/>
                  </a:lnTo>
                  <a:lnTo>
                    <a:pt x="4703599" y="136046"/>
                  </a:lnTo>
                  <a:lnTo>
                    <a:pt x="4980282" y="299301"/>
                  </a:lnTo>
                  <a:lnTo>
                    <a:pt x="5256964" y="217673"/>
                  </a:lnTo>
                  <a:lnTo>
                    <a:pt x="5533646" y="163255"/>
                  </a:lnTo>
                  <a:lnTo>
                    <a:pt x="5810329" y="435347"/>
                  </a:lnTo>
                  <a:lnTo>
                    <a:pt x="6087011" y="408138"/>
                  </a:lnTo>
                  <a:lnTo>
                    <a:pt x="6363693" y="217673"/>
                  </a:lnTo>
                  <a:lnTo>
                    <a:pt x="6640376" y="408138"/>
                  </a:lnTo>
                </a:path>
              </a:pathLst>
            </a:custGeom>
            <a:ln w="27101" cap="flat">
              <a:solidFill>
                <a:srgbClr val="333333">
                  <a:alpha val="50196"/>
                </a:srgbClr>
              </a:solidFill>
              <a:prstDash val="solid"/>
              <a:round/>
            </a:ln>
          </p:spPr>
          <p:txBody>
            <a:bodyPr/>
            <a:lstStyle/>
            <a:p/>
          </p:txBody>
        </p:sp>
        <p:sp>
          <p:nvSpPr>
            <p:cNvPr id="74" name="tx74"/>
            <p:cNvSpPr/>
            <p:nvPr/>
          </p:nvSpPr>
          <p:spPr>
            <a:xfrm>
              <a:off x="6632236"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6908918"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5600"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1961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738965"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5647" y="1413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632236"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1" name="tx81"/>
            <p:cNvSpPr/>
            <p:nvPr/>
          </p:nvSpPr>
          <p:spPr>
            <a:xfrm>
              <a:off x="6908918"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2" name="tx82"/>
            <p:cNvSpPr/>
            <p:nvPr/>
          </p:nvSpPr>
          <p:spPr>
            <a:xfrm>
              <a:off x="7185600" y="178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7462283"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738965"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5" name="tx85"/>
            <p:cNvSpPr/>
            <p:nvPr/>
          </p:nvSpPr>
          <p:spPr>
            <a:xfrm>
              <a:off x="8015647"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6" name="tx86"/>
            <p:cNvSpPr/>
            <p:nvPr/>
          </p:nvSpPr>
          <p:spPr>
            <a:xfrm>
              <a:off x="1375271" y="37675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7" name="tx87"/>
            <p:cNvSpPr/>
            <p:nvPr/>
          </p:nvSpPr>
          <p:spPr>
            <a:xfrm>
              <a:off x="2758683" y="3819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42095" y="38006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5555651" y="38537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6632236" y="38016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6939063" y="38552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2" name="tx92"/>
            <p:cNvSpPr/>
            <p:nvPr/>
          </p:nvSpPr>
          <p:spPr>
            <a:xfrm>
              <a:off x="7185600" y="37227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3" name="tx93"/>
            <p:cNvSpPr/>
            <p:nvPr/>
          </p:nvSpPr>
          <p:spPr>
            <a:xfrm>
              <a:off x="7462283" y="37734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7769110" y="38554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8015647" y="3638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6" name="tx96"/>
            <p:cNvSpPr/>
            <p:nvPr/>
          </p:nvSpPr>
          <p:spPr>
            <a:xfrm>
              <a:off x="1375271" y="34367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7" name="tx97"/>
            <p:cNvSpPr/>
            <p:nvPr/>
          </p:nvSpPr>
          <p:spPr>
            <a:xfrm>
              <a:off x="2758683" y="3593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8" name="tx98"/>
            <p:cNvSpPr/>
            <p:nvPr/>
          </p:nvSpPr>
          <p:spPr>
            <a:xfrm>
              <a:off x="4172239" y="36962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9" name="tx99"/>
            <p:cNvSpPr/>
            <p:nvPr/>
          </p:nvSpPr>
          <p:spPr>
            <a:xfrm>
              <a:off x="5495361" y="33079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0" name="tx100"/>
            <p:cNvSpPr/>
            <p:nvPr/>
          </p:nvSpPr>
          <p:spPr>
            <a:xfrm>
              <a:off x="6632236" y="3595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6908918" y="36872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7185600" y="3396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3" name="tx103"/>
            <p:cNvSpPr/>
            <p:nvPr/>
          </p:nvSpPr>
          <p:spPr>
            <a:xfrm>
              <a:off x="7462283" y="34612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7738965" y="36580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8015647" y="3324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6" name="tx106"/>
            <p:cNvSpPr/>
            <p:nvPr/>
          </p:nvSpPr>
          <p:spPr>
            <a:xfrm>
              <a:off x="1375271" y="31353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7" name="tx107"/>
            <p:cNvSpPr/>
            <p:nvPr/>
          </p:nvSpPr>
          <p:spPr>
            <a:xfrm>
              <a:off x="2758683" y="3343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8" name="tx108"/>
            <p:cNvSpPr/>
            <p:nvPr/>
          </p:nvSpPr>
          <p:spPr>
            <a:xfrm>
              <a:off x="4142095" y="35851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9" name="tx109"/>
            <p:cNvSpPr/>
            <p:nvPr/>
          </p:nvSpPr>
          <p:spPr>
            <a:xfrm>
              <a:off x="5495361" y="270421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0" name="tx110"/>
            <p:cNvSpPr/>
            <p:nvPr/>
          </p:nvSpPr>
          <p:spPr>
            <a:xfrm>
              <a:off x="6632236" y="33825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1" name="tx111"/>
            <p:cNvSpPr/>
            <p:nvPr/>
          </p:nvSpPr>
          <p:spPr>
            <a:xfrm>
              <a:off x="6908918" y="34599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2" name="tx112"/>
            <p:cNvSpPr/>
            <p:nvPr/>
          </p:nvSpPr>
          <p:spPr>
            <a:xfrm>
              <a:off x="7185600" y="31389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3" name="tx113"/>
            <p:cNvSpPr/>
            <p:nvPr/>
          </p:nvSpPr>
          <p:spPr>
            <a:xfrm>
              <a:off x="7462283" y="31710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4" name="tx114"/>
            <p:cNvSpPr/>
            <p:nvPr/>
          </p:nvSpPr>
          <p:spPr>
            <a:xfrm>
              <a:off x="7738965" y="339884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5" name="tx115"/>
            <p:cNvSpPr/>
            <p:nvPr/>
          </p:nvSpPr>
          <p:spPr>
            <a:xfrm>
              <a:off x="8015647" y="31658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6" name="tx116"/>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9739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20893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120468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6" name="tx136"/>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7" name="pl137"/>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808891"/>
              <a:ext cx="201456" cy="201456"/>
            </a:xfrm>
            <a:prstGeom prst="rect">
              <a:avLst/>
            </a:prstGeom>
            <a:solidFill>
              <a:srgbClr val="B3B3B3">
                <a:alpha val="100000"/>
              </a:srgbClr>
            </a:solidFill>
          </p:spPr>
          <p:txBody>
            <a:bodyPr/>
            <a:lstStyle/>
            <a:p/>
          </p:txBody>
        </p:sp>
        <p:sp>
          <p:nvSpPr>
            <p:cNvPr id="142" name="rc142"/>
            <p:cNvSpPr/>
            <p:nvPr/>
          </p:nvSpPr>
          <p:spPr>
            <a:xfrm>
              <a:off x="5573066" y="4808891"/>
              <a:ext cx="201456" cy="201456"/>
            </a:xfrm>
            <a:prstGeom prst="rect">
              <a:avLst/>
            </a:prstGeom>
            <a:solidFill>
              <a:srgbClr val="1CABE2">
                <a:alpha val="100000"/>
              </a:srgbClr>
            </a:solidFill>
          </p:spPr>
          <p:txBody>
            <a:bodyPr/>
            <a:lstStyle/>
            <a:p/>
          </p:txBody>
        </p:sp>
        <p:sp>
          <p:nvSpPr>
            <p:cNvPr id="143" name="tx143"/>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6" name="tx146"/>
            <p:cNvSpPr/>
            <p:nvPr/>
          </p:nvSpPr>
          <p:spPr>
            <a:xfrm>
              <a:off x="966584"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47" name="pl147"/>
            <p:cNvSpPr/>
            <p:nvPr/>
          </p:nvSpPr>
          <p:spPr>
            <a:xfrm>
              <a:off x="228126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22169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16212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10254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25148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19190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13233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60230"/>
              <a:ext cx="1505092" cy="157133"/>
            </a:xfrm>
            <a:prstGeom prst="rect">
              <a:avLst/>
            </a:prstGeom>
            <a:solidFill>
              <a:srgbClr val="1CABE2">
                <a:alpha val="100000"/>
              </a:srgbClr>
            </a:solidFill>
          </p:spPr>
          <p:txBody>
            <a:bodyPr/>
            <a:lstStyle/>
            <a:p/>
          </p:txBody>
        </p:sp>
        <p:sp>
          <p:nvSpPr>
            <p:cNvPr id="159" name="rc159"/>
            <p:cNvSpPr/>
            <p:nvPr/>
          </p:nvSpPr>
          <p:spPr>
            <a:xfrm>
              <a:off x="1311054" y="5463814"/>
              <a:ext cx="360240" cy="157133"/>
            </a:xfrm>
            <a:prstGeom prst="rect">
              <a:avLst/>
            </a:prstGeom>
            <a:solidFill>
              <a:srgbClr val="1CABE2">
                <a:alpha val="100000"/>
              </a:srgbClr>
            </a:solidFill>
          </p:spPr>
          <p:txBody>
            <a:bodyPr/>
            <a:lstStyle/>
            <a:p/>
          </p:txBody>
        </p:sp>
        <p:sp>
          <p:nvSpPr>
            <p:cNvPr id="160" name="rc160"/>
            <p:cNvSpPr/>
            <p:nvPr/>
          </p:nvSpPr>
          <p:spPr>
            <a:xfrm>
              <a:off x="1311054" y="5267397"/>
              <a:ext cx="5076448" cy="157133"/>
            </a:xfrm>
            <a:prstGeom prst="rect">
              <a:avLst/>
            </a:prstGeom>
            <a:solidFill>
              <a:srgbClr val="1CABE2">
                <a:alpha val="100000"/>
              </a:srgbClr>
            </a:solidFill>
          </p:spPr>
          <p:txBody>
            <a:bodyPr/>
            <a:lstStyle/>
            <a:p/>
          </p:txBody>
        </p:sp>
        <p:sp>
          <p:nvSpPr>
            <p:cNvPr id="161" name="rc161"/>
            <p:cNvSpPr/>
            <p:nvPr/>
          </p:nvSpPr>
          <p:spPr>
            <a:xfrm>
              <a:off x="2816146" y="5660230"/>
              <a:ext cx="3010184" cy="157133"/>
            </a:xfrm>
            <a:prstGeom prst="rect">
              <a:avLst/>
            </a:prstGeom>
            <a:solidFill>
              <a:srgbClr val="B3B3B3">
                <a:alpha val="100000"/>
              </a:srgbClr>
            </a:solidFill>
          </p:spPr>
          <p:txBody>
            <a:bodyPr/>
            <a:lstStyle/>
            <a:p/>
          </p:txBody>
        </p:sp>
        <p:sp>
          <p:nvSpPr>
            <p:cNvPr id="162" name="rc162"/>
            <p:cNvSpPr/>
            <p:nvPr/>
          </p:nvSpPr>
          <p:spPr>
            <a:xfrm>
              <a:off x="1671294" y="5463814"/>
              <a:ext cx="3962255" cy="157133"/>
            </a:xfrm>
            <a:prstGeom prst="rect">
              <a:avLst/>
            </a:prstGeom>
            <a:solidFill>
              <a:srgbClr val="B3B3B3">
                <a:alpha val="100000"/>
              </a:srgbClr>
            </a:solidFill>
          </p:spPr>
          <p:txBody>
            <a:bodyPr/>
            <a:lstStyle/>
            <a:p/>
          </p:txBody>
        </p:sp>
        <p:sp>
          <p:nvSpPr>
            <p:cNvPr id="163" name="rc163"/>
            <p:cNvSpPr/>
            <p:nvPr/>
          </p:nvSpPr>
          <p:spPr>
            <a:xfrm>
              <a:off x="6387503" y="5267397"/>
              <a:ext cx="1812941" cy="157133"/>
            </a:xfrm>
            <a:prstGeom prst="rect">
              <a:avLst/>
            </a:prstGeom>
            <a:solidFill>
              <a:srgbClr val="B3B3B3">
                <a:alpha val="100000"/>
              </a:srgbClr>
            </a:solidFill>
          </p:spPr>
          <p:txBody>
            <a:bodyPr/>
            <a:lstStyle/>
            <a:p/>
          </p:txBody>
        </p:sp>
        <p:sp>
          <p:nvSpPr>
            <p:cNvPr id="164" name="tx164"/>
            <p:cNvSpPr/>
            <p:nvPr/>
          </p:nvSpPr>
          <p:spPr>
            <a:xfrm>
              <a:off x="5938858"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a:t>
              </a:r>
            </a:p>
          </p:txBody>
        </p:sp>
        <p:sp>
          <p:nvSpPr>
            <p:cNvPr id="165" name="tx165"/>
            <p:cNvSpPr/>
            <p:nvPr/>
          </p:nvSpPr>
          <p:spPr>
            <a:xfrm>
              <a:off x="5746076" y="5499583"/>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44.5</a:t>
              </a:r>
            </a:p>
          </p:txBody>
        </p:sp>
        <p:sp>
          <p:nvSpPr>
            <p:cNvPr id="166" name="tx166"/>
            <p:cNvSpPr/>
            <p:nvPr/>
          </p:nvSpPr>
          <p:spPr>
            <a:xfrm>
              <a:off x="8264753" y="5304239"/>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67" name="tx167"/>
            <p:cNvSpPr/>
            <p:nvPr/>
          </p:nvSpPr>
          <p:spPr>
            <a:xfrm>
              <a:off x="1951073"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68" name="tx168"/>
            <p:cNvSpPr/>
            <p:nvPr/>
          </p:nvSpPr>
          <p:spPr>
            <a:xfrm>
              <a:off x="1410802"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9" name="tx169"/>
            <p:cNvSpPr/>
            <p:nvPr/>
          </p:nvSpPr>
          <p:spPr>
            <a:xfrm>
              <a:off x="3736752"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52.3</a:t>
              </a:r>
            </a:p>
          </p:txBody>
        </p:sp>
        <p:sp>
          <p:nvSpPr>
            <p:cNvPr id="170" name="tx170"/>
            <p:cNvSpPr/>
            <p:nvPr/>
          </p:nvSpPr>
          <p:spPr>
            <a:xfrm>
              <a:off x="4256930" y="569560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1" name="tx171"/>
            <p:cNvSpPr/>
            <p:nvPr/>
          </p:nvSpPr>
          <p:spPr>
            <a:xfrm>
              <a:off x="353989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40.8</a:t>
              </a:r>
            </a:p>
          </p:txBody>
        </p:sp>
        <p:sp>
          <p:nvSpPr>
            <p:cNvPr id="172" name="tx172"/>
            <p:cNvSpPr/>
            <p:nvPr/>
          </p:nvSpPr>
          <p:spPr>
            <a:xfrm>
              <a:off x="7181447"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18.7</a:t>
              </a:r>
            </a:p>
          </p:txBody>
        </p:sp>
        <p:sp>
          <p:nvSpPr>
            <p:cNvPr id="173" name="tx173"/>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12719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506762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9" name="tx179"/>
            <p:cNvSpPr/>
            <p:nvPr/>
          </p:nvSpPr>
          <p:spPr>
            <a:xfrm>
              <a:off x="70080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0" name="tx180"/>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1" name="tx181"/>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2" name="tx182"/>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3" name="tx183"/>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Guatemala.
En 2024, la cobertura de DTP1 en Guatemala descendió al 86%. El número de niños que no recibieron ninguna vacuna DTP (niños con dosis cero) aumentó de 4.000 en 2023 a 52.000 en 2024.
La cobertura de DTP3 disminuyó al 81% en 2024, dejando a 71.000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59917"/>
            </a:xfrm>
            <a:custGeom>
              <a:avLst/>
              <a:pathLst>
                <a:path w="3397293" h="359917">
                  <a:moveTo>
                    <a:pt x="0" y="138429"/>
                  </a:moveTo>
                  <a:lnTo>
                    <a:pt x="141553" y="166115"/>
                  </a:lnTo>
                  <a:lnTo>
                    <a:pt x="283107" y="166115"/>
                  </a:lnTo>
                  <a:lnTo>
                    <a:pt x="424661" y="83057"/>
                  </a:lnTo>
                  <a:lnTo>
                    <a:pt x="566215" y="27685"/>
                  </a:lnTo>
                  <a:lnTo>
                    <a:pt x="707769" y="55371"/>
                  </a:lnTo>
                  <a:lnTo>
                    <a:pt x="849323" y="110743"/>
                  </a:lnTo>
                  <a:lnTo>
                    <a:pt x="990877" y="304545"/>
                  </a:lnTo>
                  <a:lnTo>
                    <a:pt x="1132431" y="0"/>
                  </a:lnTo>
                  <a:lnTo>
                    <a:pt x="1273984" y="110743"/>
                  </a:lnTo>
                  <a:lnTo>
                    <a:pt x="1415538" y="83057"/>
                  </a:lnTo>
                  <a:lnTo>
                    <a:pt x="1557092" y="138429"/>
                  </a:lnTo>
                  <a:lnTo>
                    <a:pt x="1698646" y="27685"/>
                  </a:lnTo>
                  <a:lnTo>
                    <a:pt x="1840200" y="27685"/>
                  </a:lnTo>
                  <a:lnTo>
                    <a:pt x="1981754" y="221487"/>
                  </a:lnTo>
                  <a:lnTo>
                    <a:pt x="2123308" y="0"/>
                  </a:lnTo>
                  <a:lnTo>
                    <a:pt x="2264862" y="0"/>
                  </a:lnTo>
                  <a:lnTo>
                    <a:pt x="2406416" y="27685"/>
                  </a:lnTo>
                  <a:lnTo>
                    <a:pt x="2547969" y="138429"/>
                  </a:lnTo>
                  <a:lnTo>
                    <a:pt x="2689523" y="83057"/>
                  </a:lnTo>
                  <a:lnTo>
                    <a:pt x="2831077" y="0"/>
                  </a:lnTo>
                  <a:lnTo>
                    <a:pt x="2972631" y="221487"/>
                  </a:lnTo>
                  <a:lnTo>
                    <a:pt x="3114185" y="138429"/>
                  </a:lnTo>
                  <a:lnTo>
                    <a:pt x="3255739" y="0"/>
                  </a:lnTo>
                  <a:lnTo>
                    <a:pt x="3397293" y="35991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59917"/>
            </a:xfrm>
            <a:custGeom>
              <a:avLst/>
              <a:pathLst>
                <a:path w="3397293" h="359917">
                  <a:moveTo>
                    <a:pt x="0" y="138429"/>
                  </a:moveTo>
                  <a:lnTo>
                    <a:pt x="141553" y="166115"/>
                  </a:lnTo>
                  <a:lnTo>
                    <a:pt x="283107" y="166115"/>
                  </a:lnTo>
                  <a:lnTo>
                    <a:pt x="424661" y="83057"/>
                  </a:lnTo>
                  <a:lnTo>
                    <a:pt x="566215" y="27685"/>
                  </a:lnTo>
                  <a:lnTo>
                    <a:pt x="707769" y="55371"/>
                  </a:lnTo>
                  <a:lnTo>
                    <a:pt x="849323" y="110743"/>
                  </a:lnTo>
                  <a:lnTo>
                    <a:pt x="990877" y="304545"/>
                  </a:lnTo>
                  <a:lnTo>
                    <a:pt x="1132431" y="0"/>
                  </a:lnTo>
                  <a:lnTo>
                    <a:pt x="1273984" y="110743"/>
                  </a:lnTo>
                  <a:lnTo>
                    <a:pt x="1415538" y="83057"/>
                  </a:lnTo>
                  <a:lnTo>
                    <a:pt x="1557092" y="138429"/>
                  </a:lnTo>
                  <a:lnTo>
                    <a:pt x="1698646" y="27685"/>
                  </a:lnTo>
                  <a:lnTo>
                    <a:pt x="1840200" y="27685"/>
                  </a:lnTo>
                  <a:lnTo>
                    <a:pt x="1981754" y="221487"/>
                  </a:lnTo>
                  <a:lnTo>
                    <a:pt x="2123308" y="0"/>
                  </a:lnTo>
                  <a:lnTo>
                    <a:pt x="2264862" y="0"/>
                  </a:lnTo>
                  <a:lnTo>
                    <a:pt x="2406416" y="27685"/>
                  </a:lnTo>
                  <a:lnTo>
                    <a:pt x="2547969" y="138429"/>
                  </a:lnTo>
                  <a:lnTo>
                    <a:pt x="2689523" y="83057"/>
                  </a:lnTo>
                  <a:lnTo>
                    <a:pt x="2831077" y="0"/>
                  </a:lnTo>
                  <a:lnTo>
                    <a:pt x="2972631" y="221487"/>
                  </a:lnTo>
                  <a:lnTo>
                    <a:pt x="3114185" y="138429"/>
                  </a:lnTo>
                  <a:lnTo>
                    <a:pt x="3255739" y="0"/>
                  </a:lnTo>
                  <a:lnTo>
                    <a:pt x="3397293" y="35991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59917"/>
            </a:xfrm>
            <a:custGeom>
              <a:avLst/>
              <a:pathLst>
                <a:path w="3397293" h="359917">
                  <a:moveTo>
                    <a:pt x="0" y="138429"/>
                  </a:moveTo>
                  <a:lnTo>
                    <a:pt x="141553" y="166115"/>
                  </a:lnTo>
                  <a:lnTo>
                    <a:pt x="283107" y="166115"/>
                  </a:lnTo>
                  <a:lnTo>
                    <a:pt x="424661" y="83057"/>
                  </a:lnTo>
                  <a:lnTo>
                    <a:pt x="566215" y="27685"/>
                  </a:lnTo>
                  <a:lnTo>
                    <a:pt x="707769" y="55371"/>
                  </a:lnTo>
                  <a:lnTo>
                    <a:pt x="849323" y="110743"/>
                  </a:lnTo>
                  <a:lnTo>
                    <a:pt x="990877" y="304545"/>
                  </a:lnTo>
                  <a:lnTo>
                    <a:pt x="1132431" y="0"/>
                  </a:lnTo>
                  <a:lnTo>
                    <a:pt x="1273984" y="110743"/>
                  </a:lnTo>
                  <a:lnTo>
                    <a:pt x="1415538" y="83057"/>
                  </a:lnTo>
                  <a:lnTo>
                    <a:pt x="1557092" y="138429"/>
                  </a:lnTo>
                  <a:lnTo>
                    <a:pt x="1698646" y="27685"/>
                  </a:lnTo>
                  <a:lnTo>
                    <a:pt x="1840200" y="27685"/>
                  </a:lnTo>
                  <a:lnTo>
                    <a:pt x="1981754" y="221487"/>
                  </a:lnTo>
                  <a:lnTo>
                    <a:pt x="2123308" y="0"/>
                  </a:lnTo>
                  <a:lnTo>
                    <a:pt x="2264862" y="0"/>
                  </a:lnTo>
                  <a:lnTo>
                    <a:pt x="2406416" y="27685"/>
                  </a:lnTo>
                  <a:lnTo>
                    <a:pt x="2547969" y="138429"/>
                  </a:lnTo>
                  <a:lnTo>
                    <a:pt x="2689523" y="83057"/>
                  </a:lnTo>
                  <a:lnTo>
                    <a:pt x="2831077" y="0"/>
                  </a:lnTo>
                  <a:lnTo>
                    <a:pt x="2972631" y="221487"/>
                  </a:lnTo>
                  <a:lnTo>
                    <a:pt x="3114185" y="138429"/>
                  </a:lnTo>
                  <a:lnTo>
                    <a:pt x="3255739" y="0"/>
                  </a:lnTo>
                  <a:lnTo>
                    <a:pt x="3397293" y="35991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18" y="481497"/>
              <a:ext cx="271938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Guatemala, 2000-2024</a:t>
              </a:r>
            </a:p>
          </p:txBody>
        </p:sp>
        <p:sp>
          <p:nvSpPr>
            <p:cNvPr id="63" name="pl63"/>
            <p:cNvSpPr/>
            <p:nvPr/>
          </p:nvSpPr>
          <p:spPr>
            <a:xfrm>
              <a:off x="5267799" y="32991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1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3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0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25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48994"/>
              <a:ext cx="3397293" cy="1219076"/>
            </a:xfrm>
            <a:custGeom>
              <a:avLst/>
              <a:pathLst>
                <a:path w="3397293" h="1219076">
                  <a:moveTo>
                    <a:pt x="0" y="468875"/>
                  </a:moveTo>
                  <a:lnTo>
                    <a:pt x="141553" y="562650"/>
                  </a:lnTo>
                  <a:lnTo>
                    <a:pt x="283107" y="562650"/>
                  </a:lnTo>
                  <a:lnTo>
                    <a:pt x="424661" y="281325"/>
                  </a:lnTo>
                  <a:lnTo>
                    <a:pt x="566215" y="93775"/>
                  </a:lnTo>
                  <a:lnTo>
                    <a:pt x="707769" y="187550"/>
                  </a:lnTo>
                  <a:lnTo>
                    <a:pt x="849323" y="375100"/>
                  </a:lnTo>
                  <a:lnTo>
                    <a:pt x="990877" y="1031526"/>
                  </a:lnTo>
                  <a:lnTo>
                    <a:pt x="1132431" y="0"/>
                  </a:lnTo>
                  <a:lnTo>
                    <a:pt x="1273984" y="375100"/>
                  </a:lnTo>
                  <a:lnTo>
                    <a:pt x="1415538" y="281325"/>
                  </a:lnTo>
                  <a:lnTo>
                    <a:pt x="1557092" y="468875"/>
                  </a:lnTo>
                  <a:lnTo>
                    <a:pt x="1698646" y="93775"/>
                  </a:lnTo>
                  <a:lnTo>
                    <a:pt x="1840200" y="93775"/>
                  </a:lnTo>
                  <a:lnTo>
                    <a:pt x="1981754" y="750201"/>
                  </a:lnTo>
                  <a:lnTo>
                    <a:pt x="2123308" y="0"/>
                  </a:lnTo>
                  <a:lnTo>
                    <a:pt x="2264862" y="0"/>
                  </a:lnTo>
                  <a:lnTo>
                    <a:pt x="2406416" y="93775"/>
                  </a:lnTo>
                  <a:lnTo>
                    <a:pt x="2547969" y="468875"/>
                  </a:lnTo>
                  <a:lnTo>
                    <a:pt x="2689523" y="281325"/>
                  </a:lnTo>
                  <a:lnTo>
                    <a:pt x="2831077" y="0"/>
                  </a:lnTo>
                  <a:lnTo>
                    <a:pt x="2972631" y="750201"/>
                  </a:lnTo>
                  <a:lnTo>
                    <a:pt x="3114185" y="468875"/>
                  </a:lnTo>
                  <a:lnTo>
                    <a:pt x="3255739" y="0"/>
                  </a:lnTo>
                  <a:lnTo>
                    <a:pt x="3397293" y="121907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0320"/>
              <a:ext cx="3397293" cy="750201"/>
            </a:xfrm>
            <a:custGeom>
              <a:avLst/>
              <a:pathLst>
                <a:path w="3397293" h="750201">
                  <a:moveTo>
                    <a:pt x="0" y="750201"/>
                  </a:moveTo>
                  <a:lnTo>
                    <a:pt x="141553" y="656426"/>
                  </a:lnTo>
                  <a:lnTo>
                    <a:pt x="283107" y="656426"/>
                  </a:lnTo>
                  <a:lnTo>
                    <a:pt x="424661" y="562650"/>
                  </a:lnTo>
                  <a:lnTo>
                    <a:pt x="566215" y="468875"/>
                  </a:lnTo>
                  <a:lnTo>
                    <a:pt x="707769" y="375100"/>
                  </a:lnTo>
                  <a:lnTo>
                    <a:pt x="849323" y="281325"/>
                  </a:lnTo>
                  <a:lnTo>
                    <a:pt x="990877" y="281325"/>
                  </a:lnTo>
                  <a:lnTo>
                    <a:pt x="1132431" y="187550"/>
                  </a:lnTo>
                  <a:lnTo>
                    <a:pt x="1273984" y="93775"/>
                  </a:lnTo>
                  <a:lnTo>
                    <a:pt x="1415538" y="93775"/>
                  </a:lnTo>
                  <a:lnTo>
                    <a:pt x="1557092" y="93775"/>
                  </a:lnTo>
                  <a:lnTo>
                    <a:pt x="1698646" y="93775"/>
                  </a:lnTo>
                  <a:lnTo>
                    <a:pt x="1840200" y="93775"/>
                  </a:lnTo>
                  <a:lnTo>
                    <a:pt x="1981754" y="93775"/>
                  </a:lnTo>
                  <a:lnTo>
                    <a:pt x="2123308" y="93775"/>
                  </a:lnTo>
                  <a:lnTo>
                    <a:pt x="2264862" y="0"/>
                  </a:lnTo>
                  <a:lnTo>
                    <a:pt x="2406416" y="0"/>
                  </a:lnTo>
                  <a:lnTo>
                    <a:pt x="2547969" y="0"/>
                  </a:lnTo>
                  <a:lnTo>
                    <a:pt x="2689523" y="0"/>
                  </a:lnTo>
                  <a:lnTo>
                    <a:pt x="2831077" y="187550"/>
                  </a:lnTo>
                  <a:lnTo>
                    <a:pt x="2972631" y="281325"/>
                  </a:lnTo>
                  <a:lnTo>
                    <a:pt x="3114185" y="93775"/>
                  </a:lnTo>
                  <a:lnTo>
                    <a:pt x="3255739" y="93775"/>
                  </a:lnTo>
                  <a:lnTo>
                    <a:pt x="3397293" y="9377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98793"/>
              <a:ext cx="3397293" cy="1312852"/>
            </a:xfrm>
            <a:custGeom>
              <a:avLst/>
              <a:pathLst>
                <a:path w="3397293" h="1312852">
                  <a:moveTo>
                    <a:pt x="0" y="93775"/>
                  </a:moveTo>
                  <a:lnTo>
                    <a:pt x="141553" y="187550"/>
                  </a:lnTo>
                  <a:lnTo>
                    <a:pt x="283107" y="93775"/>
                  </a:lnTo>
                  <a:lnTo>
                    <a:pt x="424661" y="93775"/>
                  </a:lnTo>
                  <a:lnTo>
                    <a:pt x="566215" y="93775"/>
                  </a:lnTo>
                  <a:lnTo>
                    <a:pt x="707769" y="0"/>
                  </a:lnTo>
                  <a:lnTo>
                    <a:pt x="849323" y="93775"/>
                  </a:lnTo>
                  <a:lnTo>
                    <a:pt x="990877" y="187550"/>
                  </a:lnTo>
                  <a:lnTo>
                    <a:pt x="1132431" y="0"/>
                  </a:lnTo>
                  <a:lnTo>
                    <a:pt x="1273984" y="93775"/>
                  </a:lnTo>
                  <a:lnTo>
                    <a:pt x="1415538" y="93775"/>
                  </a:lnTo>
                  <a:lnTo>
                    <a:pt x="1557092" y="93775"/>
                  </a:lnTo>
                  <a:lnTo>
                    <a:pt x="1698646" y="93775"/>
                  </a:lnTo>
                  <a:lnTo>
                    <a:pt x="1840200" y="281325"/>
                  </a:lnTo>
                  <a:lnTo>
                    <a:pt x="1981754" y="187550"/>
                  </a:lnTo>
                  <a:lnTo>
                    <a:pt x="2123308" y="93775"/>
                  </a:lnTo>
                  <a:lnTo>
                    <a:pt x="2264862" y="187550"/>
                  </a:lnTo>
                  <a:lnTo>
                    <a:pt x="2406416" y="375100"/>
                  </a:lnTo>
                  <a:lnTo>
                    <a:pt x="2547969" y="656426"/>
                  </a:lnTo>
                  <a:lnTo>
                    <a:pt x="2689523" y="1031526"/>
                  </a:lnTo>
                  <a:lnTo>
                    <a:pt x="2831077" y="1125301"/>
                  </a:lnTo>
                  <a:lnTo>
                    <a:pt x="2972631" y="1312852"/>
                  </a:lnTo>
                  <a:lnTo>
                    <a:pt x="3114185" y="937751"/>
                  </a:lnTo>
                  <a:lnTo>
                    <a:pt x="3255739" y="937751"/>
                  </a:lnTo>
                  <a:lnTo>
                    <a:pt x="3397293" y="112530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032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48994"/>
              <a:ext cx="3397293" cy="1219076"/>
            </a:xfrm>
            <a:custGeom>
              <a:avLst/>
              <a:pathLst>
                <a:path w="3397293" h="1219076">
                  <a:moveTo>
                    <a:pt x="0" y="468875"/>
                  </a:moveTo>
                  <a:lnTo>
                    <a:pt x="141553" y="562650"/>
                  </a:lnTo>
                  <a:lnTo>
                    <a:pt x="283107" y="562650"/>
                  </a:lnTo>
                  <a:lnTo>
                    <a:pt x="424661" y="281325"/>
                  </a:lnTo>
                  <a:lnTo>
                    <a:pt x="566215" y="93775"/>
                  </a:lnTo>
                  <a:lnTo>
                    <a:pt x="707769" y="187550"/>
                  </a:lnTo>
                  <a:lnTo>
                    <a:pt x="849323" y="375100"/>
                  </a:lnTo>
                  <a:lnTo>
                    <a:pt x="990877" y="1031526"/>
                  </a:lnTo>
                  <a:lnTo>
                    <a:pt x="1132431" y="0"/>
                  </a:lnTo>
                  <a:lnTo>
                    <a:pt x="1273984" y="375100"/>
                  </a:lnTo>
                  <a:lnTo>
                    <a:pt x="1415538" y="281325"/>
                  </a:lnTo>
                  <a:lnTo>
                    <a:pt x="1557092" y="468875"/>
                  </a:lnTo>
                  <a:lnTo>
                    <a:pt x="1698646" y="93775"/>
                  </a:lnTo>
                  <a:lnTo>
                    <a:pt x="1840200" y="93775"/>
                  </a:lnTo>
                  <a:lnTo>
                    <a:pt x="1981754" y="750201"/>
                  </a:lnTo>
                  <a:lnTo>
                    <a:pt x="2123308" y="0"/>
                  </a:lnTo>
                  <a:lnTo>
                    <a:pt x="2264862" y="0"/>
                  </a:lnTo>
                  <a:lnTo>
                    <a:pt x="2406416" y="93775"/>
                  </a:lnTo>
                  <a:lnTo>
                    <a:pt x="2547969" y="468875"/>
                  </a:lnTo>
                  <a:lnTo>
                    <a:pt x="2689523" y="281325"/>
                  </a:lnTo>
                  <a:lnTo>
                    <a:pt x="2831077" y="0"/>
                  </a:lnTo>
                  <a:lnTo>
                    <a:pt x="2972631" y="750201"/>
                  </a:lnTo>
                  <a:lnTo>
                    <a:pt x="3114185" y="468875"/>
                  </a:lnTo>
                  <a:lnTo>
                    <a:pt x="3255739" y="0"/>
                  </a:lnTo>
                  <a:lnTo>
                    <a:pt x="3397293" y="121907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36303"/>
              <a:ext cx="0" cy="1181566"/>
            </a:xfrm>
            <a:custGeom>
              <a:avLst/>
              <a:pathLst>
                <a:path w="0" h="1181566">
                  <a:moveTo>
                    <a:pt x="0" y="118156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36303"/>
              <a:ext cx="0" cy="900241"/>
            </a:xfrm>
            <a:custGeom>
              <a:avLst/>
              <a:pathLst>
                <a:path w="0" h="900241">
                  <a:moveTo>
                    <a:pt x="0" y="90024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36303"/>
              <a:ext cx="0" cy="712691"/>
            </a:xfrm>
            <a:custGeom>
              <a:avLst/>
              <a:pathLst>
                <a:path w="0" h="712691">
                  <a:moveTo>
                    <a:pt x="0" y="7126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36303"/>
              <a:ext cx="0" cy="712691"/>
            </a:xfrm>
            <a:custGeom>
              <a:avLst/>
              <a:pathLst>
                <a:path w="0" h="712691">
                  <a:moveTo>
                    <a:pt x="0" y="7126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36303"/>
              <a:ext cx="0" cy="1931768"/>
            </a:xfrm>
            <a:custGeom>
              <a:avLst/>
              <a:pathLst>
                <a:path w="0" h="1931768">
                  <a:moveTo>
                    <a:pt x="0" y="19317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48994"/>
              <a:ext cx="3397293" cy="1219076"/>
            </a:xfrm>
            <a:custGeom>
              <a:avLst/>
              <a:pathLst>
                <a:path w="3397293" h="1219076">
                  <a:moveTo>
                    <a:pt x="0" y="468875"/>
                  </a:moveTo>
                  <a:lnTo>
                    <a:pt x="141553" y="562650"/>
                  </a:lnTo>
                  <a:lnTo>
                    <a:pt x="283107" y="562650"/>
                  </a:lnTo>
                  <a:lnTo>
                    <a:pt x="424661" y="281325"/>
                  </a:lnTo>
                  <a:lnTo>
                    <a:pt x="566215" y="93775"/>
                  </a:lnTo>
                  <a:lnTo>
                    <a:pt x="707769" y="187550"/>
                  </a:lnTo>
                  <a:lnTo>
                    <a:pt x="849323" y="375100"/>
                  </a:lnTo>
                  <a:lnTo>
                    <a:pt x="990877" y="1031526"/>
                  </a:lnTo>
                  <a:lnTo>
                    <a:pt x="1132431" y="0"/>
                  </a:lnTo>
                  <a:lnTo>
                    <a:pt x="1273984" y="375100"/>
                  </a:lnTo>
                  <a:lnTo>
                    <a:pt x="1415538" y="281325"/>
                  </a:lnTo>
                  <a:lnTo>
                    <a:pt x="1557092" y="468875"/>
                  </a:lnTo>
                  <a:lnTo>
                    <a:pt x="1698646" y="93775"/>
                  </a:lnTo>
                  <a:lnTo>
                    <a:pt x="1840200" y="93775"/>
                  </a:lnTo>
                  <a:lnTo>
                    <a:pt x="1981754" y="750201"/>
                  </a:lnTo>
                  <a:lnTo>
                    <a:pt x="2123308" y="0"/>
                  </a:lnTo>
                  <a:lnTo>
                    <a:pt x="2264862" y="0"/>
                  </a:lnTo>
                  <a:lnTo>
                    <a:pt x="2406416" y="93775"/>
                  </a:lnTo>
                  <a:lnTo>
                    <a:pt x="2547969" y="468875"/>
                  </a:lnTo>
                  <a:lnTo>
                    <a:pt x="2689523" y="281325"/>
                  </a:lnTo>
                  <a:lnTo>
                    <a:pt x="2831077" y="0"/>
                  </a:lnTo>
                  <a:lnTo>
                    <a:pt x="2972631" y="750201"/>
                  </a:lnTo>
                  <a:lnTo>
                    <a:pt x="3114185" y="468875"/>
                  </a:lnTo>
                  <a:lnTo>
                    <a:pt x="3255739" y="0"/>
                  </a:lnTo>
                  <a:lnTo>
                    <a:pt x="3397293" y="1219076"/>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596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7596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7583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583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56617" y="175835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8849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849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782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404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27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7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63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287"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6" name="tx116"/>
            <p:cNvSpPr/>
            <p:nvPr/>
          </p:nvSpPr>
          <p:spPr>
            <a:xfrm>
              <a:off x="723427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732"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1682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161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1543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1473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1403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164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1578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1508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143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1368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2170736" cy="145351"/>
            </a:xfrm>
            <a:prstGeom prst="rect">
              <a:avLst/>
            </a:prstGeom>
            <a:solidFill>
              <a:srgbClr val="1CABE2">
                <a:alpha val="80000"/>
              </a:srgbClr>
            </a:solidFill>
          </p:spPr>
          <p:txBody>
            <a:bodyPr/>
            <a:lstStyle/>
            <a:p/>
          </p:txBody>
        </p:sp>
        <p:sp>
          <p:nvSpPr>
            <p:cNvPr id="134" name="rc134"/>
            <p:cNvSpPr/>
            <p:nvPr/>
          </p:nvSpPr>
          <p:spPr>
            <a:xfrm>
              <a:off x="1317178" y="5528559"/>
              <a:ext cx="519560" cy="145351"/>
            </a:xfrm>
            <a:prstGeom prst="rect">
              <a:avLst/>
            </a:prstGeom>
            <a:solidFill>
              <a:srgbClr val="1CABE2">
                <a:alpha val="80000"/>
              </a:srgbClr>
            </a:solidFill>
          </p:spPr>
          <p:txBody>
            <a:bodyPr/>
            <a:lstStyle/>
            <a:p/>
          </p:txBody>
        </p:sp>
        <p:sp>
          <p:nvSpPr>
            <p:cNvPr id="135" name="rc135"/>
            <p:cNvSpPr/>
            <p:nvPr/>
          </p:nvSpPr>
          <p:spPr>
            <a:xfrm>
              <a:off x="1317178" y="5346869"/>
              <a:ext cx="7321564" cy="145351"/>
            </a:xfrm>
            <a:prstGeom prst="rect">
              <a:avLst/>
            </a:prstGeom>
            <a:solidFill>
              <a:srgbClr val="1CABE2">
                <a:alpha val="80000"/>
              </a:srgbClr>
            </a:solidFill>
          </p:spPr>
          <p:txBody>
            <a:bodyPr/>
            <a:lstStyle/>
            <a:p/>
          </p:txBody>
        </p:sp>
        <p:sp>
          <p:nvSpPr>
            <p:cNvPr id="136" name="tx136"/>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28919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68849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8779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48709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88640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Guatemala (86%) era 3 puntos porcentuales inferior a la media mundial (89%) y 1 punto porcentual superior a la media de todos los países de LACR (85%).
La cobertura nacional de DTP1 fue 10 puntos porcentuales inferior a la de 2019 (96%).
Esto equivale a 52.000 niños con dosis cero en 2024 frente a 16.000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Guatemala ocupaba el puesto número 11 de 32 países con la cobertura DTP1 más baja (basada en clasificaciones empatadas).
Guatemala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F26A21">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Guatemala ocupaba el puesto número 11 de 32 países, con 33.000 niños sin dosis.
En 2024, Guatemala ocupaba el puesto 11 de 32 países con 52.000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807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912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017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122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360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46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570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675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213180"/>
              <a:ext cx="203168" cy="1412354"/>
            </a:xfrm>
            <a:prstGeom prst="rect">
              <a:avLst/>
            </a:prstGeom>
            <a:solidFill>
              <a:srgbClr val="80BD41">
                <a:alpha val="100000"/>
              </a:srgbClr>
            </a:solidFill>
          </p:spPr>
          <p:txBody>
            <a:bodyPr/>
            <a:lstStyle/>
            <a:p/>
          </p:txBody>
        </p:sp>
        <p:sp>
          <p:nvSpPr>
            <p:cNvPr id="27" name="rc27"/>
            <p:cNvSpPr/>
            <p:nvPr/>
          </p:nvSpPr>
          <p:spPr>
            <a:xfrm>
              <a:off x="1332670" y="2881887"/>
              <a:ext cx="203168" cy="104618"/>
            </a:xfrm>
            <a:prstGeom prst="rect">
              <a:avLst/>
            </a:prstGeom>
            <a:solidFill>
              <a:srgbClr val="0058AB">
                <a:alpha val="100000"/>
              </a:srgbClr>
            </a:solidFill>
          </p:spPr>
          <p:txBody>
            <a:bodyPr/>
            <a:lstStyle/>
            <a:p/>
          </p:txBody>
        </p:sp>
        <p:sp>
          <p:nvSpPr>
            <p:cNvPr id="28" name="rc28"/>
            <p:cNvSpPr/>
            <p:nvPr/>
          </p:nvSpPr>
          <p:spPr>
            <a:xfrm>
              <a:off x="1332670" y="2986505"/>
              <a:ext cx="203168" cy="226675"/>
            </a:xfrm>
            <a:prstGeom prst="rect">
              <a:avLst/>
            </a:prstGeom>
            <a:solidFill>
              <a:srgbClr val="1CABE2">
                <a:alpha val="100000"/>
              </a:srgbClr>
            </a:solidFill>
          </p:spPr>
          <p:txBody>
            <a:bodyPr/>
            <a:lstStyle/>
            <a:p/>
          </p:txBody>
        </p:sp>
        <p:sp>
          <p:nvSpPr>
            <p:cNvPr id="29" name="rc29"/>
            <p:cNvSpPr/>
            <p:nvPr/>
          </p:nvSpPr>
          <p:spPr>
            <a:xfrm>
              <a:off x="1558413" y="3272070"/>
              <a:ext cx="203168" cy="1353465"/>
            </a:xfrm>
            <a:prstGeom prst="rect">
              <a:avLst/>
            </a:prstGeom>
            <a:solidFill>
              <a:srgbClr val="80BD41">
                <a:alpha val="100000"/>
              </a:srgbClr>
            </a:solidFill>
          </p:spPr>
          <p:txBody>
            <a:bodyPr/>
            <a:lstStyle/>
            <a:p/>
          </p:txBody>
        </p:sp>
        <p:sp>
          <p:nvSpPr>
            <p:cNvPr id="30" name="rc30"/>
            <p:cNvSpPr/>
            <p:nvPr/>
          </p:nvSpPr>
          <p:spPr>
            <a:xfrm>
              <a:off x="1558413" y="2867788"/>
              <a:ext cx="203168" cy="123044"/>
            </a:xfrm>
            <a:prstGeom prst="rect">
              <a:avLst/>
            </a:prstGeom>
            <a:solidFill>
              <a:srgbClr val="0058AB">
                <a:alpha val="100000"/>
              </a:srgbClr>
            </a:solidFill>
          </p:spPr>
          <p:txBody>
            <a:bodyPr/>
            <a:lstStyle/>
            <a:p/>
          </p:txBody>
        </p:sp>
        <p:sp>
          <p:nvSpPr>
            <p:cNvPr id="31" name="rc31"/>
            <p:cNvSpPr/>
            <p:nvPr/>
          </p:nvSpPr>
          <p:spPr>
            <a:xfrm>
              <a:off x="1558413" y="2990833"/>
              <a:ext cx="203168" cy="281237"/>
            </a:xfrm>
            <a:prstGeom prst="rect">
              <a:avLst/>
            </a:prstGeom>
            <a:solidFill>
              <a:srgbClr val="1CABE2">
                <a:alpha val="100000"/>
              </a:srgbClr>
            </a:solidFill>
          </p:spPr>
          <p:txBody>
            <a:bodyPr/>
            <a:lstStyle/>
            <a:p/>
          </p:txBody>
        </p:sp>
        <p:sp>
          <p:nvSpPr>
            <p:cNvPr id="32" name="rc32"/>
            <p:cNvSpPr/>
            <p:nvPr/>
          </p:nvSpPr>
          <p:spPr>
            <a:xfrm>
              <a:off x="1784155" y="3187603"/>
              <a:ext cx="203168" cy="1437932"/>
            </a:xfrm>
            <a:prstGeom prst="rect">
              <a:avLst/>
            </a:prstGeom>
            <a:solidFill>
              <a:srgbClr val="80BD41">
                <a:alpha val="100000"/>
              </a:srgbClr>
            </a:solidFill>
          </p:spPr>
          <p:txBody>
            <a:bodyPr/>
            <a:lstStyle/>
            <a:p/>
          </p:txBody>
        </p:sp>
        <p:sp>
          <p:nvSpPr>
            <p:cNvPr id="33" name="rc33"/>
            <p:cNvSpPr/>
            <p:nvPr/>
          </p:nvSpPr>
          <p:spPr>
            <a:xfrm>
              <a:off x="1784155" y="2871960"/>
              <a:ext cx="203168" cy="122750"/>
            </a:xfrm>
            <a:prstGeom prst="rect">
              <a:avLst/>
            </a:prstGeom>
            <a:solidFill>
              <a:srgbClr val="0058AB">
                <a:alpha val="100000"/>
              </a:srgbClr>
            </a:solidFill>
          </p:spPr>
          <p:txBody>
            <a:bodyPr/>
            <a:lstStyle/>
            <a:p/>
          </p:txBody>
        </p:sp>
        <p:sp>
          <p:nvSpPr>
            <p:cNvPr id="34" name="rc34"/>
            <p:cNvSpPr/>
            <p:nvPr/>
          </p:nvSpPr>
          <p:spPr>
            <a:xfrm>
              <a:off x="1784155" y="2994711"/>
              <a:ext cx="203168" cy="192892"/>
            </a:xfrm>
            <a:prstGeom prst="rect">
              <a:avLst/>
            </a:prstGeom>
            <a:solidFill>
              <a:srgbClr val="1CABE2">
                <a:alpha val="100000"/>
              </a:srgbClr>
            </a:solidFill>
          </p:spPr>
          <p:txBody>
            <a:bodyPr/>
            <a:lstStyle/>
            <a:p/>
          </p:txBody>
        </p:sp>
        <p:sp>
          <p:nvSpPr>
            <p:cNvPr id="35" name="rc35"/>
            <p:cNvSpPr/>
            <p:nvPr/>
          </p:nvSpPr>
          <p:spPr>
            <a:xfrm>
              <a:off x="2009898" y="3153544"/>
              <a:ext cx="203168" cy="1471991"/>
            </a:xfrm>
            <a:prstGeom prst="rect">
              <a:avLst/>
            </a:prstGeom>
            <a:solidFill>
              <a:srgbClr val="80BD41">
                <a:alpha val="100000"/>
              </a:srgbClr>
            </a:solidFill>
          </p:spPr>
          <p:txBody>
            <a:bodyPr/>
            <a:lstStyle/>
            <a:p/>
          </p:txBody>
        </p:sp>
        <p:sp>
          <p:nvSpPr>
            <p:cNvPr id="36" name="rc36"/>
            <p:cNvSpPr/>
            <p:nvPr/>
          </p:nvSpPr>
          <p:spPr>
            <a:xfrm>
              <a:off x="2009898" y="2873165"/>
              <a:ext cx="203168" cy="70096"/>
            </a:xfrm>
            <a:prstGeom prst="rect">
              <a:avLst/>
            </a:prstGeom>
            <a:solidFill>
              <a:srgbClr val="0058AB">
                <a:alpha val="100000"/>
              </a:srgbClr>
            </a:solidFill>
          </p:spPr>
          <p:txBody>
            <a:bodyPr/>
            <a:lstStyle/>
            <a:p/>
          </p:txBody>
        </p:sp>
        <p:sp>
          <p:nvSpPr>
            <p:cNvPr id="37" name="rc37"/>
            <p:cNvSpPr/>
            <p:nvPr/>
          </p:nvSpPr>
          <p:spPr>
            <a:xfrm>
              <a:off x="2009898" y="2943262"/>
              <a:ext cx="203168" cy="210281"/>
            </a:xfrm>
            <a:prstGeom prst="rect">
              <a:avLst/>
            </a:prstGeom>
            <a:solidFill>
              <a:srgbClr val="1CABE2">
                <a:alpha val="100000"/>
              </a:srgbClr>
            </a:solidFill>
          </p:spPr>
          <p:txBody>
            <a:bodyPr/>
            <a:lstStyle/>
            <a:p/>
          </p:txBody>
        </p:sp>
        <p:sp>
          <p:nvSpPr>
            <p:cNvPr id="38" name="rc38"/>
            <p:cNvSpPr/>
            <p:nvPr/>
          </p:nvSpPr>
          <p:spPr>
            <a:xfrm>
              <a:off x="2235640" y="3100859"/>
              <a:ext cx="203168" cy="1524676"/>
            </a:xfrm>
            <a:prstGeom prst="rect">
              <a:avLst/>
            </a:prstGeom>
            <a:solidFill>
              <a:srgbClr val="80BD41">
                <a:alpha val="100000"/>
              </a:srgbClr>
            </a:solidFill>
          </p:spPr>
          <p:txBody>
            <a:bodyPr/>
            <a:lstStyle/>
            <a:p/>
          </p:txBody>
        </p:sp>
        <p:sp>
          <p:nvSpPr>
            <p:cNvPr id="39" name="rc39"/>
            <p:cNvSpPr/>
            <p:nvPr/>
          </p:nvSpPr>
          <p:spPr>
            <a:xfrm>
              <a:off x="2235640" y="2873036"/>
              <a:ext cx="203168" cy="35050"/>
            </a:xfrm>
            <a:prstGeom prst="rect">
              <a:avLst/>
            </a:prstGeom>
            <a:solidFill>
              <a:srgbClr val="0058AB">
                <a:alpha val="100000"/>
              </a:srgbClr>
            </a:solidFill>
          </p:spPr>
          <p:txBody>
            <a:bodyPr/>
            <a:lstStyle/>
            <a:p/>
          </p:txBody>
        </p:sp>
        <p:sp>
          <p:nvSpPr>
            <p:cNvPr id="40" name="rc40"/>
            <p:cNvSpPr/>
            <p:nvPr/>
          </p:nvSpPr>
          <p:spPr>
            <a:xfrm>
              <a:off x="2235640" y="2908087"/>
              <a:ext cx="203168" cy="192772"/>
            </a:xfrm>
            <a:prstGeom prst="rect">
              <a:avLst/>
            </a:prstGeom>
            <a:solidFill>
              <a:srgbClr val="1CABE2">
                <a:alpha val="100000"/>
              </a:srgbClr>
            </a:solidFill>
          </p:spPr>
          <p:txBody>
            <a:bodyPr/>
            <a:lstStyle/>
            <a:p/>
          </p:txBody>
        </p:sp>
        <p:sp>
          <p:nvSpPr>
            <p:cNvPr id="41" name="rc41"/>
            <p:cNvSpPr/>
            <p:nvPr/>
          </p:nvSpPr>
          <p:spPr>
            <a:xfrm>
              <a:off x="2461382" y="3113125"/>
              <a:ext cx="203168" cy="1512409"/>
            </a:xfrm>
            <a:prstGeom prst="rect">
              <a:avLst/>
            </a:prstGeom>
            <a:solidFill>
              <a:srgbClr val="80BD41">
                <a:alpha val="100000"/>
              </a:srgbClr>
            </a:solidFill>
          </p:spPr>
          <p:txBody>
            <a:bodyPr/>
            <a:lstStyle/>
            <a:p/>
          </p:txBody>
        </p:sp>
        <p:sp>
          <p:nvSpPr>
            <p:cNvPr id="42" name="rc42"/>
            <p:cNvSpPr/>
            <p:nvPr/>
          </p:nvSpPr>
          <p:spPr>
            <a:xfrm>
              <a:off x="2461382" y="2887135"/>
              <a:ext cx="203168" cy="52151"/>
            </a:xfrm>
            <a:prstGeom prst="rect">
              <a:avLst/>
            </a:prstGeom>
            <a:solidFill>
              <a:srgbClr val="0058AB">
                <a:alpha val="100000"/>
              </a:srgbClr>
            </a:solidFill>
          </p:spPr>
          <p:txBody>
            <a:bodyPr/>
            <a:lstStyle/>
            <a:p/>
          </p:txBody>
        </p:sp>
        <p:sp>
          <p:nvSpPr>
            <p:cNvPr id="43" name="rc43"/>
            <p:cNvSpPr/>
            <p:nvPr/>
          </p:nvSpPr>
          <p:spPr>
            <a:xfrm>
              <a:off x="2461382" y="2939286"/>
              <a:ext cx="203168" cy="173839"/>
            </a:xfrm>
            <a:prstGeom prst="rect">
              <a:avLst/>
            </a:prstGeom>
            <a:solidFill>
              <a:srgbClr val="1CABE2">
                <a:alpha val="100000"/>
              </a:srgbClr>
            </a:solidFill>
          </p:spPr>
          <p:txBody>
            <a:bodyPr/>
            <a:lstStyle/>
            <a:p/>
          </p:txBody>
        </p:sp>
        <p:sp>
          <p:nvSpPr>
            <p:cNvPr id="44" name="rc44"/>
            <p:cNvSpPr/>
            <p:nvPr/>
          </p:nvSpPr>
          <p:spPr>
            <a:xfrm>
              <a:off x="2687125" y="3081855"/>
              <a:ext cx="203168" cy="1543680"/>
            </a:xfrm>
            <a:prstGeom prst="rect">
              <a:avLst/>
            </a:prstGeom>
            <a:solidFill>
              <a:srgbClr val="80BD41">
                <a:alpha val="100000"/>
              </a:srgbClr>
            </a:solidFill>
          </p:spPr>
          <p:txBody>
            <a:bodyPr/>
            <a:lstStyle/>
            <a:p/>
          </p:txBody>
        </p:sp>
        <p:sp>
          <p:nvSpPr>
            <p:cNvPr id="45" name="rc45"/>
            <p:cNvSpPr/>
            <p:nvPr/>
          </p:nvSpPr>
          <p:spPr>
            <a:xfrm>
              <a:off x="2687125" y="2891062"/>
              <a:ext cx="203168" cy="86721"/>
            </a:xfrm>
            <a:prstGeom prst="rect">
              <a:avLst/>
            </a:prstGeom>
            <a:solidFill>
              <a:srgbClr val="0058AB">
                <a:alpha val="100000"/>
              </a:srgbClr>
            </a:solidFill>
          </p:spPr>
          <p:txBody>
            <a:bodyPr/>
            <a:lstStyle/>
            <a:p/>
          </p:txBody>
        </p:sp>
        <p:sp>
          <p:nvSpPr>
            <p:cNvPr id="46" name="rc46"/>
            <p:cNvSpPr/>
            <p:nvPr/>
          </p:nvSpPr>
          <p:spPr>
            <a:xfrm>
              <a:off x="2687125" y="2977784"/>
              <a:ext cx="203168" cy="104071"/>
            </a:xfrm>
            <a:prstGeom prst="rect">
              <a:avLst/>
            </a:prstGeom>
            <a:solidFill>
              <a:srgbClr val="1CABE2">
                <a:alpha val="100000"/>
              </a:srgbClr>
            </a:solidFill>
          </p:spPr>
          <p:txBody>
            <a:bodyPr/>
            <a:lstStyle/>
            <a:p/>
          </p:txBody>
        </p:sp>
        <p:sp>
          <p:nvSpPr>
            <p:cNvPr id="47" name="rc47"/>
            <p:cNvSpPr/>
            <p:nvPr/>
          </p:nvSpPr>
          <p:spPr>
            <a:xfrm>
              <a:off x="2912867" y="3148665"/>
              <a:ext cx="203168" cy="1476869"/>
            </a:xfrm>
            <a:prstGeom prst="rect">
              <a:avLst/>
            </a:prstGeom>
            <a:solidFill>
              <a:srgbClr val="80BD41">
                <a:alpha val="100000"/>
              </a:srgbClr>
            </a:solidFill>
          </p:spPr>
          <p:txBody>
            <a:bodyPr/>
            <a:lstStyle/>
            <a:p/>
          </p:txBody>
        </p:sp>
        <p:sp>
          <p:nvSpPr>
            <p:cNvPr id="48" name="rc48"/>
            <p:cNvSpPr/>
            <p:nvPr/>
          </p:nvSpPr>
          <p:spPr>
            <a:xfrm>
              <a:off x="2912867" y="2888042"/>
              <a:ext cx="203168" cy="208498"/>
            </a:xfrm>
            <a:prstGeom prst="rect">
              <a:avLst/>
            </a:prstGeom>
            <a:solidFill>
              <a:srgbClr val="0058AB">
                <a:alpha val="100000"/>
              </a:srgbClr>
            </a:solidFill>
          </p:spPr>
          <p:txBody>
            <a:bodyPr/>
            <a:lstStyle/>
            <a:p/>
          </p:txBody>
        </p:sp>
        <p:sp>
          <p:nvSpPr>
            <p:cNvPr id="49" name="rc49"/>
            <p:cNvSpPr/>
            <p:nvPr/>
          </p:nvSpPr>
          <p:spPr>
            <a:xfrm>
              <a:off x="2912867" y="3096541"/>
              <a:ext cx="203168" cy="52124"/>
            </a:xfrm>
            <a:prstGeom prst="rect">
              <a:avLst/>
            </a:prstGeom>
            <a:solidFill>
              <a:srgbClr val="1CABE2">
                <a:alpha val="100000"/>
              </a:srgbClr>
            </a:solidFill>
          </p:spPr>
          <p:txBody>
            <a:bodyPr/>
            <a:lstStyle/>
            <a:p/>
          </p:txBody>
        </p:sp>
        <p:sp>
          <p:nvSpPr>
            <p:cNvPr id="50" name="rc50"/>
            <p:cNvSpPr/>
            <p:nvPr/>
          </p:nvSpPr>
          <p:spPr>
            <a:xfrm>
              <a:off x="3138609" y="2981746"/>
              <a:ext cx="203168" cy="1643788"/>
            </a:xfrm>
            <a:prstGeom prst="rect">
              <a:avLst/>
            </a:prstGeom>
            <a:solidFill>
              <a:srgbClr val="80BD41">
                <a:alpha val="100000"/>
              </a:srgbClr>
            </a:solidFill>
          </p:spPr>
          <p:txBody>
            <a:bodyPr/>
            <a:lstStyle/>
            <a:p/>
          </p:txBody>
        </p:sp>
        <p:sp>
          <p:nvSpPr>
            <p:cNvPr id="51" name="rc51"/>
            <p:cNvSpPr/>
            <p:nvPr/>
          </p:nvSpPr>
          <p:spPr>
            <a:xfrm>
              <a:off x="3138609" y="2895229"/>
              <a:ext cx="203168" cy="17305"/>
            </a:xfrm>
            <a:prstGeom prst="rect">
              <a:avLst/>
            </a:prstGeom>
            <a:solidFill>
              <a:srgbClr val="0058AB">
                <a:alpha val="100000"/>
              </a:srgbClr>
            </a:solidFill>
          </p:spPr>
          <p:txBody>
            <a:bodyPr/>
            <a:lstStyle/>
            <a:p/>
          </p:txBody>
        </p:sp>
        <p:sp>
          <p:nvSpPr>
            <p:cNvPr id="52" name="rc52"/>
            <p:cNvSpPr/>
            <p:nvPr/>
          </p:nvSpPr>
          <p:spPr>
            <a:xfrm>
              <a:off x="3138609" y="2912534"/>
              <a:ext cx="203168" cy="69211"/>
            </a:xfrm>
            <a:prstGeom prst="rect">
              <a:avLst/>
            </a:prstGeom>
            <a:solidFill>
              <a:srgbClr val="1CABE2">
                <a:alpha val="100000"/>
              </a:srgbClr>
            </a:solidFill>
          </p:spPr>
          <p:txBody>
            <a:bodyPr/>
            <a:lstStyle/>
            <a:p/>
          </p:txBody>
        </p:sp>
        <p:sp>
          <p:nvSpPr>
            <p:cNvPr id="53" name="rc53"/>
            <p:cNvSpPr/>
            <p:nvPr/>
          </p:nvSpPr>
          <p:spPr>
            <a:xfrm>
              <a:off x="3364352" y="3027226"/>
              <a:ext cx="203168" cy="1598308"/>
            </a:xfrm>
            <a:prstGeom prst="rect">
              <a:avLst/>
            </a:prstGeom>
            <a:solidFill>
              <a:srgbClr val="80BD41">
                <a:alpha val="100000"/>
              </a:srgbClr>
            </a:solidFill>
          </p:spPr>
          <p:txBody>
            <a:bodyPr/>
            <a:lstStyle/>
            <a:p/>
          </p:txBody>
        </p:sp>
        <p:sp>
          <p:nvSpPr>
            <p:cNvPr id="54" name="rc54"/>
            <p:cNvSpPr/>
            <p:nvPr/>
          </p:nvSpPr>
          <p:spPr>
            <a:xfrm>
              <a:off x="3364352" y="2888242"/>
              <a:ext cx="203168" cy="86863"/>
            </a:xfrm>
            <a:prstGeom prst="rect">
              <a:avLst/>
            </a:prstGeom>
            <a:solidFill>
              <a:srgbClr val="0058AB">
                <a:alpha val="100000"/>
              </a:srgbClr>
            </a:solidFill>
          </p:spPr>
          <p:txBody>
            <a:bodyPr/>
            <a:lstStyle/>
            <a:p/>
          </p:txBody>
        </p:sp>
        <p:sp>
          <p:nvSpPr>
            <p:cNvPr id="55" name="rc55"/>
            <p:cNvSpPr/>
            <p:nvPr/>
          </p:nvSpPr>
          <p:spPr>
            <a:xfrm>
              <a:off x="3364352" y="2975106"/>
              <a:ext cx="203168" cy="52120"/>
            </a:xfrm>
            <a:prstGeom prst="rect">
              <a:avLst/>
            </a:prstGeom>
            <a:solidFill>
              <a:srgbClr val="1CABE2">
                <a:alpha val="100000"/>
              </a:srgbClr>
            </a:solidFill>
          </p:spPr>
          <p:txBody>
            <a:bodyPr/>
            <a:lstStyle/>
            <a:p/>
          </p:txBody>
        </p:sp>
        <p:sp>
          <p:nvSpPr>
            <p:cNvPr id="56" name="rc56"/>
            <p:cNvSpPr/>
            <p:nvPr/>
          </p:nvSpPr>
          <p:spPr>
            <a:xfrm>
              <a:off x="3590094" y="2980741"/>
              <a:ext cx="203168" cy="1644793"/>
            </a:xfrm>
            <a:prstGeom prst="rect">
              <a:avLst/>
            </a:prstGeom>
            <a:solidFill>
              <a:srgbClr val="80BD41">
                <a:alpha val="100000"/>
              </a:srgbClr>
            </a:solidFill>
          </p:spPr>
          <p:txBody>
            <a:bodyPr/>
            <a:lstStyle/>
            <a:p/>
          </p:txBody>
        </p:sp>
        <p:sp>
          <p:nvSpPr>
            <p:cNvPr id="57" name="rc57"/>
            <p:cNvSpPr/>
            <p:nvPr/>
          </p:nvSpPr>
          <p:spPr>
            <a:xfrm>
              <a:off x="3590094" y="2875754"/>
              <a:ext cx="203168" cy="69990"/>
            </a:xfrm>
            <a:prstGeom prst="rect">
              <a:avLst/>
            </a:prstGeom>
            <a:solidFill>
              <a:srgbClr val="0058AB">
                <a:alpha val="100000"/>
              </a:srgbClr>
            </a:solidFill>
          </p:spPr>
          <p:txBody>
            <a:bodyPr/>
            <a:lstStyle/>
            <a:p/>
          </p:txBody>
        </p:sp>
        <p:sp>
          <p:nvSpPr>
            <p:cNvPr id="58" name="rc58"/>
            <p:cNvSpPr/>
            <p:nvPr/>
          </p:nvSpPr>
          <p:spPr>
            <a:xfrm>
              <a:off x="3590094" y="2945744"/>
              <a:ext cx="203168" cy="34997"/>
            </a:xfrm>
            <a:prstGeom prst="rect">
              <a:avLst/>
            </a:prstGeom>
            <a:solidFill>
              <a:srgbClr val="1CABE2">
                <a:alpha val="100000"/>
              </a:srgbClr>
            </a:solidFill>
          </p:spPr>
          <p:txBody>
            <a:bodyPr/>
            <a:lstStyle/>
            <a:p/>
          </p:txBody>
        </p:sp>
        <p:sp>
          <p:nvSpPr>
            <p:cNvPr id="59" name="rc59"/>
            <p:cNvSpPr/>
            <p:nvPr/>
          </p:nvSpPr>
          <p:spPr>
            <a:xfrm>
              <a:off x="3815836" y="3070594"/>
              <a:ext cx="203168" cy="1554941"/>
            </a:xfrm>
            <a:prstGeom prst="rect">
              <a:avLst/>
            </a:prstGeom>
            <a:solidFill>
              <a:srgbClr val="80BD41">
                <a:alpha val="100000"/>
              </a:srgbClr>
            </a:solidFill>
          </p:spPr>
          <p:txBody>
            <a:bodyPr/>
            <a:lstStyle/>
            <a:p/>
          </p:txBody>
        </p:sp>
        <p:sp>
          <p:nvSpPr>
            <p:cNvPr id="60" name="rc60"/>
            <p:cNvSpPr/>
            <p:nvPr/>
          </p:nvSpPr>
          <p:spPr>
            <a:xfrm>
              <a:off x="3815836" y="2858555"/>
              <a:ext cx="203168" cy="106019"/>
            </a:xfrm>
            <a:prstGeom prst="rect">
              <a:avLst/>
            </a:prstGeom>
            <a:solidFill>
              <a:srgbClr val="0058AB">
                <a:alpha val="100000"/>
              </a:srgbClr>
            </a:solidFill>
          </p:spPr>
          <p:txBody>
            <a:bodyPr/>
            <a:lstStyle/>
            <a:p/>
          </p:txBody>
        </p:sp>
        <p:sp>
          <p:nvSpPr>
            <p:cNvPr id="61" name="rc61"/>
            <p:cNvSpPr/>
            <p:nvPr/>
          </p:nvSpPr>
          <p:spPr>
            <a:xfrm>
              <a:off x="3815836" y="2964575"/>
              <a:ext cx="203168" cy="106019"/>
            </a:xfrm>
            <a:prstGeom prst="rect">
              <a:avLst/>
            </a:prstGeom>
            <a:solidFill>
              <a:srgbClr val="1CABE2">
                <a:alpha val="100000"/>
              </a:srgbClr>
            </a:solidFill>
          </p:spPr>
          <p:txBody>
            <a:bodyPr/>
            <a:lstStyle/>
            <a:p/>
          </p:txBody>
        </p:sp>
        <p:sp>
          <p:nvSpPr>
            <p:cNvPr id="62" name="rc62"/>
            <p:cNvSpPr/>
            <p:nvPr/>
          </p:nvSpPr>
          <p:spPr>
            <a:xfrm>
              <a:off x="4041579" y="2911480"/>
              <a:ext cx="203168" cy="1714054"/>
            </a:xfrm>
            <a:prstGeom prst="rect">
              <a:avLst/>
            </a:prstGeom>
            <a:solidFill>
              <a:srgbClr val="80BD41">
                <a:alpha val="100000"/>
              </a:srgbClr>
            </a:solidFill>
          </p:spPr>
          <p:txBody>
            <a:bodyPr/>
            <a:lstStyle/>
            <a:p/>
          </p:txBody>
        </p:sp>
        <p:sp>
          <p:nvSpPr>
            <p:cNvPr id="63" name="rc63"/>
            <p:cNvSpPr/>
            <p:nvPr/>
          </p:nvSpPr>
          <p:spPr>
            <a:xfrm>
              <a:off x="4041579" y="2840063"/>
              <a:ext cx="203168" cy="35708"/>
            </a:xfrm>
            <a:prstGeom prst="rect">
              <a:avLst/>
            </a:prstGeom>
            <a:solidFill>
              <a:srgbClr val="0058AB">
                <a:alpha val="100000"/>
              </a:srgbClr>
            </a:solidFill>
          </p:spPr>
          <p:txBody>
            <a:bodyPr/>
            <a:lstStyle/>
            <a:p/>
          </p:txBody>
        </p:sp>
        <p:sp>
          <p:nvSpPr>
            <p:cNvPr id="64" name="rc64"/>
            <p:cNvSpPr/>
            <p:nvPr/>
          </p:nvSpPr>
          <p:spPr>
            <a:xfrm>
              <a:off x="4041579" y="2875771"/>
              <a:ext cx="203168" cy="35708"/>
            </a:xfrm>
            <a:prstGeom prst="rect">
              <a:avLst/>
            </a:prstGeom>
            <a:solidFill>
              <a:srgbClr val="1CABE2">
                <a:alpha val="100000"/>
              </a:srgbClr>
            </a:solidFill>
          </p:spPr>
          <p:txBody>
            <a:bodyPr/>
            <a:lstStyle/>
            <a:p/>
          </p:txBody>
        </p:sp>
        <p:sp>
          <p:nvSpPr>
            <p:cNvPr id="65" name="rc65"/>
            <p:cNvSpPr/>
            <p:nvPr/>
          </p:nvSpPr>
          <p:spPr>
            <a:xfrm>
              <a:off x="4267321" y="2909314"/>
              <a:ext cx="203168" cy="1716220"/>
            </a:xfrm>
            <a:prstGeom prst="rect">
              <a:avLst/>
            </a:prstGeom>
            <a:solidFill>
              <a:srgbClr val="80BD41">
                <a:alpha val="100000"/>
              </a:srgbClr>
            </a:solidFill>
          </p:spPr>
          <p:txBody>
            <a:bodyPr/>
            <a:lstStyle/>
            <a:p/>
          </p:txBody>
        </p:sp>
        <p:sp>
          <p:nvSpPr>
            <p:cNvPr id="66" name="rc66"/>
            <p:cNvSpPr/>
            <p:nvPr/>
          </p:nvSpPr>
          <p:spPr>
            <a:xfrm>
              <a:off x="4267321" y="2837803"/>
              <a:ext cx="203168" cy="35753"/>
            </a:xfrm>
            <a:prstGeom prst="rect">
              <a:avLst/>
            </a:prstGeom>
            <a:solidFill>
              <a:srgbClr val="0058AB">
                <a:alpha val="100000"/>
              </a:srgbClr>
            </a:solidFill>
          </p:spPr>
          <p:txBody>
            <a:bodyPr/>
            <a:lstStyle/>
            <a:p/>
          </p:txBody>
        </p:sp>
        <p:sp>
          <p:nvSpPr>
            <p:cNvPr id="67" name="rc67"/>
            <p:cNvSpPr/>
            <p:nvPr/>
          </p:nvSpPr>
          <p:spPr>
            <a:xfrm>
              <a:off x="4267321" y="2873557"/>
              <a:ext cx="203168" cy="35757"/>
            </a:xfrm>
            <a:prstGeom prst="rect">
              <a:avLst/>
            </a:prstGeom>
            <a:solidFill>
              <a:srgbClr val="1CABE2">
                <a:alpha val="100000"/>
              </a:srgbClr>
            </a:solidFill>
          </p:spPr>
          <p:txBody>
            <a:bodyPr/>
            <a:lstStyle/>
            <a:p/>
          </p:txBody>
        </p:sp>
        <p:sp>
          <p:nvSpPr>
            <p:cNvPr id="68" name="rc68"/>
            <p:cNvSpPr/>
            <p:nvPr/>
          </p:nvSpPr>
          <p:spPr>
            <a:xfrm>
              <a:off x="4493063" y="3288832"/>
              <a:ext cx="203168" cy="1336702"/>
            </a:xfrm>
            <a:prstGeom prst="rect">
              <a:avLst/>
            </a:prstGeom>
            <a:solidFill>
              <a:srgbClr val="80BD41">
                <a:alpha val="100000"/>
              </a:srgbClr>
            </a:solidFill>
          </p:spPr>
          <p:txBody>
            <a:bodyPr/>
            <a:lstStyle/>
            <a:p/>
          </p:txBody>
        </p:sp>
        <p:sp>
          <p:nvSpPr>
            <p:cNvPr id="69" name="rc69"/>
            <p:cNvSpPr/>
            <p:nvPr/>
          </p:nvSpPr>
          <p:spPr>
            <a:xfrm>
              <a:off x="4493063" y="2819182"/>
              <a:ext cx="203168" cy="162573"/>
            </a:xfrm>
            <a:prstGeom prst="rect">
              <a:avLst/>
            </a:prstGeom>
            <a:solidFill>
              <a:srgbClr val="0058AB">
                <a:alpha val="100000"/>
              </a:srgbClr>
            </a:solidFill>
          </p:spPr>
          <p:txBody>
            <a:bodyPr/>
            <a:lstStyle/>
            <a:p/>
          </p:txBody>
        </p:sp>
        <p:sp>
          <p:nvSpPr>
            <p:cNvPr id="70" name="rc70"/>
            <p:cNvSpPr/>
            <p:nvPr/>
          </p:nvSpPr>
          <p:spPr>
            <a:xfrm>
              <a:off x="4493063" y="2981755"/>
              <a:ext cx="203168" cy="307077"/>
            </a:xfrm>
            <a:prstGeom prst="rect">
              <a:avLst/>
            </a:prstGeom>
            <a:solidFill>
              <a:srgbClr val="1CABE2">
                <a:alpha val="100000"/>
              </a:srgbClr>
            </a:solidFill>
          </p:spPr>
          <p:txBody>
            <a:bodyPr/>
            <a:lstStyle/>
            <a:p/>
          </p:txBody>
        </p:sp>
        <p:sp>
          <p:nvSpPr>
            <p:cNvPr id="71" name="rc71"/>
            <p:cNvSpPr/>
            <p:nvPr/>
          </p:nvSpPr>
          <p:spPr>
            <a:xfrm>
              <a:off x="4718806" y="3348744"/>
              <a:ext cx="203168" cy="1276790"/>
            </a:xfrm>
            <a:prstGeom prst="rect">
              <a:avLst/>
            </a:prstGeom>
            <a:solidFill>
              <a:srgbClr val="80BD41">
                <a:alpha val="100000"/>
              </a:srgbClr>
            </a:solidFill>
          </p:spPr>
          <p:txBody>
            <a:bodyPr/>
            <a:lstStyle/>
            <a:p/>
          </p:txBody>
        </p:sp>
        <p:sp>
          <p:nvSpPr>
            <p:cNvPr id="72" name="rc72"/>
            <p:cNvSpPr/>
            <p:nvPr/>
          </p:nvSpPr>
          <p:spPr>
            <a:xfrm>
              <a:off x="4718806" y="2801547"/>
              <a:ext cx="203168" cy="18239"/>
            </a:xfrm>
            <a:prstGeom prst="rect">
              <a:avLst/>
            </a:prstGeom>
            <a:solidFill>
              <a:srgbClr val="0058AB">
                <a:alpha val="100000"/>
              </a:srgbClr>
            </a:solidFill>
          </p:spPr>
          <p:txBody>
            <a:bodyPr/>
            <a:lstStyle/>
            <a:p/>
          </p:txBody>
        </p:sp>
        <p:sp>
          <p:nvSpPr>
            <p:cNvPr id="73" name="rc73"/>
            <p:cNvSpPr/>
            <p:nvPr/>
          </p:nvSpPr>
          <p:spPr>
            <a:xfrm>
              <a:off x="4718806" y="2819786"/>
              <a:ext cx="203168" cy="528958"/>
            </a:xfrm>
            <a:prstGeom prst="rect">
              <a:avLst/>
            </a:prstGeom>
            <a:solidFill>
              <a:srgbClr val="1CABE2">
                <a:alpha val="100000"/>
              </a:srgbClr>
            </a:solidFill>
          </p:spPr>
          <p:txBody>
            <a:bodyPr/>
            <a:lstStyle/>
            <a:p/>
          </p:txBody>
        </p:sp>
        <p:sp>
          <p:nvSpPr>
            <p:cNvPr id="74" name="rc74"/>
            <p:cNvSpPr/>
            <p:nvPr/>
          </p:nvSpPr>
          <p:spPr>
            <a:xfrm>
              <a:off x="4944548" y="3097906"/>
              <a:ext cx="203168" cy="1527629"/>
            </a:xfrm>
            <a:prstGeom prst="rect">
              <a:avLst/>
            </a:prstGeom>
            <a:solidFill>
              <a:srgbClr val="80BD41">
                <a:alpha val="100000"/>
              </a:srgbClr>
            </a:solidFill>
          </p:spPr>
          <p:txBody>
            <a:bodyPr/>
            <a:lstStyle/>
            <a:p/>
          </p:txBody>
        </p:sp>
        <p:sp>
          <p:nvSpPr>
            <p:cNvPr id="75" name="rc75"/>
            <p:cNvSpPr/>
            <p:nvPr/>
          </p:nvSpPr>
          <p:spPr>
            <a:xfrm>
              <a:off x="4944548" y="2785016"/>
              <a:ext cx="203168" cy="18403"/>
            </a:xfrm>
            <a:prstGeom prst="rect">
              <a:avLst/>
            </a:prstGeom>
            <a:solidFill>
              <a:srgbClr val="0058AB">
                <a:alpha val="100000"/>
              </a:srgbClr>
            </a:solidFill>
          </p:spPr>
          <p:txBody>
            <a:bodyPr/>
            <a:lstStyle/>
            <a:p/>
          </p:txBody>
        </p:sp>
        <p:sp>
          <p:nvSpPr>
            <p:cNvPr id="76" name="rc76"/>
            <p:cNvSpPr/>
            <p:nvPr/>
          </p:nvSpPr>
          <p:spPr>
            <a:xfrm>
              <a:off x="4944548" y="2803420"/>
              <a:ext cx="203168" cy="294486"/>
            </a:xfrm>
            <a:prstGeom prst="rect">
              <a:avLst/>
            </a:prstGeom>
            <a:solidFill>
              <a:srgbClr val="1CABE2">
                <a:alpha val="100000"/>
              </a:srgbClr>
            </a:solidFill>
          </p:spPr>
          <p:txBody>
            <a:bodyPr/>
            <a:lstStyle/>
            <a:p/>
          </p:txBody>
        </p:sp>
        <p:sp>
          <p:nvSpPr>
            <p:cNvPr id="77" name="rc77"/>
            <p:cNvSpPr/>
            <p:nvPr/>
          </p:nvSpPr>
          <p:spPr>
            <a:xfrm>
              <a:off x="5170291" y="2970303"/>
              <a:ext cx="203168" cy="1655232"/>
            </a:xfrm>
            <a:prstGeom prst="rect">
              <a:avLst/>
            </a:prstGeom>
            <a:solidFill>
              <a:srgbClr val="80BD41">
                <a:alpha val="100000"/>
              </a:srgbClr>
            </a:solidFill>
          </p:spPr>
          <p:txBody>
            <a:bodyPr/>
            <a:lstStyle/>
            <a:p/>
          </p:txBody>
        </p:sp>
        <p:sp>
          <p:nvSpPr>
            <p:cNvPr id="78" name="rc78"/>
            <p:cNvSpPr/>
            <p:nvPr/>
          </p:nvSpPr>
          <p:spPr>
            <a:xfrm>
              <a:off x="5170291" y="2806600"/>
              <a:ext cx="203168" cy="36380"/>
            </a:xfrm>
            <a:prstGeom prst="rect">
              <a:avLst/>
            </a:prstGeom>
            <a:solidFill>
              <a:srgbClr val="0058AB">
                <a:alpha val="100000"/>
              </a:srgbClr>
            </a:solidFill>
          </p:spPr>
          <p:txBody>
            <a:bodyPr/>
            <a:lstStyle/>
            <a:p/>
          </p:txBody>
        </p:sp>
        <p:sp>
          <p:nvSpPr>
            <p:cNvPr id="79" name="rc79"/>
            <p:cNvSpPr/>
            <p:nvPr/>
          </p:nvSpPr>
          <p:spPr>
            <a:xfrm>
              <a:off x="5170291" y="2842980"/>
              <a:ext cx="203168" cy="127322"/>
            </a:xfrm>
            <a:prstGeom prst="rect">
              <a:avLst/>
            </a:prstGeom>
            <a:solidFill>
              <a:srgbClr val="1CABE2">
                <a:alpha val="100000"/>
              </a:srgbClr>
            </a:solidFill>
          </p:spPr>
          <p:txBody>
            <a:bodyPr/>
            <a:lstStyle/>
            <a:p/>
          </p:txBody>
        </p:sp>
        <p:sp>
          <p:nvSpPr>
            <p:cNvPr id="80" name="rc80"/>
            <p:cNvSpPr/>
            <p:nvPr/>
          </p:nvSpPr>
          <p:spPr>
            <a:xfrm>
              <a:off x="5396033" y="3105987"/>
              <a:ext cx="203168" cy="1519548"/>
            </a:xfrm>
            <a:prstGeom prst="rect">
              <a:avLst/>
            </a:prstGeom>
            <a:solidFill>
              <a:srgbClr val="80BD41">
                <a:alpha val="100000"/>
              </a:srgbClr>
            </a:solidFill>
          </p:spPr>
          <p:txBody>
            <a:bodyPr/>
            <a:lstStyle/>
            <a:p/>
          </p:txBody>
        </p:sp>
        <p:sp>
          <p:nvSpPr>
            <p:cNvPr id="81" name="rc81"/>
            <p:cNvSpPr/>
            <p:nvPr/>
          </p:nvSpPr>
          <p:spPr>
            <a:xfrm>
              <a:off x="5396033" y="2837830"/>
              <a:ext cx="203168" cy="107260"/>
            </a:xfrm>
            <a:prstGeom prst="rect">
              <a:avLst/>
            </a:prstGeom>
            <a:solidFill>
              <a:srgbClr val="0058AB">
                <a:alpha val="100000"/>
              </a:srgbClr>
            </a:solidFill>
          </p:spPr>
          <p:txBody>
            <a:bodyPr/>
            <a:lstStyle/>
            <a:p/>
          </p:txBody>
        </p:sp>
        <p:sp>
          <p:nvSpPr>
            <p:cNvPr id="82" name="rc82"/>
            <p:cNvSpPr/>
            <p:nvPr/>
          </p:nvSpPr>
          <p:spPr>
            <a:xfrm>
              <a:off x="5396033" y="2945090"/>
              <a:ext cx="203168" cy="160896"/>
            </a:xfrm>
            <a:prstGeom prst="rect">
              <a:avLst/>
            </a:prstGeom>
            <a:solidFill>
              <a:srgbClr val="1CABE2">
                <a:alpha val="100000"/>
              </a:srgbClr>
            </a:solidFill>
          </p:spPr>
          <p:txBody>
            <a:bodyPr/>
            <a:lstStyle/>
            <a:p/>
          </p:txBody>
        </p:sp>
        <p:sp>
          <p:nvSpPr>
            <p:cNvPr id="83" name="rc83"/>
            <p:cNvSpPr/>
            <p:nvPr/>
          </p:nvSpPr>
          <p:spPr>
            <a:xfrm>
              <a:off x="5621775" y="3107677"/>
              <a:ext cx="203168" cy="1517858"/>
            </a:xfrm>
            <a:prstGeom prst="rect">
              <a:avLst/>
            </a:prstGeom>
            <a:solidFill>
              <a:srgbClr val="80BD41">
                <a:alpha val="100000"/>
              </a:srgbClr>
            </a:solidFill>
          </p:spPr>
          <p:txBody>
            <a:bodyPr/>
            <a:lstStyle/>
            <a:p/>
          </p:txBody>
        </p:sp>
        <p:sp>
          <p:nvSpPr>
            <p:cNvPr id="84" name="rc84"/>
            <p:cNvSpPr/>
            <p:nvPr/>
          </p:nvSpPr>
          <p:spPr>
            <a:xfrm>
              <a:off x="5621775" y="2900695"/>
              <a:ext cx="203168" cy="68993"/>
            </a:xfrm>
            <a:prstGeom prst="rect">
              <a:avLst/>
            </a:prstGeom>
            <a:solidFill>
              <a:srgbClr val="0058AB">
                <a:alpha val="100000"/>
              </a:srgbClr>
            </a:solidFill>
          </p:spPr>
          <p:txBody>
            <a:bodyPr/>
            <a:lstStyle/>
            <a:p/>
          </p:txBody>
        </p:sp>
        <p:sp>
          <p:nvSpPr>
            <p:cNvPr id="85" name="rc85"/>
            <p:cNvSpPr/>
            <p:nvPr/>
          </p:nvSpPr>
          <p:spPr>
            <a:xfrm>
              <a:off x="5621775" y="2969689"/>
              <a:ext cx="203168" cy="137987"/>
            </a:xfrm>
            <a:prstGeom prst="rect">
              <a:avLst/>
            </a:prstGeom>
            <a:solidFill>
              <a:srgbClr val="1CABE2">
                <a:alpha val="100000"/>
              </a:srgbClr>
            </a:solidFill>
          </p:spPr>
          <p:txBody>
            <a:bodyPr/>
            <a:lstStyle/>
            <a:p/>
          </p:txBody>
        </p:sp>
        <p:sp>
          <p:nvSpPr>
            <p:cNvPr id="86" name="rc86"/>
            <p:cNvSpPr/>
            <p:nvPr/>
          </p:nvSpPr>
          <p:spPr>
            <a:xfrm>
              <a:off x="5847518" y="3120548"/>
              <a:ext cx="203168" cy="1504986"/>
            </a:xfrm>
            <a:prstGeom prst="rect">
              <a:avLst/>
            </a:prstGeom>
            <a:solidFill>
              <a:srgbClr val="80BD41">
                <a:alpha val="100000"/>
              </a:srgbClr>
            </a:solidFill>
          </p:spPr>
          <p:txBody>
            <a:bodyPr/>
            <a:lstStyle/>
            <a:p/>
          </p:txBody>
        </p:sp>
        <p:sp>
          <p:nvSpPr>
            <p:cNvPr id="87" name="rc87"/>
            <p:cNvSpPr/>
            <p:nvPr/>
          </p:nvSpPr>
          <p:spPr>
            <a:xfrm>
              <a:off x="5847518" y="2953327"/>
              <a:ext cx="203168" cy="16722"/>
            </a:xfrm>
            <a:prstGeom prst="rect">
              <a:avLst/>
            </a:prstGeom>
            <a:solidFill>
              <a:srgbClr val="0058AB">
                <a:alpha val="100000"/>
              </a:srgbClr>
            </a:solidFill>
          </p:spPr>
          <p:txBody>
            <a:bodyPr/>
            <a:lstStyle/>
            <a:p/>
          </p:txBody>
        </p:sp>
        <p:sp>
          <p:nvSpPr>
            <p:cNvPr id="88" name="rc88"/>
            <p:cNvSpPr/>
            <p:nvPr/>
          </p:nvSpPr>
          <p:spPr>
            <a:xfrm>
              <a:off x="5847518" y="2970049"/>
              <a:ext cx="203168" cy="150498"/>
            </a:xfrm>
            <a:prstGeom prst="rect">
              <a:avLst/>
            </a:prstGeom>
            <a:solidFill>
              <a:srgbClr val="1CABE2">
                <a:alpha val="100000"/>
              </a:srgbClr>
            </a:solidFill>
          </p:spPr>
          <p:txBody>
            <a:bodyPr/>
            <a:lstStyle/>
            <a:p/>
          </p:txBody>
        </p:sp>
        <p:sp>
          <p:nvSpPr>
            <p:cNvPr id="89" name="rc89"/>
            <p:cNvSpPr/>
            <p:nvPr/>
          </p:nvSpPr>
          <p:spPr>
            <a:xfrm>
              <a:off x="6073260" y="3307547"/>
              <a:ext cx="203168" cy="1317987"/>
            </a:xfrm>
            <a:prstGeom prst="rect">
              <a:avLst/>
            </a:prstGeom>
            <a:solidFill>
              <a:srgbClr val="80BD41">
                <a:alpha val="100000"/>
              </a:srgbClr>
            </a:solidFill>
          </p:spPr>
          <p:txBody>
            <a:bodyPr/>
            <a:lstStyle/>
            <a:p/>
          </p:txBody>
        </p:sp>
        <p:sp>
          <p:nvSpPr>
            <p:cNvPr id="90" name="rc90"/>
            <p:cNvSpPr/>
            <p:nvPr/>
          </p:nvSpPr>
          <p:spPr>
            <a:xfrm>
              <a:off x="6073260" y="2978050"/>
              <a:ext cx="203168" cy="148274"/>
            </a:xfrm>
            <a:prstGeom prst="rect">
              <a:avLst/>
            </a:prstGeom>
            <a:solidFill>
              <a:srgbClr val="0058AB">
                <a:alpha val="100000"/>
              </a:srgbClr>
            </a:solidFill>
          </p:spPr>
          <p:txBody>
            <a:bodyPr/>
            <a:lstStyle/>
            <a:p/>
          </p:txBody>
        </p:sp>
        <p:sp>
          <p:nvSpPr>
            <p:cNvPr id="91" name="rc91"/>
            <p:cNvSpPr/>
            <p:nvPr/>
          </p:nvSpPr>
          <p:spPr>
            <a:xfrm>
              <a:off x="6073260" y="3126325"/>
              <a:ext cx="203168" cy="181221"/>
            </a:xfrm>
            <a:prstGeom prst="rect">
              <a:avLst/>
            </a:prstGeom>
            <a:solidFill>
              <a:srgbClr val="1CABE2">
                <a:alpha val="100000"/>
              </a:srgbClr>
            </a:solidFill>
          </p:spPr>
          <p:txBody>
            <a:bodyPr/>
            <a:lstStyle/>
            <a:p/>
          </p:txBody>
        </p:sp>
        <p:sp>
          <p:nvSpPr>
            <p:cNvPr id="92" name="rc92"/>
            <p:cNvSpPr/>
            <p:nvPr/>
          </p:nvSpPr>
          <p:spPr>
            <a:xfrm>
              <a:off x="6299002" y="3293195"/>
              <a:ext cx="203168" cy="1332339"/>
            </a:xfrm>
            <a:prstGeom prst="rect">
              <a:avLst/>
            </a:prstGeom>
            <a:solidFill>
              <a:srgbClr val="80BD41">
                <a:alpha val="100000"/>
              </a:srgbClr>
            </a:solidFill>
          </p:spPr>
          <p:txBody>
            <a:bodyPr/>
            <a:lstStyle/>
            <a:p/>
          </p:txBody>
        </p:sp>
        <p:sp>
          <p:nvSpPr>
            <p:cNvPr id="93" name="rc93"/>
            <p:cNvSpPr/>
            <p:nvPr/>
          </p:nvSpPr>
          <p:spPr>
            <a:xfrm>
              <a:off x="6299002" y="2980670"/>
              <a:ext cx="203168" cy="98689"/>
            </a:xfrm>
            <a:prstGeom prst="rect">
              <a:avLst/>
            </a:prstGeom>
            <a:solidFill>
              <a:srgbClr val="0058AB">
                <a:alpha val="100000"/>
              </a:srgbClr>
            </a:solidFill>
          </p:spPr>
          <p:txBody>
            <a:bodyPr/>
            <a:lstStyle/>
            <a:p/>
          </p:txBody>
        </p:sp>
        <p:sp>
          <p:nvSpPr>
            <p:cNvPr id="94" name="rc94"/>
            <p:cNvSpPr/>
            <p:nvPr/>
          </p:nvSpPr>
          <p:spPr>
            <a:xfrm>
              <a:off x="6299002" y="3079360"/>
              <a:ext cx="203168" cy="213835"/>
            </a:xfrm>
            <a:prstGeom prst="rect">
              <a:avLst/>
            </a:prstGeom>
            <a:solidFill>
              <a:srgbClr val="1CABE2">
                <a:alpha val="100000"/>
              </a:srgbClr>
            </a:solidFill>
          </p:spPr>
          <p:txBody>
            <a:bodyPr/>
            <a:lstStyle/>
            <a:p/>
          </p:txBody>
        </p:sp>
        <p:sp>
          <p:nvSpPr>
            <p:cNvPr id="95" name="rc95"/>
            <p:cNvSpPr/>
            <p:nvPr/>
          </p:nvSpPr>
          <p:spPr>
            <a:xfrm>
              <a:off x="6524745" y="3172468"/>
              <a:ext cx="203168" cy="1453066"/>
            </a:xfrm>
            <a:prstGeom prst="rect">
              <a:avLst/>
            </a:prstGeom>
            <a:solidFill>
              <a:srgbClr val="80BD41">
                <a:alpha val="100000"/>
              </a:srgbClr>
            </a:solidFill>
          </p:spPr>
          <p:txBody>
            <a:bodyPr/>
            <a:lstStyle/>
            <a:p/>
          </p:txBody>
        </p:sp>
        <p:sp>
          <p:nvSpPr>
            <p:cNvPr id="96" name="rc96"/>
            <p:cNvSpPr/>
            <p:nvPr/>
          </p:nvSpPr>
          <p:spPr>
            <a:xfrm>
              <a:off x="6524745" y="2974323"/>
              <a:ext cx="203168" cy="16513"/>
            </a:xfrm>
            <a:prstGeom prst="rect">
              <a:avLst/>
            </a:prstGeom>
            <a:solidFill>
              <a:srgbClr val="0058AB">
                <a:alpha val="100000"/>
              </a:srgbClr>
            </a:solidFill>
          </p:spPr>
          <p:txBody>
            <a:bodyPr/>
            <a:lstStyle/>
            <a:p/>
          </p:txBody>
        </p:sp>
        <p:sp>
          <p:nvSpPr>
            <p:cNvPr id="97" name="rc97"/>
            <p:cNvSpPr/>
            <p:nvPr/>
          </p:nvSpPr>
          <p:spPr>
            <a:xfrm>
              <a:off x="6524745" y="2990837"/>
              <a:ext cx="203168" cy="181631"/>
            </a:xfrm>
            <a:prstGeom prst="rect">
              <a:avLst/>
            </a:prstGeom>
            <a:solidFill>
              <a:srgbClr val="1CABE2">
                <a:alpha val="100000"/>
              </a:srgbClr>
            </a:solidFill>
          </p:spPr>
          <p:txBody>
            <a:bodyPr/>
            <a:lstStyle/>
            <a:p/>
          </p:txBody>
        </p:sp>
        <p:sp>
          <p:nvSpPr>
            <p:cNvPr id="98" name="rc98"/>
            <p:cNvSpPr/>
            <p:nvPr/>
          </p:nvSpPr>
          <p:spPr>
            <a:xfrm>
              <a:off x="6750487" y="3279172"/>
              <a:ext cx="203168" cy="1346362"/>
            </a:xfrm>
            <a:prstGeom prst="rect">
              <a:avLst/>
            </a:prstGeom>
            <a:solidFill>
              <a:srgbClr val="80BD41">
                <a:alpha val="100000"/>
              </a:srgbClr>
            </a:solidFill>
          </p:spPr>
          <p:txBody>
            <a:bodyPr/>
            <a:lstStyle/>
            <a:p/>
          </p:txBody>
        </p:sp>
        <p:sp>
          <p:nvSpPr>
            <p:cNvPr id="99" name="rc99"/>
            <p:cNvSpPr/>
            <p:nvPr/>
          </p:nvSpPr>
          <p:spPr>
            <a:xfrm>
              <a:off x="6750487" y="2963360"/>
              <a:ext cx="203168" cy="232706"/>
            </a:xfrm>
            <a:prstGeom prst="rect">
              <a:avLst/>
            </a:prstGeom>
            <a:solidFill>
              <a:srgbClr val="0058AB">
                <a:alpha val="100000"/>
              </a:srgbClr>
            </a:solidFill>
          </p:spPr>
          <p:txBody>
            <a:bodyPr/>
            <a:lstStyle/>
            <a:p/>
          </p:txBody>
        </p:sp>
        <p:sp>
          <p:nvSpPr>
            <p:cNvPr id="100" name="rc100"/>
            <p:cNvSpPr/>
            <p:nvPr/>
          </p:nvSpPr>
          <p:spPr>
            <a:xfrm>
              <a:off x="6750487" y="3196067"/>
              <a:ext cx="203168" cy="83105"/>
            </a:xfrm>
            <a:prstGeom prst="rect">
              <a:avLst/>
            </a:prstGeom>
            <a:solidFill>
              <a:srgbClr val="1CABE2">
                <a:alpha val="100000"/>
              </a:srgbClr>
            </a:solidFill>
          </p:spPr>
          <p:txBody>
            <a:bodyPr/>
            <a:lstStyle/>
            <a:p/>
          </p:txBody>
        </p:sp>
        <p:sp>
          <p:nvSpPr>
            <p:cNvPr id="101" name="rc101"/>
            <p:cNvSpPr/>
            <p:nvPr/>
          </p:nvSpPr>
          <p:spPr>
            <a:xfrm>
              <a:off x="6976229" y="2960074"/>
              <a:ext cx="203168" cy="169292"/>
            </a:xfrm>
            <a:prstGeom prst="rect">
              <a:avLst/>
            </a:prstGeom>
            <a:solidFill>
              <a:srgbClr val="F26A21">
                <a:alpha val="100000"/>
              </a:srgbClr>
            </a:solidFill>
          </p:spPr>
          <p:txBody>
            <a:bodyPr/>
            <a:lstStyle/>
            <a:p/>
          </p:txBody>
        </p:sp>
        <p:sp>
          <p:nvSpPr>
            <p:cNvPr id="102" name="rc102"/>
            <p:cNvSpPr/>
            <p:nvPr/>
          </p:nvSpPr>
          <p:spPr>
            <a:xfrm>
              <a:off x="6976229" y="3129366"/>
              <a:ext cx="203168" cy="1496169"/>
            </a:xfrm>
            <a:prstGeom prst="rect">
              <a:avLst/>
            </a:prstGeom>
            <a:solidFill>
              <a:srgbClr val="FFC20E">
                <a:alpha val="100000"/>
              </a:srgbClr>
            </a:solidFill>
          </p:spPr>
          <p:txBody>
            <a:bodyPr/>
            <a:lstStyle/>
            <a:p/>
          </p:txBody>
        </p:sp>
        <p:sp>
          <p:nvSpPr>
            <p:cNvPr id="103" name="rc103"/>
            <p:cNvSpPr/>
            <p:nvPr/>
          </p:nvSpPr>
          <p:spPr>
            <a:xfrm>
              <a:off x="7201972" y="2958175"/>
              <a:ext cx="203168" cy="123158"/>
            </a:xfrm>
            <a:prstGeom prst="rect">
              <a:avLst/>
            </a:prstGeom>
            <a:solidFill>
              <a:srgbClr val="F26A21">
                <a:alpha val="100000"/>
              </a:srgbClr>
            </a:solidFill>
          </p:spPr>
          <p:txBody>
            <a:bodyPr/>
            <a:lstStyle/>
            <a:p/>
          </p:txBody>
        </p:sp>
        <p:sp>
          <p:nvSpPr>
            <p:cNvPr id="104" name="rc104"/>
            <p:cNvSpPr/>
            <p:nvPr/>
          </p:nvSpPr>
          <p:spPr>
            <a:xfrm>
              <a:off x="7201972" y="3081333"/>
              <a:ext cx="203168" cy="1544201"/>
            </a:xfrm>
            <a:prstGeom prst="rect">
              <a:avLst/>
            </a:prstGeom>
            <a:solidFill>
              <a:srgbClr val="FFC20E">
                <a:alpha val="100000"/>
              </a:srgbClr>
            </a:solidFill>
          </p:spPr>
          <p:txBody>
            <a:bodyPr/>
            <a:lstStyle/>
            <a:p/>
          </p:txBody>
        </p:sp>
        <p:sp>
          <p:nvSpPr>
            <p:cNvPr id="105" name="rc105"/>
            <p:cNvSpPr/>
            <p:nvPr/>
          </p:nvSpPr>
          <p:spPr>
            <a:xfrm>
              <a:off x="7427714" y="2959669"/>
              <a:ext cx="203168" cy="89597"/>
            </a:xfrm>
            <a:prstGeom prst="rect">
              <a:avLst/>
            </a:prstGeom>
            <a:solidFill>
              <a:srgbClr val="F26A21">
                <a:alpha val="100000"/>
              </a:srgbClr>
            </a:solidFill>
          </p:spPr>
          <p:txBody>
            <a:bodyPr/>
            <a:lstStyle/>
            <a:p/>
          </p:txBody>
        </p:sp>
        <p:sp>
          <p:nvSpPr>
            <p:cNvPr id="106" name="rc106"/>
            <p:cNvSpPr/>
            <p:nvPr/>
          </p:nvSpPr>
          <p:spPr>
            <a:xfrm>
              <a:off x="7427714" y="3049266"/>
              <a:ext cx="203168" cy="1576268"/>
            </a:xfrm>
            <a:prstGeom prst="rect">
              <a:avLst/>
            </a:prstGeom>
            <a:solidFill>
              <a:srgbClr val="FFC20E">
                <a:alpha val="100000"/>
              </a:srgbClr>
            </a:solidFill>
          </p:spPr>
          <p:txBody>
            <a:bodyPr/>
            <a:lstStyle/>
            <a:p/>
          </p:txBody>
        </p:sp>
        <p:sp>
          <p:nvSpPr>
            <p:cNvPr id="107" name="rc107"/>
            <p:cNvSpPr/>
            <p:nvPr/>
          </p:nvSpPr>
          <p:spPr>
            <a:xfrm>
              <a:off x="7653457" y="2959433"/>
              <a:ext cx="203168" cy="65181"/>
            </a:xfrm>
            <a:prstGeom prst="rect">
              <a:avLst/>
            </a:prstGeom>
            <a:solidFill>
              <a:srgbClr val="F26A21">
                <a:alpha val="100000"/>
              </a:srgbClr>
            </a:solidFill>
          </p:spPr>
          <p:txBody>
            <a:bodyPr/>
            <a:lstStyle/>
            <a:p/>
          </p:txBody>
        </p:sp>
        <p:sp>
          <p:nvSpPr>
            <p:cNvPr id="108" name="rc108"/>
            <p:cNvSpPr/>
            <p:nvPr/>
          </p:nvSpPr>
          <p:spPr>
            <a:xfrm>
              <a:off x="7653457" y="3024615"/>
              <a:ext cx="203168" cy="1600920"/>
            </a:xfrm>
            <a:prstGeom prst="rect">
              <a:avLst/>
            </a:prstGeom>
            <a:solidFill>
              <a:srgbClr val="FFC20E">
                <a:alpha val="100000"/>
              </a:srgbClr>
            </a:solidFill>
          </p:spPr>
          <p:txBody>
            <a:bodyPr/>
            <a:lstStyle/>
            <a:p/>
          </p:txBody>
        </p:sp>
        <p:sp>
          <p:nvSpPr>
            <p:cNvPr id="109" name="rc109"/>
            <p:cNvSpPr/>
            <p:nvPr/>
          </p:nvSpPr>
          <p:spPr>
            <a:xfrm>
              <a:off x="7879199" y="2956818"/>
              <a:ext cx="203168" cy="47418"/>
            </a:xfrm>
            <a:prstGeom prst="rect">
              <a:avLst/>
            </a:prstGeom>
            <a:solidFill>
              <a:srgbClr val="F26A21">
                <a:alpha val="100000"/>
              </a:srgbClr>
            </a:solidFill>
          </p:spPr>
          <p:txBody>
            <a:bodyPr/>
            <a:lstStyle/>
            <a:p/>
          </p:txBody>
        </p:sp>
        <p:sp>
          <p:nvSpPr>
            <p:cNvPr id="110" name="rc110"/>
            <p:cNvSpPr/>
            <p:nvPr/>
          </p:nvSpPr>
          <p:spPr>
            <a:xfrm>
              <a:off x="7879199" y="3004237"/>
              <a:ext cx="203168" cy="1621297"/>
            </a:xfrm>
            <a:prstGeom prst="rect">
              <a:avLst/>
            </a:prstGeom>
            <a:solidFill>
              <a:srgbClr val="FFC20E">
                <a:alpha val="100000"/>
              </a:srgbClr>
            </a:solidFill>
          </p:spPr>
          <p:txBody>
            <a:bodyPr/>
            <a:lstStyle/>
            <a:p/>
          </p:txBody>
        </p:sp>
        <p:sp>
          <p:nvSpPr>
            <p:cNvPr id="111" name="rc111"/>
            <p:cNvSpPr/>
            <p:nvPr/>
          </p:nvSpPr>
          <p:spPr>
            <a:xfrm>
              <a:off x="8104941" y="2953402"/>
              <a:ext cx="203168" cy="34496"/>
            </a:xfrm>
            <a:prstGeom prst="rect">
              <a:avLst/>
            </a:prstGeom>
            <a:solidFill>
              <a:srgbClr val="F26A21">
                <a:alpha val="100000"/>
              </a:srgbClr>
            </a:solidFill>
          </p:spPr>
          <p:txBody>
            <a:bodyPr/>
            <a:lstStyle/>
            <a:p/>
          </p:txBody>
        </p:sp>
        <p:sp>
          <p:nvSpPr>
            <p:cNvPr id="112" name="rc112"/>
            <p:cNvSpPr/>
            <p:nvPr/>
          </p:nvSpPr>
          <p:spPr>
            <a:xfrm>
              <a:off x="8104941" y="2987899"/>
              <a:ext cx="203168" cy="1637635"/>
            </a:xfrm>
            <a:prstGeom prst="rect">
              <a:avLst/>
            </a:prstGeom>
            <a:solidFill>
              <a:srgbClr val="FFC20E">
                <a:alpha val="100000"/>
              </a:srgbClr>
            </a:solidFill>
          </p:spPr>
          <p:txBody>
            <a:bodyPr/>
            <a:lstStyle/>
            <a:p/>
          </p:txBody>
        </p:sp>
        <p:sp>
          <p:nvSpPr>
            <p:cNvPr id="113" name="pl113"/>
            <p:cNvSpPr/>
            <p:nvPr/>
          </p:nvSpPr>
          <p:spPr>
            <a:xfrm>
              <a:off x="1434255" y="1227418"/>
              <a:ext cx="5417816" cy="446217"/>
            </a:xfrm>
            <a:custGeom>
              <a:avLst/>
              <a:pathLst>
                <a:path w="5417816" h="446217">
                  <a:moveTo>
                    <a:pt x="0" y="171622"/>
                  </a:moveTo>
                  <a:lnTo>
                    <a:pt x="225742" y="205946"/>
                  </a:lnTo>
                  <a:lnTo>
                    <a:pt x="451484" y="205946"/>
                  </a:lnTo>
                  <a:lnTo>
                    <a:pt x="677227" y="102973"/>
                  </a:lnTo>
                  <a:lnTo>
                    <a:pt x="902969" y="34324"/>
                  </a:lnTo>
                  <a:lnTo>
                    <a:pt x="1128711" y="68648"/>
                  </a:lnTo>
                  <a:lnTo>
                    <a:pt x="1354454" y="137297"/>
                  </a:lnTo>
                  <a:lnTo>
                    <a:pt x="1580196" y="377568"/>
                  </a:lnTo>
                  <a:lnTo>
                    <a:pt x="1805938" y="0"/>
                  </a:lnTo>
                  <a:lnTo>
                    <a:pt x="2031681" y="137297"/>
                  </a:lnTo>
                  <a:lnTo>
                    <a:pt x="2257423" y="102973"/>
                  </a:lnTo>
                  <a:lnTo>
                    <a:pt x="2483165" y="171622"/>
                  </a:lnTo>
                  <a:lnTo>
                    <a:pt x="2708908" y="34324"/>
                  </a:lnTo>
                  <a:lnTo>
                    <a:pt x="2934650" y="34324"/>
                  </a:lnTo>
                  <a:lnTo>
                    <a:pt x="3160393" y="274595"/>
                  </a:lnTo>
                  <a:lnTo>
                    <a:pt x="3386135" y="0"/>
                  </a:lnTo>
                  <a:lnTo>
                    <a:pt x="3611877" y="0"/>
                  </a:lnTo>
                  <a:lnTo>
                    <a:pt x="3837620" y="34324"/>
                  </a:lnTo>
                  <a:lnTo>
                    <a:pt x="4063362" y="171622"/>
                  </a:lnTo>
                  <a:lnTo>
                    <a:pt x="4289104" y="102973"/>
                  </a:lnTo>
                  <a:lnTo>
                    <a:pt x="4514847" y="0"/>
                  </a:lnTo>
                  <a:lnTo>
                    <a:pt x="4740589" y="274595"/>
                  </a:lnTo>
                  <a:lnTo>
                    <a:pt x="4966331" y="171622"/>
                  </a:lnTo>
                  <a:lnTo>
                    <a:pt x="5192074" y="0"/>
                  </a:lnTo>
                  <a:lnTo>
                    <a:pt x="5417816" y="44621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330391"/>
              <a:ext cx="5417816" cy="892434"/>
            </a:xfrm>
            <a:custGeom>
              <a:avLst/>
              <a:pathLst>
                <a:path w="5417816" h="892434">
                  <a:moveTo>
                    <a:pt x="0" y="514866"/>
                  </a:moveTo>
                  <a:lnTo>
                    <a:pt x="225742" y="652163"/>
                  </a:lnTo>
                  <a:lnTo>
                    <a:pt x="451484" y="480541"/>
                  </a:lnTo>
                  <a:lnTo>
                    <a:pt x="677227" y="411892"/>
                  </a:lnTo>
                  <a:lnTo>
                    <a:pt x="902969" y="308919"/>
                  </a:lnTo>
                  <a:lnTo>
                    <a:pt x="1128711" y="308919"/>
                  </a:lnTo>
                  <a:lnTo>
                    <a:pt x="1354454" y="240270"/>
                  </a:lnTo>
                  <a:lnTo>
                    <a:pt x="1580196" y="377568"/>
                  </a:lnTo>
                  <a:lnTo>
                    <a:pt x="1805938" y="34324"/>
                  </a:lnTo>
                  <a:lnTo>
                    <a:pt x="2031681" y="137297"/>
                  </a:lnTo>
                  <a:lnTo>
                    <a:pt x="2257423" y="68648"/>
                  </a:lnTo>
                  <a:lnTo>
                    <a:pt x="2483165" y="274595"/>
                  </a:lnTo>
                  <a:lnTo>
                    <a:pt x="2708908" y="0"/>
                  </a:lnTo>
                  <a:lnTo>
                    <a:pt x="2934650" y="0"/>
                  </a:lnTo>
                  <a:lnTo>
                    <a:pt x="3160393" y="755137"/>
                  </a:lnTo>
                  <a:lnTo>
                    <a:pt x="3386135" y="892434"/>
                  </a:lnTo>
                  <a:lnTo>
                    <a:pt x="3611877" y="446217"/>
                  </a:lnTo>
                  <a:lnTo>
                    <a:pt x="3837620" y="171622"/>
                  </a:lnTo>
                  <a:lnTo>
                    <a:pt x="4063362" y="377568"/>
                  </a:lnTo>
                  <a:lnTo>
                    <a:pt x="4289104" y="274595"/>
                  </a:lnTo>
                  <a:lnTo>
                    <a:pt x="4514847" y="205946"/>
                  </a:lnTo>
                  <a:lnTo>
                    <a:pt x="4740589" y="549190"/>
                  </a:lnTo>
                  <a:lnTo>
                    <a:pt x="4966331" y="514866"/>
                  </a:lnTo>
                  <a:lnTo>
                    <a:pt x="5192074" y="274595"/>
                  </a:lnTo>
                  <a:lnTo>
                    <a:pt x="5417816" y="514866"/>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1365926"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6" name="tx126"/>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4752062"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88077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610651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6332258"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55800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78374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786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2789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8" name="tx138"/>
            <p:cNvSpPr/>
            <p:nvPr/>
          </p:nvSpPr>
          <p:spPr>
            <a:xfrm>
              <a:off x="508103" y="18996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9" name="tx139"/>
            <p:cNvSpPr/>
            <p:nvPr/>
          </p:nvSpPr>
          <p:spPr>
            <a:xfrm>
              <a:off x="508103" y="10101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071314" y="5504603"/>
              <a:ext cx="201455" cy="201456"/>
            </a:xfrm>
            <a:prstGeom prst="rect">
              <a:avLst/>
            </a:prstGeom>
            <a:solidFill>
              <a:srgbClr val="80BD41">
                <a:alpha val="100000"/>
              </a:srgbClr>
            </a:solidFill>
          </p:spPr>
          <p:txBody>
            <a:bodyPr/>
            <a:lstStyle/>
            <a:p/>
          </p:txBody>
        </p:sp>
        <p:sp>
          <p:nvSpPr>
            <p:cNvPr id="161" name="rc161"/>
            <p:cNvSpPr/>
            <p:nvPr/>
          </p:nvSpPr>
          <p:spPr>
            <a:xfrm>
              <a:off x="2975038" y="5504603"/>
              <a:ext cx="201456" cy="201456"/>
            </a:xfrm>
            <a:prstGeom prst="rect">
              <a:avLst/>
            </a:prstGeom>
            <a:solidFill>
              <a:srgbClr val="1CABE2">
                <a:alpha val="100000"/>
              </a:srgbClr>
            </a:solidFill>
          </p:spPr>
          <p:txBody>
            <a:bodyPr/>
            <a:lstStyle/>
            <a:p/>
          </p:txBody>
        </p:sp>
        <p:sp>
          <p:nvSpPr>
            <p:cNvPr id="162" name="rc162"/>
            <p:cNvSpPr/>
            <p:nvPr/>
          </p:nvSpPr>
          <p:spPr>
            <a:xfrm>
              <a:off x="4063414" y="5504603"/>
              <a:ext cx="201456" cy="201456"/>
            </a:xfrm>
            <a:prstGeom prst="rect">
              <a:avLst/>
            </a:prstGeom>
            <a:solidFill>
              <a:srgbClr val="0058AB">
                <a:alpha val="100000"/>
              </a:srgbClr>
            </a:solidFill>
          </p:spPr>
          <p:txBody>
            <a:bodyPr/>
            <a:lstStyle/>
            <a:p/>
          </p:txBody>
        </p:sp>
        <p:sp>
          <p:nvSpPr>
            <p:cNvPr id="163" name="rc163"/>
            <p:cNvSpPr/>
            <p:nvPr/>
          </p:nvSpPr>
          <p:spPr>
            <a:xfrm>
              <a:off x="5081939" y="5504603"/>
              <a:ext cx="201456" cy="201456"/>
            </a:xfrm>
            <a:prstGeom prst="rect">
              <a:avLst/>
            </a:prstGeom>
            <a:solidFill>
              <a:srgbClr val="FFC20E">
                <a:alpha val="100000"/>
              </a:srgbClr>
            </a:solidFill>
          </p:spPr>
          <p:txBody>
            <a:bodyPr/>
            <a:lstStyle/>
            <a:p/>
          </p:txBody>
        </p:sp>
        <p:sp>
          <p:nvSpPr>
            <p:cNvPr id="164" name="rc164"/>
            <p:cNvSpPr/>
            <p:nvPr/>
          </p:nvSpPr>
          <p:spPr>
            <a:xfrm>
              <a:off x="7079320" y="5504603"/>
              <a:ext cx="201455" cy="201456"/>
            </a:xfrm>
            <a:prstGeom prst="rect">
              <a:avLst/>
            </a:prstGeom>
            <a:solidFill>
              <a:srgbClr val="F26A21">
                <a:alpha val="100000"/>
              </a:srgbClr>
            </a:solidFill>
          </p:spPr>
          <p:txBody>
            <a:bodyPr/>
            <a:lstStyle/>
            <a:p/>
          </p:txBody>
        </p:sp>
        <p:sp>
          <p:nvSpPr>
            <p:cNvPr id="165" name="tx165"/>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5" name="tx175"/>
            <p:cNvSpPr/>
            <p:nvPr/>
          </p:nvSpPr>
          <p:spPr>
            <a:xfrm>
              <a:off x="983899" y="579074"/>
              <a:ext cx="521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Guatemala</a:t>
              </a:r>
            </a:p>
          </p:txBody>
        </p:sp>
        <p:sp>
          <p:nvSpPr>
            <p:cNvPr id="176" name="tx176"/>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7" name="tx177"/>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Guatemala tendrá un pequeño aumento (&amp;lt;10.000) en el número de lactantes supervivientes para 2030. Por lo tanto, para alcanzar la meta de ZD de IA2030, es necesario vacunar a más niños (~2.29%)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190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246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5736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9009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4228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082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410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5737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8064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0391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3070691"/>
              <a:ext cx="215906" cy="1804854"/>
            </a:xfrm>
            <a:prstGeom prst="rect">
              <a:avLst/>
            </a:prstGeom>
            <a:solidFill>
              <a:srgbClr val="0058AB">
                <a:alpha val="100000"/>
              </a:srgbClr>
            </a:solidFill>
          </p:spPr>
          <p:txBody>
            <a:bodyPr/>
            <a:lstStyle/>
            <a:p/>
          </p:txBody>
        </p:sp>
        <p:sp>
          <p:nvSpPr>
            <p:cNvPr id="43" name="rc43"/>
            <p:cNvSpPr/>
            <p:nvPr/>
          </p:nvSpPr>
          <p:spPr>
            <a:xfrm>
              <a:off x="1530867" y="2752810"/>
              <a:ext cx="215906" cy="2122735"/>
            </a:xfrm>
            <a:prstGeom prst="rect">
              <a:avLst/>
            </a:prstGeom>
            <a:solidFill>
              <a:srgbClr val="0058AB">
                <a:alpha val="100000"/>
              </a:srgbClr>
            </a:solidFill>
          </p:spPr>
          <p:txBody>
            <a:bodyPr/>
            <a:lstStyle/>
            <a:p/>
          </p:txBody>
        </p:sp>
        <p:sp>
          <p:nvSpPr>
            <p:cNvPr id="44" name="rc44"/>
            <p:cNvSpPr/>
            <p:nvPr/>
          </p:nvSpPr>
          <p:spPr>
            <a:xfrm>
              <a:off x="1770763" y="2757874"/>
              <a:ext cx="215906" cy="2117671"/>
            </a:xfrm>
            <a:prstGeom prst="rect">
              <a:avLst/>
            </a:prstGeom>
            <a:solidFill>
              <a:srgbClr val="0058AB">
                <a:alpha val="100000"/>
              </a:srgbClr>
            </a:solidFill>
          </p:spPr>
          <p:txBody>
            <a:bodyPr/>
            <a:lstStyle/>
            <a:p/>
          </p:txBody>
        </p:sp>
        <p:sp>
          <p:nvSpPr>
            <p:cNvPr id="45" name="rc45"/>
            <p:cNvSpPr/>
            <p:nvPr/>
          </p:nvSpPr>
          <p:spPr>
            <a:xfrm>
              <a:off x="2010660" y="3666248"/>
              <a:ext cx="215906" cy="1209297"/>
            </a:xfrm>
            <a:prstGeom prst="rect">
              <a:avLst/>
            </a:prstGeom>
            <a:solidFill>
              <a:srgbClr val="0058AB">
                <a:alpha val="100000"/>
              </a:srgbClr>
            </a:solidFill>
          </p:spPr>
          <p:txBody>
            <a:bodyPr/>
            <a:lstStyle/>
            <a:p/>
          </p:txBody>
        </p:sp>
        <p:sp>
          <p:nvSpPr>
            <p:cNvPr id="46" name="rc46"/>
            <p:cNvSpPr/>
            <p:nvPr/>
          </p:nvSpPr>
          <p:spPr>
            <a:xfrm>
              <a:off x="2250556" y="4270858"/>
              <a:ext cx="215906" cy="604687"/>
            </a:xfrm>
            <a:prstGeom prst="rect">
              <a:avLst/>
            </a:prstGeom>
            <a:solidFill>
              <a:srgbClr val="0058AB">
                <a:alpha val="100000"/>
              </a:srgbClr>
            </a:solidFill>
          </p:spPr>
          <p:txBody>
            <a:bodyPr/>
            <a:lstStyle/>
            <a:p/>
          </p:txBody>
        </p:sp>
        <p:sp>
          <p:nvSpPr>
            <p:cNvPr id="47" name="rc47"/>
            <p:cNvSpPr/>
            <p:nvPr/>
          </p:nvSpPr>
          <p:spPr>
            <a:xfrm>
              <a:off x="2490453" y="3975842"/>
              <a:ext cx="215906" cy="899703"/>
            </a:xfrm>
            <a:prstGeom prst="rect">
              <a:avLst/>
            </a:prstGeom>
            <a:solidFill>
              <a:srgbClr val="0058AB">
                <a:alpha val="100000"/>
              </a:srgbClr>
            </a:solidFill>
          </p:spPr>
          <p:txBody>
            <a:bodyPr/>
            <a:lstStyle/>
            <a:p/>
          </p:txBody>
        </p:sp>
        <p:sp>
          <p:nvSpPr>
            <p:cNvPr id="48" name="rc48"/>
            <p:cNvSpPr/>
            <p:nvPr/>
          </p:nvSpPr>
          <p:spPr>
            <a:xfrm>
              <a:off x="2730349" y="3379441"/>
              <a:ext cx="215906" cy="1496103"/>
            </a:xfrm>
            <a:prstGeom prst="rect">
              <a:avLst/>
            </a:prstGeom>
            <a:solidFill>
              <a:srgbClr val="0058AB">
                <a:alpha val="100000"/>
              </a:srgbClr>
            </a:solidFill>
          </p:spPr>
          <p:txBody>
            <a:bodyPr/>
            <a:lstStyle/>
            <a:p/>
          </p:txBody>
        </p:sp>
        <p:sp>
          <p:nvSpPr>
            <p:cNvPr id="49" name="rc49"/>
            <p:cNvSpPr/>
            <p:nvPr/>
          </p:nvSpPr>
          <p:spPr>
            <a:xfrm>
              <a:off x="2970245" y="1278574"/>
              <a:ext cx="215906" cy="3596971"/>
            </a:xfrm>
            <a:prstGeom prst="rect">
              <a:avLst/>
            </a:prstGeom>
            <a:solidFill>
              <a:srgbClr val="0058AB">
                <a:alpha val="100000"/>
              </a:srgbClr>
            </a:solidFill>
          </p:spPr>
          <p:txBody>
            <a:bodyPr/>
            <a:lstStyle/>
            <a:p/>
          </p:txBody>
        </p:sp>
        <p:sp>
          <p:nvSpPr>
            <p:cNvPr id="50" name="rc50"/>
            <p:cNvSpPr/>
            <p:nvPr/>
          </p:nvSpPr>
          <p:spPr>
            <a:xfrm>
              <a:off x="3210142" y="4577000"/>
              <a:ext cx="215906" cy="298545"/>
            </a:xfrm>
            <a:prstGeom prst="rect">
              <a:avLst/>
            </a:prstGeom>
            <a:solidFill>
              <a:srgbClr val="0058AB">
                <a:alpha val="100000"/>
              </a:srgbClr>
            </a:solidFill>
          </p:spPr>
          <p:txBody>
            <a:bodyPr/>
            <a:lstStyle/>
            <a:p/>
          </p:txBody>
        </p:sp>
        <p:sp>
          <p:nvSpPr>
            <p:cNvPr id="51" name="rc51"/>
            <p:cNvSpPr/>
            <p:nvPr/>
          </p:nvSpPr>
          <p:spPr>
            <a:xfrm>
              <a:off x="3450038" y="3376986"/>
              <a:ext cx="215906" cy="1498559"/>
            </a:xfrm>
            <a:prstGeom prst="rect">
              <a:avLst/>
            </a:prstGeom>
            <a:solidFill>
              <a:srgbClr val="0058AB">
                <a:alpha val="100000"/>
              </a:srgbClr>
            </a:solidFill>
          </p:spPr>
          <p:txBody>
            <a:bodyPr/>
            <a:lstStyle/>
            <a:p/>
          </p:txBody>
        </p:sp>
        <p:sp>
          <p:nvSpPr>
            <p:cNvPr id="52" name="rc52"/>
            <p:cNvSpPr/>
            <p:nvPr/>
          </p:nvSpPr>
          <p:spPr>
            <a:xfrm>
              <a:off x="3689935" y="3668089"/>
              <a:ext cx="215906" cy="1207456"/>
            </a:xfrm>
            <a:prstGeom prst="rect">
              <a:avLst/>
            </a:prstGeom>
            <a:solidFill>
              <a:srgbClr val="0058AB">
                <a:alpha val="100000"/>
              </a:srgbClr>
            </a:solidFill>
          </p:spPr>
          <p:txBody>
            <a:bodyPr/>
            <a:lstStyle/>
            <a:p/>
          </p:txBody>
        </p:sp>
        <p:sp>
          <p:nvSpPr>
            <p:cNvPr id="53" name="rc53"/>
            <p:cNvSpPr/>
            <p:nvPr/>
          </p:nvSpPr>
          <p:spPr>
            <a:xfrm>
              <a:off x="3929831" y="3046522"/>
              <a:ext cx="215906" cy="1829023"/>
            </a:xfrm>
            <a:prstGeom prst="rect">
              <a:avLst/>
            </a:prstGeom>
            <a:solidFill>
              <a:srgbClr val="0058AB">
                <a:alpha val="100000"/>
              </a:srgbClr>
            </a:solidFill>
          </p:spPr>
          <p:txBody>
            <a:bodyPr/>
            <a:lstStyle/>
            <a:p/>
          </p:txBody>
        </p:sp>
        <p:sp>
          <p:nvSpPr>
            <p:cNvPr id="54" name="rc54"/>
            <p:cNvSpPr/>
            <p:nvPr/>
          </p:nvSpPr>
          <p:spPr>
            <a:xfrm>
              <a:off x="4169728" y="4259502"/>
              <a:ext cx="215906" cy="616042"/>
            </a:xfrm>
            <a:prstGeom prst="rect">
              <a:avLst/>
            </a:prstGeom>
            <a:solidFill>
              <a:srgbClr val="0058AB">
                <a:alpha val="100000"/>
              </a:srgbClr>
            </a:solidFill>
          </p:spPr>
          <p:txBody>
            <a:bodyPr/>
            <a:lstStyle/>
            <a:p/>
          </p:txBody>
        </p:sp>
        <p:sp>
          <p:nvSpPr>
            <p:cNvPr id="55" name="rc55"/>
            <p:cNvSpPr/>
            <p:nvPr/>
          </p:nvSpPr>
          <p:spPr>
            <a:xfrm>
              <a:off x="4409624" y="4258735"/>
              <a:ext cx="215906" cy="616810"/>
            </a:xfrm>
            <a:prstGeom prst="rect">
              <a:avLst/>
            </a:prstGeom>
            <a:solidFill>
              <a:srgbClr val="0058AB">
                <a:alpha val="100000"/>
              </a:srgbClr>
            </a:solidFill>
          </p:spPr>
          <p:txBody>
            <a:bodyPr/>
            <a:lstStyle/>
            <a:p/>
          </p:txBody>
        </p:sp>
        <p:sp>
          <p:nvSpPr>
            <p:cNvPr id="56" name="rc56"/>
            <p:cNvSpPr/>
            <p:nvPr/>
          </p:nvSpPr>
          <p:spPr>
            <a:xfrm>
              <a:off x="4649521" y="2070859"/>
              <a:ext cx="215906" cy="2804686"/>
            </a:xfrm>
            <a:prstGeom prst="rect">
              <a:avLst/>
            </a:prstGeom>
            <a:solidFill>
              <a:srgbClr val="0058AB">
                <a:alpha val="100000"/>
              </a:srgbClr>
            </a:solidFill>
          </p:spPr>
          <p:txBody>
            <a:bodyPr/>
            <a:lstStyle/>
            <a:p/>
          </p:txBody>
        </p:sp>
        <p:sp>
          <p:nvSpPr>
            <p:cNvPr id="57" name="rc57"/>
            <p:cNvSpPr/>
            <p:nvPr/>
          </p:nvSpPr>
          <p:spPr>
            <a:xfrm>
              <a:off x="4889417" y="4560887"/>
              <a:ext cx="215906" cy="314658"/>
            </a:xfrm>
            <a:prstGeom prst="rect">
              <a:avLst/>
            </a:prstGeom>
            <a:solidFill>
              <a:srgbClr val="0058AB">
                <a:alpha val="100000"/>
              </a:srgbClr>
            </a:solidFill>
          </p:spPr>
          <p:txBody>
            <a:bodyPr/>
            <a:lstStyle/>
            <a:p/>
          </p:txBody>
        </p:sp>
        <p:sp>
          <p:nvSpPr>
            <p:cNvPr id="58" name="rc58"/>
            <p:cNvSpPr/>
            <p:nvPr/>
          </p:nvSpPr>
          <p:spPr>
            <a:xfrm>
              <a:off x="5129313" y="4558048"/>
              <a:ext cx="215906" cy="317497"/>
            </a:xfrm>
            <a:prstGeom prst="rect">
              <a:avLst/>
            </a:prstGeom>
            <a:solidFill>
              <a:srgbClr val="0058AB">
                <a:alpha val="100000"/>
              </a:srgbClr>
            </a:solidFill>
          </p:spPr>
          <p:txBody>
            <a:bodyPr/>
            <a:lstStyle/>
            <a:p/>
          </p:txBody>
        </p:sp>
        <p:sp>
          <p:nvSpPr>
            <p:cNvPr id="59" name="rc59"/>
            <p:cNvSpPr/>
            <p:nvPr/>
          </p:nvSpPr>
          <p:spPr>
            <a:xfrm>
              <a:off x="5369210" y="4247917"/>
              <a:ext cx="215906" cy="627628"/>
            </a:xfrm>
            <a:prstGeom prst="rect">
              <a:avLst/>
            </a:prstGeom>
            <a:solidFill>
              <a:srgbClr val="0058AB">
                <a:alpha val="100000"/>
              </a:srgbClr>
            </a:solidFill>
          </p:spPr>
          <p:txBody>
            <a:bodyPr/>
            <a:lstStyle/>
            <a:p/>
          </p:txBody>
        </p:sp>
        <p:sp>
          <p:nvSpPr>
            <p:cNvPr id="60" name="rc60"/>
            <p:cNvSpPr/>
            <p:nvPr/>
          </p:nvSpPr>
          <p:spPr>
            <a:xfrm>
              <a:off x="5609106" y="3025115"/>
              <a:ext cx="215906" cy="1850430"/>
            </a:xfrm>
            <a:prstGeom prst="rect">
              <a:avLst/>
            </a:prstGeom>
            <a:solidFill>
              <a:srgbClr val="0058AB">
                <a:alpha val="100000"/>
              </a:srgbClr>
            </a:solidFill>
          </p:spPr>
          <p:txBody>
            <a:bodyPr/>
            <a:lstStyle/>
            <a:p/>
          </p:txBody>
        </p:sp>
        <p:sp>
          <p:nvSpPr>
            <p:cNvPr id="61" name="rc61"/>
            <p:cNvSpPr/>
            <p:nvPr/>
          </p:nvSpPr>
          <p:spPr>
            <a:xfrm>
              <a:off x="5849003" y="3685276"/>
              <a:ext cx="215906" cy="1190269"/>
            </a:xfrm>
            <a:prstGeom prst="rect">
              <a:avLst/>
            </a:prstGeom>
            <a:solidFill>
              <a:srgbClr val="0058AB">
                <a:alpha val="100000"/>
              </a:srgbClr>
            </a:solidFill>
          </p:spPr>
          <p:txBody>
            <a:bodyPr/>
            <a:lstStyle/>
            <a:p/>
          </p:txBody>
        </p:sp>
        <p:sp>
          <p:nvSpPr>
            <p:cNvPr id="62" name="rc62"/>
            <p:cNvSpPr/>
            <p:nvPr/>
          </p:nvSpPr>
          <p:spPr>
            <a:xfrm>
              <a:off x="6088899" y="4587051"/>
              <a:ext cx="215906" cy="288494"/>
            </a:xfrm>
            <a:prstGeom prst="rect">
              <a:avLst/>
            </a:prstGeom>
            <a:solidFill>
              <a:srgbClr val="0058AB">
                <a:alpha val="100000"/>
              </a:srgbClr>
            </a:solidFill>
          </p:spPr>
          <p:txBody>
            <a:bodyPr/>
            <a:lstStyle/>
            <a:p/>
          </p:txBody>
        </p:sp>
        <p:sp>
          <p:nvSpPr>
            <p:cNvPr id="63" name="rc63"/>
            <p:cNvSpPr/>
            <p:nvPr/>
          </p:nvSpPr>
          <p:spPr>
            <a:xfrm>
              <a:off x="6328796" y="2317537"/>
              <a:ext cx="215906" cy="2558008"/>
            </a:xfrm>
            <a:prstGeom prst="rect">
              <a:avLst/>
            </a:prstGeom>
            <a:solidFill>
              <a:srgbClr val="0058AB">
                <a:alpha val="100000"/>
              </a:srgbClr>
            </a:solidFill>
          </p:spPr>
          <p:txBody>
            <a:bodyPr/>
            <a:lstStyle/>
            <a:p/>
          </p:txBody>
        </p:sp>
        <p:sp>
          <p:nvSpPr>
            <p:cNvPr id="64" name="rc64"/>
            <p:cNvSpPr/>
            <p:nvPr/>
          </p:nvSpPr>
          <p:spPr>
            <a:xfrm>
              <a:off x="6568692" y="3172968"/>
              <a:ext cx="215906" cy="1702576"/>
            </a:xfrm>
            <a:prstGeom prst="rect">
              <a:avLst/>
            </a:prstGeom>
            <a:solidFill>
              <a:srgbClr val="0058AB">
                <a:alpha val="100000"/>
              </a:srgbClr>
            </a:solidFill>
          </p:spPr>
          <p:txBody>
            <a:bodyPr/>
            <a:lstStyle/>
            <a:p/>
          </p:txBody>
        </p:sp>
        <p:sp>
          <p:nvSpPr>
            <p:cNvPr id="65" name="rc65"/>
            <p:cNvSpPr/>
            <p:nvPr/>
          </p:nvSpPr>
          <p:spPr>
            <a:xfrm>
              <a:off x="6808589" y="4590657"/>
              <a:ext cx="215906" cy="284888"/>
            </a:xfrm>
            <a:prstGeom prst="rect">
              <a:avLst/>
            </a:prstGeom>
            <a:solidFill>
              <a:srgbClr val="0058AB">
                <a:alpha val="100000"/>
              </a:srgbClr>
            </a:solidFill>
          </p:spPr>
          <p:txBody>
            <a:bodyPr/>
            <a:lstStyle/>
            <a:p/>
          </p:txBody>
        </p:sp>
        <p:sp>
          <p:nvSpPr>
            <p:cNvPr id="66" name="rc66"/>
            <p:cNvSpPr/>
            <p:nvPr/>
          </p:nvSpPr>
          <p:spPr>
            <a:xfrm>
              <a:off x="7048485" y="860947"/>
              <a:ext cx="215906" cy="4014597"/>
            </a:xfrm>
            <a:prstGeom prst="rect">
              <a:avLst/>
            </a:prstGeom>
            <a:solidFill>
              <a:srgbClr val="0058AB">
                <a:alpha val="100000"/>
              </a:srgbClr>
            </a:solidFill>
          </p:spPr>
          <p:txBody>
            <a:bodyPr/>
            <a:lstStyle/>
            <a:p/>
          </p:txBody>
        </p:sp>
        <p:sp>
          <p:nvSpPr>
            <p:cNvPr id="67" name="rc67"/>
            <p:cNvSpPr/>
            <p:nvPr/>
          </p:nvSpPr>
          <p:spPr>
            <a:xfrm>
              <a:off x="8487864" y="4280449"/>
              <a:ext cx="215906" cy="595096"/>
            </a:xfrm>
            <a:prstGeom prst="rect">
              <a:avLst/>
            </a:prstGeom>
            <a:solidFill>
              <a:srgbClr val="69DBFF">
                <a:alpha val="100000"/>
              </a:srgbClr>
            </a:solidFill>
          </p:spPr>
          <p:txBody>
            <a:bodyPr/>
            <a:lstStyle/>
            <a:p/>
          </p:txBody>
        </p:sp>
        <p:sp>
          <p:nvSpPr>
            <p:cNvPr id="68" name="pl68"/>
            <p:cNvSpPr/>
            <p:nvPr/>
          </p:nvSpPr>
          <p:spPr>
            <a:xfrm>
              <a:off x="6196853" y="3685276"/>
              <a:ext cx="2398964" cy="595134"/>
            </a:xfrm>
            <a:custGeom>
              <a:avLst/>
              <a:pathLst>
                <a:path w="2398964" h="595134">
                  <a:moveTo>
                    <a:pt x="0" y="0"/>
                  </a:moveTo>
                  <a:lnTo>
                    <a:pt x="239896" y="59513"/>
                  </a:lnTo>
                  <a:lnTo>
                    <a:pt x="479792" y="119026"/>
                  </a:lnTo>
                  <a:lnTo>
                    <a:pt x="719689" y="178540"/>
                  </a:lnTo>
                  <a:lnTo>
                    <a:pt x="959585" y="238053"/>
                  </a:lnTo>
                  <a:lnTo>
                    <a:pt x="1199482" y="297567"/>
                  </a:lnTo>
                  <a:lnTo>
                    <a:pt x="1439378" y="357080"/>
                  </a:lnTo>
                  <a:lnTo>
                    <a:pt x="1679275" y="416594"/>
                  </a:lnTo>
                  <a:lnTo>
                    <a:pt x="1919171" y="476107"/>
                  </a:lnTo>
                  <a:lnTo>
                    <a:pt x="2159067" y="535621"/>
                  </a:lnTo>
                  <a:lnTo>
                    <a:pt x="2398964" y="595134"/>
                  </a:lnTo>
                </a:path>
              </a:pathLst>
            </a:custGeom>
            <a:ln w="13550" cap="flat">
              <a:solidFill>
                <a:srgbClr val="000000">
                  <a:alpha val="100000"/>
                </a:srgbClr>
              </a:solidFill>
              <a:prstDash val="solid"/>
              <a:round/>
            </a:ln>
          </p:spPr>
          <p:txBody>
            <a:bodyPr/>
            <a:lstStyle/>
            <a:p/>
          </p:txBody>
        </p:sp>
        <p:sp>
          <p:nvSpPr>
            <p:cNvPr id="69" name="pt69"/>
            <p:cNvSpPr/>
            <p:nvPr/>
          </p:nvSpPr>
          <p:spPr>
            <a:xfrm>
              <a:off x="6172027" y="3660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719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7794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8389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8985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958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017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0770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136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1960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2555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508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2835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5163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7490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9817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61384" y="5761013"/>
              <a:ext cx="201456" cy="201456"/>
            </a:xfrm>
            <a:prstGeom prst="rect">
              <a:avLst/>
            </a:prstGeom>
            <a:solidFill>
              <a:srgbClr val="0058AB">
                <a:alpha val="100000"/>
              </a:srgbClr>
            </a:solidFill>
          </p:spPr>
          <p:txBody>
            <a:bodyPr/>
            <a:lstStyle/>
            <a:p/>
          </p:txBody>
        </p:sp>
        <p:sp>
          <p:nvSpPr>
            <p:cNvPr id="115" name="rc115"/>
            <p:cNvSpPr/>
            <p:nvPr/>
          </p:nvSpPr>
          <p:spPr>
            <a:xfrm>
              <a:off x="4563470" y="5761013"/>
              <a:ext cx="201456" cy="201456"/>
            </a:xfrm>
            <a:prstGeom prst="rect">
              <a:avLst/>
            </a:prstGeom>
            <a:solidFill>
              <a:srgbClr val="69DBFF">
                <a:alpha val="100000"/>
              </a:srgbClr>
            </a:solidFill>
          </p:spPr>
          <p:txBody>
            <a:bodyPr/>
            <a:lstStyle/>
            <a:p/>
          </p:txBody>
        </p:sp>
        <p:sp>
          <p:nvSpPr>
            <p:cNvPr id="116" name="tx116"/>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64052" y="398022"/>
              <a:ext cx="6066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Guatemala</a:t>
              </a:r>
            </a:p>
          </p:txBody>
        </p:sp>
        <p:sp>
          <p:nvSpPr>
            <p:cNvPr id="119" name="tx119"/>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0" name="tx120"/>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22" name="tx122"/>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322%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3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3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4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3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3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4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1432"/>
              <a:ext cx="249522" cy="1031264"/>
            </a:xfrm>
            <a:prstGeom prst="rect">
              <a:avLst/>
            </a:prstGeom>
            <a:solidFill>
              <a:srgbClr val="80BD41">
                <a:alpha val="100000"/>
              </a:srgbClr>
            </a:solidFill>
          </p:spPr>
          <p:txBody>
            <a:bodyPr/>
            <a:lstStyle/>
            <a:p/>
          </p:txBody>
        </p:sp>
        <p:sp>
          <p:nvSpPr>
            <p:cNvPr id="24" name="rc24"/>
            <p:cNvSpPr/>
            <p:nvPr/>
          </p:nvSpPr>
          <p:spPr>
            <a:xfrm>
              <a:off x="1296273" y="3005616"/>
              <a:ext cx="249522" cy="65816"/>
            </a:xfrm>
            <a:prstGeom prst="rect">
              <a:avLst/>
            </a:prstGeom>
            <a:solidFill>
              <a:srgbClr val="1CABE2">
                <a:alpha val="100000"/>
              </a:srgbClr>
            </a:solidFill>
          </p:spPr>
          <p:txBody>
            <a:bodyPr/>
            <a:lstStyle/>
            <a:p/>
          </p:txBody>
        </p:sp>
        <p:sp>
          <p:nvSpPr>
            <p:cNvPr id="25" name="rc25"/>
            <p:cNvSpPr/>
            <p:nvPr/>
          </p:nvSpPr>
          <p:spPr>
            <a:xfrm>
              <a:off x="1573521" y="3074147"/>
              <a:ext cx="249522" cy="1028550"/>
            </a:xfrm>
            <a:prstGeom prst="rect">
              <a:avLst/>
            </a:prstGeom>
            <a:solidFill>
              <a:srgbClr val="80BD41">
                <a:alpha val="100000"/>
              </a:srgbClr>
            </a:solidFill>
          </p:spPr>
          <p:txBody>
            <a:bodyPr/>
            <a:lstStyle/>
            <a:p/>
          </p:txBody>
        </p:sp>
        <p:sp>
          <p:nvSpPr>
            <p:cNvPr id="26" name="rc26"/>
            <p:cNvSpPr/>
            <p:nvPr/>
          </p:nvSpPr>
          <p:spPr>
            <a:xfrm>
              <a:off x="1573521" y="2996717"/>
              <a:ext cx="249522" cy="77429"/>
            </a:xfrm>
            <a:prstGeom prst="rect">
              <a:avLst/>
            </a:prstGeom>
            <a:solidFill>
              <a:srgbClr val="1CABE2">
                <a:alpha val="100000"/>
              </a:srgbClr>
            </a:solidFill>
          </p:spPr>
          <p:txBody>
            <a:bodyPr/>
            <a:lstStyle/>
            <a:p/>
          </p:txBody>
        </p:sp>
        <p:sp>
          <p:nvSpPr>
            <p:cNvPr id="27" name="rc27"/>
            <p:cNvSpPr/>
            <p:nvPr/>
          </p:nvSpPr>
          <p:spPr>
            <a:xfrm>
              <a:off x="1850769" y="3076609"/>
              <a:ext cx="249522" cy="1026087"/>
            </a:xfrm>
            <a:prstGeom prst="rect">
              <a:avLst/>
            </a:prstGeom>
            <a:solidFill>
              <a:srgbClr val="80BD41">
                <a:alpha val="100000"/>
              </a:srgbClr>
            </a:solidFill>
          </p:spPr>
          <p:txBody>
            <a:bodyPr/>
            <a:lstStyle/>
            <a:p/>
          </p:txBody>
        </p:sp>
        <p:sp>
          <p:nvSpPr>
            <p:cNvPr id="28" name="rc28"/>
            <p:cNvSpPr/>
            <p:nvPr/>
          </p:nvSpPr>
          <p:spPr>
            <a:xfrm>
              <a:off x="1850769" y="2999375"/>
              <a:ext cx="249522" cy="77233"/>
            </a:xfrm>
            <a:prstGeom prst="rect">
              <a:avLst/>
            </a:prstGeom>
            <a:solidFill>
              <a:srgbClr val="1CABE2">
                <a:alpha val="100000"/>
              </a:srgbClr>
            </a:solidFill>
          </p:spPr>
          <p:txBody>
            <a:bodyPr/>
            <a:lstStyle/>
            <a:p/>
          </p:txBody>
        </p:sp>
        <p:sp>
          <p:nvSpPr>
            <p:cNvPr id="29" name="rc29"/>
            <p:cNvSpPr/>
            <p:nvPr/>
          </p:nvSpPr>
          <p:spPr>
            <a:xfrm>
              <a:off x="2128016" y="3044233"/>
              <a:ext cx="249522" cy="1058464"/>
            </a:xfrm>
            <a:prstGeom prst="rect">
              <a:avLst/>
            </a:prstGeom>
            <a:solidFill>
              <a:srgbClr val="80BD41">
                <a:alpha val="100000"/>
              </a:srgbClr>
            </a:solidFill>
          </p:spPr>
          <p:txBody>
            <a:bodyPr/>
            <a:lstStyle/>
            <a:p/>
          </p:txBody>
        </p:sp>
        <p:sp>
          <p:nvSpPr>
            <p:cNvPr id="30" name="rc30"/>
            <p:cNvSpPr/>
            <p:nvPr/>
          </p:nvSpPr>
          <p:spPr>
            <a:xfrm>
              <a:off x="2128016" y="3000131"/>
              <a:ext cx="249522" cy="44101"/>
            </a:xfrm>
            <a:prstGeom prst="rect">
              <a:avLst/>
            </a:prstGeom>
            <a:solidFill>
              <a:srgbClr val="1CABE2">
                <a:alpha val="100000"/>
              </a:srgbClr>
            </a:solidFill>
          </p:spPr>
          <p:txBody>
            <a:bodyPr/>
            <a:lstStyle/>
            <a:p/>
          </p:txBody>
        </p:sp>
        <p:sp>
          <p:nvSpPr>
            <p:cNvPr id="31" name="rc31"/>
            <p:cNvSpPr/>
            <p:nvPr/>
          </p:nvSpPr>
          <p:spPr>
            <a:xfrm>
              <a:off x="2405264" y="3022098"/>
              <a:ext cx="249522" cy="1080598"/>
            </a:xfrm>
            <a:prstGeom prst="rect">
              <a:avLst/>
            </a:prstGeom>
            <a:solidFill>
              <a:srgbClr val="80BD41">
                <a:alpha val="100000"/>
              </a:srgbClr>
            </a:solidFill>
          </p:spPr>
          <p:txBody>
            <a:bodyPr/>
            <a:lstStyle/>
            <a:p/>
          </p:txBody>
        </p:sp>
        <p:sp>
          <p:nvSpPr>
            <p:cNvPr id="32" name="rc32"/>
            <p:cNvSpPr/>
            <p:nvPr/>
          </p:nvSpPr>
          <p:spPr>
            <a:xfrm>
              <a:off x="2405264" y="3000047"/>
              <a:ext cx="249522" cy="22050"/>
            </a:xfrm>
            <a:prstGeom prst="rect">
              <a:avLst/>
            </a:prstGeom>
            <a:solidFill>
              <a:srgbClr val="1CABE2">
                <a:alpha val="100000"/>
              </a:srgbClr>
            </a:solidFill>
          </p:spPr>
          <p:txBody>
            <a:bodyPr/>
            <a:lstStyle/>
            <a:p/>
          </p:txBody>
        </p:sp>
        <p:sp>
          <p:nvSpPr>
            <p:cNvPr id="33" name="rc33"/>
            <p:cNvSpPr/>
            <p:nvPr/>
          </p:nvSpPr>
          <p:spPr>
            <a:xfrm>
              <a:off x="2682512" y="3041714"/>
              <a:ext cx="249522" cy="1060982"/>
            </a:xfrm>
            <a:prstGeom prst="rect">
              <a:avLst/>
            </a:prstGeom>
            <a:solidFill>
              <a:srgbClr val="80BD41">
                <a:alpha val="100000"/>
              </a:srgbClr>
            </a:solidFill>
          </p:spPr>
          <p:txBody>
            <a:bodyPr/>
            <a:lstStyle/>
            <a:p/>
          </p:txBody>
        </p:sp>
        <p:sp>
          <p:nvSpPr>
            <p:cNvPr id="34" name="rc34"/>
            <p:cNvSpPr/>
            <p:nvPr/>
          </p:nvSpPr>
          <p:spPr>
            <a:xfrm>
              <a:off x="2682512" y="3008890"/>
              <a:ext cx="249522" cy="32824"/>
            </a:xfrm>
            <a:prstGeom prst="rect">
              <a:avLst/>
            </a:prstGeom>
            <a:solidFill>
              <a:srgbClr val="1CABE2">
                <a:alpha val="100000"/>
              </a:srgbClr>
            </a:solidFill>
          </p:spPr>
          <p:txBody>
            <a:bodyPr/>
            <a:lstStyle/>
            <a:p/>
          </p:txBody>
        </p:sp>
        <p:sp>
          <p:nvSpPr>
            <p:cNvPr id="35" name="rc35"/>
            <p:cNvSpPr/>
            <p:nvPr/>
          </p:nvSpPr>
          <p:spPr>
            <a:xfrm>
              <a:off x="2959759" y="3065947"/>
              <a:ext cx="249522" cy="1036749"/>
            </a:xfrm>
            <a:prstGeom prst="rect">
              <a:avLst/>
            </a:prstGeom>
            <a:solidFill>
              <a:srgbClr val="80BD41">
                <a:alpha val="100000"/>
              </a:srgbClr>
            </a:solidFill>
          </p:spPr>
          <p:txBody>
            <a:bodyPr/>
            <a:lstStyle/>
            <a:p/>
          </p:txBody>
        </p:sp>
        <p:sp>
          <p:nvSpPr>
            <p:cNvPr id="36" name="rc36"/>
            <p:cNvSpPr/>
            <p:nvPr/>
          </p:nvSpPr>
          <p:spPr>
            <a:xfrm>
              <a:off x="2959759" y="3011380"/>
              <a:ext cx="249522" cy="54567"/>
            </a:xfrm>
            <a:prstGeom prst="rect">
              <a:avLst/>
            </a:prstGeom>
            <a:solidFill>
              <a:srgbClr val="1CABE2">
                <a:alpha val="100000"/>
              </a:srgbClr>
            </a:solidFill>
          </p:spPr>
          <p:txBody>
            <a:bodyPr/>
            <a:lstStyle/>
            <a:p/>
          </p:txBody>
        </p:sp>
        <p:sp>
          <p:nvSpPr>
            <p:cNvPr id="37" name="rc37"/>
            <p:cNvSpPr/>
            <p:nvPr/>
          </p:nvSpPr>
          <p:spPr>
            <a:xfrm>
              <a:off x="3237007" y="3140663"/>
              <a:ext cx="249522" cy="962034"/>
            </a:xfrm>
            <a:prstGeom prst="rect">
              <a:avLst/>
            </a:prstGeom>
            <a:solidFill>
              <a:srgbClr val="80BD41">
                <a:alpha val="100000"/>
              </a:srgbClr>
            </a:solidFill>
          </p:spPr>
          <p:txBody>
            <a:bodyPr/>
            <a:lstStyle/>
            <a:p/>
          </p:txBody>
        </p:sp>
        <p:sp>
          <p:nvSpPr>
            <p:cNvPr id="38" name="rc38"/>
            <p:cNvSpPr/>
            <p:nvPr/>
          </p:nvSpPr>
          <p:spPr>
            <a:xfrm>
              <a:off x="3237007" y="3009477"/>
              <a:ext cx="249522" cy="131185"/>
            </a:xfrm>
            <a:prstGeom prst="rect">
              <a:avLst/>
            </a:prstGeom>
            <a:solidFill>
              <a:srgbClr val="1CABE2">
                <a:alpha val="100000"/>
              </a:srgbClr>
            </a:solidFill>
          </p:spPr>
          <p:txBody>
            <a:bodyPr/>
            <a:lstStyle/>
            <a:p/>
          </p:txBody>
        </p:sp>
        <p:sp>
          <p:nvSpPr>
            <p:cNvPr id="39" name="rc39"/>
            <p:cNvSpPr/>
            <p:nvPr/>
          </p:nvSpPr>
          <p:spPr>
            <a:xfrm>
              <a:off x="3514255" y="3024896"/>
              <a:ext cx="249522" cy="1077800"/>
            </a:xfrm>
            <a:prstGeom prst="rect">
              <a:avLst/>
            </a:prstGeom>
            <a:solidFill>
              <a:srgbClr val="80BD41">
                <a:alpha val="100000"/>
              </a:srgbClr>
            </a:solidFill>
          </p:spPr>
          <p:txBody>
            <a:bodyPr/>
            <a:lstStyle/>
            <a:p/>
          </p:txBody>
        </p:sp>
        <p:sp>
          <p:nvSpPr>
            <p:cNvPr id="40" name="rc40"/>
            <p:cNvSpPr/>
            <p:nvPr/>
          </p:nvSpPr>
          <p:spPr>
            <a:xfrm>
              <a:off x="3514255" y="3014011"/>
              <a:ext cx="249522" cy="10885"/>
            </a:xfrm>
            <a:prstGeom prst="rect">
              <a:avLst/>
            </a:prstGeom>
            <a:solidFill>
              <a:srgbClr val="1CABE2">
                <a:alpha val="100000"/>
              </a:srgbClr>
            </a:solidFill>
          </p:spPr>
          <p:txBody>
            <a:bodyPr/>
            <a:lstStyle/>
            <a:p/>
          </p:txBody>
        </p:sp>
        <p:sp>
          <p:nvSpPr>
            <p:cNvPr id="41" name="rc41"/>
            <p:cNvSpPr/>
            <p:nvPr/>
          </p:nvSpPr>
          <p:spPr>
            <a:xfrm>
              <a:off x="3791502" y="3064268"/>
              <a:ext cx="249522" cy="1038428"/>
            </a:xfrm>
            <a:prstGeom prst="rect">
              <a:avLst/>
            </a:prstGeom>
            <a:solidFill>
              <a:srgbClr val="80BD41">
                <a:alpha val="100000"/>
              </a:srgbClr>
            </a:solidFill>
          </p:spPr>
          <p:txBody>
            <a:bodyPr/>
            <a:lstStyle/>
            <a:p/>
          </p:txBody>
        </p:sp>
        <p:sp>
          <p:nvSpPr>
            <p:cNvPr id="42" name="rc42"/>
            <p:cNvSpPr/>
            <p:nvPr/>
          </p:nvSpPr>
          <p:spPr>
            <a:xfrm>
              <a:off x="3791502" y="3009617"/>
              <a:ext cx="249522" cy="54651"/>
            </a:xfrm>
            <a:prstGeom prst="rect">
              <a:avLst/>
            </a:prstGeom>
            <a:solidFill>
              <a:srgbClr val="1CABE2">
                <a:alpha val="100000"/>
              </a:srgbClr>
            </a:solidFill>
          </p:spPr>
          <p:txBody>
            <a:bodyPr/>
            <a:lstStyle/>
            <a:p/>
          </p:txBody>
        </p:sp>
        <p:sp>
          <p:nvSpPr>
            <p:cNvPr id="43" name="rc43"/>
            <p:cNvSpPr/>
            <p:nvPr/>
          </p:nvSpPr>
          <p:spPr>
            <a:xfrm>
              <a:off x="4068750" y="3045800"/>
              <a:ext cx="249522" cy="1056897"/>
            </a:xfrm>
            <a:prstGeom prst="rect">
              <a:avLst/>
            </a:prstGeom>
            <a:solidFill>
              <a:srgbClr val="80BD41">
                <a:alpha val="100000"/>
              </a:srgbClr>
            </a:solidFill>
          </p:spPr>
          <p:txBody>
            <a:bodyPr/>
            <a:lstStyle/>
            <a:p/>
          </p:txBody>
        </p:sp>
        <p:sp>
          <p:nvSpPr>
            <p:cNvPr id="44" name="rc44"/>
            <p:cNvSpPr/>
            <p:nvPr/>
          </p:nvSpPr>
          <p:spPr>
            <a:xfrm>
              <a:off x="4068750" y="3001754"/>
              <a:ext cx="249522" cy="44045"/>
            </a:xfrm>
            <a:prstGeom prst="rect">
              <a:avLst/>
            </a:prstGeom>
            <a:solidFill>
              <a:srgbClr val="1CABE2">
                <a:alpha val="100000"/>
              </a:srgbClr>
            </a:solidFill>
          </p:spPr>
          <p:txBody>
            <a:bodyPr/>
            <a:lstStyle/>
            <a:p/>
          </p:txBody>
        </p:sp>
        <p:sp>
          <p:nvSpPr>
            <p:cNvPr id="45" name="rc45"/>
            <p:cNvSpPr/>
            <p:nvPr/>
          </p:nvSpPr>
          <p:spPr>
            <a:xfrm>
              <a:off x="4345998" y="3057636"/>
              <a:ext cx="249522" cy="1045060"/>
            </a:xfrm>
            <a:prstGeom prst="rect">
              <a:avLst/>
            </a:prstGeom>
            <a:solidFill>
              <a:srgbClr val="80BD41">
                <a:alpha val="100000"/>
              </a:srgbClr>
            </a:solidFill>
          </p:spPr>
          <p:txBody>
            <a:bodyPr/>
            <a:lstStyle/>
            <a:p/>
          </p:txBody>
        </p:sp>
        <p:sp>
          <p:nvSpPr>
            <p:cNvPr id="46" name="rc46"/>
            <p:cNvSpPr/>
            <p:nvPr/>
          </p:nvSpPr>
          <p:spPr>
            <a:xfrm>
              <a:off x="4345998" y="2990925"/>
              <a:ext cx="249522" cy="66711"/>
            </a:xfrm>
            <a:prstGeom prst="rect">
              <a:avLst/>
            </a:prstGeom>
            <a:solidFill>
              <a:srgbClr val="1CABE2">
                <a:alpha val="100000"/>
              </a:srgbClr>
            </a:solidFill>
          </p:spPr>
          <p:txBody>
            <a:bodyPr/>
            <a:lstStyle/>
            <a:p/>
          </p:txBody>
        </p:sp>
        <p:sp>
          <p:nvSpPr>
            <p:cNvPr id="47" name="rc47"/>
            <p:cNvSpPr/>
            <p:nvPr/>
          </p:nvSpPr>
          <p:spPr>
            <a:xfrm>
              <a:off x="4623245" y="3001754"/>
              <a:ext cx="249522" cy="1100942"/>
            </a:xfrm>
            <a:prstGeom prst="rect">
              <a:avLst/>
            </a:prstGeom>
            <a:solidFill>
              <a:srgbClr val="80BD41">
                <a:alpha val="100000"/>
              </a:srgbClr>
            </a:solidFill>
          </p:spPr>
          <p:txBody>
            <a:bodyPr/>
            <a:lstStyle/>
            <a:p/>
          </p:txBody>
        </p:sp>
        <p:sp>
          <p:nvSpPr>
            <p:cNvPr id="48" name="rc48"/>
            <p:cNvSpPr/>
            <p:nvPr/>
          </p:nvSpPr>
          <p:spPr>
            <a:xfrm>
              <a:off x="4623245" y="2979284"/>
              <a:ext cx="249522" cy="22470"/>
            </a:xfrm>
            <a:prstGeom prst="rect">
              <a:avLst/>
            </a:prstGeom>
            <a:solidFill>
              <a:srgbClr val="1CABE2">
                <a:alpha val="100000"/>
              </a:srgbClr>
            </a:solidFill>
          </p:spPr>
          <p:txBody>
            <a:bodyPr/>
            <a:lstStyle/>
            <a:p/>
          </p:txBody>
        </p:sp>
        <p:sp>
          <p:nvSpPr>
            <p:cNvPr id="49" name="rc49"/>
            <p:cNvSpPr/>
            <p:nvPr/>
          </p:nvSpPr>
          <p:spPr>
            <a:xfrm>
              <a:off x="4900493" y="3000383"/>
              <a:ext cx="249522" cy="1102313"/>
            </a:xfrm>
            <a:prstGeom prst="rect">
              <a:avLst/>
            </a:prstGeom>
            <a:solidFill>
              <a:srgbClr val="80BD41">
                <a:alpha val="100000"/>
              </a:srgbClr>
            </a:solidFill>
          </p:spPr>
          <p:txBody>
            <a:bodyPr/>
            <a:lstStyle/>
            <a:p/>
          </p:txBody>
        </p:sp>
        <p:sp>
          <p:nvSpPr>
            <p:cNvPr id="50" name="rc50"/>
            <p:cNvSpPr/>
            <p:nvPr/>
          </p:nvSpPr>
          <p:spPr>
            <a:xfrm>
              <a:off x="4900493" y="2977884"/>
              <a:ext cx="249522" cy="22498"/>
            </a:xfrm>
            <a:prstGeom prst="rect">
              <a:avLst/>
            </a:prstGeom>
            <a:solidFill>
              <a:srgbClr val="1CABE2">
                <a:alpha val="100000"/>
              </a:srgbClr>
            </a:solidFill>
          </p:spPr>
          <p:txBody>
            <a:bodyPr/>
            <a:lstStyle/>
            <a:p/>
          </p:txBody>
        </p:sp>
        <p:sp>
          <p:nvSpPr>
            <p:cNvPr id="51" name="rc51"/>
            <p:cNvSpPr/>
            <p:nvPr/>
          </p:nvSpPr>
          <p:spPr>
            <a:xfrm>
              <a:off x="5177741" y="3068438"/>
              <a:ext cx="249522" cy="1034258"/>
            </a:xfrm>
            <a:prstGeom prst="rect">
              <a:avLst/>
            </a:prstGeom>
            <a:solidFill>
              <a:srgbClr val="80BD41">
                <a:alpha val="100000"/>
              </a:srgbClr>
            </a:solidFill>
          </p:spPr>
          <p:txBody>
            <a:bodyPr/>
            <a:lstStyle/>
            <a:p/>
          </p:txBody>
        </p:sp>
        <p:sp>
          <p:nvSpPr>
            <p:cNvPr id="52" name="rc52"/>
            <p:cNvSpPr/>
            <p:nvPr/>
          </p:nvSpPr>
          <p:spPr>
            <a:xfrm>
              <a:off x="5177741" y="2966159"/>
              <a:ext cx="249522" cy="102278"/>
            </a:xfrm>
            <a:prstGeom prst="rect">
              <a:avLst/>
            </a:prstGeom>
            <a:solidFill>
              <a:srgbClr val="1CABE2">
                <a:alpha val="100000"/>
              </a:srgbClr>
            </a:solidFill>
          </p:spPr>
          <p:txBody>
            <a:bodyPr/>
            <a:lstStyle/>
            <a:p/>
          </p:txBody>
        </p:sp>
        <p:sp>
          <p:nvSpPr>
            <p:cNvPr id="53" name="rc53"/>
            <p:cNvSpPr/>
            <p:nvPr/>
          </p:nvSpPr>
          <p:spPr>
            <a:xfrm>
              <a:off x="5454988" y="2966523"/>
              <a:ext cx="249522" cy="1136173"/>
            </a:xfrm>
            <a:prstGeom prst="rect">
              <a:avLst/>
            </a:prstGeom>
            <a:solidFill>
              <a:srgbClr val="80BD41">
                <a:alpha val="100000"/>
              </a:srgbClr>
            </a:solidFill>
          </p:spPr>
          <p:txBody>
            <a:bodyPr/>
            <a:lstStyle/>
            <a:p/>
          </p:txBody>
        </p:sp>
        <p:sp>
          <p:nvSpPr>
            <p:cNvPr id="54" name="rc54"/>
            <p:cNvSpPr/>
            <p:nvPr/>
          </p:nvSpPr>
          <p:spPr>
            <a:xfrm>
              <a:off x="5454988" y="2955050"/>
              <a:ext cx="249522" cy="11473"/>
            </a:xfrm>
            <a:prstGeom prst="rect">
              <a:avLst/>
            </a:prstGeom>
            <a:solidFill>
              <a:srgbClr val="1CABE2">
                <a:alpha val="100000"/>
              </a:srgbClr>
            </a:solidFill>
          </p:spPr>
          <p:txBody>
            <a:bodyPr/>
            <a:lstStyle/>
            <a:p/>
          </p:txBody>
        </p:sp>
        <p:sp>
          <p:nvSpPr>
            <p:cNvPr id="55" name="rc55"/>
            <p:cNvSpPr/>
            <p:nvPr/>
          </p:nvSpPr>
          <p:spPr>
            <a:xfrm>
              <a:off x="5732236" y="2956225"/>
              <a:ext cx="249522" cy="1146471"/>
            </a:xfrm>
            <a:prstGeom prst="rect">
              <a:avLst/>
            </a:prstGeom>
            <a:solidFill>
              <a:srgbClr val="80BD41">
                <a:alpha val="100000"/>
              </a:srgbClr>
            </a:solidFill>
          </p:spPr>
          <p:txBody>
            <a:bodyPr/>
            <a:lstStyle/>
            <a:p/>
          </p:txBody>
        </p:sp>
        <p:sp>
          <p:nvSpPr>
            <p:cNvPr id="56" name="rc56"/>
            <p:cNvSpPr/>
            <p:nvPr/>
          </p:nvSpPr>
          <p:spPr>
            <a:xfrm>
              <a:off x="5732236" y="2944640"/>
              <a:ext cx="249522" cy="11585"/>
            </a:xfrm>
            <a:prstGeom prst="rect">
              <a:avLst/>
            </a:prstGeom>
            <a:solidFill>
              <a:srgbClr val="1CABE2">
                <a:alpha val="100000"/>
              </a:srgbClr>
            </a:solidFill>
          </p:spPr>
          <p:txBody>
            <a:bodyPr/>
            <a:lstStyle/>
            <a:p/>
          </p:txBody>
        </p:sp>
        <p:sp>
          <p:nvSpPr>
            <p:cNvPr id="57" name="rc57"/>
            <p:cNvSpPr/>
            <p:nvPr/>
          </p:nvSpPr>
          <p:spPr>
            <a:xfrm>
              <a:off x="6009484" y="2981130"/>
              <a:ext cx="249522" cy="1121566"/>
            </a:xfrm>
            <a:prstGeom prst="rect">
              <a:avLst/>
            </a:prstGeom>
            <a:solidFill>
              <a:srgbClr val="80BD41">
                <a:alpha val="100000"/>
              </a:srgbClr>
            </a:solidFill>
          </p:spPr>
          <p:txBody>
            <a:bodyPr/>
            <a:lstStyle/>
            <a:p/>
          </p:txBody>
        </p:sp>
        <p:sp>
          <p:nvSpPr>
            <p:cNvPr id="58" name="rc58"/>
            <p:cNvSpPr/>
            <p:nvPr/>
          </p:nvSpPr>
          <p:spPr>
            <a:xfrm>
              <a:off x="6009484" y="2958240"/>
              <a:ext cx="249522" cy="22890"/>
            </a:xfrm>
            <a:prstGeom prst="rect">
              <a:avLst/>
            </a:prstGeom>
            <a:solidFill>
              <a:srgbClr val="1CABE2">
                <a:alpha val="100000"/>
              </a:srgbClr>
            </a:solidFill>
          </p:spPr>
          <p:txBody>
            <a:bodyPr/>
            <a:lstStyle/>
            <a:p/>
          </p:txBody>
        </p:sp>
        <p:sp>
          <p:nvSpPr>
            <p:cNvPr id="59" name="rc59"/>
            <p:cNvSpPr/>
            <p:nvPr/>
          </p:nvSpPr>
          <p:spPr>
            <a:xfrm>
              <a:off x="6286731" y="3045380"/>
              <a:ext cx="249522" cy="1057316"/>
            </a:xfrm>
            <a:prstGeom prst="rect">
              <a:avLst/>
            </a:prstGeom>
            <a:solidFill>
              <a:srgbClr val="80BD41">
                <a:alpha val="100000"/>
              </a:srgbClr>
            </a:solidFill>
          </p:spPr>
          <p:txBody>
            <a:bodyPr/>
            <a:lstStyle/>
            <a:p/>
          </p:txBody>
        </p:sp>
        <p:sp>
          <p:nvSpPr>
            <p:cNvPr id="60" name="rc60"/>
            <p:cNvSpPr/>
            <p:nvPr/>
          </p:nvSpPr>
          <p:spPr>
            <a:xfrm>
              <a:off x="6286731" y="2977884"/>
              <a:ext cx="249522" cy="67495"/>
            </a:xfrm>
            <a:prstGeom prst="rect">
              <a:avLst/>
            </a:prstGeom>
            <a:solidFill>
              <a:srgbClr val="1CABE2">
                <a:alpha val="100000"/>
              </a:srgbClr>
            </a:solidFill>
          </p:spPr>
          <p:txBody>
            <a:bodyPr/>
            <a:lstStyle/>
            <a:p/>
          </p:txBody>
        </p:sp>
        <p:sp>
          <p:nvSpPr>
            <p:cNvPr id="61" name="rc61"/>
            <p:cNvSpPr/>
            <p:nvPr/>
          </p:nvSpPr>
          <p:spPr>
            <a:xfrm>
              <a:off x="6563979" y="3060855"/>
              <a:ext cx="249522" cy="1041842"/>
            </a:xfrm>
            <a:prstGeom prst="rect">
              <a:avLst/>
            </a:prstGeom>
            <a:solidFill>
              <a:srgbClr val="80BD41">
                <a:alpha val="100000"/>
              </a:srgbClr>
            </a:solidFill>
          </p:spPr>
          <p:txBody>
            <a:bodyPr/>
            <a:lstStyle/>
            <a:p/>
          </p:txBody>
        </p:sp>
        <p:sp>
          <p:nvSpPr>
            <p:cNvPr id="62" name="rc62"/>
            <p:cNvSpPr/>
            <p:nvPr/>
          </p:nvSpPr>
          <p:spPr>
            <a:xfrm>
              <a:off x="6563979" y="3017453"/>
              <a:ext cx="249522" cy="43401"/>
            </a:xfrm>
            <a:prstGeom prst="rect">
              <a:avLst/>
            </a:prstGeom>
            <a:solidFill>
              <a:srgbClr val="1CABE2">
                <a:alpha val="100000"/>
              </a:srgbClr>
            </a:solidFill>
          </p:spPr>
          <p:txBody>
            <a:bodyPr/>
            <a:lstStyle/>
            <a:p/>
          </p:txBody>
        </p:sp>
        <p:sp>
          <p:nvSpPr>
            <p:cNvPr id="63" name="rc63"/>
            <p:cNvSpPr/>
            <p:nvPr/>
          </p:nvSpPr>
          <p:spPr>
            <a:xfrm>
              <a:off x="6841227" y="3061078"/>
              <a:ext cx="249522" cy="1041618"/>
            </a:xfrm>
            <a:prstGeom prst="rect">
              <a:avLst/>
            </a:prstGeom>
            <a:solidFill>
              <a:srgbClr val="80BD41">
                <a:alpha val="100000"/>
              </a:srgbClr>
            </a:solidFill>
          </p:spPr>
          <p:txBody>
            <a:bodyPr/>
            <a:lstStyle/>
            <a:p/>
          </p:txBody>
        </p:sp>
        <p:sp>
          <p:nvSpPr>
            <p:cNvPr id="64" name="rc64"/>
            <p:cNvSpPr/>
            <p:nvPr/>
          </p:nvSpPr>
          <p:spPr>
            <a:xfrm>
              <a:off x="6841227" y="3050557"/>
              <a:ext cx="249522" cy="10521"/>
            </a:xfrm>
            <a:prstGeom prst="rect">
              <a:avLst/>
            </a:prstGeom>
            <a:solidFill>
              <a:srgbClr val="1CABE2">
                <a:alpha val="100000"/>
              </a:srgbClr>
            </a:solidFill>
          </p:spPr>
          <p:txBody>
            <a:bodyPr/>
            <a:lstStyle/>
            <a:p/>
          </p:txBody>
        </p:sp>
        <p:sp>
          <p:nvSpPr>
            <p:cNvPr id="65" name="rc65"/>
            <p:cNvSpPr/>
            <p:nvPr/>
          </p:nvSpPr>
          <p:spPr>
            <a:xfrm>
              <a:off x="7118474" y="3159411"/>
              <a:ext cx="249522" cy="943285"/>
            </a:xfrm>
            <a:prstGeom prst="rect">
              <a:avLst/>
            </a:prstGeom>
            <a:solidFill>
              <a:srgbClr val="80BD41">
                <a:alpha val="100000"/>
              </a:srgbClr>
            </a:solidFill>
          </p:spPr>
          <p:txBody>
            <a:bodyPr/>
            <a:lstStyle/>
            <a:p/>
          </p:txBody>
        </p:sp>
        <p:sp>
          <p:nvSpPr>
            <p:cNvPr id="66" name="rc66"/>
            <p:cNvSpPr/>
            <p:nvPr/>
          </p:nvSpPr>
          <p:spPr>
            <a:xfrm>
              <a:off x="7118474" y="3066115"/>
              <a:ext cx="249522" cy="93295"/>
            </a:xfrm>
            <a:prstGeom prst="rect">
              <a:avLst/>
            </a:prstGeom>
            <a:solidFill>
              <a:srgbClr val="1CABE2">
                <a:alpha val="100000"/>
              </a:srgbClr>
            </a:solidFill>
          </p:spPr>
          <p:txBody>
            <a:bodyPr/>
            <a:lstStyle/>
            <a:p/>
          </p:txBody>
        </p:sp>
        <p:sp>
          <p:nvSpPr>
            <p:cNvPr id="67" name="rc67"/>
            <p:cNvSpPr/>
            <p:nvPr/>
          </p:nvSpPr>
          <p:spPr>
            <a:xfrm>
              <a:off x="7395722" y="3129861"/>
              <a:ext cx="249522" cy="972835"/>
            </a:xfrm>
            <a:prstGeom prst="rect">
              <a:avLst/>
            </a:prstGeom>
            <a:solidFill>
              <a:srgbClr val="80BD41">
                <a:alpha val="100000"/>
              </a:srgbClr>
            </a:solidFill>
          </p:spPr>
          <p:txBody>
            <a:bodyPr/>
            <a:lstStyle/>
            <a:p/>
          </p:txBody>
        </p:sp>
        <p:sp>
          <p:nvSpPr>
            <p:cNvPr id="68" name="rc68"/>
            <p:cNvSpPr/>
            <p:nvPr/>
          </p:nvSpPr>
          <p:spPr>
            <a:xfrm>
              <a:off x="7395722" y="3067766"/>
              <a:ext cx="249522" cy="62094"/>
            </a:xfrm>
            <a:prstGeom prst="rect">
              <a:avLst/>
            </a:prstGeom>
            <a:solidFill>
              <a:srgbClr val="1CABE2">
                <a:alpha val="100000"/>
              </a:srgbClr>
            </a:solidFill>
          </p:spPr>
          <p:txBody>
            <a:bodyPr/>
            <a:lstStyle/>
            <a:p/>
          </p:txBody>
        </p:sp>
        <p:sp>
          <p:nvSpPr>
            <p:cNvPr id="69" name="rc69"/>
            <p:cNvSpPr/>
            <p:nvPr/>
          </p:nvSpPr>
          <p:spPr>
            <a:xfrm>
              <a:off x="7672970" y="3074147"/>
              <a:ext cx="249522" cy="1028550"/>
            </a:xfrm>
            <a:prstGeom prst="rect">
              <a:avLst/>
            </a:prstGeom>
            <a:solidFill>
              <a:srgbClr val="80BD41">
                <a:alpha val="100000"/>
              </a:srgbClr>
            </a:solidFill>
          </p:spPr>
          <p:txBody>
            <a:bodyPr/>
            <a:lstStyle/>
            <a:p/>
          </p:txBody>
        </p:sp>
        <p:sp>
          <p:nvSpPr>
            <p:cNvPr id="70" name="rc70"/>
            <p:cNvSpPr/>
            <p:nvPr/>
          </p:nvSpPr>
          <p:spPr>
            <a:xfrm>
              <a:off x="7672970" y="3063765"/>
              <a:ext cx="249522" cy="10381"/>
            </a:xfrm>
            <a:prstGeom prst="rect">
              <a:avLst/>
            </a:prstGeom>
            <a:solidFill>
              <a:srgbClr val="1CABE2">
                <a:alpha val="100000"/>
              </a:srgbClr>
            </a:solidFill>
          </p:spPr>
          <p:txBody>
            <a:bodyPr/>
            <a:lstStyle/>
            <a:p/>
          </p:txBody>
        </p:sp>
        <p:sp>
          <p:nvSpPr>
            <p:cNvPr id="71" name="rc71"/>
            <p:cNvSpPr/>
            <p:nvPr/>
          </p:nvSpPr>
          <p:spPr>
            <a:xfrm>
              <a:off x="7950217" y="3203289"/>
              <a:ext cx="249522" cy="899407"/>
            </a:xfrm>
            <a:prstGeom prst="rect">
              <a:avLst/>
            </a:prstGeom>
            <a:solidFill>
              <a:srgbClr val="80BD41">
                <a:alpha val="100000"/>
              </a:srgbClr>
            </a:solidFill>
          </p:spPr>
          <p:txBody>
            <a:bodyPr/>
            <a:lstStyle/>
            <a:p/>
          </p:txBody>
        </p:sp>
        <p:sp>
          <p:nvSpPr>
            <p:cNvPr id="72" name="rc72"/>
            <p:cNvSpPr/>
            <p:nvPr/>
          </p:nvSpPr>
          <p:spPr>
            <a:xfrm>
              <a:off x="7950217" y="3056881"/>
              <a:ext cx="249522" cy="146408"/>
            </a:xfrm>
            <a:prstGeom prst="rect">
              <a:avLst/>
            </a:prstGeom>
            <a:solidFill>
              <a:srgbClr val="1CABE2">
                <a:alpha val="100000"/>
              </a:srgbClr>
            </a:solidFill>
          </p:spPr>
          <p:txBody>
            <a:bodyPr/>
            <a:lstStyle/>
            <a:p/>
          </p:txBody>
        </p:sp>
        <p:sp>
          <p:nvSpPr>
            <p:cNvPr id="73" name="pl73"/>
            <p:cNvSpPr/>
            <p:nvPr/>
          </p:nvSpPr>
          <p:spPr>
            <a:xfrm>
              <a:off x="1421035" y="1236556"/>
              <a:ext cx="6653943" cy="376361"/>
            </a:xfrm>
            <a:custGeom>
              <a:avLst/>
              <a:pathLst>
                <a:path w="6653943" h="376361">
                  <a:moveTo>
                    <a:pt x="0" y="144754"/>
                  </a:moveTo>
                  <a:lnTo>
                    <a:pt x="277247" y="173705"/>
                  </a:lnTo>
                  <a:lnTo>
                    <a:pt x="554495" y="173705"/>
                  </a:lnTo>
                  <a:lnTo>
                    <a:pt x="831742" y="86852"/>
                  </a:lnTo>
                  <a:lnTo>
                    <a:pt x="1108990" y="28950"/>
                  </a:lnTo>
                  <a:lnTo>
                    <a:pt x="1386238" y="57901"/>
                  </a:lnTo>
                  <a:lnTo>
                    <a:pt x="1663485" y="115803"/>
                  </a:lnTo>
                  <a:lnTo>
                    <a:pt x="1940733" y="318460"/>
                  </a:lnTo>
                  <a:lnTo>
                    <a:pt x="2217981" y="0"/>
                  </a:lnTo>
                  <a:lnTo>
                    <a:pt x="2495228" y="115803"/>
                  </a:lnTo>
                  <a:lnTo>
                    <a:pt x="2772476" y="86852"/>
                  </a:lnTo>
                  <a:lnTo>
                    <a:pt x="3049724" y="144754"/>
                  </a:lnTo>
                  <a:lnTo>
                    <a:pt x="3326971" y="28950"/>
                  </a:lnTo>
                  <a:lnTo>
                    <a:pt x="3604219" y="28950"/>
                  </a:lnTo>
                  <a:lnTo>
                    <a:pt x="3881467" y="231607"/>
                  </a:lnTo>
                  <a:lnTo>
                    <a:pt x="4158714" y="0"/>
                  </a:lnTo>
                  <a:lnTo>
                    <a:pt x="4435962" y="0"/>
                  </a:lnTo>
                  <a:lnTo>
                    <a:pt x="4713210" y="28950"/>
                  </a:lnTo>
                  <a:lnTo>
                    <a:pt x="4990457" y="144754"/>
                  </a:lnTo>
                  <a:lnTo>
                    <a:pt x="5267705" y="86852"/>
                  </a:lnTo>
                  <a:lnTo>
                    <a:pt x="5544953" y="0"/>
                  </a:lnTo>
                  <a:lnTo>
                    <a:pt x="5822200" y="231607"/>
                  </a:lnTo>
                  <a:lnTo>
                    <a:pt x="6099448" y="144754"/>
                  </a:lnTo>
                  <a:lnTo>
                    <a:pt x="6376696" y="0"/>
                  </a:lnTo>
                  <a:lnTo>
                    <a:pt x="6653943" y="37636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1342658" y="286964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72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65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819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91458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930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931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9277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920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19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368.5</a:t>
              </a:r>
            </a:p>
          </p:txBody>
        </p:sp>
        <p:sp>
          <p:nvSpPr>
            <p:cNvPr id="105" name="tx105"/>
            <p:cNvSpPr/>
            <p:nvPr/>
          </p:nvSpPr>
          <p:spPr>
            <a:xfrm>
              <a:off x="1329607" y="3003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06" name="tx106"/>
            <p:cNvSpPr/>
            <p:nvPr/>
          </p:nvSpPr>
          <p:spPr>
            <a:xfrm>
              <a:off x="2689720" y="3537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379.1</a:t>
              </a:r>
            </a:p>
          </p:txBody>
        </p:sp>
        <p:sp>
          <p:nvSpPr>
            <p:cNvPr id="107" name="tx107"/>
            <p:cNvSpPr/>
            <p:nvPr/>
          </p:nvSpPr>
          <p:spPr>
            <a:xfrm>
              <a:off x="2715845" y="29914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8" name="tx108"/>
            <p:cNvSpPr/>
            <p:nvPr/>
          </p:nvSpPr>
          <p:spPr>
            <a:xfrm>
              <a:off x="4075958" y="3539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09" name="tx109"/>
            <p:cNvSpPr/>
            <p:nvPr/>
          </p:nvSpPr>
          <p:spPr>
            <a:xfrm>
              <a:off x="4102084" y="2988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0" name="tx110"/>
            <p:cNvSpPr/>
            <p:nvPr/>
          </p:nvSpPr>
          <p:spPr>
            <a:xfrm>
              <a:off x="5501373" y="34995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1" name="tx111"/>
            <p:cNvSpPr/>
            <p:nvPr/>
          </p:nvSpPr>
          <p:spPr>
            <a:xfrm>
              <a:off x="5514447" y="2926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571187" y="3546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372.3</a:t>
              </a:r>
            </a:p>
          </p:txBody>
        </p:sp>
        <p:sp>
          <p:nvSpPr>
            <p:cNvPr id="113" name="tx113"/>
            <p:cNvSpPr/>
            <p:nvPr/>
          </p:nvSpPr>
          <p:spPr>
            <a:xfrm>
              <a:off x="6597312" y="300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6848435" y="3546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372.2</a:t>
              </a:r>
            </a:p>
          </p:txBody>
        </p:sp>
        <p:sp>
          <p:nvSpPr>
            <p:cNvPr id="115" name="tx115"/>
            <p:cNvSpPr/>
            <p:nvPr/>
          </p:nvSpPr>
          <p:spPr>
            <a:xfrm>
              <a:off x="6900686" y="3020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6" name="tx116"/>
            <p:cNvSpPr/>
            <p:nvPr/>
          </p:nvSpPr>
          <p:spPr>
            <a:xfrm>
              <a:off x="7125682" y="3595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337.1</a:t>
              </a:r>
            </a:p>
          </p:txBody>
        </p:sp>
        <p:sp>
          <p:nvSpPr>
            <p:cNvPr id="117" name="tx117"/>
            <p:cNvSpPr/>
            <p:nvPr/>
          </p:nvSpPr>
          <p:spPr>
            <a:xfrm>
              <a:off x="7151808" y="3077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18" name="tx118"/>
            <p:cNvSpPr/>
            <p:nvPr/>
          </p:nvSpPr>
          <p:spPr>
            <a:xfrm>
              <a:off x="7402930" y="3581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19" name="tx119"/>
            <p:cNvSpPr/>
            <p:nvPr/>
          </p:nvSpPr>
          <p:spPr>
            <a:xfrm>
              <a:off x="7429055" y="30649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0" name="tx120"/>
            <p:cNvSpPr/>
            <p:nvPr/>
          </p:nvSpPr>
          <p:spPr>
            <a:xfrm>
              <a:off x="7680178" y="3553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367.6</a:t>
              </a:r>
            </a:p>
          </p:txBody>
        </p:sp>
        <p:sp>
          <p:nvSpPr>
            <p:cNvPr id="121" name="tx121"/>
            <p:cNvSpPr/>
            <p:nvPr/>
          </p:nvSpPr>
          <p:spPr>
            <a:xfrm>
              <a:off x="7732429" y="30338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957425" y="3617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321.4</a:t>
              </a:r>
            </a:p>
          </p:txBody>
        </p:sp>
        <p:sp>
          <p:nvSpPr>
            <p:cNvPr id="123" name="tx123"/>
            <p:cNvSpPr/>
            <p:nvPr/>
          </p:nvSpPr>
          <p:spPr>
            <a:xfrm>
              <a:off x="7983551" y="3094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101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715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32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11788" cy="167191"/>
            </a:xfrm>
            <a:prstGeom prst="rect">
              <a:avLst/>
            </a:prstGeom>
            <a:solidFill>
              <a:srgbClr val="80BD41">
                <a:alpha val="100000"/>
              </a:srgbClr>
            </a:solidFill>
          </p:spPr>
          <p:txBody>
            <a:bodyPr/>
            <a:lstStyle/>
            <a:p/>
          </p:txBody>
        </p:sp>
        <p:sp>
          <p:nvSpPr>
            <p:cNvPr id="166" name="rc166"/>
            <p:cNvSpPr/>
            <p:nvPr/>
          </p:nvSpPr>
          <p:spPr>
            <a:xfrm>
              <a:off x="7608062" y="5889059"/>
              <a:ext cx="262941" cy="167191"/>
            </a:xfrm>
            <a:prstGeom prst="rect">
              <a:avLst/>
            </a:prstGeom>
            <a:solidFill>
              <a:srgbClr val="1CABE2">
                <a:alpha val="100000"/>
              </a:srgbClr>
            </a:solidFill>
          </p:spPr>
          <p:txBody>
            <a:bodyPr/>
            <a:lstStyle/>
            <a:p/>
          </p:txBody>
        </p:sp>
        <p:sp>
          <p:nvSpPr>
            <p:cNvPr id="167" name="rc167"/>
            <p:cNvSpPr/>
            <p:nvPr/>
          </p:nvSpPr>
          <p:spPr>
            <a:xfrm>
              <a:off x="1296273" y="5680069"/>
              <a:ext cx="6231261" cy="167191"/>
            </a:xfrm>
            <a:prstGeom prst="rect">
              <a:avLst/>
            </a:prstGeom>
            <a:solidFill>
              <a:srgbClr val="80BD41">
                <a:alpha val="100000"/>
              </a:srgbClr>
            </a:solidFill>
          </p:spPr>
          <p:txBody>
            <a:bodyPr/>
            <a:lstStyle/>
            <a:p/>
          </p:txBody>
        </p:sp>
        <p:sp>
          <p:nvSpPr>
            <p:cNvPr id="168" name="rc168"/>
            <p:cNvSpPr/>
            <p:nvPr/>
          </p:nvSpPr>
          <p:spPr>
            <a:xfrm>
              <a:off x="7527535" y="5680069"/>
              <a:ext cx="62895" cy="167191"/>
            </a:xfrm>
            <a:prstGeom prst="rect">
              <a:avLst/>
            </a:prstGeom>
            <a:solidFill>
              <a:srgbClr val="1CABE2">
                <a:alpha val="100000"/>
              </a:srgbClr>
            </a:solidFill>
          </p:spPr>
          <p:txBody>
            <a:bodyPr/>
            <a:lstStyle/>
            <a:p/>
          </p:txBody>
        </p:sp>
        <p:sp>
          <p:nvSpPr>
            <p:cNvPr id="169" name="rc169"/>
            <p:cNvSpPr/>
            <p:nvPr/>
          </p:nvSpPr>
          <p:spPr>
            <a:xfrm>
              <a:off x="1296273" y="5471080"/>
              <a:ext cx="5448878" cy="167191"/>
            </a:xfrm>
            <a:prstGeom prst="rect">
              <a:avLst/>
            </a:prstGeom>
            <a:solidFill>
              <a:srgbClr val="80BD41">
                <a:alpha val="100000"/>
              </a:srgbClr>
            </a:solidFill>
          </p:spPr>
          <p:txBody>
            <a:bodyPr/>
            <a:lstStyle/>
            <a:p/>
          </p:txBody>
        </p:sp>
        <p:sp>
          <p:nvSpPr>
            <p:cNvPr id="170" name="rc170"/>
            <p:cNvSpPr/>
            <p:nvPr/>
          </p:nvSpPr>
          <p:spPr>
            <a:xfrm>
              <a:off x="6745152" y="5471080"/>
              <a:ext cx="886983" cy="167191"/>
            </a:xfrm>
            <a:prstGeom prst="rect">
              <a:avLst/>
            </a:prstGeom>
            <a:solidFill>
              <a:srgbClr val="1CABE2">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31652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372.3</a:t>
              </a:r>
            </a:p>
          </p:txBody>
        </p:sp>
        <p:sp>
          <p:nvSpPr>
            <p:cNvPr id="175" name="tx175"/>
            <p:cNvSpPr/>
            <p:nvPr/>
          </p:nvSpPr>
          <p:spPr>
            <a:xfrm>
              <a:off x="763403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76" name="tx176"/>
            <p:cNvSpPr/>
            <p:nvPr/>
          </p:nvSpPr>
          <p:spPr>
            <a:xfrm>
              <a:off x="427626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367.6</a:t>
              </a:r>
            </a:p>
          </p:txBody>
        </p:sp>
        <p:sp>
          <p:nvSpPr>
            <p:cNvPr id="177" name="tx177"/>
            <p:cNvSpPr/>
            <p:nvPr/>
          </p:nvSpPr>
          <p:spPr>
            <a:xfrm>
              <a:off x="7483634"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8" name="tx178"/>
            <p:cNvSpPr/>
            <p:nvPr/>
          </p:nvSpPr>
          <p:spPr>
            <a:xfrm>
              <a:off x="388507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321.4</a:t>
              </a:r>
            </a:p>
          </p:txBody>
        </p:sp>
        <p:sp>
          <p:nvSpPr>
            <p:cNvPr id="179" name="tx179"/>
            <p:cNvSpPr/>
            <p:nvPr/>
          </p:nvSpPr>
          <p:spPr>
            <a:xfrm>
              <a:off x="708315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(86%) fue inferior a la de 2019 (96%).
El número de niños vacunados con DTP1 disminuyó un 14% en comparación con 2019.
El número de lactantes supervivientes disminuyó aproximadamente un 4% en comparación con 2019.
En 2024, se vacunaron 100 000 niños menos que en 2019.
En 2024, hubo menos lactantes supervivientes (población diana) que en 2019.
Para que la cobertura vacunal aumente, el número de niños vacunados debe aumentar o disminuir a un ritmo menor que el descenso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Guatemala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719835"/>
            </a:xfrm>
            <a:custGeom>
              <a:avLst/>
              <a:pathLst>
                <a:path w="3397293" h="719835">
                  <a:moveTo>
                    <a:pt x="0" y="415289"/>
                  </a:moveTo>
                  <a:lnTo>
                    <a:pt x="141553" y="526033"/>
                  </a:lnTo>
                  <a:lnTo>
                    <a:pt x="283107" y="387603"/>
                  </a:lnTo>
                  <a:lnTo>
                    <a:pt x="424661" y="332231"/>
                  </a:lnTo>
                  <a:lnTo>
                    <a:pt x="566215" y="249173"/>
                  </a:lnTo>
                  <a:lnTo>
                    <a:pt x="707769" y="249173"/>
                  </a:lnTo>
                  <a:lnTo>
                    <a:pt x="849323" y="193801"/>
                  </a:lnTo>
                  <a:lnTo>
                    <a:pt x="990877" y="304545"/>
                  </a:lnTo>
                  <a:lnTo>
                    <a:pt x="1132431" y="27685"/>
                  </a:lnTo>
                  <a:lnTo>
                    <a:pt x="1273984" y="110743"/>
                  </a:lnTo>
                  <a:lnTo>
                    <a:pt x="1415538" y="55371"/>
                  </a:lnTo>
                  <a:lnTo>
                    <a:pt x="1557092" y="221487"/>
                  </a:lnTo>
                  <a:lnTo>
                    <a:pt x="1698646" y="0"/>
                  </a:lnTo>
                  <a:lnTo>
                    <a:pt x="1840200" y="0"/>
                  </a:lnTo>
                  <a:lnTo>
                    <a:pt x="1981754" y="609091"/>
                  </a:lnTo>
                  <a:lnTo>
                    <a:pt x="2123308" y="719835"/>
                  </a:lnTo>
                  <a:lnTo>
                    <a:pt x="2264862" y="359917"/>
                  </a:lnTo>
                  <a:lnTo>
                    <a:pt x="2406416" y="138429"/>
                  </a:lnTo>
                  <a:lnTo>
                    <a:pt x="2547969" y="304545"/>
                  </a:lnTo>
                  <a:lnTo>
                    <a:pt x="2689523" y="221487"/>
                  </a:lnTo>
                  <a:lnTo>
                    <a:pt x="2831077" y="166115"/>
                  </a:lnTo>
                  <a:lnTo>
                    <a:pt x="2972631" y="442975"/>
                  </a:lnTo>
                  <a:lnTo>
                    <a:pt x="3114185" y="415289"/>
                  </a:lnTo>
                  <a:lnTo>
                    <a:pt x="3255739" y="221487"/>
                  </a:lnTo>
                  <a:lnTo>
                    <a:pt x="3397293" y="41528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719835"/>
            </a:xfrm>
            <a:custGeom>
              <a:avLst/>
              <a:pathLst>
                <a:path w="3397293" h="719835">
                  <a:moveTo>
                    <a:pt x="0" y="415289"/>
                  </a:moveTo>
                  <a:lnTo>
                    <a:pt x="141553" y="526033"/>
                  </a:lnTo>
                  <a:lnTo>
                    <a:pt x="283107" y="387603"/>
                  </a:lnTo>
                  <a:lnTo>
                    <a:pt x="424661" y="332231"/>
                  </a:lnTo>
                  <a:lnTo>
                    <a:pt x="566215" y="249173"/>
                  </a:lnTo>
                  <a:lnTo>
                    <a:pt x="707769" y="249173"/>
                  </a:lnTo>
                  <a:lnTo>
                    <a:pt x="849323" y="193801"/>
                  </a:lnTo>
                  <a:lnTo>
                    <a:pt x="990877" y="304545"/>
                  </a:lnTo>
                  <a:lnTo>
                    <a:pt x="1132431" y="27685"/>
                  </a:lnTo>
                  <a:lnTo>
                    <a:pt x="1273984" y="110743"/>
                  </a:lnTo>
                  <a:lnTo>
                    <a:pt x="1415538" y="55371"/>
                  </a:lnTo>
                  <a:lnTo>
                    <a:pt x="1557092" y="221487"/>
                  </a:lnTo>
                  <a:lnTo>
                    <a:pt x="1698646" y="0"/>
                  </a:lnTo>
                  <a:lnTo>
                    <a:pt x="1840200" y="0"/>
                  </a:lnTo>
                  <a:lnTo>
                    <a:pt x="1981754" y="609091"/>
                  </a:lnTo>
                  <a:lnTo>
                    <a:pt x="2123308" y="719835"/>
                  </a:lnTo>
                  <a:lnTo>
                    <a:pt x="2264862" y="359917"/>
                  </a:lnTo>
                  <a:lnTo>
                    <a:pt x="2406416" y="138429"/>
                  </a:lnTo>
                  <a:lnTo>
                    <a:pt x="2547969" y="304545"/>
                  </a:lnTo>
                  <a:lnTo>
                    <a:pt x="2689523" y="221487"/>
                  </a:lnTo>
                  <a:lnTo>
                    <a:pt x="2831077" y="166115"/>
                  </a:lnTo>
                  <a:lnTo>
                    <a:pt x="2972631" y="442975"/>
                  </a:lnTo>
                  <a:lnTo>
                    <a:pt x="3114185" y="415289"/>
                  </a:lnTo>
                  <a:lnTo>
                    <a:pt x="3255739" y="221487"/>
                  </a:lnTo>
                  <a:lnTo>
                    <a:pt x="3397293" y="41528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719835"/>
            </a:xfrm>
            <a:custGeom>
              <a:avLst/>
              <a:pathLst>
                <a:path w="3397293" h="719835">
                  <a:moveTo>
                    <a:pt x="0" y="415289"/>
                  </a:moveTo>
                  <a:lnTo>
                    <a:pt x="141553" y="526033"/>
                  </a:lnTo>
                  <a:lnTo>
                    <a:pt x="283107" y="387603"/>
                  </a:lnTo>
                  <a:lnTo>
                    <a:pt x="424661" y="332231"/>
                  </a:lnTo>
                  <a:lnTo>
                    <a:pt x="566215" y="249173"/>
                  </a:lnTo>
                  <a:lnTo>
                    <a:pt x="707769" y="249173"/>
                  </a:lnTo>
                  <a:lnTo>
                    <a:pt x="849323" y="193801"/>
                  </a:lnTo>
                  <a:lnTo>
                    <a:pt x="990877" y="304545"/>
                  </a:lnTo>
                  <a:lnTo>
                    <a:pt x="1132431" y="27685"/>
                  </a:lnTo>
                  <a:lnTo>
                    <a:pt x="1273984" y="110743"/>
                  </a:lnTo>
                  <a:lnTo>
                    <a:pt x="1415538" y="55371"/>
                  </a:lnTo>
                  <a:lnTo>
                    <a:pt x="1557092" y="221487"/>
                  </a:lnTo>
                  <a:lnTo>
                    <a:pt x="1698646" y="0"/>
                  </a:lnTo>
                  <a:lnTo>
                    <a:pt x="1840200" y="0"/>
                  </a:lnTo>
                  <a:lnTo>
                    <a:pt x="1981754" y="609091"/>
                  </a:lnTo>
                  <a:lnTo>
                    <a:pt x="2123308" y="719835"/>
                  </a:lnTo>
                  <a:lnTo>
                    <a:pt x="2264862" y="359917"/>
                  </a:lnTo>
                  <a:lnTo>
                    <a:pt x="2406416" y="138429"/>
                  </a:lnTo>
                  <a:lnTo>
                    <a:pt x="2547969" y="304545"/>
                  </a:lnTo>
                  <a:lnTo>
                    <a:pt x="2689523" y="221487"/>
                  </a:lnTo>
                  <a:lnTo>
                    <a:pt x="2831077" y="166115"/>
                  </a:lnTo>
                  <a:lnTo>
                    <a:pt x="2972631" y="442975"/>
                  </a:lnTo>
                  <a:lnTo>
                    <a:pt x="3114185" y="415289"/>
                  </a:lnTo>
                  <a:lnTo>
                    <a:pt x="3255739" y="221487"/>
                  </a:lnTo>
                  <a:lnTo>
                    <a:pt x="3397293" y="41528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18" y="481497"/>
              <a:ext cx="271938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Guatemala, 2000-2024</a:t>
              </a:r>
            </a:p>
          </p:txBody>
        </p:sp>
        <p:sp>
          <p:nvSpPr>
            <p:cNvPr id="63" name="pl63"/>
            <p:cNvSpPr/>
            <p:nvPr/>
          </p:nvSpPr>
          <p:spPr>
            <a:xfrm>
              <a:off x="5267799" y="35604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82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761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839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18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6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43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222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30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37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968481"/>
              <a:ext cx="3397293" cy="1799589"/>
            </a:xfrm>
            <a:custGeom>
              <a:avLst/>
              <a:pathLst>
                <a:path w="3397293" h="1799589">
                  <a:moveTo>
                    <a:pt x="0" y="1038224"/>
                  </a:moveTo>
                  <a:lnTo>
                    <a:pt x="141553" y="1315084"/>
                  </a:lnTo>
                  <a:lnTo>
                    <a:pt x="283107" y="969009"/>
                  </a:lnTo>
                  <a:lnTo>
                    <a:pt x="424661" y="830579"/>
                  </a:lnTo>
                  <a:lnTo>
                    <a:pt x="566215" y="622934"/>
                  </a:lnTo>
                  <a:lnTo>
                    <a:pt x="707769" y="622934"/>
                  </a:lnTo>
                  <a:lnTo>
                    <a:pt x="849323" y="484504"/>
                  </a:lnTo>
                  <a:lnTo>
                    <a:pt x="990877" y="761364"/>
                  </a:lnTo>
                  <a:lnTo>
                    <a:pt x="1132431" y="69214"/>
                  </a:lnTo>
                  <a:lnTo>
                    <a:pt x="1273984" y="276859"/>
                  </a:lnTo>
                  <a:lnTo>
                    <a:pt x="1415538" y="138429"/>
                  </a:lnTo>
                  <a:lnTo>
                    <a:pt x="1557092" y="553719"/>
                  </a:lnTo>
                  <a:lnTo>
                    <a:pt x="1698646" y="0"/>
                  </a:lnTo>
                  <a:lnTo>
                    <a:pt x="1840200" y="0"/>
                  </a:lnTo>
                  <a:lnTo>
                    <a:pt x="1981754" y="1522729"/>
                  </a:lnTo>
                  <a:lnTo>
                    <a:pt x="2123308" y="1799589"/>
                  </a:lnTo>
                  <a:lnTo>
                    <a:pt x="2264862" y="899794"/>
                  </a:lnTo>
                  <a:lnTo>
                    <a:pt x="2406416" y="346074"/>
                  </a:lnTo>
                  <a:lnTo>
                    <a:pt x="2547969" y="761364"/>
                  </a:lnTo>
                  <a:lnTo>
                    <a:pt x="2689523" y="553719"/>
                  </a:lnTo>
                  <a:lnTo>
                    <a:pt x="2831077" y="415289"/>
                  </a:lnTo>
                  <a:lnTo>
                    <a:pt x="2972631" y="1107439"/>
                  </a:lnTo>
                  <a:lnTo>
                    <a:pt x="3114185" y="1038224"/>
                  </a:lnTo>
                  <a:lnTo>
                    <a:pt x="3255739" y="553719"/>
                  </a:lnTo>
                  <a:lnTo>
                    <a:pt x="3397293" y="103822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22201"/>
              <a:ext cx="3397293" cy="969009"/>
            </a:xfrm>
            <a:custGeom>
              <a:avLst/>
              <a:pathLst>
                <a:path w="3397293" h="969009">
                  <a:moveTo>
                    <a:pt x="0" y="969009"/>
                  </a:moveTo>
                  <a:lnTo>
                    <a:pt x="141553" y="969009"/>
                  </a:lnTo>
                  <a:lnTo>
                    <a:pt x="283107" y="969009"/>
                  </a:lnTo>
                  <a:lnTo>
                    <a:pt x="424661" y="830579"/>
                  </a:lnTo>
                  <a:lnTo>
                    <a:pt x="566215" y="692149"/>
                  </a:lnTo>
                  <a:lnTo>
                    <a:pt x="707769" y="622934"/>
                  </a:lnTo>
                  <a:lnTo>
                    <a:pt x="849323" y="553719"/>
                  </a:lnTo>
                  <a:lnTo>
                    <a:pt x="990877" y="553719"/>
                  </a:lnTo>
                  <a:lnTo>
                    <a:pt x="1132431" y="346074"/>
                  </a:lnTo>
                  <a:lnTo>
                    <a:pt x="1273984" y="207644"/>
                  </a:lnTo>
                  <a:lnTo>
                    <a:pt x="1415538" y="207644"/>
                  </a:lnTo>
                  <a:lnTo>
                    <a:pt x="1557092" y="138429"/>
                  </a:lnTo>
                  <a:lnTo>
                    <a:pt x="1698646" y="138429"/>
                  </a:lnTo>
                  <a:lnTo>
                    <a:pt x="1840200" y="207644"/>
                  </a:lnTo>
                  <a:lnTo>
                    <a:pt x="1981754" y="138429"/>
                  </a:lnTo>
                  <a:lnTo>
                    <a:pt x="2123308" y="69214"/>
                  </a:lnTo>
                  <a:lnTo>
                    <a:pt x="2264862" y="0"/>
                  </a:lnTo>
                  <a:lnTo>
                    <a:pt x="2406416" y="0"/>
                  </a:lnTo>
                  <a:lnTo>
                    <a:pt x="2547969" y="0"/>
                  </a:lnTo>
                  <a:lnTo>
                    <a:pt x="2689523" y="0"/>
                  </a:lnTo>
                  <a:lnTo>
                    <a:pt x="2831077" y="207644"/>
                  </a:lnTo>
                  <a:lnTo>
                    <a:pt x="2972631" y="276859"/>
                  </a:lnTo>
                  <a:lnTo>
                    <a:pt x="3114185" y="69214"/>
                  </a:lnTo>
                  <a:lnTo>
                    <a:pt x="3255739" y="138429"/>
                  </a:lnTo>
                  <a:lnTo>
                    <a:pt x="3397293" y="69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53191"/>
              <a:ext cx="3397293" cy="1315084"/>
            </a:xfrm>
            <a:custGeom>
              <a:avLst/>
              <a:pathLst>
                <a:path w="3397293" h="1315084">
                  <a:moveTo>
                    <a:pt x="0" y="207644"/>
                  </a:moveTo>
                  <a:lnTo>
                    <a:pt x="141553" y="276859"/>
                  </a:lnTo>
                  <a:lnTo>
                    <a:pt x="283107" y="207644"/>
                  </a:lnTo>
                  <a:lnTo>
                    <a:pt x="424661" y="138429"/>
                  </a:lnTo>
                  <a:lnTo>
                    <a:pt x="566215" y="69214"/>
                  </a:lnTo>
                  <a:lnTo>
                    <a:pt x="707769" y="0"/>
                  </a:lnTo>
                  <a:lnTo>
                    <a:pt x="849323" y="69214"/>
                  </a:lnTo>
                  <a:lnTo>
                    <a:pt x="990877" y="69214"/>
                  </a:lnTo>
                  <a:lnTo>
                    <a:pt x="1132431" y="138429"/>
                  </a:lnTo>
                  <a:lnTo>
                    <a:pt x="1273984" y="0"/>
                  </a:lnTo>
                  <a:lnTo>
                    <a:pt x="1415538" y="69214"/>
                  </a:lnTo>
                  <a:lnTo>
                    <a:pt x="1557092" y="69214"/>
                  </a:lnTo>
                  <a:lnTo>
                    <a:pt x="1698646" y="69214"/>
                  </a:lnTo>
                  <a:lnTo>
                    <a:pt x="1840200" y="276859"/>
                  </a:lnTo>
                  <a:lnTo>
                    <a:pt x="1981754" y="346074"/>
                  </a:lnTo>
                  <a:lnTo>
                    <a:pt x="2123308" y="276859"/>
                  </a:lnTo>
                  <a:lnTo>
                    <a:pt x="2264862" y="346074"/>
                  </a:lnTo>
                  <a:lnTo>
                    <a:pt x="2406416" y="622934"/>
                  </a:lnTo>
                  <a:lnTo>
                    <a:pt x="2547969" y="553719"/>
                  </a:lnTo>
                  <a:lnTo>
                    <a:pt x="2689523" y="969009"/>
                  </a:lnTo>
                  <a:lnTo>
                    <a:pt x="2831077" y="1245869"/>
                  </a:lnTo>
                  <a:lnTo>
                    <a:pt x="2972631" y="1315084"/>
                  </a:lnTo>
                  <a:lnTo>
                    <a:pt x="3114185" y="1038224"/>
                  </a:lnTo>
                  <a:lnTo>
                    <a:pt x="3255739" y="761364"/>
                  </a:lnTo>
                  <a:lnTo>
                    <a:pt x="3397293" y="83057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222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968481"/>
              <a:ext cx="3397293" cy="1799589"/>
            </a:xfrm>
            <a:custGeom>
              <a:avLst/>
              <a:pathLst>
                <a:path w="3397293" h="1799589">
                  <a:moveTo>
                    <a:pt x="0" y="1038224"/>
                  </a:moveTo>
                  <a:lnTo>
                    <a:pt x="141553" y="1315084"/>
                  </a:lnTo>
                  <a:lnTo>
                    <a:pt x="283107" y="969009"/>
                  </a:lnTo>
                  <a:lnTo>
                    <a:pt x="424661" y="830579"/>
                  </a:lnTo>
                  <a:lnTo>
                    <a:pt x="566215" y="622934"/>
                  </a:lnTo>
                  <a:lnTo>
                    <a:pt x="707769" y="622934"/>
                  </a:lnTo>
                  <a:lnTo>
                    <a:pt x="849323" y="484504"/>
                  </a:lnTo>
                  <a:lnTo>
                    <a:pt x="990877" y="761364"/>
                  </a:lnTo>
                  <a:lnTo>
                    <a:pt x="1132431" y="69214"/>
                  </a:lnTo>
                  <a:lnTo>
                    <a:pt x="1273984" y="276859"/>
                  </a:lnTo>
                  <a:lnTo>
                    <a:pt x="1415538" y="138429"/>
                  </a:lnTo>
                  <a:lnTo>
                    <a:pt x="1557092" y="553719"/>
                  </a:lnTo>
                  <a:lnTo>
                    <a:pt x="1698646" y="0"/>
                  </a:lnTo>
                  <a:lnTo>
                    <a:pt x="1840200" y="0"/>
                  </a:lnTo>
                  <a:lnTo>
                    <a:pt x="1981754" y="1522729"/>
                  </a:lnTo>
                  <a:lnTo>
                    <a:pt x="2123308" y="1799589"/>
                  </a:lnTo>
                  <a:lnTo>
                    <a:pt x="2264862" y="899794"/>
                  </a:lnTo>
                  <a:lnTo>
                    <a:pt x="2406416" y="346074"/>
                  </a:lnTo>
                  <a:lnTo>
                    <a:pt x="2547969" y="761364"/>
                  </a:lnTo>
                  <a:lnTo>
                    <a:pt x="2689523" y="553719"/>
                  </a:lnTo>
                  <a:lnTo>
                    <a:pt x="2831077" y="415289"/>
                  </a:lnTo>
                  <a:lnTo>
                    <a:pt x="2972631" y="1107439"/>
                  </a:lnTo>
                  <a:lnTo>
                    <a:pt x="3114185" y="1038224"/>
                  </a:lnTo>
                  <a:lnTo>
                    <a:pt x="3255739" y="553719"/>
                  </a:lnTo>
                  <a:lnTo>
                    <a:pt x="3397293" y="103822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88522"/>
              <a:ext cx="0" cy="1218183"/>
            </a:xfrm>
            <a:custGeom>
              <a:avLst/>
              <a:pathLst>
                <a:path w="0" h="1218183">
                  <a:moveTo>
                    <a:pt x="0" y="12181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88522"/>
              <a:ext cx="0" cy="802893"/>
            </a:xfrm>
            <a:custGeom>
              <a:avLst/>
              <a:pathLst>
                <a:path w="0" h="802893">
                  <a:moveTo>
                    <a:pt x="0" y="8028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788522"/>
              <a:ext cx="0" cy="318388"/>
            </a:xfrm>
            <a:custGeom>
              <a:avLst/>
              <a:pathLst>
                <a:path w="0" h="318388">
                  <a:moveTo>
                    <a:pt x="0" y="3183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788522"/>
              <a:ext cx="0" cy="1979548"/>
            </a:xfrm>
            <a:custGeom>
              <a:avLst/>
              <a:pathLst>
                <a:path w="0" h="1979548">
                  <a:moveTo>
                    <a:pt x="0" y="19795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788522"/>
              <a:ext cx="0" cy="733678"/>
            </a:xfrm>
            <a:custGeom>
              <a:avLst/>
              <a:pathLst>
                <a:path w="0" h="733678">
                  <a:moveTo>
                    <a:pt x="0" y="7336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88522"/>
              <a:ext cx="0" cy="733678"/>
            </a:xfrm>
            <a:custGeom>
              <a:avLst/>
              <a:pathLst>
                <a:path w="0" h="733678">
                  <a:moveTo>
                    <a:pt x="0" y="7336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88522"/>
              <a:ext cx="0" cy="1218183"/>
            </a:xfrm>
            <a:custGeom>
              <a:avLst/>
              <a:pathLst>
                <a:path w="0" h="1218183">
                  <a:moveTo>
                    <a:pt x="0" y="12181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968481"/>
              <a:ext cx="3397293" cy="1799589"/>
            </a:xfrm>
            <a:custGeom>
              <a:avLst/>
              <a:pathLst>
                <a:path w="3397293" h="1799589">
                  <a:moveTo>
                    <a:pt x="0" y="1038224"/>
                  </a:moveTo>
                  <a:lnTo>
                    <a:pt x="141553" y="1315084"/>
                  </a:lnTo>
                  <a:lnTo>
                    <a:pt x="283107" y="969009"/>
                  </a:lnTo>
                  <a:lnTo>
                    <a:pt x="424661" y="830579"/>
                  </a:lnTo>
                  <a:lnTo>
                    <a:pt x="566215" y="622934"/>
                  </a:lnTo>
                  <a:lnTo>
                    <a:pt x="707769" y="622934"/>
                  </a:lnTo>
                  <a:lnTo>
                    <a:pt x="849323" y="484504"/>
                  </a:lnTo>
                  <a:lnTo>
                    <a:pt x="990877" y="761364"/>
                  </a:lnTo>
                  <a:lnTo>
                    <a:pt x="1132431" y="69214"/>
                  </a:lnTo>
                  <a:lnTo>
                    <a:pt x="1273984" y="276859"/>
                  </a:lnTo>
                  <a:lnTo>
                    <a:pt x="1415538" y="138429"/>
                  </a:lnTo>
                  <a:lnTo>
                    <a:pt x="1557092" y="553719"/>
                  </a:lnTo>
                  <a:lnTo>
                    <a:pt x="1698646" y="0"/>
                  </a:lnTo>
                  <a:lnTo>
                    <a:pt x="1840200" y="0"/>
                  </a:lnTo>
                  <a:lnTo>
                    <a:pt x="1981754" y="1522729"/>
                  </a:lnTo>
                  <a:lnTo>
                    <a:pt x="2123308" y="1799589"/>
                  </a:lnTo>
                  <a:lnTo>
                    <a:pt x="2264862" y="899794"/>
                  </a:lnTo>
                  <a:lnTo>
                    <a:pt x="2406416" y="346074"/>
                  </a:lnTo>
                  <a:lnTo>
                    <a:pt x="2547969" y="761364"/>
                  </a:lnTo>
                  <a:lnTo>
                    <a:pt x="2689523" y="553719"/>
                  </a:lnTo>
                  <a:lnTo>
                    <a:pt x="2831077" y="415289"/>
                  </a:lnTo>
                  <a:lnTo>
                    <a:pt x="2972631" y="1107439"/>
                  </a:lnTo>
                  <a:lnTo>
                    <a:pt x="3114185" y="1038224"/>
                  </a:lnTo>
                  <a:lnTo>
                    <a:pt x="3255739" y="553719"/>
                  </a:lnTo>
                  <a:lnTo>
                    <a:pt x="3397293" y="103822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2304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97238" y="17217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720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482632" y="17203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8097042" y="1720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720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172304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5522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344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543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622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700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779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085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6717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963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287"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20" name="tx120"/>
            <p:cNvSpPr/>
            <p:nvPr/>
          </p:nvSpPr>
          <p:spPr>
            <a:xfrm>
              <a:off x="723427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96732"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34825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1040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7255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347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7933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4148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0363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4798522" cy="145351"/>
            </a:xfrm>
            <a:prstGeom prst="rect">
              <a:avLst/>
            </a:prstGeom>
            <a:solidFill>
              <a:srgbClr val="1CABE2">
                <a:alpha val="80000"/>
              </a:srgbClr>
            </a:solidFill>
          </p:spPr>
          <p:txBody>
            <a:bodyPr/>
            <a:lstStyle/>
            <a:p/>
          </p:txBody>
        </p:sp>
        <p:sp>
          <p:nvSpPr>
            <p:cNvPr id="135" name="rc135"/>
            <p:cNvSpPr/>
            <p:nvPr/>
          </p:nvSpPr>
          <p:spPr>
            <a:xfrm>
              <a:off x="1317178" y="5528559"/>
              <a:ext cx="4593648" cy="145351"/>
            </a:xfrm>
            <a:prstGeom prst="rect">
              <a:avLst/>
            </a:prstGeom>
            <a:solidFill>
              <a:srgbClr val="1CABE2">
                <a:alpha val="80000"/>
              </a:srgbClr>
            </a:solidFill>
          </p:spPr>
          <p:txBody>
            <a:bodyPr/>
            <a:lstStyle/>
            <a:p/>
          </p:txBody>
        </p:sp>
        <p:sp>
          <p:nvSpPr>
            <p:cNvPr id="136" name="rc136"/>
            <p:cNvSpPr/>
            <p:nvPr/>
          </p:nvSpPr>
          <p:spPr>
            <a:xfrm>
              <a:off x="1317178" y="5346869"/>
              <a:ext cx="7321564" cy="145351"/>
            </a:xfrm>
            <a:prstGeom prst="rect">
              <a:avLst/>
            </a:prstGeom>
            <a:solidFill>
              <a:srgbClr val="1CABE2">
                <a:alpha val="80000"/>
              </a:srgbClr>
            </a:solidFill>
          </p:spPr>
          <p:txBody>
            <a:bodyPr/>
            <a:lstStyle/>
            <a:p/>
          </p:txBody>
        </p:sp>
        <p:sp>
          <p:nvSpPr>
            <p:cNvPr id="137" name="tx137"/>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5204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1419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707634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Guatemala (81%) era 4 puntos porcentuales inferior a la media mundial (85%) y 1 punto porcentual inferior a la media de todos los países de LACR (82%).
La cobertura nacional de DTP3 fue 7 puntos porcentuales inferior a la de 2019 (88%).
Esto equivale a 71.000 niños sin vacunar y con vacunación incompleta en 2024 en comparación con 47.000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Guatemala ocupaba el puesto 12 de 32 países con la cobertura más baja de DTP3 (basada en clasificaciones empatadas).
Guatemala se encontraba entre los 10 países con más niños sin vacunar o subvacunados (puesto=10).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9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5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10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6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24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81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3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44781"/>
              <a:ext cx="249522" cy="861903"/>
            </a:xfrm>
            <a:prstGeom prst="rect">
              <a:avLst/>
            </a:prstGeom>
            <a:solidFill>
              <a:srgbClr val="80BD41">
                <a:alpha val="100000"/>
              </a:srgbClr>
            </a:solidFill>
          </p:spPr>
          <p:txBody>
            <a:bodyPr/>
            <a:lstStyle/>
            <a:p/>
          </p:txBody>
        </p:sp>
        <p:sp>
          <p:nvSpPr>
            <p:cNvPr id="24" name="rc24"/>
            <p:cNvSpPr/>
            <p:nvPr/>
          </p:nvSpPr>
          <p:spPr>
            <a:xfrm>
              <a:off x="1296273" y="2942604"/>
              <a:ext cx="249522" cy="202176"/>
            </a:xfrm>
            <a:prstGeom prst="rect">
              <a:avLst/>
            </a:prstGeom>
            <a:solidFill>
              <a:srgbClr val="1CABE2">
                <a:alpha val="100000"/>
              </a:srgbClr>
            </a:solidFill>
          </p:spPr>
          <p:txBody>
            <a:bodyPr/>
            <a:lstStyle/>
            <a:p/>
          </p:txBody>
        </p:sp>
        <p:sp>
          <p:nvSpPr>
            <p:cNvPr id="25" name="rc25"/>
            <p:cNvSpPr/>
            <p:nvPr/>
          </p:nvSpPr>
          <p:spPr>
            <a:xfrm>
              <a:off x="1573521" y="3180716"/>
              <a:ext cx="249522" cy="825968"/>
            </a:xfrm>
            <a:prstGeom prst="rect">
              <a:avLst/>
            </a:prstGeom>
            <a:solidFill>
              <a:srgbClr val="80BD41">
                <a:alpha val="100000"/>
              </a:srgbClr>
            </a:solidFill>
          </p:spPr>
          <p:txBody>
            <a:bodyPr/>
            <a:lstStyle/>
            <a:p/>
          </p:txBody>
        </p:sp>
        <p:sp>
          <p:nvSpPr>
            <p:cNvPr id="26" name="rc26"/>
            <p:cNvSpPr/>
            <p:nvPr/>
          </p:nvSpPr>
          <p:spPr>
            <a:xfrm>
              <a:off x="1573521" y="2934001"/>
              <a:ext cx="249522" cy="246715"/>
            </a:xfrm>
            <a:prstGeom prst="rect">
              <a:avLst/>
            </a:prstGeom>
            <a:solidFill>
              <a:srgbClr val="1CABE2">
                <a:alpha val="100000"/>
              </a:srgbClr>
            </a:solidFill>
          </p:spPr>
          <p:txBody>
            <a:bodyPr/>
            <a:lstStyle/>
            <a:p/>
          </p:txBody>
        </p:sp>
        <p:sp>
          <p:nvSpPr>
            <p:cNvPr id="27" name="rc27"/>
            <p:cNvSpPr/>
            <p:nvPr/>
          </p:nvSpPr>
          <p:spPr>
            <a:xfrm>
              <a:off x="1850769" y="3129175"/>
              <a:ext cx="249522" cy="877510"/>
            </a:xfrm>
            <a:prstGeom prst="rect">
              <a:avLst/>
            </a:prstGeom>
            <a:solidFill>
              <a:srgbClr val="80BD41">
                <a:alpha val="100000"/>
              </a:srgbClr>
            </a:solidFill>
          </p:spPr>
          <p:txBody>
            <a:bodyPr/>
            <a:lstStyle/>
            <a:p/>
          </p:txBody>
        </p:sp>
        <p:sp>
          <p:nvSpPr>
            <p:cNvPr id="28" name="rc28"/>
            <p:cNvSpPr/>
            <p:nvPr/>
          </p:nvSpPr>
          <p:spPr>
            <a:xfrm>
              <a:off x="1850769" y="2936552"/>
              <a:ext cx="249522" cy="192622"/>
            </a:xfrm>
            <a:prstGeom prst="rect">
              <a:avLst/>
            </a:prstGeom>
            <a:solidFill>
              <a:srgbClr val="1CABE2">
                <a:alpha val="100000"/>
              </a:srgbClr>
            </a:solidFill>
          </p:spPr>
          <p:txBody>
            <a:bodyPr/>
            <a:lstStyle/>
            <a:p/>
          </p:txBody>
        </p:sp>
        <p:sp>
          <p:nvSpPr>
            <p:cNvPr id="29" name="rc29"/>
            <p:cNvSpPr/>
            <p:nvPr/>
          </p:nvSpPr>
          <p:spPr>
            <a:xfrm>
              <a:off x="2128016" y="3108384"/>
              <a:ext cx="249522" cy="898300"/>
            </a:xfrm>
            <a:prstGeom prst="rect">
              <a:avLst/>
            </a:prstGeom>
            <a:solidFill>
              <a:srgbClr val="80BD41">
                <a:alpha val="100000"/>
              </a:srgbClr>
            </a:solidFill>
          </p:spPr>
          <p:txBody>
            <a:bodyPr/>
            <a:lstStyle/>
            <a:p/>
          </p:txBody>
        </p:sp>
        <p:sp>
          <p:nvSpPr>
            <p:cNvPr id="30" name="rc30"/>
            <p:cNvSpPr/>
            <p:nvPr/>
          </p:nvSpPr>
          <p:spPr>
            <a:xfrm>
              <a:off x="2128016" y="2937285"/>
              <a:ext cx="249522" cy="171099"/>
            </a:xfrm>
            <a:prstGeom prst="rect">
              <a:avLst/>
            </a:prstGeom>
            <a:solidFill>
              <a:srgbClr val="1CABE2">
                <a:alpha val="100000"/>
              </a:srgbClr>
            </a:solidFill>
          </p:spPr>
          <p:txBody>
            <a:bodyPr/>
            <a:lstStyle/>
            <a:p/>
          </p:txBody>
        </p:sp>
        <p:sp>
          <p:nvSpPr>
            <p:cNvPr id="31" name="rc31"/>
            <p:cNvSpPr/>
            <p:nvPr/>
          </p:nvSpPr>
          <p:spPr>
            <a:xfrm>
              <a:off x="2405264" y="3076222"/>
              <a:ext cx="249522" cy="930463"/>
            </a:xfrm>
            <a:prstGeom prst="rect">
              <a:avLst/>
            </a:prstGeom>
            <a:solidFill>
              <a:srgbClr val="80BD41">
                <a:alpha val="100000"/>
              </a:srgbClr>
            </a:solidFill>
          </p:spPr>
          <p:txBody>
            <a:bodyPr/>
            <a:lstStyle/>
            <a:p/>
          </p:txBody>
        </p:sp>
        <p:sp>
          <p:nvSpPr>
            <p:cNvPr id="32" name="rc32"/>
            <p:cNvSpPr/>
            <p:nvPr/>
          </p:nvSpPr>
          <p:spPr>
            <a:xfrm>
              <a:off x="2405264" y="2937176"/>
              <a:ext cx="249522" cy="139045"/>
            </a:xfrm>
            <a:prstGeom prst="rect">
              <a:avLst/>
            </a:prstGeom>
            <a:solidFill>
              <a:srgbClr val="1CABE2">
                <a:alpha val="100000"/>
              </a:srgbClr>
            </a:solidFill>
          </p:spPr>
          <p:txBody>
            <a:bodyPr/>
            <a:lstStyle/>
            <a:p/>
          </p:txBody>
        </p:sp>
        <p:sp>
          <p:nvSpPr>
            <p:cNvPr id="33" name="rc33"/>
            <p:cNvSpPr/>
            <p:nvPr/>
          </p:nvSpPr>
          <p:spPr>
            <a:xfrm>
              <a:off x="2682512" y="3083713"/>
              <a:ext cx="249522" cy="922972"/>
            </a:xfrm>
            <a:prstGeom prst="rect">
              <a:avLst/>
            </a:prstGeom>
            <a:solidFill>
              <a:srgbClr val="80BD41">
                <a:alpha val="100000"/>
              </a:srgbClr>
            </a:solidFill>
          </p:spPr>
          <p:txBody>
            <a:bodyPr/>
            <a:lstStyle/>
            <a:p/>
          </p:txBody>
        </p:sp>
        <p:sp>
          <p:nvSpPr>
            <p:cNvPr id="34" name="rc34"/>
            <p:cNvSpPr/>
            <p:nvPr/>
          </p:nvSpPr>
          <p:spPr>
            <a:xfrm>
              <a:off x="2682512" y="2945807"/>
              <a:ext cx="249522" cy="137905"/>
            </a:xfrm>
            <a:prstGeom prst="rect">
              <a:avLst/>
            </a:prstGeom>
            <a:solidFill>
              <a:srgbClr val="1CABE2">
                <a:alpha val="100000"/>
              </a:srgbClr>
            </a:solidFill>
          </p:spPr>
          <p:txBody>
            <a:bodyPr/>
            <a:lstStyle/>
            <a:p/>
          </p:txBody>
        </p:sp>
        <p:sp>
          <p:nvSpPr>
            <p:cNvPr id="35" name="rc35"/>
            <p:cNvSpPr/>
            <p:nvPr/>
          </p:nvSpPr>
          <p:spPr>
            <a:xfrm>
              <a:off x="2959759" y="3064632"/>
              <a:ext cx="249522" cy="942052"/>
            </a:xfrm>
            <a:prstGeom prst="rect">
              <a:avLst/>
            </a:prstGeom>
            <a:solidFill>
              <a:srgbClr val="80BD41">
                <a:alpha val="100000"/>
              </a:srgbClr>
            </a:solidFill>
          </p:spPr>
          <p:txBody>
            <a:bodyPr/>
            <a:lstStyle/>
            <a:p/>
          </p:txBody>
        </p:sp>
        <p:sp>
          <p:nvSpPr>
            <p:cNvPr id="36" name="rc36"/>
            <p:cNvSpPr/>
            <p:nvPr/>
          </p:nvSpPr>
          <p:spPr>
            <a:xfrm>
              <a:off x="2959759" y="2948196"/>
              <a:ext cx="249522" cy="116436"/>
            </a:xfrm>
            <a:prstGeom prst="rect">
              <a:avLst/>
            </a:prstGeom>
            <a:solidFill>
              <a:srgbClr val="1CABE2">
                <a:alpha val="100000"/>
              </a:srgbClr>
            </a:solidFill>
          </p:spPr>
          <p:txBody>
            <a:bodyPr/>
            <a:lstStyle/>
            <a:p/>
          </p:txBody>
        </p:sp>
        <p:sp>
          <p:nvSpPr>
            <p:cNvPr id="37" name="rc37"/>
            <p:cNvSpPr/>
            <p:nvPr/>
          </p:nvSpPr>
          <p:spPr>
            <a:xfrm>
              <a:off x="3237007" y="3105399"/>
              <a:ext cx="249522" cy="901285"/>
            </a:xfrm>
            <a:prstGeom prst="rect">
              <a:avLst/>
            </a:prstGeom>
            <a:solidFill>
              <a:srgbClr val="80BD41">
                <a:alpha val="100000"/>
              </a:srgbClr>
            </a:solidFill>
          </p:spPr>
          <p:txBody>
            <a:bodyPr/>
            <a:lstStyle/>
            <a:p/>
          </p:txBody>
        </p:sp>
        <p:sp>
          <p:nvSpPr>
            <p:cNvPr id="38" name="rc38"/>
            <p:cNvSpPr/>
            <p:nvPr/>
          </p:nvSpPr>
          <p:spPr>
            <a:xfrm>
              <a:off x="3237007" y="2946350"/>
              <a:ext cx="249522" cy="159048"/>
            </a:xfrm>
            <a:prstGeom prst="rect">
              <a:avLst/>
            </a:prstGeom>
            <a:solidFill>
              <a:srgbClr val="1CABE2">
                <a:alpha val="100000"/>
              </a:srgbClr>
            </a:solidFill>
          </p:spPr>
          <p:txBody>
            <a:bodyPr/>
            <a:lstStyle/>
            <a:p/>
          </p:txBody>
        </p:sp>
        <p:sp>
          <p:nvSpPr>
            <p:cNvPr id="39" name="rc39"/>
            <p:cNvSpPr/>
            <p:nvPr/>
          </p:nvSpPr>
          <p:spPr>
            <a:xfrm>
              <a:off x="3514255" y="3003537"/>
              <a:ext cx="249522" cy="1003147"/>
            </a:xfrm>
            <a:prstGeom prst="rect">
              <a:avLst/>
            </a:prstGeom>
            <a:solidFill>
              <a:srgbClr val="80BD41">
                <a:alpha val="100000"/>
              </a:srgbClr>
            </a:solidFill>
          </p:spPr>
          <p:txBody>
            <a:bodyPr/>
            <a:lstStyle/>
            <a:p/>
          </p:txBody>
        </p:sp>
        <p:sp>
          <p:nvSpPr>
            <p:cNvPr id="40" name="rc40"/>
            <p:cNvSpPr/>
            <p:nvPr/>
          </p:nvSpPr>
          <p:spPr>
            <a:xfrm>
              <a:off x="3514255" y="2950747"/>
              <a:ext cx="249522" cy="52790"/>
            </a:xfrm>
            <a:prstGeom prst="rect">
              <a:avLst/>
            </a:prstGeom>
            <a:solidFill>
              <a:srgbClr val="1CABE2">
                <a:alpha val="100000"/>
              </a:srgbClr>
            </a:solidFill>
          </p:spPr>
          <p:txBody>
            <a:bodyPr/>
            <a:lstStyle/>
            <a:p/>
          </p:txBody>
        </p:sp>
        <p:sp>
          <p:nvSpPr>
            <p:cNvPr id="41" name="rc41"/>
            <p:cNvSpPr/>
            <p:nvPr/>
          </p:nvSpPr>
          <p:spPr>
            <a:xfrm>
              <a:off x="3791502" y="3031303"/>
              <a:ext cx="249522" cy="975382"/>
            </a:xfrm>
            <a:prstGeom prst="rect">
              <a:avLst/>
            </a:prstGeom>
            <a:solidFill>
              <a:srgbClr val="80BD41">
                <a:alpha val="100000"/>
              </a:srgbClr>
            </a:solidFill>
          </p:spPr>
          <p:txBody>
            <a:bodyPr/>
            <a:lstStyle/>
            <a:p/>
          </p:txBody>
        </p:sp>
        <p:sp>
          <p:nvSpPr>
            <p:cNvPr id="42" name="rc42"/>
            <p:cNvSpPr/>
            <p:nvPr/>
          </p:nvSpPr>
          <p:spPr>
            <a:xfrm>
              <a:off x="3791502" y="2946486"/>
              <a:ext cx="249522" cy="84817"/>
            </a:xfrm>
            <a:prstGeom prst="rect">
              <a:avLst/>
            </a:prstGeom>
            <a:solidFill>
              <a:srgbClr val="1CABE2">
                <a:alpha val="100000"/>
              </a:srgbClr>
            </a:solidFill>
          </p:spPr>
          <p:txBody>
            <a:bodyPr/>
            <a:lstStyle/>
            <a:p/>
          </p:txBody>
        </p:sp>
        <p:sp>
          <p:nvSpPr>
            <p:cNvPr id="43" name="rc43"/>
            <p:cNvSpPr/>
            <p:nvPr/>
          </p:nvSpPr>
          <p:spPr>
            <a:xfrm>
              <a:off x="4068750" y="3002940"/>
              <a:ext cx="249522" cy="1003744"/>
            </a:xfrm>
            <a:prstGeom prst="rect">
              <a:avLst/>
            </a:prstGeom>
            <a:solidFill>
              <a:srgbClr val="80BD41">
                <a:alpha val="100000"/>
              </a:srgbClr>
            </a:solidFill>
          </p:spPr>
          <p:txBody>
            <a:bodyPr/>
            <a:lstStyle/>
            <a:p/>
          </p:txBody>
        </p:sp>
        <p:sp>
          <p:nvSpPr>
            <p:cNvPr id="44" name="rc44"/>
            <p:cNvSpPr/>
            <p:nvPr/>
          </p:nvSpPr>
          <p:spPr>
            <a:xfrm>
              <a:off x="4068750" y="2938859"/>
              <a:ext cx="249522" cy="64080"/>
            </a:xfrm>
            <a:prstGeom prst="rect">
              <a:avLst/>
            </a:prstGeom>
            <a:solidFill>
              <a:srgbClr val="1CABE2">
                <a:alpha val="100000"/>
              </a:srgbClr>
            </a:solidFill>
          </p:spPr>
          <p:txBody>
            <a:bodyPr/>
            <a:lstStyle/>
            <a:p/>
          </p:txBody>
        </p:sp>
        <p:sp>
          <p:nvSpPr>
            <p:cNvPr id="45" name="rc45"/>
            <p:cNvSpPr/>
            <p:nvPr/>
          </p:nvSpPr>
          <p:spPr>
            <a:xfrm>
              <a:off x="4345998" y="3057766"/>
              <a:ext cx="249522" cy="948919"/>
            </a:xfrm>
            <a:prstGeom prst="rect">
              <a:avLst/>
            </a:prstGeom>
            <a:solidFill>
              <a:srgbClr val="80BD41">
                <a:alpha val="100000"/>
              </a:srgbClr>
            </a:solidFill>
          </p:spPr>
          <p:txBody>
            <a:bodyPr/>
            <a:lstStyle/>
            <a:p/>
          </p:txBody>
        </p:sp>
        <p:sp>
          <p:nvSpPr>
            <p:cNvPr id="46" name="rc46"/>
            <p:cNvSpPr/>
            <p:nvPr/>
          </p:nvSpPr>
          <p:spPr>
            <a:xfrm>
              <a:off x="4345998" y="2928355"/>
              <a:ext cx="249522" cy="129410"/>
            </a:xfrm>
            <a:prstGeom prst="rect">
              <a:avLst/>
            </a:prstGeom>
            <a:solidFill>
              <a:srgbClr val="1CABE2">
                <a:alpha val="100000"/>
              </a:srgbClr>
            </a:solidFill>
          </p:spPr>
          <p:txBody>
            <a:bodyPr/>
            <a:lstStyle/>
            <a:p/>
          </p:txBody>
        </p:sp>
        <p:sp>
          <p:nvSpPr>
            <p:cNvPr id="47" name="rc47"/>
            <p:cNvSpPr/>
            <p:nvPr/>
          </p:nvSpPr>
          <p:spPr>
            <a:xfrm>
              <a:off x="4623245" y="2960653"/>
              <a:ext cx="249522" cy="1046031"/>
            </a:xfrm>
            <a:prstGeom prst="rect">
              <a:avLst/>
            </a:prstGeom>
            <a:solidFill>
              <a:srgbClr val="80BD41">
                <a:alpha val="100000"/>
              </a:srgbClr>
            </a:solidFill>
          </p:spPr>
          <p:txBody>
            <a:bodyPr/>
            <a:lstStyle/>
            <a:p/>
          </p:txBody>
        </p:sp>
        <p:sp>
          <p:nvSpPr>
            <p:cNvPr id="48" name="rc48"/>
            <p:cNvSpPr/>
            <p:nvPr/>
          </p:nvSpPr>
          <p:spPr>
            <a:xfrm>
              <a:off x="4623245" y="2917064"/>
              <a:ext cx="249522" cy="43589"/>
            </a:xfrm>
            <a:prstGeom prst="rect">
              <a:avLst/>
            </a:prstGeom>
            <a:solidFill>
              <a:srgbClr val="1CABE2">
                <a:alpha val="100000"/>
              </a:srgbClr>
            </a:solidFill>
          </p:spPr>
          <p:txBody>
            <a:bodyPr/>
            <a:lstStyle/>
            <a:p/>
          </p:txBody>
        </p:sp>
        <p:sp>
          <p:nvSpPr>
            <p:cNvPr id="49" name="rc49"/>
            <p:cNvSpPr/>
            <p:nvPr/>
          </p:nvSpPr>
          <p:spPr>
            <a:xfrm>
              <a:off x="4900493" y="2959351"/>
              <a:ext cx="249522" cy="1047334"/>
            </a:xfrm>
            <a:prstGeom prst="rect">
              <a:avLst/>
            </a:prstGeom>
            <a:solidFill>
              <a:srgbClr val="80BD41">
                <a:alpha val="100000"/>
              </a:srgbClr>
            </a:solidFill>
          </p:spPr>
          <p:txBody>
            <a:bodyPr/>
            <a:lstStyle/>
            <a:p/>
          </p:txBody>
        </p:sp>
        <p:sp>
          <p:nvSpPr>
            <p:cNvPr id="50" name="rc50"/>
            <p:cNvSpPr/>
            <p:nvPr/>
          </p:nvSpPr>
          <p:spPr>
            <a:xfrm>
              <a:off x="4900493" y="2915707"/>
              <a:ext cx="249522" cy="43643"/>
            </a:xfrm>
            <a:prstGeom prst="rect">
              <a:avLst/>
            </a:prstGeom>
            <a:solidFill>
              <a:srgbClr val="1CABE2">
                <a:alpha val="100000"/>
              </a:srgbClr>
            </a:solidFill>
          </p:spPr>
          <p:txBody>
            <a:bodyPr/>
            <a:lstStyle/>
            <a:p/>
          </p:txBody>
        </p:sp>
        <p:sp>
          <p:nvSpPr>
            <p:cNvPr id="51" name="rc51"/>
            <p:cNvSpPr/>
            <p:nvPr/>
          </p:nvSpPr>
          <p:spPr>
            <a:xfrm>
              <a:off x="5177741" y="3190949"/>
              <a:ext cx="249522" cy="815736"/>
            </a:xfrm>
            <a:prstGeom prst="rect">
              <a:avLst/>
            </a:prstGeom>
            <a:solidFill>
              <a:srgbClr val="80BD41">
                <a:alpha val="100000"/>
              </a:srgbClr>
            </a:solidFill>
          </p:spPr>
          <p:txBody>
            <a:bodyPr/>
            <a:lstStyle/>
            <a:p/>
          </p:txBody>
        </p:sp>
        <p:sp>
          <p:nvSpPr>
            <p:cNvPr id="52" name="rc52"/>
            <p:cNvSpPr/>
            <p:nvPr/>
          </p:nvSpPr>
          <p:spPr>
            <a:xfrm>
              <a:off x="5177741" y="2904335"/>
              <a:ext cx="249522" cy="286613"/>
            </a:xfrm>
            <a:prstGeom prst="rect">
              <a:avLst/>
            </a:prstGeom>
            <a:solidFill>
              <a:srgbClr val="1CABE2">
                <a:alpha val="100000"/>
              </a:srgbClr>
            </a:solidFill>
          </p:spPr>
          <p:txBody>
            <a:bodyPr/>
            <a:lstStyle/>
            <a:p/>
          </p:txBody>
        </p:sp>
        <p:sp>
          <p:nvSpPr>
            <p:cNvPr id="53" name="rc53"/>
            <p:cNvSpPr/>
            <p:nvPr/>
          </p:nvSpPr>
          <p:spPr>
            <a:xfrm>
              <a:off x="5454988" y="3227508"/>
              <a:ext cx="249522" cy="779176"/>
            </a:xfrm>
            <a:prstGeom prst="rect">
              <a:avLst/>
            </a:prstGeom>
            <a:solidFill>
              <a:srgbClr val="80BD41">
                <a:alpha val="100000"/>
              </a:srgbClr>
            </a:solidFill>
          </p:spPr>
          <p:txBody>
            <a:bodyPr/>
            <a:lstStyle/>
            <a:p/>
          </p:txBody>
        </p:sp>
        <p:sp>
          <p:nvSpPr>
            <p:cNvPr id="54" name="rc54"/>
            <p:cNvSpPr/>
            <p:nvPr/>
          </p:nvSpPr>
          <p:spPr>
            <a:xfrm>
              <a:off x="5454988" y="2893587"/>
              <a:ext cx="249522" cy="333921"/>
            </a:xfrm>
            <a:prstGeom prst="rect">
              <a:avLst/>
            </a:prstGeom>
            <a:solidFill>
              <a:srgbClr val="1CABE2">
                <a:alpha val="100000"/>
              </a:srgbClr>
            </a:solidFill>
          </p:spPr>
          <p:txBody>
            <a:bodyPr/>
            <a:lstStyle/>
            <a:p/>
          </p:txBody>
        </p:sp>
        <p:sp>
          <p:nvSpPr>
            <p:cNvPr id="55" name="rc55"/>
            <p:cNvSpPr/>
            <p:nvPr/>
          </p:nvSpPr>
          <p:spPr>
            <a:xfrm>
              <a:off x="5732236" y="3074430"/>
              <a:ext cx="249522" cy="932254"/>
            </a:xfrm>
            <a:prstGeom prst="rect">
              <a:avLst/>
            </a:prstGeom>
            <a:solidFill>
              <a:srgbClr val="80BD41">
                <a:alpha val="100000"/>
              </a:srgbClr>
            </a:solidFill>
          </p:spPr>
          <p:txBody>
            <a:bodyPr/>
            <a:lstStyle/>
            <a:p/>
          </p:txBody>
        </p:sp>
        <p:sp>
          <p:nvSpPr>
            <p:cNvPr id="56" name="rc56"/>
            <p:cNvSpPr/>
            <p:nvPr/>
          </p:nvSpPr>
          <p:spPr>
            <a:xfrm>
              <a:off x="5732236" y="2883490"/>
              <a:ext cx="249522" cy="190940"/>
            </a:xfrm>
            <a:prstGeom prst="rect">
              <a:avLst/>
            </a:prstGeom>
            <a:solidFill>
              <a:srgbClr val="1CABE2">
                <a:alpha val="100000"/>
              </a:srgbClr>
            </a:solidFill>
          </p:spPr>
          <p:txBody>
            <a:bodyPr/>
            <a:lstStyle/>
            <a:p/>
          </p:txBody>
        </p:sp>
        <p:sp>
          <p:nvSpPr>
            <p:cNvPr id="57" name="rc57"/>
            <p:cNvSpPr/>
            <p:nvPr/>
          </p:nvSpPr>
          <p:spPr>
            <a:xfrm>
              <a:off x="6009484" y="2996562"/>
              <a:ext cx="249522" cy="1010123"/>
            </a:xfrm>
            <a:prstGeom prst="rect">
              <a:avLst/>
            </a:prstGeom>
            <a:solidFill>
              <a:srgbClr val="80BD41">
                <a:alpha val="100000"/>
              </a:srgbClr>
            </a:solidFill>
          </p:spPr>
          <p:txBody>
            <a:bodyPr/>
            <a:lstStyle/>
            <a:p/>
          </p:txBody>
        </p:sp>
        <p:sp>
          <p:nvSpPr>
            <p:cNvPr id="58" name="rc58"/>
            <p:cNvSpPr/>
            <p:nvPr/>
          </p:nvSpPr>
          <p:spPr>
            <a:xfrm>
              <a:off x="6009484" y="2896654"/>
              <a:ext cx="249522" cy="99907"/>
            </a:xfrm>
            <a:prstGeom prst="rect">
              <a:avLst/>
            </a:prstGeom>
            <a:solidFill>
              <a:srgbClr val="1CABE2">
                <a:alpha val="100000"/>
              </a:srgbClr>
            </a:solidFill>
          </p:spPr>
          <p:txBody>
            <a:bodyPr/>
            <a:lstStyle/>
            <a:p/>
          </p:txBody>
        </p:sp>
        <p:sp>
          <p:nvSpPr>
            <p:cNvPr id="59" name="rc59"/>
            <p:cNvSpPr/>
            <p:nvPr/>
          </p:nvSpPr>
          <p:spPr>
            <a:xfrm>
              <a:off x="6286731" y="3079370"/>
              <a:ext cx="249522" cy="927314"/>
            </a:xfrm>
            <a:prstGeom prst="rect">
              <a:avLst/>
            </a:prstGeom>
            <a:solidFill>
              <a:srgbClr val="80BD41">
                <a:alpha val="100000"/>
              </a:srgbClr>
            </a:solidFill>
          </p:spPr>
          <p:txBody>
            <a:bodyPr/>
            <a:lstStyle/>
            <a:p/>
          </p:txBody>
        </p:sp>
        <p:sp>
          <p:nvSpPr>
            <p:cNvPr id="60" name="rc60"/>
            <p:cNvSpPr/>
            <p:nvPr/>
          </p:nvSpPr>
          <p:spPr>
            <a:xfrm>
              <a:off x="6286731" y="2915734"/>
              <a:ext cx="249522" cy="163635"/>
            </a:xfrm>
            <a:prstGeom prst="rect">
              <a:avLst/>
            </a:prstGeom>
            <a:solidFill>
              <a:srgbClr val="1CABE2">
                <a:alpha val="100000"/>
              </a:srgbClr>
            </a:solidFill>
          </p:spPr>
          <p:txBody>
            <a:bodyPr/>
            <a:lstStyle/>
            <a:p/>
          </p:txBody>
        </p:sp>
        <p:sp>
          <p:nvSpPr>
            <p:cNvPr id="61" name="rc61"/>
            <p:cNvSpPr/>
            <p:nvPr/>
          </p:nvSpPr>
          <p:spPr>
            <a:xfrm>
              <a:off x="6563979" y="3080402"/>
              <a:ext cx="249522" cy="926283"/>
            </a:xfrm>
            <a:prstGeom prst="rect">
              <a:avLst/>
            </a:prstGeom>
            <a:solidFill>
              <a:srgbClr val="80BD41">
                <a:alpha val="100000"/>
              </a:srgbClr>
            </a:solidFill>
          </p:spPr>
          <p:txBody>
            <a:bodyPr/>
            <a:lstStyle/>
            <a:p/>
          </p:txBody>
        </p:sp>
        <p:sp>
          <p:nvSpPr>
            <p:cNvPr id="62" name="rc62"/>
            <p:cNvSpPr/>
            <p:nvPr/>
          </p:nvSpPr>
          <p:spPr>
            <a:xfrm>
              <a:off x="6563979" y="2954085"/>
              <a:ext cx="249522" cy="126316"/>
            </a:xfrm>
            <a:prstGeom prst="rect">
              <a:avLst/>
            </a:prstGeom>
            <a:solidFill>
              <a:srgbClr val="1CABE2">
                <a:alpha val="100000"/>
              </a:srgbClr>
            </a:solidFill>
          </p:spPr>
          <p:txBody>
            <a:bodyPr/>
            <a:lstStyle/>
            <a:p/>
          </p:txBody>
        </p:sp>
        <p:sp>
          <p:nvSpPr>
            <p:cNvPr id="63" name="rc63"/>
            <p:cNvSpPr/>
            <p:nvPr/>
          </p:nvSpPr>
          <p:spPr>
            <a:xfrm>
              <a:off x="6841227" y="3088245"/>
              <a:ext cx="249522" cy="918439"/>
            </a:xfrm>
            <a:prstGeom prst="rect">
              <a:avLst/>
            </a:prstGeom>
            <a:solidFill>
              <a:srgbClr val="80BD41">
                <a:alpha val="100000"/>
              </a:srgbClr>
            </a:solidFill>
          </p:spPr>
          <p:txBody>
            <a:bodyPr/>
            <a:lstStyle/>
            <a:p/>
          </p:txBody>
        </p:sp>
        <p:sp>
          <p:nvSpPr>
            <p:cNvPr id="64" name="rc64"/>
            <p:cNvSpPr/>
            <p:nvPr/>
          </p:nvSpPr>
          <p:spPr>
            <a:xfrm>
              <a:off x="6841227" y="2986194"/>
              <a:ext cx="249522" cy="102051"/>
            </a:xfrm>
            <a:prstGeom prst="rect">
              <a:avLst/>
            </a:prstGeom>
            <a:solidFill>
              <a:srgbClr val="1CABE2">
                <a:alpha val="100000"/>
              </a:srgbClr>
            </a:solidFill>
          </p:spPr>
          <p:txBody>
            <a:bodyPr/>
            <a:lstStyle/>
            <a:p/>
          </p:txBody>
        </p:sp>
        <p:sp>
          <p:nvSpPr>
            <p:cNvPr id="65" name="rc65"/>
            <p:cNvSpPr/>
            <p:nvPr/>
          </p:nvSpPr>
          <p:spPr>
            <a:xfrm>
              <a:off x="7118474" y="3202375"/>
              <a:ext cx="249522" cy="804309"/>
            </a:xfrm>
            <a:prstGeom prst="rect">
              <a:avLst/>
            </a:prstGeom>
            <a:solidFill>
              <a:srgbClr val="80BD41">
                <a:alpha val="100000"/>
              </a:srgbClr>
            </a:solidFill>
          </p:spPr>
          <p:txBody>
            <a:bodyPr/>
            <a:lstStyle/>
            <a:p/>
          </p:txBody>
        </p:sp>
        <p:sp>
          <p:nvSpPr>
            <p:cNvPr id="66" name="rc66"/>
            <p:cNvSpPr/>
            <p:nvPr/>
          </p:nvSpPr>
          <p:spPr>
            <a:xfrm>
              <a:off x="7118474" y="3001284"/>
              <a:ext cx="249522" cy="201090"/>
            </a:xfrm>
            <a:prstGeom prst="rect">
              <a:avLst/>
            </a:prstGeom>
            <a:solidFill>
              <a:srgbClr val="1CABE2">
                <a:alpha val="100000"/>
              </a:srgbClr>
            </a:solidFill>
          </p:spPr>
          <p:txBody>
            <a:bodyPr/>
            <a:lstStyle/>
            <a:p/>
          </p:txBody>
        </p:sp>
        <p:sp>
          <p:nvSpPr>
            <p:cNvPr id="67" name="rc67"/>
            <p:cNvSpPr/>
            <p:nvPr/>
          </p:nvSpPr>
          <p:spPr>
            <a:xfrm>
              <a:off x="7395722" y="3193609"/>
              <a:ext cx="249522" cy="813076"/>
            </a:xfrm>
            <a:prstGeom prst="rect">
              <a:avLst/>
            </a:prstGeom>
            <a:solidFill>
              <a:srgbClr val="80BD41">
                <a:alpha val="100000"/>
              </a:srgbClr>
            </a:solidFill>
          </p:spPr>
          <p:txBody>
            <a:bodyPr/>
            <a:lstStyle/>
            <a:p/>
          </p:txBody>
        </p:sp>
        <p:sp>
          <p:nvSpPr>
            <p:cNvPr id="68" name="rc68"/>
            <p:cNvSpPr/>
            <p:nvPr/>
          </p:nvSpPr>
          <p:spPr>
            <a:xfrm>
              <a:off x="7395722" y="3002886"/>
              <a:ext cx="249522" cy="190722"/>
            </a:xfrm>
            <a:prstGeom prst="rect">
              <a:avLst/>
            </a:prstGeom>
            <a:solidFill>
              <a:srgbClr val="1CABE2">
                <a:alpha val="100000"/>
              </a:srgbClr>
            </a:solidFill>
          </p:spPr>
          <p:txBody>
            <a:bodyPr/>
            <a:lstStyle/>
            <a:p/>
          </p:txBody>
        </p:sp>
        <p:sp>
          <p:nvSpPr>
            <p:cNvPr id="69" name="rc69"/>
            <p:cNvSpPr/>
            <p:nvPr/>
          </p:nvSpPr>
          <p:spPr>
            <a:xfrm>
              <a:off x="7672970" y="3119919"/>
              <a:ext cx="249522" cy="886765"/>
            </a:xfrm>
            <a:prstGeom prst="rect">
              <a:avLst/>
            </a:prstGeom>
            <a:solidFill>
              <a:srgbClr val="80BD41">
                <a:alpha val="100000"/>
              </a:srgbClr>
            </a:solidFill>
          </p:spPr>
          <p:txBody>
            <a:bodyPr/>
            <a:lstStyle/>
            <a:p/>
          </p:txBody>
        </p:sp>
        <p:sp>
          <p:nvSpPr>
            <p:cNvPr id="70" name="rc70"/>
            <p:cNvSpPr/>
            <p:nvPr/>
          </p:nvSpPr>
          <p:spPr>
            <a:xfrm>
              <a:off x="7672970" y="2999004"/>
              <a:ext cx="249522" cy="120915"/>
            </a:xfrm>
            <a:prstGeom prst="rect">
              <a:avLst/>
            </a:prstGeom>
            <a:solidFill>
              <a:srgbClr val="1CABE2">
                <a:alpha val="100000"/>
              </a:srgbClr>
            </a:solidFill>
          </p:spPr>
          <p:txBody>
            <a:bodyPr/>
            <a:lstStyle/>
            <a:p/>
          </p:txBody>
        </p:sp>
        <p:sp>
          <p:nvSpPr>
            <p:cNvPr id="71" name="rc71"/>
            <p:cNvSpPr/>
            <p:nvPr/>
          </p:nvSpPr>
          <p:spPr>
            <a:xfrm>
              <a:off x="7950217" y="3185059"/>
              <a:ext cx="249522" cy="821625"/>
            </a:xfrm>
            <a:prstGeom prst="rect">
              <a:avLst/>
            </a:prstGeom>
            <a:solidFill>
              <a:srgbClr val="80BD41">
                <a:alpha val="100000"/>
              </a:srgbClr>
            </a:solidFill>
          </p:spPr>
          <p:txBody>
            <a:bodyPr/>
            <a:lstStyle/>
            <a:p/>
          </p:txBody>
        </p:sp>
        <p:sp>
          <p:nvSpPr>
            <p:cNvPr id="72" name="rc72"/>
            <p:cNvSpPr/>
            <p:nvPr/>
          </p:nvSpPr>
          <p:spPr>
            <a:xfrm>
              <a:off x="7950217" y="2992328"/>
              <a:ext cx="249522" cy="192731"/>
            </a:xfrm>
            <a:prstGeom prst="rect">
              <a:avLst/>
            </a:prstGeom>
            <a:solidFill>
              <a:srgbClr val="1CABE2">
                <a:alpha val="100000"/>
              </a:srgbClr>
            </a:solidFill>
          </p:spPr>
          <p:txBody>
            <a:bodyPr/>
            <a:lstStyle/>
            <a:p/>
          </p:txBody>
        </p:sp>
        <p:sp>
          <p:nvSpPr>
            <p:cNvPr id="73" name="pl73"/>
            <p:cNvSpPr/>
            <p:nvPr/>
          </p:nvSpPr>
          <p:spPr>
            <a:xfrm>
              <a:off x="1421035" y="1310999"/>
              <a:ext cx="6653943" cy="730081"/>
            </a:xfrm>
            <a:custGeom>
              <a:avLst/>
              <a:pathLst>
                <a:path w="6653943" h="730081">
                  <a:moveTo>
                    <a:pt x="0" y="421200"/>
                  </a:moveTo>
                  <a:lnTo>
                    <a:pt x="277247" y="533521"/>
                  </a:lnTo>
                  <a:lnTo>
                    <a:pt x="554495" y="393120"/>
                  </a:lnTo>
                  <a:lnTo>
                    <a:pt x="831742" y="336960"/>
                  </a:lnTo>
                  <a:lnTo>
                    <a:pt x="1108990" y="252720"/>
                  </a:lnTo>
                  <a:lnTo>
                    <a:pt x="1386238" y="252720"/>
                  </a:lnTo>
                  <a:lnTo>
                    <a:pt x="1663485" y="196560"/>
                  </a:lnTo>
                  <a:lnTo>
                    <a:pt x="1940733" y="308880"/>
                  </a:lnTo>
                  <a:lnTo>
                    <a:pt x="2217981" y="28080"/>
                  </a:lnTo>
                  <a:lnTo>
                    <a:pt x="2495228" y="112320"/>
                  </a:lnTo>
                  <a:lnTo>
                    <a:pt x="2772476" y="56160"/>
                  </a:lnTo>
                  <a:lnTo>
                    <a:pt x="3049724" y="224640"/>
                  </a:lnTo>
                  <a:lnTo>
                    <a:pt x="3326971" y="0"/>
                  </a:lnTo>
                  <a:lnTo>
                    <a:pt x="3604219" y="0"/>
                  </a:lnTo>
                  <a:lnTo>
                    <a:pt x="3881467" y="617761"/>
                  </a:lnTo>
                  <a:lnTo>
                    <a:pt x="4158714" y="730081"/>
                  </a:lnTo>
                  <a:lnTo>
                    <a:pt x="4435962" y="365040"/>
                  </a:lnTo>
                  <a:lnTo>
                    <a:pt x="4713210" y="140400"/>
                  </a:lnTo>
                  <a:lnTo>
                    <a:pt x="4990457" y="308880"/>
                  </a:lnTo>
                  <a:lnTo>
                    <a:pt x="5267705" y="224640"/>
                  </a:lnTo>
                  <a:lnTo>
                    <a:pt x="5544953" y="168480"/>
                  </a:lnTo>
                  <a:lnTo>
                    <a:pt x="5822200" y="449281"/>
                  </a:lnTo>
                  <a:lnTo>
                    <a:pt x="6099448" y="421200"/>
                  </a:lnTo>
                  <a:lnTo>
                    <a:pt x="6376696" y="224640"/>
                  </a:lnTo>
                  <a:lnTo>
                    <a:pt x="6653943" y="42120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42658" y="28066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09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028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7576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18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85022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865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866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863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856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06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317.6</a:t>
              </a:r>
            </a:p>
          </p:txBody>
        </p:sp>
        <p:sp>
          <p:nvSpPr>
            <p:cNvPr id="105" name="tx105"/>
            <p:cNvSpPr/>
            <p:nvPr/>
          </p:nvSpPr>
          <p:spPr>
            <a:xfrm>
              <a:off x="1329607" y="300892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06" name="tx106"/>
            <p:cNvSpPr/>
            <p:nvPr/>
          </p:nvSpPr>
          <p:spPr>
            <a:xfrm>
              <a:off x="2689720" y="35101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07" name="tx107"/>
            <p:cNvSpPr/>
            <p:nvPr/>
          </p:nvSpPr>
          <p:spPr>
            <a:xfrm>
              <a:off x="2715845" y="2979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08" name="tx108"/>
            <p:cNvSpPr/>
            <p:nvPr/>
          </p:nvSpPr>
          <p:spPr>
            <a:xfrm>
              <a:off x="4075958" y="3469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09" name="tx109"/>
            <p:cNvSpPr/>
            <p:nvPr/>
          </p:nvSpPr>
          <p:spPr>
            <a:xfrm>
              <a:off x="4102084" y="29358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0" name="tx110"/>
            <p:cNvSpPr/>
            <p:nvPr/>
          </p:nvSpPr>
          <p:spPr>
            <a:xfrm>
              <a:off x="5462196" y="35820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287.1</a:t>
              </a:r>
            </a:p>
          </p:txBody>
        </p:sp>
        <p:sp>
          <p:nvSpPr>
            <p:cNvPr id="111" name="tx111"/>
            <p:cNvSpPr/>
            <p:nvPr/>
          </p:nvSpPr>
          <p:spPr>
            <a:xfrm>
              <a:off x="5501373" y="30254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2" name="tx112"/>
            <p:cNvSpPr/>
            <p:nvPr/>
          </p:nvSpPr>
          <p:spPr>
            <a:xfrm>
              <a:off x="6571187" y="3508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341.3</a:t>
              </a:r>
            </a:p>
          </p:txBody>
        </p:sp>
        <p:sp>
          <p:nvSpPr>
            <p:cNvPr id="113" name="tx113"/>
            <p:cNvSpPr/>
            <p:nvPr/>
          </p:nvSpPr>
          <p:spPr>
            <a:xfrm>
              <a:off x="6597312" y="2982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4" name="tx114"/>
            <p:cNvSpPr/>
            <p:nvPr/>
          </p:nvSpPr>
          <p:spPr>
            <a:xfrm>
              <a:off x="6848435" y="3512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15" name="tx115"/>
            <p:cNvSpPr/>
            <p:nvPr/>
          </p:nvSpPr>
          <p:spPr>
            <a:xfrm>
              <a:off x="6874560" y="3002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6" name="tx116"/>
            <p:cNvSpPr/>
            <p:nvPr/>
          </p:nvSpPr>
          <p:spPr>
            <a:xfrm>
              <a:off x="7125682" y="3569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296.3</a:t>
              </a:r>
            </a:p>
          </p:txBody>
        </p:sp>
        <p:sp>
          <p:nvSpPr>
            <p:cNvPr id="117" name="tx117"/>
            <p:cNvSpPr/>
            <p:nvPr/>
          </p:nvSpPr>
          <p:spPr>
            <a:xfrm>
              <a:off x="7151808" y="306792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18" name="tx118"/>
            <p:cNvSpPr/>
            <p:nvPr/>
          </p:nvSpPr>
          <p:spPr>
            <a:xfrm>
              <a:off x="7402930" y="3565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299.6</a:t>
              </a:r>
            </a:p>
          </p:txBody>
        </p:sp>
        <p:sp>
          <p:nvSpPr>
            <p:cNvPr id="119" name="tx119"/>
            <p:cNvSpPr/>
            <p:nvPr/>
          </p:nvSpPr>
          <p:spPr>
            <a:xfrm>
              <a:off x="7429055" y="30631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20" name="tx120"/>
            <p:cNvSpPr/>
            <p:nvPr/>
          </p:nvSpPr>
          <p:spPr>
            <a:xfrm>
              <a:off x="7680178" y="3528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326.7</a:t>
              </a:r>
            </a:p>
          </p:txBody>
        </p:sp>
        <p:sp>
          <p:nvSpPr>
            <p:cNvPr id="121" name="tx121"/>
            <p:cNvSpPr/>
            <p:nvPr/>
          </p:nvSpPr>
          <p:spPr>
            <a:xfrm>
              <a:off x="7706303" y="30246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2" name="tx122"/>
            <p:cNvSpPr/>
            <p:nvPr/>
          </p:nvSpPr>
          <p:spPr>
            <a:xfrm>
              <a:off x="7957425" y="3560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302.7</a:t>
              </a:r>
            </a:p>
          </p:txBody>
        </p:sp>
        <p:sp>
          <p:nvSpPr>
            <p:cNvPr id="123" name="tx123"/>
            <p:cNvSpPr/>
            <p:nvPr/>
          </p:nvSpPr>
          <p:spPr>
            <a:xfrm>
              <a:off x="8022728" y="30547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025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260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18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785735" cy="162162"/>
            </a:xfrm>
            <a:prstGeom prst="rect">
              <a:avLst/>
            </a:prstGeom>
            <a:solidFill>
              <a:srgbClr val="80BD41">
                <a:alpha val="100000"/>
              </a:srgbClr>
            </a:solidFill>
          </p:spPr>
          <p:txBody>
            <a:bodyPr/>
            <a:lstStyle/>
            <a:p/>
          </p:txBody>
        </p:sp>
        <p:sp>
          <p:nvSpPr>
            <p:cNvPr id="166" name="rc166"/>
            <p:cNvSpPr/>
            <p:nvPr/>
          </p:nvSpPr>
          <p:spPr>
            <a:xfrm>
              <a:off x="7082009" y="5774644"/>
              <a:ext cx="788994" cy="162162"/>
            </a:xfrm>
            <a:prstGeom prst="rect">
              <a:avLst/>
            </a:prstGeom>
            <a:solidFill>
              <a:srgbClr val="1CABE2">
                <a:alpha val="100000"/>
              </a:srgbClr>
            </a:solidFill>
          </p:spPr>
          <p:txBody>
            <a:bodyPr/>
            <a:lstStyle/>
            <a:p/>
          </p:txBody>
        </p:sp>
        <p:sp>
          <p:nvSpPr>
            <p:cNvPr id="167" name="rc167"/>
            <p:cNvSpPr/>
            <p:nvPr/>
          </p:nvSpPr>
          <p:spPr>
            <a:xfrm>
              <a:off x="1296273" y="5571941"/>
              <a:ext cx="5538899" cy="162162"/>
            </a:xfrm>
            <a:prstGeom prst="rect">
              <a:avLst/>
            </a:prstGeom>
            <a:solidFill>
              <a:srgbClr val="80BD41">
                <a:alpha val="100000"/>
              </a:srgbClr>
            </a:solidFill>
          </p:spPr>
          <p:txBody>
            <a:bodyPr/>
            <a:lstStyle/>
            <a:p/>
          </p:txBody>
        </p:sp>
        <p:sp>
          <p:nvSpPr>
            <p:cNvPr id="168" name="rc168"/>
            <p:cNvSpPr/>
            <p:nvPr/>
          </p:nvSpPr>
          <p:spPr>
            <a:xfrm>
              <a:off x="6835173" y="5571941"/>
              <a:ext cx="755258" cy="162162"/>
            </a:xfrm>
            <a:prstGeom prst="rect">
              <a:avLst/>
            </a:prstGeom>
            <a:solidFill>
              <a:srgbClr val="1CABE2">
                <a:alpha val="100000"/>
              </a:srgbClr>
            </a:solidFill>
          </p:spPr>
          <p:txBody>
            <a:bodyPr/>
            <a:lstStyle/>
            <a:p/>
          </p:txBody>
        </p:sp>
        <p:sp>
          <p:nvSpPr>
            <p:cNvPr id="169" name="rc169"/>
            <p:cNvSpPr/>
            <p:nvPr/>
          </p:nvSpPr>
          <p:spPr>
            <a:xfrm>
              <a:off x="1296273" y="5369238"/>
              <a:ext cx="5132026" cy="162162"/>
            </a:xfrm>
            <a:prstGeom prst="rect">
              <a:avLst/>
            </a:prstGeom>
            <a:solidFill>
              <a:srgbClr val="80BD41">
                <a:alpha val="100000"/>
              </a:srgbClr>
            </a:solidFill>
          </p:spPr>
          <p:txBody>
            <a:bodyPr/>
            <a:lstStyle/>
            <a:p/>
          </p:txBody>
        </p:sp>
        <p:sp>
          <p:nvSpPr>
            <p:cNvPr id="170" name="rc170"/>
            <p:cNvSpPr/>
            <p:nvPr/>
          </p:nvSpPr>
          <p:spPr>
            <a:xfrm>
              <a:off x="6428299" y="5369238"/>
              <a:ext cx="1203835" cy="162162"/>
            </a:xfrm>
            <a:prstGeom prst="rect">
              <a:avLst/>
            </a:prstGeom>
            <a:solidFill>
              <a:srgbClr val="1CABE2">
                <a:alpha val="100000"/>
              </a:srgbClr>
            </a:solidFill>
          </p:spPr>
          <p:txBody>
            <a:bodyPr/>
            <a:lstStyle/>
            <a:p/>
          </p:txBody>
        </p:sp>
        <p:sp>
          <p:nvSpPr>
            <p:cNvPr id="171" name="tx171"/>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05350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341.3</a:t>
              </a:r>
            </a:p>
          </p:txBody>
        </p:sp>
        <p:sp>
          <p:nvSpPr>
            <p:cNvPr id="175" name="tx175"/>
            <p:cNvSpPr/>
            <p:nvPr/>
          </p:nvSpPr>
          <p:spPr>
            <a:xfrm>
              <a:off x="737101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6" name="tx176"/>
            <p:cNvSpPr/>
            <p:nvPr/>
          </p:nvSpPr>
          <p:spPr>
            <a:xfrm>
              <a:off x="3930084"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326.7</a:t>
              </a:r>
            </a:p>
          </p:txBody>
        </p:sp>
        <p:sp>
          <p:nvSpPr>
            <p:cNvPr id="177" name="tx177"/>
            <p:cNvSpPr/>
            <p:nvPr/>
          </p:nvSpPr>
          <p:spPr>
            <a:xfrm>
              <a:off x="7107308" y="561290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44.5</a:t>
              </a:r>
            </a:p>
          </p:txBody>
        </p:sp>
        <p:sp>
          <p:nvSpPr>
            <p:cNvPr id="178" name="tx178"/>
            <p:cNvSpPr/>
            <p:nvPr/>
          </p:nvSpPr>
          <p:spPr>
            <a:xfrm>
              <a:off x="372664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302.7</a:t>
              </a:r>
            </a:p>
          </p:txBody>
        </p:sp>
        <p:sp>
          <p:nvSpPr>
            <p:cNvPr id="179" name="tx179"/>
            <p:cNvSpPr/>
            <p:nvPr/>
          </p:nvSpPr>
          <p:spPr>
            <a:xfrm>
              <a:off x="6969928"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0" name="tx190"/>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(81%) fue inferior a la de 2019 (88%).
El número de niños vacunados con DTP3 disminuyó un 11% en comparación con 2019.
El número de lactantes supervivientes disminuyó aproximadamente un 4%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13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307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801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296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560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054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548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39819"/>
              <a:ext cx="249014" cy="466866"/>
            </a:xfrm>
            <a:prstGeom prst="rect">
              <a:avLst/>
            </a:prstGeom>
            <a:solidFill>
              <a:srgbClr val="E2231A">
                <a:alpha val="100000"/>
              </a:srgbClr>
            </a:solidFill>
          </p:spPr>
          <p:txBody>
            <a:bodyPr/>
            <a:lstStyle/>
            <a:p/>
          </p:txBody>
        </p:sp>
        <p:sp>
          <p:nvSpPr>
            <p:cNvPr id="24" name="rc24"/>
            <p:cNvSpPr/>
            <p:nvPr/>
          </p:nvSpPr>
          <p:spPr>
            <a:xfrm>
              <a:off x="1587736" y="3704128"/>
              <a:ext cx="249014" cy="302556"/>
            </a:xfrm>
            <a:prstGeom prst="rect">
              <a:avLst/>
            </a:prstGeom>
            <a:solidFill>
              <a:srgbClr val="E2231A">
                <a:alpha val="100000"/>
              </a:srgbClr>
            </a:solidFill>
          </p:spPr>
          <p:txBody>
            <a:bodyPr/>
            <a:lstStyle/>
            <a:p/>
          </p:txBody>
        </p:sp>
        <p:sp>
          <p:nvSpPr>
            <p:cNvPr id="25" name="rc25"/>
            <p:cNvSpPr/>
            <p:nvPr/>
          </p:nvSpPr>
          <p:spPr>
            <a:xfrm>
              <a:off x="1864419" y="3738382"/>
              <a:ext cx="249014" cy="268303"/>
            </a:xfrm>
            <a:prstGeom prst="rect">
              <a:avLst/>
            </a:prstGeom>
            <a:solidFill>
              <a:srgbClr val="E2231A">
                <a:alpha val="100000"/>
              </a:srgbClr>
            </a:solidFill>
          </p:spPr>
          <p:txBody>
            <a:bodyPr/>
            <a:lstStyle/>
            <a:p/>
          </p:txBody>
        </p:sp>
        <p:sp>
          <p:nvSpPr>
            <p:cNvPr id="26" name="rc26"/>
            <p:cNvSpPr/>
            <p:nvPr/>
          </p:nvSpPr>
          <p:spPr>
            <a:xfrm>
              <a:off x="2141101" y="3805596"/>
              <a:ext cx="249014" cy="201089"/>
            </a:xfrm>
            <a:prstGeom prst="rect">
              <a:avLst/>
            </a:prstGeom>
            <a:solidFill>
              <a:srgbClr val="E2231A">
                <a:alpha val="100000"/>
              </a:srgbClr>
            </a:solidFill>
          </p:spPr>
          <p:txBody>
            <a:bodyPr/>
            <a:lstStyle/>
            <a:p/>
          </p:txBody>
        </p:sp>
        <p:sp>
          <p:nvSpPr>
            <p:cNvPr id="27" name="rc27"/>
            <p:cNvSpPr/>
            <p:nvPr/>
          </p:nvSpPr>
          <p:spPr>
            <a:xfrm>
              <a:off x="2417783" y="3839101"/>
              <a:ext cx="249014" cy="167584"/>
            </a:xfrm>
            <a:prstGeom prst="rect">
              <a:avLst/>
            </a:prstGeom>
            <a:solidFill>
              <a:srgbClr val="E2231A">
                <a:alpha val="100000"/>
              </a:srgbClr>
            </a:solidFill>
          </p:spPr>
          <p:txBody>
            <a:bodyPr/>
            <a:lstStyle/>
            <a:p/>
          </p:txBody>
        </p:sp>
        <p:sp>
          <p:nvSpPr>
            <p:cNvPr id="28" name="rc28"/>
            <p:cNvSpPr/>
            <p:nvPr/>
          </p:nvSpPr>
          <p:spPr>
            <a:xfrm>
              <a:off x="2694466" y="3773953"/>
              <a:ext cx="249014" cy="232731"/>
            </a:xfrm>
            <a:prstGeom prst="rect">
              <a:avLst/>
            </a:prstGeom>
            <a:solidFill>
              <a:srgbClr val="E2231A">
                <a:alpha val="100000"/>
              </a:srgbClr>
            </a:solidFill>
          </p:spPr>
          <p:txBody>
            <a:bodyPr/>
            <a:lstStyle/>
            <a:p/>
          </p:txBody>
        </p:sp>
        <p:sp>
          <p:nvSpPr>
            <p:cNvPr id="29" name="rc29"/>
            <p:cNvSpPr/>
            <p:nvPr/>
          </p:nvSpPr>
          <p:spPr>
            <a:xfrm>
              <a:off x="2971148" y="3840827"/>
              <a:ext cx="249014" cy="165857"/>
            </a:xfrm>
            <a:prstGeom prst="rect">
              <a:avLst/>
            </a:prstGeom>
            <a:solidFill>
              <a:srgbClr val="E2231A">
                <a:alpha val="100000"/>
              </a:srgbClr>
            </a:solidFill>
          </p:spPr>
          <p:txBody>
            <a:bodyPr/>
            <a:lstStyle/>
            <a:p/>
          </p:txBody>
        </p:sp>
        <p:sp>
          <p:nvSpPr>
            <p:cNvPr id="30" name="rc30"/>
            <p:cNvSpPr/>
            <p:nvPr/>
          </p:nvSpPr>
          <p:spPr>
            <a:xfrm>
              <a:off x="3247830" y="3541460"/>
              <a:ext cx="249014" cy="465224"/>
            </a:xfrm>
            <a:prstGeom prst="rect">
              <a:avLst/>
            </a:prstGeom>
            <a:solidFill>
              <a:srgbClr val="E2231A">
                <a:alpha val="100000"/>
              </a:srgbClr>
            </a:solidFill>
          </p:spPr>
          <p:txBody>
            <a:bodyPr/>
            <a:lstStyle/>
            <a:p/>
          </p:txBody>
        </p:sp>
        <p:sp>
          <p:nvSpPr>
            <p:cNvPr id="31" name="rc31"/>
            <p:cNvSpPr/>
            <p:nvPr/>
          </p:nvSpPr>
          <p:spPr>
            <a:xfrm>
              <a:off x="3524513" y="3874315"/>
              <a:ext cx="249014" cy="132369"/>
            </a:xfrm>
            <a:prstGeom prst="rect">
              <a:avLst/>
            </a:prstGeom>
            <a:solidFill>
              <a:srgbClr val="E2231A">
                <a:alpha val="100000"/>
              </a:srgbClr>
            </a:solidFill>
          </p:spPr>
          <p:txBody>
            <a:bodyPr/>
            <a:lstStyle/>
            <a:p/>
          </p:txBody>
        </p:sp>
        <p:sp>
          <p:nvSpPr>
            <p:cNvPr id="32" name="rc32"/>
            <p:cNvSpPr/>
            <p:nvPr/>
          </p:nvSpPr>
          <p:spPr>
            <a:xfrm>
              <a:off x="3801195" y="3740874"/>
              <a:ext cx="249014" cy="265811"/>
            </a:xfrm>
            <a:prstGeom prst="rect">
              <a:avLst/>
            </a:prstGeom>
            <a:solidFill>
              <a:srgbClr val="E2231A">
                <a:alpha val="100000"/>
              </a:srgbClr>
            </a:solidFill>
          </p:spPr>
          <p:txBody>
            <a:bodyPr/>
            <a:lstStyle/>
            <a:p/>
          </p:txBody>
        </p:sp>
        <p:sp>
          <p:nvSpPr>
            <p:cNvPr id="33" name="rc33"/>
            <p:cNvSpPr/>
            <p:nvPr/>
          </p:nvSpPr>
          <p:spPr>
            <a:xfrm>
              <a:off x="4077877" y="3772431"/>
              <a:ext cx="249014" cy="234253"/>
            </a:xfrm>
            <a:prstGeom prst="rect">
              <a:avLst/>
            </a:prstGeom>
            <a:solidFill>
              <a:srgbClr val="E2231A">
                <a:alpha val="100000"/>
              </a:srgbClr>
            </a:solidFill>
          </p:spPr>
          <p:txBody>
            <a:bodyPr/>
            <a:lstStyle/>
            <a:p/>
          </p:txBody>
        </p:sp>
        <p:sp>
          <p:nvSpPr>
            <p:cNvPr id="34" name="rc34"/>
            <p:cNvSpPr/>
            <p:nvPr/>
          </p:nvSpPr>
          <p:spPr>
            <a:xfrm>
              <a:off x="4354560" y="3634949"/>
              <a:ext cx="249014" cy="371735"/>
            </a:xfrm>
            <a:prstGeom prst="rect">
              <a:avLst/>
            </a:prstGeom>
            <a:solidFill>
              <a:srgbClr val="E2231A">
                <a:alpha val="100000"/>
              </a:srgbClr>
            </a:solidFill>
          </p:spPr>
          <p:txBody>
            <a:bodyPr/>
            <a:lstStyle/>
            <a:p/>
          </p:txBody>
        </p:sp>
        <p:sp>
          <p:nvSpPr>
            <p:cNvPr id="35" name="rc35"/>
            <p:cNvSpPr/>
            <p:nvPr/>
          </p:nvSpPr>
          <p:spPr>
            <a:xfrm>
              <a:off x="4631242" y="3767651"/>
              <a:ext cx="249014" cy="239034"/>
            </a:xfrm>
            <a:prstGeom prst="rect">
              <a:avLst/>
            </a:prstGeom>
            <a:solidFill>
              <a:srgbClr val="E2231A">
                <a:alpha val="100000"/>
              </a:srgbClr>
            </a:solidFill>
          </p:spPr>
          <p:txBody>
            <a:bodyPr/>
            <a:lstStyle/>
            <a:p/>
          </p:txBody>
        </p:sp>
        <p:sp>
          <p:nvSpPr>
            <p:cNvPr id="36" name="rc36"/>
            <p:cNvSpPr/>
            <p:nvPr/>
          </p:nvSpPr>
          <p:spPr>
            <a:xfrm>
              <a:off x="4907924" y="3698965"/>
              <a:ext cx="249014" cy="307719"/>
            </a:xfrm>
            <a:prstGeom prst="rect">
              <a:avLst/>
            </a:prstGeom>
            <a:solidFill>
              <a:srgbClr val="E2231A">
                <a:alpha val="100000"/>
              </a:srgbClr>
            </a:solidFill>
          </p:spPr>
          <p:txBody>
            <a:bodyPr/>
            <a:lstStyle/>
            <a:p/>
          </p:txBody>
        </p:sp>
        <p:sp>
          <p:nvSpPr>
            <p:cNvPr id="37" name="rc37"/>
            <p:cNvSpPr/>
            <p:nvPr/>
          </p:nvSpPr>
          <p:spPr>
            <a:xfrm>
              <a:off x="5184607" y="2901183"/>
              <a:ext cx="249014" cy="1105501"/>
            </a:xfrm>
            <a:prstGeom prst="rect">
              <a:avLst/>
            </a:prstGeom>
            <a:solidFill>
              <a:srgbClr val="E2231A">
                <a:alpha val="100000"/>
              </a:srgbClr>
            </a:solidFill>
          </p:spPr>
          <p:txBody>
            <a:bodyPr/>
            <a:lstStyle/>
            <a:p/>
          </p:txBody>
        </p:sp>
        <p:sp>
          <p:nvSpPr>
            <p:cNvPr id="38" name="rc38"/>
            <p:cNvSpPr/>
            <p:nvPr/>
          </p:nvSpPr>
          <p:spPr>
            <a:xfrm>
              <a:off x="5461289" y="3274118"/>
              <a:ext cx="249014" cy="732566"/>
            </a:xfrm>
            <a:prstGeom prst="rect">
              <a:avLst/>
            </a:prstGeom>
            <a:solidFill>
              <a:srgbClr val="E2231A">
                <a:alpha val="100000"/>
              </a:srgbClr>
            </a:solidFill>
          </p:spPr>
          <p:txBody>
            <a:bodyPr/>
            <a:lstStyle/>
            <a:p/>
          </p:txBody>
        </p:sp>
        <p:sp>
          <p:nvSpPr>
            <p:cNvPr id="39" name="rc39"/>
            <p:cNvSpPr/>
            <p:nvPr/>
          </p:nvSpPr>
          <p:spPr>
            <a:xfrm>
              <a:off x="5737971" y="3619477"/>
              <a:ext cx="249014" cy="387207"/>
            </a:xfrm>
            <a:prstGeom prst="rect">
              <a:avLst/>
            </a:prstGeom>
            <a:solidFill>
              <a:srgbClr val="E2231A">
                <a:alpha val="100000"/>
              </a:srgbClr>
            </a:solidFill>
          </p:spPr>
          <p:txBody>
            <a:bodyPr/>
            <a:lstStyle/>
            <a:p/>
          </p:txBody>
        </p:sp>
        <p:sp>
          <p:nvSpPr>
            <p:cNvPr id="40" name="rc40"/>
            <p:cNvSpPr/>
            <p:nvPr/>
          </p:nvSpPr>
          <p:spPr>
            <a:xfrm>
              <a:off x="6014654" y="3797957"/>
              <a:ext cx="249014" cy="208727"/>
            </a:xfrm>
            <a:prstGeom prst="rect">
              <a:avLst/>
            </a:prstGeom>
            <a:solidFill>
              <a:srgbClr val="E2231A">
                <a:alpha val="100000"/>
              </a:srgbClr>
            </a:solidFill>
          </p:spPr>
          <p:txBody>
            <a:bodyPr/>
            <a:lstStyle/>
            <a:p/>
          </p:txBody>
        </p:sp>
        <p:sp>
          <p:nvSpPr>
            <p:cNvPr id="41" name="rc41"/>
            <p:cNvSpPr/>
            <p:nvPr/>
          </p:nvSpPr>
          <p:spPr>
            <a:xfrm>
              <a:off x="6291336" y="3630594"/>
              <a:ext cx="249014" cy="376090"/>
            </a:xfrm>
            <a:prstGeom prst="rect">
              <a:avLst/>
            </a:prstGeom>
            <a:solidFill>
              <a:srgbClr val="E2231A">
                <a:alpha val="100000"/>
              </a:srgbClr>
            </a:solidFill>
          </p:spPr>
          <p:txBody>
            <a:bodyPr/>
            <a:lstStyle/>
            <a:p/>
          </p:txBody>
        </p:sp>
        <p:sp>
          <p:nvSpPr>
            <p:cNvPr id="42" name="rc42"/>
            <p:cNvSpPr/>
            <p:nvPr/>
          </p:nvSpPr>
          <p:spPr>
            <a:xfrm>
              <a:off x="6568018" y="3676807"/>
              <a:ext cx="249014" cy="329877"/>
            </a:xfrm>
            <a:prstGeom prst="rect">
              <a:avLst/>
            </a:prstGeom>
            <a:solidFill>
              <a:srgbClr val="E2231A">
                <a:alpha val="100000"/>
              </a:srgbClr>
            </a:solidFill>
          </p:spPr>
          <p:txBody>
            <a:bodyPr/>
            <a:lstStyle/>
            <a:p/>
          </p:txBody>
        </p:sp>
        <p:sp>
          <p:nvSpPr>
            <p:cNvPr id="43" name="rc43"/>
            <p:cNvSpPr/>
            <p:nvPr/>
          </p:nvSpPr>
          <p:spPr>
            <a:xfrm>
              <a:off x="6844701" y="3654887"/>
              <a:ext cx="249014" cy="351797"/>
            </a:xfrm>
            <a:prstGeom prst="rect">
              <a:avLst/>
            </a:prstGeom>
            <a:solidFill>
              <a:srgbClr val="E2231A">
                <a:alpha val="100000"/>
              </a:srgbClr>
            </a:solidFill>
          </p:spPr>
          <p:txBody>
            <a:bodyPr/>
            <a:lstStyle/>
            <a:p/>
          </p:txBody>
        </p:sp>
        <p:sp>
          <p:nvSpPr>
            <p:cNvPr id="44" name="rc44"/>
            <p:cNvSpPr/>
            <p:nvPr/>
          </p:nvSpPr>
          <p:spPr>
            <a:xfrm>
              <a:off x="7121383" y="3628578"/>
              <a:ext cx="249014" cy="378106"/>
            </a:xfrm>
            <a:prstGeom prst="rect">
              <a:avLst/>
            </a:prstGeom>
            <a:solidFill>
              <a:srgbClr val="E2231A">
                <a:alpha val="100000"/>
              </a:srgbClr>
            </a:solidFill>
          </p:spPr>
          <p:txBody>
            <a:bodyPr/>
            <a:lstStyle/>
            <a:p/>
          </p:txBody>
        </p:sp>
        <p:sp>
          <p:nvSpPr>
            <p:cNvPr id="45" name="rc45"/>
            <p:cNvSpPr/>
            <p:nvPr/>
          </p:nvSpPr>
          <p:spPr>
            <a:xfrm>
              <a:off x="7398065" y="3566264"/>
              <a:ext cx="249014" cy="440421"/>
            </a:xfrm>
            <a:prstGeom prst="rect">
              <a:avLst/>
            </a:prstGeom>
            <a:solidFill>
              <a:srgbClr val="E2231A">
                <a:alpha val="100000"/>
              </a:srgbClr>
            </a:solidFill>
          </p:spPr>
          <p:txBody>
            <a:bodyPr/>
            <a:lstStyle/>
            <a:p/>
          </p:txBody>
        </p:sp>
        <p:sp>
          <p:nvSpPr>
            <p:cNvPr id="46" name="rc46"/>
            <p:cNvSpPr/>
            <p:nvPr/>
          </p:nvSpPr>
          <p:spPr>
            <a:xfrm>
              <a:off x="7674748" y="3659310"/>
              <a:ext cx="249014" cy="347374"/>
            </a:xfrm>
            <a:prstGeom prst="rect">
              <a:avLst/>
            </a:prstGeom>
            <a:solidFill>
              <a:srgbClr val="E2231A">
                <a:alpha val="100000"/>
              </a:srgbClr>
            </a:solidFill>
          </p:spPr>
          <p:txBody>
            <a:bodyPr/>
            <a:lstStyle/>
            <a:p/>
          </p:txBody>
        </p:sp>
        <p:sp>
          <p:nvSpPr>
            <p:cNvPr id="47" name="rc47"/>
            <p:cNvSpPr/>
            <p:nvPr/>
          </p:nvSpPr>
          <p:spPr>
            <a:xfrm>
              <a:off x="7951430" y="3688792"/>
              <a:ext cx="249014" cy="317892"/>
            </a:xfrm>
            <a:prstGeom prst="rect">
              <a:avLst/>
            </a:prstGeom>
            <a:solidFill>
              <a:srgbClr val="E2231A">
                <a:alpha val="100000"/>
              </a:srgbClr>
            </a:solidFill>
          </p:spPr>
          <p:txBody>
            <a:bodyPr/>
            <a:lstStyle/>
            <a:p/>
          </p:txBody>
        </p:sp>
        <p:sp>
          <p:nvSpPr>
            <p:cNvPr id="48" name="rc48"/>
            <p:cNvSpPr/>
            <p:nvPr/>
          </p:nvSpPr>
          <p:spPr>
            <a:xfrm>
              <a:off x="5737971" y="2883482"/>
              <a:ext cx="249014" cy="735994"/>
            </a:xfrm>
            <a:prstGeom prst="rect">
              <a:avLst/>
            </a:prstGeom>
            <a:solidFill>
              <a:srgbClr val="B3B3B3">
                <a:alpha val="100000"/>
              </a:srgbClr>
            </a:solidFill>
          </p:spPr>
          <p:txBody>
            <a:bodyPr/>
            <a:lstStyle/>
            <a:p/>
          </p:txBody>
        </p:sp>
        <p:sp>
          <p:nvSpPr>
            <p:cNvPr id="49" name="rc49"/>
            <p:cNvSpPr/>
            <p:nvPr/>
          </p:nvSpPr>
          <p:spPr>
            <a:xfrm>
              <a:off x="6014654" y="3628374"/>
              <a:ext cx="249014" cy="169583"/>
            </a:xfrm>
            <a:prstGeom prst="rect">
              <a:avLst/>
            </a:prstGeom>
            <a:solidFill>
              <a:srgbClr val="B3B3B3">
                <a:alpha val="100000"/>
              </a:srgbClr>
            </a:solidFill>
          </p:spPr>
          <p:txBody>
            <a:bodyPr/>
            <a:lstStyle/>
            <a:p/>
          </p:txBody>
        </p:sp>
        <p:sp>
          <p:nvSpPr>
            <p:cNvPr id="50" name="rc50"/>
            <p:cNvSpPr/>
            <p:nvPr/>
          </p:nvSpPr>
          <p:spPr>
            <a:xfrm>
              <a:off x="6291336" y="3242782"/>
              <a:ext cx="249014" cy="387811"/>
            </a:xfrm>
            <a:prstGeom prst="rect">
              <a:avLst/>
            </a:prstGeom>
            <a:solidFill>
              <a:srgbClr val="B3B3B3">
                <a:alpha val="100000"/>
              </a:srgbClr>
            </a:solidFill>
          </p:spPr>
          <p:txBody>
            <a:bodyPr/>
            <a:lstStyle/>
            <a:p/>
          </p:txBody>
        </p:sp>
        <p:sp>
          <p:nvSpPr>
            <p:cNvPr id="51" name="rc51"/>
            <p:cNvSpPr/>
            <p:nvPr/>
          </p:nvSpPr>
          <p:spPr>
            <a:xfrm>
              <a:off x="6568018" y="3244135"/>
              <a:ext cx="249014" cy="432672"/>
            </a:xfrm>
            <a:prstGeom prst="rect">
              <a:avLst/>
            </a:prstGeom>
            <a:solidFill>
              <a:srgbClr val="B3B3B3">
                <a:alpha val="100000"/>
              </a:srgbClr>
            </a:solidFill>
          </p:spPr>
          <p:txBody>
            <a:bodyPr/>
            <a:lstStyle/>
            <a:p/>
          </p:txBody>
        </p:sp>
        <p:sp>
          <p:nvSpPr>
            <p:cNvPr id="52" name="rc52"/>
            <p:cNvSpPr/>
            <p:nvPr/>
          </p:nvSpPr>
          <p:spPr>
            <a:xfrm>
              <a:off x="6844701" y="3289480"/>
              <a:ext cx="249014" cy="365407"/>
            </a:xfrm>
            <a:prstGeom prst="rect">
              <a:avLst/>
            </a:prstGeom>
            <a:solidFill>
              <a:srgbClr val="B3B3B3">
                <a:alpha val="100000"/>
              </a:srgbClr>
            </a:solidFill>
          </p:spPr>
          <p:txBody>
            <a:bodyPr/>
            <a:lstStyle/>
            <a:p/>
          </p:txBody>
        </p:sp>
        <p:sp>
          <p:nvSpPr>
            <p:cNvPr id="53" name="rc53"/>
            <p:cNvSpPr/>
            <p:nvPr/>
          </p:nvSpPr>
          <p:spPr>
            <a:xfrm>
              <a:off x="7121383" y="3307751"/>
              <a:ext cx="249014" cy="320827"/>
            </a:xfrm>
            <a:prstGeom prst="rect">
              <a:avLst/>
            </a:prstGeom>
            <a:solidFill>
              <a:srgbClr val="B3B3B3">
                <a:alpha val="100000"/>
              </a:srgbClr>
            </a:solidFill>
          </p:spPr>
          <p:txBody>
            <a:bodyPr/>
            <a:lstStyle/>
            <a:p/>
          </p:txBody>
        </p:sp>
        <p:sp>
          <p:nvSpPr>
            <p:cNvPr id="54" name="rc54"/>
            <p:cNvSpPr/>
            <p:nvPr/>
          </p:nvSpPr>
          <p:spPr>
            <a:xfrm>
              <a:off x="7398065" y="3071889"/>
              <a:ext cx="249014" cy="494374"/>
            </a:xfrm>
            <a:prstGeom prst="rect">
              <a:avLst/>
            </a:prstGeom>
            <a:solidFill>
              <a:srgbClr val="B3B3B3">
                <a:alpha val="100000"/>
              </a:srgbClr>
            </a:solidFill>
          </p:spPr>
          <p:txBody>
            <a:bodyPr/>
            <a:lstStyle/>
            <a:p/>
          </p:txBody>
        </p:sp>
        <p:sp>
          <p:nvSpPr>
            <p:cNvPr id="55" name="rc55"/>
            <p:cNvSpPr/>
            <p:nvPr/>
          </p:nvSpPr>
          <p:spPr>
            <a:xfrm>
              <a:off x="7674748" y="3312769"/>
              <a:ext cx="249014" cy="346541"/>
            </a:xfrm>
            <a:prstGeom prst="rect">
              <a:avLst/>
            </a:prstGeom>
            <a:solidFill>
              <a:srgbClr val="B3B3B3">
                <a:alpha val="100000"/>
              </a:srgbClr>
            </a:solidFill>
          </p:spPr>
          <p:txBody>
            <a:bodyPr/>
            <a:lstStyle/>
            <a:p/>
          </p:txBody>
        </p:sp>
        <p:sp>
          <p:nvSpPr>
            <p:cNvPr id="56" name="rc56"/>
            <p:cNvSpPr/>
            <p:nvPr/>
          </p:nvSpPr>
          <p:spPr>
            <a:xfrm>
              <a:off x="7951430" y="3317992"/>
              <a:ext cx="249014" cy="370800"/>
            </a:xfrm>
            <a:prstGeom prst="rect">
              <a:avLst/>
            </a:prstGeom>
            <a:solidFill>
              <a:srgbClr val="B3B3B3">
                <a:alpha val="100000"/>
              </a:srgbClr>
            </a:solidFill>
          </p:spPr>
          <p:txBody>
            <a:bodyPr/>
            <a:lstStyle/>
            <a:p/>
          </p:txBody>
        </p:sp>
        <p:sp>
          <p:nvSpPr>
            <p:cNvPr id="57" name="pl57"/>
            <p:cNvSpPr/>
            <p:nvPr/>
          </p:nvSpPr>
          <p:spPr>
            <a:xfrm>
              <a:off x="1435561" y="1310999"/>
              <a:ext cx="6640376" cy="786241"/>
            </a:xfrm>
            <a:custGeom>
              <a:avLst/>
              <a:pathLst>
                <a:path w="6640376" h="786241">
                  <a:moveTo>
                    <a:pt x="0" y="280800"/>
                  </a:moveTo>
                  <a:lnTo>
                    <a:pt x="276682" y="140400"/>
                  </a:lnTo>
                  <a:lnTo>
                    <a:pt x="553364" y="112320"/>
                  </a:lnTo>
                  <a:lnTo>
                    <a:pt x="830047" y="56160"/>
                  </a:lnTo>
                  <a:lnTo>
                    <a:pt x="1106729" y="28080"/>
                  </a:lnTo>
                  <a:lnTo>
                    <a:pt x="1383411" y="84240"/>
                  </a:lnTo>
                  <a:lnTo>
                    <a:pt x="1660094" y="28080"/>
                  </a:lnTo>
                  <a:lnTo>
                    <a:pt x="1936776" y="280800"/>
                  </a:lnTo>
                  <a:lnTo>
                    <a:pt x="2213458" y="0"/>
                  </a:lnTo>
                  <a:lnTo>
                    <a:pt x="2490141" y="112320"/>
                  </a:lnTo>
                  <a:lnTo>
                    <a:pt x="2766823" y="84240"/>
                  </a:lnTo>
                  <a:lnTo>
                    <a:pt x="3043505" y="196560"/>
                  </a:lnTo>
                  <a:lnTo>
                    <a:pt x="3320188" y="84240"/>
                  </a:lnTo>
                  <a:lnTo>
                    <a:pt x="3596870" y="140400"/>
                  </a:lnTo>
                  <a:lnTo>
                    <a:pt x="3873552" y="786241"/>
                  </a:lnTo>
                  <a:lnTo>
                    <a:pt x="4150235" y="477361"/>
                  </a:lnTo>
                  <a:lnTo>
                    <a:pt x="4426917" y="196560"/>
                  </a:lnTo>
                  <a:lnTo>
                    <a:pt x="4703599" y="56160"/>
                  </a:lnTo>
                  <a:lnTo>
                    <a:pt x="4980282" y="196560"/>
                  </a:lnTo>
                  <a:lnTo>
                    <a:pt x="5256964" y="168480"/>
                  </a:lnTo>
                  <a:lnTo>
                    <a:pt x="5533646" y="196560"/>
                  </a:lnTo>
                  <a:lnTo>
                    <a:pt x="5810329" y="224640"/>
                  </a:lnTo>
                  <a:lnTo>
                    <a:pt x="6087011" y="280800"/>
                  </a:lnTo>
                  <a:lnTo>
                    <a:pt x="6363693" y="196560"/>
                  </a:lnTo>
                  <a:lnTo>
                    <a:pt x="6640376" y="168480"/>
                  </a:lnTo>
                </a:path>
              </a:pathLst>
            </a:custGeom>
            <a:ln w="27101" cap="flat">
              <a:solidFill>
                <a:srgbClr val="0058AB">
                  <a:alpha val="100000"/>
                </a:srgbClr>
              </a:solidFill>
              <a:prstDash val="solid"/>
              <a:round/>
            </a:ln>
          </p:spPr>
          <p:txBody>
            <a:bodyPr/>
            <a:lstStyle/>
            <a:p/>
          </p:txBody>
        </p:sp>
        <p:sp>
          <p:nvSpPr>
            <p:cNvPr id="58" name="pl58"/>
            <p:cNvSpPr/>
            <p:nvPr/>
          </p:nvSpPr>
          <p:spPr>
            <a:xfrm>
              <a:off x="5862478" y="1507559"/>
              <a:ext cx="2213458" cy="617761"/>
            </a:xfrm>
            <a:custGeom>
              <a:avLst/>
              <a:pathLst>
                <a:path w="2213458" h="617761">
                  <a:moveTo>
                    <a:pt x="0" y="617761"/>
                  </a:moveTo>
                  <a:lnTo>
                    <a:pt x="276682" y="0"/>
                  </a:lnTo>
                  <a:lnTo>
                    <a:pt x="553364" y="308880"/>
                  </a:lnTo>
                  <a:lnTo>
                    <a:pt x="830047" y="308880"/>
                  </a:lnTo>
                  <a:lnTo>
                    <a:pt x="1106729" y="280800"/>
                  </a:lnTo>
                  <a:lnTo>
                    <a:pt x="1383411" y="280800"/>
                  </a:lnTo>
                  <a:lnTo>
                    <a:pt x="1660094" y="505441"/>
                  </a:lnTo>
                  <a:lnTo>
                    <a:pt x="1936776" y="308880"/>
                  </a:lnTo>
                  <a:lnTo>
                    <a:pt x="2213458" y="30888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0" name="tx60"/>
            <p:cNvSpPr/>
            <p:nvPr/>
          </p:nvSpPr>
          <p:spPr>
            <a:xfrm>
              <a:off x="689887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1" name="tx61"/>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2" name="tx62"/>
            <p:cNvSpPr/>
            <p:nvPr/>
          </p:nvSpPr>
          <p:spPr>
            <a:xfrm>
              <a:off x="7452234"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3" name="tx63"/>
            <p:cNvSpPr/>
            <p:nvPr/>
          </p:nvSpPr>
          <p:spPr>
            <a:xfrm>
              <a:off x="7728917"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4" name="tx64"/>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6622187"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66" name="tx66"/>
            <p:cNvSpPr/>
            <p:nvPr/>
          </p:nvSpPr>
          <p:spPr>
            <a:xfrm>
              <a:off x="689887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7" name="tx67"/>
            <p:cNvSpPr/>
            <p:nvPr/>
          </p:nvSpPr>
          <p:spPr>
            <a:xfrm>
              <a:off x="717555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8" name="tx68"/>
            <p:cNvSpPr/>
            <p:nvPr/>
          </p:nvSpPr>
          <p:spPr>
            <a:xfrm>
              <a:off x="7452234"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9" name="tx69"/>
            <p:cNvSpPr/>
            <p:nvPr/>
          </p:nvSpPr>
          <p:spPr>
            <a:xfrm>
              <a:off x="7728917"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0" name="tx70"/>
            <p:cNvSpPr/>
            <p:nvPr/>
          </p:nvSpPr>
          <p:spPr>
            <a:xfrm>
              <a:off x="8005599"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1" name="tx71"/>
            <p:cNvSpPr/>
            <p:nvPr/>
          </p:nvSpPr>
          <p:spPr>
            <a:xfrm>
              <a:off x="1375271" y="37341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2" name="tx72"/>
            <p:cNvSpPr/>
            <p:nvPr/>
          </p:nvSpPr>
          <p:spPr>
            <a:xfrm>
              <a:off x="2758683" y="3851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3" name="tx73"/>
            <p:cNvSpPr/>
            <p:nvPr/>
          </p:nvSpPr>
          <p:spPr>
            <a:xfrm>
              <a:off x="4142095" y="3849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4" name="tx74"/>
            <p:cNvSpPr/>
            <p:nvPr/>
          </p:nvSpPr>
          <p:spPr>
            <a:xfrm>
              <a:off x="5525506" y="3599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5" name="tx75"/>
            <p:cNvSpPr/>
            <p:nvPr/>
          </p:nvSpPr>
          <p:spPr>
            <a:xfrm>
              <a:off x="6632236" y="38012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6" name="tx76"/>
            <p:cNvSpPr/>
            <p:nvPr/>
          </p:nvSpPr>
          <p:spPr>
            <a:xfrm>
              <a:off x="6908918" y="37916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7" name="tx77"/>
            <p:cNvSpPr/>
            <p:nvPr/>
          </p:nvSpPr>
          <p:spPr>
            <a:xfrm>
              <a:off x="7185600" y="37788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8" name="tx78"/>
            <p:cNvSpPr/>
            <p:nvPr/>
          </p:nvSpPr>
          <p:spPr>
            <a:xfrm>
              <a:off x="7462283" y="37460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79" name="tx79"/>
            <p:cNvSpPr/>
            <p:nvPr/>
          </p:nvSpPr>
          <p:spPr>
            <a:xfrm>
              <a:off x="7738965" y="37938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0" name="tx80"/>
            <p:cNvSpPr/>
            <p:nvPr/>
          </p:nvSpPr>
          <p:spPr>
            <a:xfrm>
              <a:off x="8015647" y="3807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1" name="tx81"/>
            <p:cNvSpPr/>
            <p:nvPr/>
          </p:nvSpPr>
          <p:spPr>
            <a:xfrm>
              <a:off x="6632236" y="3420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2" name="tx82"/>
            <p:cNvSpPr/>
            <p:nvPr/>
          </p:nvSpPr>
          <p:spPr>
            <a:xfrm>
              <a:off x="6908918" y="3431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3" name="tx83"/>
            <p:cNvSpPr/>
            <p:nvPr/>
          </p:nvSpPr>
          <p:spPr>
            <a:xfrm>
              <a:off x="7185600" y="34276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4" name="tx84"/>
            <p:cNvSpPr/>
            <p:nvPr/>
          </p:nvSpPr>
          <p:spPr>
            <a:xfrm>
              <a:off x="7462283" y="3278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738965" y="34469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8015647" y="34645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7" name="tx87"/>
            <p:cNvSpPr/>
            <p:nvPr/>
          </p:nvSpPr>
          <p:spPr>
            <a:xfrm>
              <a:off x="6638265" y="31379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8" name="tx88"/>
            <p:cNvSpPr/>
            <p:nvPr/>
          </p:nvSpPr>
          <p:spPr>
            <a:xfrm>
              <a:off x="6914947" y="31832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9" name="tx89"/>
            <p:cNvSpPr/>
            <p:nvPr/>
          </p:nvSpPr>
          <p:spPr>
            <a:xfrm>
              <a:off x="7191629" y="32015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0" name="tx90"/>
            <p:cNvSpPr/>
            <p:nvPr/>
          </p:nvSpPr>
          <p:spPr>
            <a:xfrm>
              <a:off x="7441181" y="29656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91" name="tx91"/>
            <p:cNvSpPr/>
            <p:nvPr/>
          </p:nvSpPr>
          <p:spPr>
            <a:xfrm>
              <a:off x="7744994" y="32065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2" name="tx92"/>
            <p:cNvSpPr/>
            <p:nvPr/>
          </p:nvSpPr>
          <p:spPr>
            <a:xfrm>
              <a:off x="8021676" y="32117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3" name="tx9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1039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5" name="tx95"/>
            <p:cNvSpPr/>
            <p:nvPr/>
          </p:nvSpPr>
          <p:spPr>
            <a:xfrm>
              <a:off x="577692" y="22533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577692" y="140271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3" name="tx113"/>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3" name="tx123"/>
            <p:cNvSpPr/>
            <p:nvPr/>
          </p:nvSpPr>
          <p:spPr>
            <a:xfrm>
              <a:off x="966584"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24" name="pl124"/>
            <p:cNvSpPr/>
            <p:nvPr/>
          </p:nvSpPr>
          <p:spPr>
            <a:xfrm>
              <a:off x="22716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928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140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352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3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53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746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74644"/>
              <a:ext cx="2980338" cy="162162"/>
            </a:xfrm>
            <a:prstGeom prst="rect">
              <a:avLst/>
            </a:prstGeom>
            <a:solidFill>
              <a:srgbClr val="E2231A">
                <a:alpha val="100000"/>
              </a:srgbClr>
            </a:solidFill>
          </p:spPr>
          <p:txBody>
            <a:bodyPr/>
            <a:lstStyle/>
            <a:p/>
          </p:txBody>
        </p:sp>
        <p:sp>
          <p:nvSpPr>
            <p:cNvPr id="136" name="rc136"/>
            <p:cNvSpPr/>
            <p:nvPr/>
          </p:nvSpPr>
          <p:spPr>
            <a:xfrm>
              <a:off x="1311054" y="5571941"/>
              <a:ext cx="3138415" cy="162162"/>
            </a:xfrm>
            <a:prstGeom prst="rect">
              <a:avLst/>
            </a:prstGeom>
            <a:solidFill>
              <a:srgbClr val="E2231A">
                <a:alpha val="100000"/>
              </a:srgbClr>
            </a:solidFill>
          </p:spPr>
          <p:txBody>
            <a:bodyPr/>
            <a:lstStyle/>
            <a:p/>
          </p:txBody>
        </p:sp>
        <p:sp>
          <p:nvSpPr>
            <p:cNvPr id="137" name="rc137"/>
            <p:cNvSpPr/>
            <p:nvPr/>
          </p:nvSpPr>
          <p:spPr>
            <a:xfrm>
              <a:off x="1311054" y="5369238"/>
              <a:ext cx="2872058" cy="162162"/>
            </a:xfrm>
            <a:prstGeom prst="rect">
              <a:avLst/>
            </a:prstGeom>
            <a:solidFill>
              <a:srgbClr val="E2231A">
                <a:alpha val="100000"/>
              </a:srgbClr>
            </a:solidFill>
          </p:spPr>
          <p:txBody>
            <a:bodyPr/>
            <a:lstStyle/>
            <a:p/>
          </p:txBody>
        </p:sp>
        <p:sp>
          <p:nvSpPr>
            <p:cNvPr id="138" name="rc138"/>
            <p:cNvSpPr/>
            <p:nvPr/>
          </p:nvSpPr>
          <p:spPr>
            <a:xfrm>
              <a:off x="4291392" y="5774644"/>
              <a:ext cx="3909052" cy="162162"/>
            </a:xfrm>
            <a:prstGeom prst="rect">
              <a:avLst/>
            </a:prstGeom>
            <a:solidFill>
              <a:srgbClr val="B3B3B3">
                <a:alpha val="100000"/>
              </a:srgbClr>
            </a:solidFill>
          </p:spPr>
          <p:txBody>
            <a:bodyPr/>
            <a:lstStyle/>
            <a:p/>
          </p:txBody>
        </p:sp>
        <p:sp>
          <p:nvSpPr>
            <p:cNvPr id="139" name="rc139"/>
            <p:cNvSpPr/>
            <p:nvPr/>
          </p:nvSpPr>
          <p:spPr>
            <a:xfrm>
              <a:off x="4449469" y="5571941"/>
              <a:ext cx="3130884" cy="162162"/>
            </a:xfrm>
            <a:prstGeom prst="rect">
              <a:avLst/>
            </a:prstGeom>
            <a:solidFill>
              <a:srgbClr val="B3B3B3">
                <a:alpha val="100000"/>
              </a:srgbClr>
            </a:solidFill>
          </p:spPr>
          <p:txBody>
            <a:bodyPr/>
            <a:lstStyle/>
            <a:p/>
          </p:txBody>
        </p:sp>
        <p:sp>
          <p:nvSpPr>
            <p:cNvPr id="140" name="rc140"/>
            <p:cNvSpPr/>
            <p:nvPr/>
          </p:nvSpPr>
          <p:spPr>
            <a:xfrm>
              <a:off x="4183112" y="5369238"/>
              <a:ext cx="3350056" cy="162162"/>
            </a:xfrm>
            <a:prstGeom prst="rect">
              <a:avLst/>
            </a:prstGeom>
            <a:solidFill>
              <a:srgbClr val="B3B3B3">
                <a:alpha val="100000"/>
              </a:srgbClr>
            </a:solidFill>
          </p:spPr>
          <p:txBody>
            <a:bodyPr/>
            <a:lstStyle/>
            <a:p/>
          </p:txBody>
        </p:sp>
        <p:sp>
          <p:nvSpPr>
            <p:cNvPr id="141" name="tx141"/>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42" name="tx142"/>
            <p:cNvSpPr/>
            <p:nvPr/>
          </p:nvSpPr>
          <p:spPr>
            <a:xfrm>
              <a:off x="76928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81.6</a:t>
              </a:r>
            </a:p>
          </p:txBody>
        </p:sp>
        <p:sp>
          <p:nvSpPr>
            <p:cNvPr id="143" name="tx143"/>
            <p:cNvSpPr/>
            <p:nvPr/>
          </p:nvSpPr>
          <p:spPr>
            <a:xfrm>
              <a:off x="7597478"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a:t>
              </a:r>
            </a:p>
          </p:txBody>
        </p:sp>
        <p:sp>
          <p:nvSpPr>
            <p:cNvPr id="144" name="tx144"/>
            <p:cNvSpPr/>
            <p:nvPr/>
          </p:nvSpPr>
          <p:spPr>
            <a:xfrm>
              <a:off x="2688696"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45" name="tx145"/>
            <p:cNvSpPr/>
            <p:nvPr/>
          </p:nvSpPr>
          <p:spPr>
            <a:xfrm>
              <a:off x="276773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40.8</a:t>
              </a:r>
            </a:p>
          </p:txBody>
        </p:sp>
        <p:sp>
          <p:nvSpPr>
            <p:cNvPr id="146" name="tx146"/>
            <p:cNvSpPr/>
            <p:nvPr/>
          </p:nvSpPr>
          <p:spPr>
            <a:xfrm>
              <a:off x="263455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47" name="tx147"/>
            <p:cNvSpPr/>
            <p:nvPr/>
          </p:nvSpPr>
          <p:spPr>
            <a:xfrm>
              <a:off x="613339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48" name="tx148"/>
            <p:cNvSpPr/>
            <p:nvPr/>
          </p:nvSpPr>
          <p:spPr>
            <a:xfrm>
              <a:off x="590238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40.7</a:t>
              </a:r>
            </a:p>
          </p:txBody>
        </p:sp>
        <p:sp>
          <p:nvSpPr>
            <p:cNvPr id="149" name="tx149"/>
            <p:cNvSpPr/>
            <p:nvPr/>
          </p:nvSpPr>
          <p:spPr>
            <a:xfrm>
              <a:off x="574561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50" name="tx15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10798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5" name="tx155"/>
            <p:cNvSpPr/>
            <p:nvPr/>
          </p:nvSpPr>
          <p:spPr>
            <a:xfrm>
              <a:off x="502919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6" name="tx156"/>
            <p:cNvSpPr/>
            <p:nvPr/>
          </p:nvSpPr>
          <p:spPr>
            <a:xfrm>
              <a:off x="6950407"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7" name="tx157"/>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8" name="tx158"/>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9" name="tx159"/>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relativamente constante (dentro del 1%) en el 90%. Esta cifra es similar a la de 2019, cuando la cobertura fue del 90 %.
37.000 niños no recibieron la primera dosis sistemática de la vacuna contra el sarampión.
La MCV2 se administra normalmente a niños de entre 18 meses y cinco años. La cobertura de MCV2 se mantuvo constante en el 78%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775207"/>
            </a:xfrm>
            <a:custGeom>
              <a:avLst/>
              <a:pathLst>
                <a:path w="3397293" h="775207">
                  <a:moveTo>
                    <a:pt x="0" y="276859"/>
                  </a:moveTo>
                  <a:lnTo>
                    <a:pt x="141553" y="138429"/>
                  </a:lnTo>
                  <a:lnTo>
                    <a:pt x="283107" y="110743"/>
                  </a:lnTo>
                  <a:lnTo>
                    <a:pt x="424661" y="55371"/>
                  </a:lnTo>
                  <a:lnTo>
                    <a:pt x="566215" y="27685"/>
                  </a:lnTo>
                  <a:lnTo>
                    <a:pt x="707769" y="83057"/>
                  </a:lnTo>
                  <a:lnTo>
                    <a:pt x="849323" y="27685"/>
                  </a:lnTo>
                  <a:lnTo>
                    <a:pt x="990877" y="276859"/>
                  </a:lnTo>
                  <a:lnTo>
                    <a:pt x="1132431" y="0"/>
                  </a:lnTo>
                  <a:lnTo>
                    <a:pt x="1273984" y="110743"/>
                  </a:lnTo>
                  <a:lnTo>
                    <a:pt x="1415538" y="83057"/>
                  </a:lnTo>
                  <a:lnTo>
                    <a:pt x="1557092" y="193801"/>
                  </a:lnTo>
                  <a:lnTo>
                    <a:pt x="1698646" y="83057"/>
                  </a:lnTo>
                  <a:lnTo>
                    <a:pt x="1840200" y="138429"/>
                  </a:lnTo>
                  <a:lnTo>
                    <a:pt x="1981754" y="775207"/>
                  </a:lnTo>
                  <a:lnTo>
                    <a:pt x="2123308" y="470661"/>
                  </a:lnTo>
                  <a:lnTo>
                    <a:pt x="2264862" y="193801"/>
                  </a:lnTo>
                  <a:lnTo>
                    <a:pt x="2406416" y="55371"/>
                  </a:lnTo>
                  <a:lnTo>
                    <a:pt x="2547969" y="193801"/>
                  </a:lnTo>
                  <a:lnTo>
                    <a:pt x="2689523" y="166115"/>
                  </a:lnTo>
                  <a:lnTo>
                    <a:pt x="2831077" y="193801"/>
                  </a:lnTo>
                  <a:lnTo>
                    <a:pt x="2972631" y="221487"/>
                  </a:lnTo>
                  <a:lnTo>
                    <a:pt x="3114185" y="276859"/>
                  </a:lnTo>
                  <a:lnTo>
                    <a:pt x="3255739" y="193801"/>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775207"/>
            </a:xfrm>
            <a:custGeom>
              <a:avLst/>
              <a:pathLst>
                <a:path w="3397293" h="775207">
                  <a:moveTo>
                    <a:pt x="0" y="276859"/>
                  </a:moveTo>
                  <a:lnTo>
                    <a:pt x="141553" y="138429"/>
                  </a:lnTo>
                  <a:lnTo>
                    <a:pt x="283107" y="110743"/>
                  </a:lnTo>
                  <a:lnTo>
                    <a:pt x="424661" y="55371"/>
                  </a:lnTo>
                  <a:lnTo>
                    <a:pt x="566215" y="27685"/>
                  </a:lnTo>
                  <a:lnTo>
                    <a:pt x="707769" y="83057"/>
                  </a:lnTo>
                  <a:lnTo>
                    <a:pt x="849323" y="27685"/>
                  </a:lnTo>
                  <a:lnTo>
                    <a:pt x="990877" y="276859"/>
                  </a:lnTo>
                  <a:lnTo>
                    <a:pt x="1132431" y="0"/>
                  </a:lnTo>
                  <a:lnTo>
                    <a:pt x="1273984" y="110743"/>
                  </a:lnTo>
                  <a:lnTo>
                    <a:pt x="1415538" y="83057"/>
                  </a:lnTo>
                  <a:lnTo>
                    <a:pt x="1557092" y="193801"/>
                  </a:lnTo>
                  <a:lnTo>
                    <a:pt x="1698646" y="83057"/>
                  </a:lnTo>
                  <a:lnTo>
                    <a:pt x="1840200" y="138429"/>
                  </a:lnTo>
                  <a:lnTo>
                    <a:pt x="1981754" y="775207"/>
                  </a:lnTo>
                  <a:lnTo>
                    <a:pt x="2123308" y="470661"/>
                  </a:lnTo>
                  <a:lnTo>
                    <a:pt x="2264862" y="193801"/>
                  </a:lnTo>
                  <a:lnTo>
                    <a:pt x="2406416" y="55371"/>
                  </a:lnTo>
                  <a:lnTo>
                    <a:pt x="2547969" y="193801"/>
                  </a:lnTo>
                  <a:lnTo>
                    <a:pt x="2689523" y="166115"/>
                  </a:lnTo>
                  <a:lnTo>
                    <a:pt x="2831077" y="193801"/>
                  </a:lnTo>
                  <a:lnTo>
                    <a:pt x="2972631" y="221487"/>
                  </a:lnTo>
                  <a:lnTo>
                    <a:pt x="3114185" y="276859"/>
                  </a:lnTo>
                  <a:lnTo>
                    <a:pt x="3255739" y="193801"/>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775207"/>
            </a:xfrm>
            <a:custGeom>
              <a:avLst/>
              <a:pathLst>
                <a:path w="3397293" h="775207">
                  <a:moveTo>
                    <a:pt x="0" y="276859"/>
                  </a:moveTo>
                  <a:lnTo>
                    <a:pt x="141553" y="138429"/>
                  </a:lnTo>
                  <a:lnTo>
                    <a:pt x="283107" y="110743"/>
                  </a:lnTo>
                  <a:lnTo>
                    <a:pt x="424661" y="55371"/>
                  </a:lnTo>
                  <a:lnTo>
                    <a:pt x="566215" y="27685"/>
                  </a:lnTo>
                  <a:lnTo>
                    <a:pt x="707769" y="83057"/>
                  </a:lnTo>
                  <a:lnTo>
                    <a:pt x="849323" y="27685"/>
                  </a:lnTo>
                  <a:lnTo>
                    <a:pt x="990877" y="276859"/>
                  </a:lnTo>
                  <a:lnTo>
                    <a:pt x="1132431" y="0"/>
                  </a:lnTo>
                  <a:lnTo>
                    <a:pt x="1273984" y="110743"/>
                  </a:lnTo>
                  <a:lnTo>
                    <a:pt x="1415538" y="83057"/>
                  </a:lnTo>
                  <a:lnTo>
                    <a:pt x="1557092" y="193801"/>
                  </a:lnTo>
                  <a:lnTo>
                    <a:pt x="1698646" y="83057"/>
                  </a:lnTo>
                  <a:lnTo>
                    <a:pt x="1840200" y="138429"/>
                  </a:lnTo>
                  <a:lnTo>
                    <a:pt x="1981754" y="775207"/>
                  </a:lnTo>
                  <a:lnTo>
                    <a:pt x="2123308" y="470661"/>
                  </a:lnTo>
                  <a:lnTo>
                    <a:pt x="2264862" y="193801"/>
                  </a:lnTo>
                  <a:lnTo>
                    <a:pt x="2406416" y="55371"/>
                  </a:lnTo>
                  <a:lnTo>
                    <a:pt x="2547969" y="193801"/>
                  </a:lnTo>
                  <a:lnTo>
                    <a:pt x="2689523" y="166115"/>
                  </a:lnTo>
                  <a:lnTo>
                    <a:pt x="2831077" y="193801"/>
                  </a:lnTo>
                  <a:lnTo>
                    <a:pt x="2972631" y="221487"/>
                  </a:lnTo>
                  <a:lnTo>
                    <a:pt x="3114185" y="276859"/>
                  </a:lnTo>
                  <a:lnTo>
                    <a:pt x="3255739" y="193801"/>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2988" y="481497"/>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Guatemala, 2000-2024</a:t>
              </a:r>
            </a:p>
          </p:txBody>
        </p:sp>
        <p:sp>
          <p:nvSpPr>
            <p:cNvPr id="63" name="pl63"/>
            <p:cNvSpPr/>
            <p:nvPr/>
          </p:nvSpPr>
          <p:spPr>
            <a:xfrm>
              <a:off x="5267799" y="3271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27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53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446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262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7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082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4991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901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782783"/>
              <a:ext cx="3397293" cy="1985288"/>
            </a:xfrm>
            <a:custGeom>
              <a:avLst/>
              <a:pathLst>
                <a:path w="3397293" h="1985288">
                  <a:moveTo>
                    <a:pt x="0" y="709031"/>
                  </a:moveTo>
                  <a:lnTo>
                    <a:pt x="141553" y="354515"/>
                  </a:lnTo>
                  <a:lnTo>
                    <a:pt x="283107" y="283612"/>
                  </a:lnTo>
                  <a:lnTo>
                    <a:pt x="424661" y="141806"/>
                  </a:lnTo>
                  <a:lnTo>
                    <a:pt x="566215" y="70903"/>
                  </a:lnTo>
                  <a:lnTo>
                    <a:pt x="707769" y="212709"/>
                  </a:lnTo>
                  <a:lnTo>
                    <a:pt x="849323" y="70903"/>
                  </a:lnTo>
                  <a:lnTo>
                    <a:pt x="990877" y="709031"/>
                  </a:lnTo>
                  <a:lnTo>
                    <a:pt x="1132431" y="0"/>
                  </a:lnTo>
                  <a:lnTo>
                    <a:pt x="1273984" y="283612"/>
                  </a:lnTo>
                  <a:lnTo>
                    <a:pt x="1415538" y="212709"/>
                  </a:lnTo>
                  <a:lnTo>
                    <a:pt x="1557092" y="496322"/>
                  </a:lnTo>
                  <a:lnTo>
                    <a:pt x="1698646" y="212709"/>
                  </a:lnTo>
                  <a:lnTo>
                    <a:pt x="1840200" y="354515"/>
                  </a:lnTo>
                  <a:lnTo>
                    <a:pt x="1981754" y="1985288"/>
                  </a:lnTo>
                  <a:lnTo>
                    <a:pt x="2123308" y="1205353"/>
                  </a:lnTo>
                  <a:lnTo>
                    <a:pt x="2264862" y="496322"/>
                  </a:lnTo>
                  <a:lnTo>
                    <a:pt x="2406416" y="141806"/>
                  </a:lnTo>
                  <a:lnTo>
                    <a:pt x="2547969" y="496322"/>
                  </a:lnTo>
                  <a:lnTo>
                    <a:pt x="2689523" y="425418"/>
                  </a:lnTo>
                  <a:lnTo>
                    <a:pt x="2831077" y="496322"/>
                  </a:lnTo>
                  <a:lnTo>
                    <a:pt x="2972631" y="567225"/>
                  </a:lnTo>
                  <a:lnTo>
                    <a:pt x="3114185" y="709031"/>
                  </a:lnTo>
                  <a:lnTo>
                    <a:pt x="3255739" y="496322"/>
                  </a:lnTo>
                  <a:lnTo>
                    <a:pt x="3397293" y="42541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208202"/>
              <a:ext cx="3397293" cy="1063547"/>
            </a:xfrm>
            <a:custGeom>
              <a:avLst/>
              <a:pathLst>
                <a:path w="3397293" h="1063547">
                  <a:moveTo>
                    <a:pt x="0" y="1063547"/>
                  </a:moveTo>
                  <a:lnTo>
                    <a:pt x="141553" y="992644"/>
                  </a:lnTo>
                  <a:lnTo>
                    <a:pt x="283107" y="992644"/>
                  </a:lnTo>
                  <a:lnTo>
                    <a:pt x="424661" y="921741"/>
                  </a:lnTo>
                  <a:lnTo>
                    <a:pt x="566215" y="779934"/>
                  </a:lnTo>
                  <a:lnTo>
                    <a:pt x="707769" y="638128"/>
                  </a:lnTo>
                  <a:lnTo>
                    <a:pt x="849323" y="496322"/>
                  </a:lnTo>
                  <a:lnTo>
                    <a:pt x="990877" y="496322"/>
                  </a:lnTo>
                  <a:lnTo>
                    <a:pt x="1132431" y="354515"/>
                  </a:lnTo>
                  <a:lnTo>
                    <a:pt x="1273984" y="212709"/>
                  </a:lnTo>
                  <a:lnTo>
                    <a:pt x="1415538" y="141806"/>
                  </a:lnTo>
                  <a:lnTo>
                    <a:pt x="1557092" y="141806"/>
                  </a:lnTo>
                  <a:lnTo>
                    <a:pt x="1698646" y="141806"/>
                  </a:lnTo>
                  <a:lnTo>
                    <a:pt x="1840200" y="141806"/>
                  </a:lnTo>
                  <a:lnTo>
                    <a:pt x="1981754" y="141806"/>
                  </a:lnTo>
                  <a:lnTo>
                    <a:pt x="2123308" y="141806"/>
                  </a:lnTo>
                  <a:lnTo>
                    <a:pt x="2264862" y="70903"/>
                  </a:lnTo>
                  <a:lnTo>
                    <a:pt x="2406416" y="70903"/>
                  </a:lnTo>
                  <a:lnTo>
                    <a:pt x="2547969" y="0"/>
                  </a:lnTo>
                  <a:lnTo>
                    <a:pt x="2689523" y="0"/>
                  </a:lnTo>
                  <a:lnTo>
                    <a:pt x="2831077" y="212709"/>
                  </a:lnTo>
                  <a:lnTo>
                    <a:pt x="2972631" y="354515"/>
                  </a:lnTo>
                  <a:lnTo>
                    <a:pt x="3114185" y="212709"/>
                  </a:lnTo>
                  <a:lnTo>
                    <a:pt x="3255739" y="212709"/>
                  </a:lnTo>
                  <a:lnTo>
                    <a:pt x="3397293" y="1418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70073"/>
              <a:ext cx="3397293" cy="992644"/>
            </a:xfrm>
            <a:custGeom>
              <a:avLst/>
              <a:pathLst>
                <a:path w="3397293" h="992644">
                  <a:moveTo>
                    <a:pt x="0" y="141806"/>
                  </a:moveTo>
                  <a:lnTo>
                    <a:pt x="141553" y="0"/>
                  </a:lnTo>
                  <a:lnTo>
                    <a:pt x="283107" y="141806"/>
                  </a:lnTo>
                  <a:lnTo>
                    <a:pt x="424661" y="70903"/>
                  </a:lnTo>
                  <a:lnTo>
                    <a:pt x="566215" y="141806"/>
                  </a:lnTo>
                  <a:lnTo>
                    <a:pt x="707769" y="212709"/>
                  </a:lnTo>
                  <a:lnTo>
                    <a:pt x="849323" y="70903"/>
                  </a:lnTo>
                  <a:lnTo>
                    <a:pt x="990877" y="70903"/>
                  </a:lnTo>
                  <a:lnTo>
                    <a:pt x="1132431" y="0"/>
                  </a:lnTo>
                  <a:lnTo>
                    <a:pt x="1273984" y="70903"/>
                  </a:lnTo>
                  <a:lnTo>
                    <a:pt x="1415538" y="141806"/>
                  </a:lnTo>
                  <a:lnTo>
                    <a:pt x="1557092" y="70903"/>
                  </a:lnTo>
                  <a:lnTo>
                    <a:pt x="1698646" y="0"/>
                  </a:lnTo>
                  <a:lnTo>
                    <a:pt x="1840200" y="212709"/>
                  </a:lnTo>
                  <a:lnTo>
                    <a:pt x="1981754" y="141806"/>
                  </a:lnTo>
                  <a:lnTo>
                    <a:pt x="2123308" y="141806"/>
                  </a:lnTo>
                  <a:lnTo>
                    <a:pt x="2264862" y="141806"/>
                  </a:lnTo>
                  <a:lnTo>
                    <a:pt x="2406416" y="638128"/>
                  </a:lnTo>
                  <a:lnTo>
                    <a:pt x="2547969" y="283612"/>
                  </a:lnTo>
                  <a:lnTo>
                    <a:pt x="2689523" y="638128"/>
                  </a:lnTo>
                  <a:lnTo>
                    <a:pt x="2831077" y="779934"/>
                  </a:lnTo>
                  <a:lnTo>
                    <a:pt x="2972631" y="850837"/>
                  </a:lnTo>
                  <a:lnTo>
                    <a:pt x="3114185" y="992644"/>
                  </a:lnTo>
                  <a:lnTo>
                    <a:pt x="3255739" y="850837"/>
                  </a:lnTo>
                  <a:lnTo>
                    <a:pt x="3397293" y="63812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2082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782783"/>
              <a:ext cx="3397293" cy="1985288"/>
            </a:xfrm>
            <a:custGeom>
              <a:avLst/>
              <a:pathLst>
                <a:path w="3397293" h="1985288">
                  <a:moveTo>
                    <a:pt x="0" y="709031"/>
                  </a:moveTo>
                  <a:lnTo>
                    <a:pt x="141553" y="354515"/>
                  </a:lnTo>
                  <a:lnTo>
                    <a:pt x="283107" y="283612"/>
                  </a:lnTo>
                  <a:lnTo>
                    <a:pt x="424661" y="141806"/>
                  </a:lnTo>
                  <a:lnTo>
                    <a:pt x="566215" y="70903"/>
                  </a:lnTo>
                  <a:lnTo>
                    <a:pt x="707769" y="212709"/>
                  </a:lnTo>
                  <a:lnTo>
                    <a:pt x="849323" y="70903"/>
                  </a:lnTo>
                  <a:lnTo>
                    <a:pt x="990877" y="709031"/>
                  </a:lnTo>
                  <a:lnTo>
                    <a:pt x="1132431" y="0"/>
                  </a:lnTo>
                  <a:lnTo>
                    <a:pt x="1273984" y="283612"/>
                  </a:lnTo>
                  <a:lnTo>
                    <a:pt x="1415538" y="212709"/>
                  </a:lnTo>
                  <a:lnTo>
                    <a:pt x="1557092" y="496322"/>
                  </a:lnTo>
                  <a:lnTo>
                    <a:pt x="1698646" y="212709"/>
                  </a:lnTo>
                  <a:lnTo>
                    <a:pt x="1840200" y="354515"/>
                  </a:lnTo>
                  <a:lnTo>
                    <a:pt x="1981754" y="1985288"/>
                  </a:lnTo>
                  <a:lnTo>
                    <a:pt x="2123308" y="1205353"/>
                  </a:lnTo>
                  <a:lnTo>
                    <a:pt x="2264862" y="496322"/>
                  </a:lnTo>
                  <a:lnTo>
                    <a:pt x="2406416" y="141806"/>
                  </a:lnTo>
                  <a:lnTo>
                    <a:pt x="2547969" y="496322"/>
                  </a:lnTo>
                  <a:lnTo>
                    <a:pt x="2689523" y="425418"/>
                  </a:lnTo>
                  <a:lnTo>
                    <a:pt x="2831077" y="496322"/>
                  </a:lnTo>
                  <a:lnTo>
                    <a:pt x="2972631" y="567225"/>
                  </a:lnTo>
                  <a:lnTo>
                    <a:pt x="3114185" y="709031"/>
                  </a:lnTo>
                  <a:lnTo>
                    <a:pt x="3255739" y="496322"/>
                  </a:lnTo>
                  <a:lnTo>
                    <a:pt x="3397293" y="42541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56628"/>
              <a:ext cx="0" cy="1035186"/>
            </a:xfrm>
            <a:custGeom>
              <a:avLst/>
              <a:pathLst>
                <a:path w="0" h="1035186">
                  <a:moveTo>
                    <a:pt x="0" y="10351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56628"/>
              <a:ext cx="0" cy="538864"/>
            </a:xfrm>
            <a:custGeom>
              <a:avLst/>
              <a:pathLst>
                <a:path w="0" h="538864">
                  <a:moveTo>
                    <a:pt x="0" y="5388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56628"/>
              <a:ext cx="0" cy="538864"/>
            </a:xfrm>
            <a:custGeom>
              <a:avLst/>
              <a:pathLst>
                <a:path w="0" h="538864">
                  <a:moveTo>
                    <a:pt x="0" y="53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56628"/>
              <a:ext cx="0" cy="1531508"/>
            </a:xfrm>
            <a:custGeom>
              <a:avLst/>
              <a:pathLst>
                <a:path w="0" h="1531508">
                  <a:moveTo>
                    <a:pt x="0" y="1531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56628"/>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56628"/>
              <a:ext cx="0" cy="822476"/>
            </a:xfrm>
            <a:custGeom>
              <a:avLst/>
              <a:pathLst>
                <a:path w="0" h="822476">
                  <a:moveTo>
                    <a:pt x="0" y="8224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56628"/>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782783"/>
              <a:ext cx="3397293" cy="1985288"/>
            </a:xfrm>
            <a:custGeom>
              <a:avLst/>
              <a:pathLst>
                <a:path w="3397293" h="1985288">
                  <a:moveTo>
                    <a:pt x="0" y="709031"/>
                  </a:moveTo>
                  <a:lnTo>
                    <a:pt x="141553" y="354515"/>
                  </a:lnTo>
                  <a:lnTo>
                    <a:pt x="283107" y="283612"/>
                  </a:lnTo>
                  <a:lnTo>
                    <a:pt x="424661" y="141806"/>
                  </a:lnTo>
                  <a:lnTo>
                    <a:pt x="566215" y="70903"/>
                  </a:lnTo>
                  <a:lnTo>
                    <a:pt x="707769" y="212709"/>
                  </a:lnTo>
                  <a:lnTo>
                    <a:pt x="849323" y="70903"/>
                  </a:lnTo>
                  <a:lnTo>
                    <a:pt x="990877" y="709031"/>
                  </a:lnTo>
                  <a:lnTo>
                    <a:pt x="1132431" y="0"/>
                  </a:lnTo>
                  <a:lnTo>
                    <a:pt x="1273984" y="283612"/>
                  </a:lnTo>
                  <a:lnTo>
                    <a:pt x="1415538" y="212709"/>
                  </a:lnTo>
                  <a:lnTo>
                    <a:pt x="1557092" y="496322"/>
                  </a:lnTo>
                  <a:lnTo>
                    <a:pt x="1698646" y="212709"/>
                  </a:lnTo>
                  <a:lnTo>
                    <a:pt x="1840200" y="354515"/>
                  </a:lnTo>
                  <a:lnTo>
                    <a:pt x="1981754" y="1985288"/>
                  </a:lnTo>
                  <a:lnTo>
                    <a:pt x="2123308" y="1205353"/>
                  </a:lnTo>
                  <a:lnTo>
                    <a:pt x="2264862" y="496322"/>
                  </a:lnTo>
                  <a:lnTo>
                    <a:pt x="2406416" y="141806"/>
                  </a:lnTo>
                  <a:lnTo>
                    <a:pt x="2547969" y="496322"/>
                  </a:lnTo>
                  <a:lnTo>
                    <a:pt x="2689523" y="425418"/>
                  </a:lnTo>
                  <a:lnTo>
                    <a:pt x="2831077" y="496322"/>
                  </a:lnTo>
                  <a:lnTo>
                    <a:pt x="2972631" y="567225"/>
                  </a:lnTo>
                  <a:lnTo>
                    <a:pt x="3114185" y="709031"/>
                  </a:lnTo>
                  <a:lnTo>
                    <a:pt x="3255739" y="496322"/>
                  </a:lnTo>
                  <a:lnTo>
                    <a:pt x="3397293" y="425418"/>
                  </a:lnTo>
                </a:path>
              </a:pathLst>
            </a:custGeom>
            <a:ln w="27101" cap="flat">
              <a:solidFill>
                <a:srgbClr val="0058AB">
                  <a:alpha val="100000"/>
                </a:srgbClr>
              </a:solidFill>
              <a:prstDash val="solid"/>
              <a:round/>
            </a:ln>
          </p:spPr>
          <p:txBody>
            <a:bodyPr/>
            <a:lstStyle/>
            <a:p/>
          </p:txBody>
        </p:sp>
        <p:sp>
          <p:nvSpPr>
            <p:cNvPr id="92" name="tx92"/>
            <p:cNvSpPr/>
            <p:nvPr/>
          </p:nvSpPr>
          <p:spPr>
            <a:xfrm>
              <a:off x="5389469" y="138946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115288" y="13877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823058" y="13877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82632" y="138915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097042" y="13878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891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3878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3108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1677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5741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8651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1560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447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80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4" name="pl114"/>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8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6717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963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87" y="4727873"/>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9" name="tx119"/>
            <p:cNvSpPr/>
            <p:nvPr/>
          </p:nvSpPr>
          <p:spPr>
            <a:xfrm>
              <a:off x="723427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96732"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2" name="pl122"/>
            <p:cNvSpPr/>
            <p:nvPr/>
          </p:nvSpPr>
          <p:spPr>
            <a:xfrm>
              <a:off x="22135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00636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7991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9193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0996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0275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6955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48832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6952788" cy="145351"/>
            </a:xfrm>
            <a:prstGeom prst="rect">
              <a:avLst/>
            </a:prstGeom>
            <a:solidFill>
              <a:srgbClr val="E2231A">
                <a:alpha val="80000"/>
              </a:srgbClr>
            </a:solidFill>
          </p:spPr>
          <p:txBody>
            <a:bodyPr/>
            <a:lstStyle/>
            <a:p/>
          </p:txBody>
        </p:sp>
        <p:sp>
          <p:nvSpPr>
            <p:cNvPr id="135" name="rc135"/>
            <p:cNvSpPr/>
            <p:nvPr/>
          </p:nvSpPr>
          <p:spPr>
            <a:xfrm>
              <a:off x="1317178" y="5528559"/>
              <a:ext cx="7321564" cy="145351"/>
            </a:xfrm>
            <a:prstGeom prst="rect">
              <a:avLst/>
            </a:prstGeom>
            <a:solidFill>
              <a:srgbClr val="E2231A">
                <a:alpha val="80000"/>
              </a:srgbClr>
            </a:solidFill>
          </p:spPr>
          <p:txBody>
            <a:bodyPr/>
            <a:lstStyle/>
            <a:p/>
          </p:txBody>
        </p:sp>
        <p:sp>
          <p:nvSpPr>
            <p:cNvPr id="136" name="rc136"/>
            <p:cNvSpPr/>
            <p:nvPr/>
          </p:nvSpPr>
          <p:spPr>
            <a:xfrm>
              <a:off x="1317178" y="5346869"/>
              <a:ext cx="6700184" cy="145351"/>
            </a:xfrm>
            <a:prstGeom prst="rect">
              <a:avLst/>
            </a:prstGeom>
            <a:solidFill>
              <a:srgbClr val="E2231A">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8268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47546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626825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806104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Guatemala (90%) era 6 puntos porcentuales superior a la media mundial (84%) y 4 puntos porcentuales superior a la media de todos los países de LACR (86%).
La cobertura nacional de MCV1 fue la misma que en 2019 (90%).
Esto equivale a 37.000 niños sin vacunar en 2024 en comparación con 39.000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Guatemala ocupará el puesto 17 de 32 países con la cobertura más baja de MCV1 (basado en rangos empatados).
Guatemala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3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3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4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3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3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4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9215"/>
              <a:ext cx="249522" cy="943481"/>
            </a:xfrm>
            <a:prstGeom prst="rect">
              <a:avLst/>
            </a:prstGeom>
            <a:solidFill>
              <a:srgbClr val="80BD41">
                <a:alpha val="100000"/>
              </a:srgbClr>
            </a:solidFill>
          </p:spPr>
          <p:txBody>
            <a:bodyPr/>
            <a:lstStyle/>
            <a:p/>
          </p:txBody>
        </p:sp>
        <p:sp>
          <p:nvSpPr>
            <p:cNvPr id="24" name="rc24"/>
            <p:cNvSpPr/>
            <p:nvPr/>
          </p:nvSpPr>
          <p:spPr>
            <a:xfrm>
              <a:off x="1296273" y="3005616"/>
              <a:ext cx="249522" cy="153599"/>
            </a:xfrm>
            <a:prstGeom prst="rect">
              <a:avLst/>
            </a:prstGeom>
            <a:solidFill>
              <a:srgbClr val="E2231A">
                <a:alpha val="100000"/>
              </a:srgbClr>
            </a:solidFill>
          </p:spPr>
          <p:txBody>
            <a:bodyPr/>
            <a:lstStyle/>
            <a:p/>
          </p:txBody>
        </p:sp>
        <p:sp>
          <p:nvSpPr>
            <p:cNvPr id="25" name="rc25"/>
            <p:cNvSpPr/>
            <p:nvPr/>
          </p:nvSpPr>
          <p:spPr>
            <a:xfrm>
              <a:off x="1573521" y="3096281"/>
              <a:ext cx="249522" cy="1006415"/>
            </a:xfrm>
            <a:prstGeom prst="rect">
              <a:avLst/>
            </a:prstGeom>
            <a:solidFill>
              <a:srgbClr val="80BD41">
                <a:alpha val="100000"/>
              </a:srgbClr>
            </a:solidFill>
          </p:spPr>
          <p:txBody>
            <a:bodyPr/>
            <a:lstStyle/>
            <a:p/>
          </p:txBody>
        </p:sp>
        <p:sp>
          <p:nvSpPr>
            <p:cNvPr id="26" name="rc26"/>
            <p:cNvSpPr/>
            <p:nvPr/>
          </p:nvSpPr>
          <p:spPr>
            <a:xfrm>
              <a:off x="1573521" y="2996745"/>
              <a:ext cx="249522" cy="99536"/>
            </a:xfrm>
            <a:prstGeom prst="rect">
              <a:avLst/>
            </a:prstGeom>
            <a:solidFill>
              <a:srgbClr val="E2231A">
                <a:alpha val="100000"/>
              </a:srgbClr>
            </a:solidFill>
          </p:spPr>
          <p:txBody>
            <a:bodyPr/>
            <a:lstStyle/>
            <a:p/>
          </p:txBody>
        </p:sp>
        <p:sp>
          <p:nvSpPr>
            <p:cNvPr id="27" name="rc27"/>
            <p:cNvSpPr/>
            <p:nvPr/>
          </p:nvSpPr>
          <p:spPr>
            <a:xfrm>
              <a:off x="1850769" y="3087634"/>
              <a:ext cx="249522" cy="1015062"/>
            </a:xfrm>
            <a:prstGeom prst="rect">
              <a:avLst/>
            </a:prstGeom>
            <a:solidFill>
              <a:srgbClr val="80BD41">
                <a:alpha val="100000"/>
              </a:srgbClr>
            </a:solidFill>
          </p:spPr>
          <p:txBody>
            <a:bodyPr/>
            <a:lstStyle/>
            <a:p/>
          </p:txBody>
        </p:sp>
        <p:sp>
          <p:nvSpPr>
            <p:cNvPr id="28" name="rc28"/>
            <p:cNvSpPr/>
            <p:nvPr/>
          </p:nvSpPr>
          <p:spPr>
            <a:xfrm>
              <a:off x="1850769" y="2999375"/>
              <a:ext cx="249522" cy="88258"/>
            </a:xfrm>
            <a:prstGeom prst="rect">
              <a:avLst/>
            </a:prstGeom>
            <a:solidFill>
              <a:srgbClr val="E2231A">
                <a:alpha val="100000"/>
              </a:srgbClr>
            </a:solidFill>
          </p:spPr>
          <p:txBody>
            <a:bodyPr/>
            <a:lstStyle/>
            <a:p/>
          </p:txBody>
        </p:sp>
        <p:sp>
          <p:nvSpPr>
            <p:cNvPr id="29" name="rc29"/>
            <p:cNvSpPr/>
            <p:nvPr/>
          </p:nvSpPr>
          <p:spPr>
            <a:xfrm>
              <a:off x="2128016" y="3066283"/>
              <a:ext cx="249522" cy="1036413"/>
            </a:xfrm>
            <a:prstGeom prst="rect">
              <a:avLst/>
            </a:prstGeom>
            <a:solidFill>
              <a:srgbClr val="80BD41">
                <a:alpha val="100000"/>
              </a:srgbClr>
            </a:solidFill>
          </p:spPr>
          <p:txBody>
            <a:bodyPr/>
            <a:lstStyle/>
            <a:p/>
          </p:txBody>
        </p:sp>
        <p:sp>
          <p:nvSpPr>
            <p:cNvPr id="30" name="rc30"/>
            <p:cNvSpPr/>
            <p:nvPr/>
          </p:nvSpPr>
          <p:spPr>
            <a:xfrm>
              <a:off x="2128016" y="3000131"/>
              <a:ext cx="249522" cy="66152"/>
            </a:xfrm>
            <a:prstGeom prst="rect">
              <a:avLst/>
            </a:prstGeom>
            <a:solidFill>
              <a:srgbClr val="E2231A">
                <a:alpha val="100000"/>
              </a:srgbClr>
            </a:solidFill>
          </p:spPr>
          <p:txBody>
            <a:bodyPr/>
            <a:lstStyle/>
            <a:p/>
          </p:txBody>
        </p:sp>
        <p:sp>
          <p:nvSpPr>
            <p:cNvPr id="31" name="rc31"/>
            <p:cNvSpPr/>
            <p:nvPr/>
          </p:nvSpPr>
          <p:spPr>
            <a:xfrm>
              <a:off x="2405264" y="3055174"/>
              <a:ext cx="249522" cy="1047522"/>
            </a:xfrm>
            <a:prstGeom prst="rect">
              <a:avLst/>
            </a:prstGeom>
            <a:solidFill>
              <a:srgbClr val="80BD41">
                <a:alpha val="100000"/>
              </a:srgbClr>
            </a:solidFill>
          </p:spPr>
          <p:txBody>
            <a:bodyPr/>
            <a:lstStyle/>
            <a:p/>
          </p:txBody>
        </p:sp>
        <p:sp>
          <p:nvSpPr>
            <p:cNvPr id="32" name="rc32"/>
            <p:cNvSpPr/>
            <p:nvPr/>
          </p:nvSpPr>
          <p:spPr>
            <a:xfrm>
              <a:off x="2405264" y="3000047"/>
              <a:ext cx="249522" cy="55126"/>
            </a:xfrm>
            <a:prstGeom prst="rect">
              <a:avLst/>
            </a:prstGeom>
            <a:solidFill>
              <a:srgbClr val="E2231A">
                <a:alpha val="100000"/>
              </a:srgbClr>
            </a:solidFill>
          </p:spPr>
          <p:txBody>
            <a:bodyPr/>
            <a:lstStyle/>
            <a:p/>
          </p:txBody>
        </p:sp>
        <p:sp>
          <p:nvSpPr>
            <p:cNvPr id="33" name="rc33"/>
            <p:cNvSpPr/>
            <p:nvPr/>
          </p:nvSpPr>
          <p:spPr>
            <a:xfrm>
              <a:off x="2682512" y="3085480"/>
              <a:ext cx="249522" cy="1017217"/>
            </a:xfrm>
            <a:prstGeom prst="rect">
              <a:avLst/>
            </a:prstGeom>
            <a:solidFill>
              <a:srgbClr val="80BD41">
                <a:alpha val="100000"/>
              </a:srgbClr>
            </a:solidFill>
          </p:spPr>
          <p:txBody>
            <a:bodyPr/>
            <a:lstStyle/>
            <a:p/>
          </p:txBody>
        </p:sp>
        <p:sp>
          <p:nvSpPr>
            <p:cNvPr id="34" name="rc34"/>
            <p:cNvSpPr/>
            <p:nvPr/>
          </p:nvSpPr>
          <p:spPr>
            <a:xfrm>
              <a:off x="2682512" y="3008918"/>
              <a:ext cx="249522" cy="76562"/>
            </a:xfrm>
            <a:prstGeom prst="rect">
              <a:avLst/>
            </a:prstGeom>
            <a:solidFill>
              <a:srgbClr val="E2231A">
                <a:alpha val="100000"/>
              </a:srgbClr>
            </a:solidFill>
          </p:spPr>
          <p:txBody>
            <a:bodyPr/>
            <a:lstStyle/>
            <a:p/>
          </p:txBody>
        </p:sp>
        <p:sp>
          <p:nvSpPr>
            <p:cNvPr id="35" name="rc35"/>
            <p:cNvSpPr/>
            <p:nvPr/>
          </p:nvSpPr>
          <p:spPr>
            <a:xfrm>
              <a:off x="2959759" y="3065947"/>
              <a:ext cx="249522" cy="1036749"/>
            </a:xfrm>
            <a:prstGeom prst="rect">
              <a:avLst/>
            </a:prstGeom>
            <a:solidFill>
              <a:srgbClr val="80BD41">
                <a:alpha val="100000"/>
              </a:srgbClr>
            </a:solidFill>
          </p:spPr>
          <p:txBody>
            <a:bodyPr/>
            <a:lstStyle/>
            <a:p/>
          </p:txBody>
        </p:sp>
        <p:sp>
          <p:nvSpPr>
            <p:cNvPr id="36" name="rc36"/>
            <p:cNvSpPr/>
            <p:nvPr/>
          </p:nvSpPr>
          <p:spPr>
            <a:xfrm>
              <a:off x="2959759" y="3011380"/>
              <a:ext cx="249522" cy="54567"/>
            </a:xfrm>
            <a:prstGeom prst="rect">
              <a:avLst/>
            </a:prstGeom>
            <a:solidFill>
              <a:srgbClr val="E2231A">
                <a:alpha val="100000"/>
              </a:srgbClr>
            </a:solidFill>
          </p:spPr>
          <p:txBody>
            <a:bodyPr/>
            <a:lstStyle/>
            <a:p/>
          </p:txBody>
        </p:sp>
        <p:sp>
          <p:nvSpPr>
            <p:cNvPr id="37" name="rc37"/>
            <p:cNvSpPr/>
            <p:nvPr/>
          </p:nvSpPr>
          <p:spPr>
            <a:xfrm>
              <a:off x="3237007" y="3162545"/>
              <a:ext cx="249522" cy="940151"/>
            </a:xfrm>
            <a:prstGeom prst="rect">
              <a:avLst/>
            </a:prstGeom>
            <a:solidFill>
              <a:srgbClr val="80BD41">
                <a:alpha val="100000"/>
              </a:srgbClr>
            </a:solidFill>
          </p:spPr>
          <p:txBody>
            <a:bodyPr/>
            <a:lstStyle/>
            <a:p/>
          </p:txBody>
        </p:sp>
        <p:sp>
          <p:nvSpPr>
            <p:cNvPr id="38" name="rc38"/>
            <p:cNvSpPr/>
            <p:nvPr/>
          </p:nvSpPr>
          <p:spPr>
            <a:xfrm>
              <a:off x="3237007" y="3009505"/>
              <a:ext cx="249522" cy="153040"/>
            </a:xfrm>
            <a:prstGeom prst="rect">
              <a:avLst/>
            </a:prstGeom>
            <a:solidFill>
              <a:srgbClr val="E2231A">
                <a:alpha val="100000"/>
              </a:srgbClr>
            </a:solidFill>
          </p:spPr>
          <p:txBody>
            <a:bodyPr/>
            <a:lstStyle/>
            <a:p/>
          </p:txBody>
        </p:sp>
        <p:sp>
          <p:nvSpPr>
            <p:cNvPr id="39" name="rc39"/>
            <p:cNvSpPr/>
            <p:nvPr/>
          </p:nvSpPr>
          <p:spPr>
            <a:xfrm>
              <a:off x="3514255" y="3057553"/>
              <a:ext cx="249522" cy="1045144"/>
            </a:xfrm>
            <a:prstGeom prst="rect">
              <a:avLst/>
            </a:prstGeom>
            <a:solidFill>
              <a:srgbClr val="80BD41">
                <a:alpha val="100000"/>
              </a:srgbClr>
            </a:solidFill>
          </p:spPr>
          <p:txBody>
            <a:bodyPr/>
            <a:lstStyle/>
            <a:p/>
          </p:txBody>
        </p:sp>
        <p:sp>
          <p:nvSpPr>
            <p:cNvPr id="40" name="rc40"/>
            <p:cNvSpPr/>
            <p:nvPr/>
          </p:nvSpPr>
          <p:spPr>
            <a:xfrm>
              <a:off x="3514255" y="3014011"/>
              <a:ext cx="249522" cy="43541"/>
            </a:xfrm>
            <a:prstGeom prst="rect">
              <a:avLst/>
            </a:prstGeom>
            <a:solidFill>
              <a:srgbClr val="E2231A">
                <a:alpha val="100000"/>
              </a:srgbClr>
            </a:solidFill>
          </p:spPr>
          <p:txBody>
            <a:bodyPr/>
            <a:lstStyle/>
            <a:p/>
          </p:txBody>
        </p:sp>
        <p:sp>
          <p:nvSpPr>
            <p:cNvPr id="41" name="rc41"/>
            <p:cNvSpPr/>
            <p:nvPr/>
          </p:nvSpPr>
          <p:spPr>
            <a:xfrm>
              <a:off x="3791502" y="3097065"/>
              <a:ext cx="249522" cy="1005632"/>
            </a:xfrm>
            <a:prstGeom prst="rect">
              <a:avLst/>
            </a:prstGeom>
            <a:solidFill>
              <a:srgbClr val="80BD41">
                <a:alpha val="100000"/>
              </a:srgbClr>
            </a:solidFill>
          </p:spPr>
          <p:txBody>
            <a:bodyPr/>
            <a:lstStyle/>
            <a:p/>
          </p:txBody>
        </p:sp>
        <p:sp>
          <p:nvSpPr>
            <p:cNvPr id="42" name="rc42"/>
            <p:cNvSpPr/>
            <p:nvPr/>
          </p:nvSpPr>
          <p:spPr>
            <a:xfrm>
              <a:off x="3791502" y="3009617"/>
              <a:ext cx="249522" cy="87447"/>
            </a:xfrm>
            <a:prstGeom prst="rect">
              <a:avLst/>
            </a:prstGeom>
            <a:solidFill>
              <a:srgbClr val="E2231A">
                <a:alpha val="100000"/>
              </a:srgbClr>
            </a:solidFill>
          </p:spPr>
          <p:txBody>
            <a:bodyPr/>
            <a:lstStyle/>
            <a:p/>
          </p:txBody>
        </p:sp>
        <p:sp>
          <p:nvSpPr>
            <p:cNvPr id="43" name="rc43"/>
            <p:cNvSpPr/>
            <p:nvPr/>
          </p:nvSpPr>
          <p:spPr>
            <a:xfrm>
              <a:off x="4068750" y="3078820"/>
              <a:ext cx="249522" cy="1023877"/>
            </a:xfrm>
            <a:prstGeom prst="rect">
              <a:avLst/>
            </a:prstGeom>
            <a:solidFill>
              <a:srgbClr val="80BD41">
                <a:alpha val="100000"/>
              </a:srgbClr>
            </a:solidFill>
          </p:spPr>
          <p:txBody>
            <a:bodyPr/>
            <a:lstStyle/>
            <a:p/>
          </p:txBody>
        </p:sp>
        <p:sp>
          <p:nvSpPr>
            <p:cNvPr id="44" name="rc44"/>
            <p:cNvSpPr/>
            <p:nvPr/>
          </p:nvSpPr>
          <p:spPr>
            <a:xfrm>
              <a:off x="4068750" y="3001754"/>
              <a:ext cx="249522" cy="77065"/>
            </a:xfrm>
            <a:prstGeom prst="rect">
              <a:avLst/>
            </a:prstGeom>
            <a:solidFill>
              <a:srgbClr val="E2231A">
                <a:alpha val="100000"/>
              </a:srgbClr>
            </a:solidFill>
          </p:spPr>
          <p:txBody>
            <a:bodyPr/>
            <a:lstStyle/>
            <a:p/>
          </p:txBody>
        </p:sp>
        <p:sp>
          <p:nvSpPr>
            <p:cNvPr id="45" name="rc45"/>
            <p:cNvSpPr/>
            <p:nvPr/>
          </p:nvSpPr>
          <p:spPr>
            <a:xfrm>
              <a:off x="4345998" y="3113211"/>
              <a:ext cx="249522" cy="989485"/>
            </a:xfrm>
            <a:prstGeom prst="rect">
              <a:avLst/>
            </a:prstGeom>
            <a:solidFill>
              <a:srgbClr val="80BD41">
                <a:alpha val="100000"/>
              </a:srgbClr>
            </a:solidFill>
          </p:spPr>
          <p:txBody>
            <a:bodyPr/>
            <a:lstStyle/>
            <a:p/>
          </p:txBody>
        </p:sp>
        <p:sp>
          <p:nvSpPr>
            <p:cNvPr id="46" name="rc46"/>
            <p:cNvSpPr/>
            <p:nvPr/>
          </p:nvSpPr>
          <p:spPr>
            <a:xfrm>
              <a:off x="4345998" y="2990925"/>
              <a:ext cx="249522" cy="122286"/>
            </a:xfrm>
            <a:prstGeom prst="rect">
              <a:avLst/>
            </a:prstGeom>
            <a:solidFill>
              <a:srgbClr val="E2231A">
                <a:alpha val="100000"/>
              </a:srgbClr>
            </a:solidFill>
          </p:spPr>
          <p:txBody>
            <a:bodyPr/>
            <a:lstStyle/>
            <a:p/>
          </p:txBody>
        </p:sp>
        <p:sp>
          <p:nvSpPr>
            <p:cNvPr id="47" name="rc47"/>
            <p:cNvSpPr/>
            <p:nvPr/>
          </p:nvSpPr>
          <p:spPr>
            <a:xfrm>
              <a:off x="4623245" y="3057944"/>
              <a:ext cx="249522" cy="1044752"/>
            </a:xfrm>
            <a:prstGeom prst="rect">
              <a:avLst/>
            </a:prstGeom>
            <a:solidFill>
              <a:srgbClr val="80BD41">
                <a:alpha val="100000"/>
              </a:srgbClr>
            </a:solidFill>
          </p:spPr>
          <p:txBody>
            <a:bodyPr/>
            <a:lstStyle/>
            <a:p/>
          </p:txBody>
        </p:sp>
        <p:sp>
          <p:nvSpPr>
            <p:cNvPr id="48" name="rc48"/>
            <p:cNvSpPr/>
            <p:nvPr/>
          </p:nvSpPr>
          <p:spPr>
            <a:xfrm>
              <a:off x="4623245" y="2979312"/>
              <a:ext cx="249522" cy="78632"/>
            </a:xfrm>
            <a:prstGeom prst="rect">
              <a:avLst/>
            </a:prstGeom>
            <a:solidFill>
              <a:srgbClr val="E2231A">
                <a:alpha val="100000"/>
              </a:srgbClr>
            </a:solidFill>
          </p:spPr>
          <p:txBody>
            <a:bodyPr/>
            <a:lstStyle/>
            <a:p/>
          </p:txBody>
        </p:sp>
        <p:sp>
          <p:nvSpPr>
            <p:cNvPr id="49" name="rc49"/>
            <p:cNvSpPr/>
            <p:nvPr/>
          </p:nvSpPr>
          <p:spPr>
            <a:xfrm>
              <a:off x="4900493" y="3079100"/>
              <a:ext cx="249522" cy="1023597"/>
            </a:xfrm>
            <a:prstGeom prst="rect">
              <a:avLst/>
            </a:prstGeom>
            <a:solidFill>
              <a:srgbClr val="80BD41">
                <a:alpha val="100000"/>
              </a:srgbClr>
            </a:solidFill>
          </p:spPr>
          <p:txBody>
            <a:bodyPr/>
            <a:lstStyle/>
            <a:p/>
          </p:txBody>
        </p:sp>
        <p:sp>
          <p:nvSpPr>
            <p:cNvPr id="50" name="rc50"/>
            <p:cNvSpPr/>
            <p:nvPr/>
          </p:nvSpPr>
          <p:spPr>
            <a:xfrm>
              <a:off x="4900493" y="2977856"/>
              <a:ext cx="249522" cy="101243"/>
            </a:xfrm>
            <a:prstGeom prst="rect">
              <a:avLst/>
            </a:prstGeom>
            <a:solidFill>
              <a:srgbClr val="E2231A">
                <a:alpha val="100000"/>
              </a:srgbClr>
            </a:solidFill>
          </p:spPr>
          <p:txBody>
            <a:bodyPr/>
            <a:lstStyle/>
            <a:p/>
          </p:txBody>
        </p:sp>
        <p:sp>
          <p:nvSpPr>
            <p:cNvPr id="51" name="rc51"/>
            <p:cNvSpPr/>
            <p:nvPr/>
          </p:nvSpPr>
          <p:spPr>
            <a:xfrm>
              <a:off x="5177741" y="3329857"/>
              <a:ext cx="249522" cy="772839"/>
            </a:xfrm>
            <a:prstGeom prst="rect">
              <a:avLst/>
            </a:prstGeom>
            <a:solidFill>
              <a:srgbClr val="80BD41">
                <a:alpha val="100000"/>
              </a:srgbClr>
            </a:solidFill>
          </p:spPr>
          <p:txBody>
            <a:bodyPr/>
            <a:lstStyle/>
            <a:p/>
          </p:txBody>
        </p:sp>
        <p:sp>
          <p:nvSpPr>
            <p:cNvPr id="52" name="rc52"/>
            <p:cNvSpPr/>
            <p:nvPr/>
          </p:nvSpPr>
          <p:spPr>
            <a:xfrm>
              <a:off x="5177741" y="2966159"/>
              <a:ext cx="249522" cy="363697"/>
            </a:xfrm>
            <a:prstGeom prst="rect">
              <a:avLst/>
            </a:prstGeom>
            <a:solidFill>
              <a:srgbClr val="E2231A">
                <a:alpha val="100000"/>
              </a:srgbClr>
            </a:solidFill>
          </p:spPr>
          <p:txBody>
            <a:bodyPr/>
            <a:lstStyle/>
            <a:p/>
          </p:txBody>
        </p:sp>
        <p:sp>
          <p:nvSpPr>
            <p:cNvPr id="53" name="rc53"/>
            <p:cNvSpPr/>
            <p:nvPr/>
          </p:nvSpPr>
          <p:spPr>
            <a:xfrm>
              <a:off x="5454988" y="3196069"/>
              <a:ext cx="249522" cy="906627"/>
            </a:xfrm>
            <a:prstGeom prst="rect">
              <a:avLst/>
            </a:prstGeom>
            <a:solidFill>
              <a:srgbClr val="80BD41">
                <a:alpha val="100000"/>
              </a:srgbClr>
            </a:solidFill>
          </p:spPr>
          <p:txBody>
            <a:bodyPr/>
            <a:lstStyle/>
            <a:p/>
          </p:txBody>
        </p:sp>
        <p:sp>
          <p:nvSpPr>
            <p:cNvPr id="54" name="rc54"/>
            <p:cNvSpPr/>
            <p:nvPr/>
          </p:nvSpPr>
          <p:spPr>
            <a:xfrm>
              <a:off x="5454988" y="2955078"/>
              <a:ext cx="249522" cy="240991"/>
            </a:xfrm>
            <a:prstGeom prst="rect">
              <a:avLst/>
            </a:prstGeom>
            <a:solidFill>
              <a:srgbClr val="E2231A">
                <a:alpha val="100000"/>
              </a:srgbClr>
            </a:solidFill>
          </p:spPr>
          <p:txBody>
            <a:bodyPr/>
            <a:lstStyle/>
            <a:p/>
          </p:txBody>
        </p:sp>
        <p:sp>
          <p:nvSpPr>
            <p:cNvPr id="55" name="rc55"/>
            <p:cNvSpPr/>
            <p:nvPr/>
          </p:nvSpPr>
          <p:spPr>
            <a:xfrm>
              <a:off x="5732236" y="3072048"/>
              <a:ext cx="249522" cy="1030648"/>
            </a:xfrm>
            <a:prstGeom prst="rect">
              <a:avLst/>
            </a:prstGeom>
            <a:solidFill>
              <a:srgbClr val="80BD41">
                <a:alpha val="100000"/>
              </a:srgbClr>
            </a:solidFill>
          </p:spPr>
          <p:txBody>
            <a:bodyPr/>
            <a:lstStyle/>
            <a:p/>
          </p:txBody>
        </p:sp>
        <p:sp>
          <p:nvSpPr>
            <p:cNvPr id="56" name="rc56"/>
            <p:cNvSpPr/>
            <p:nvPr/>
          </p:nvSpPr>
          <p:spPr>
            <a:xfrm>
              <a:off x="5732236" y="2944668"/>
              <a:ext cx="249522" cy="127379"/>
            </a:xfrm>
            <a:prstGeom prst="rect">
              <a:avLst/>
            </a:prstGeom>
            <a:solidFill>
              <a:srgbClr val="E2231A">
                <a:alpha val="100000"/>
              </a:srgbClr>
            </a:solidFill>
          </p:spPr>
          <p:txBody>
            <a:bodyPr/>
            <a:lstStyle/>
            <a:p/>
          </p:txBody>
        </p:sp>
        <p:sp>
          <p:nvSpPr>
            <p:cNvPr id="57" name="rc57"/>
            <p:cNvSpPr/>
            <p:nvPr/>
          </p:nvSpPr>
          <p:spPr>
            <a:xfrm>
              <a:off x="6009484" y="3026911"/>
              <a:ext cx="249522" cy="1075785"/>
            </a:xfrm>
            <a:prstGeom prst="rect">
              <a:avLst/>
            </a:prstGeom>
            <a:solidFill>
              <a:srgbClr val="80BD41">
                <a:alpha val="100000"/>
              </a:srgbClr>
            </a:solidFill>
          </p:spPr>
          <p:txBody>
            <a:bodyPr/>
            <a:lstStyle/>
            <a:p/>
          </p:txBody>
        </p:sp>
        <p:sp>
          <p:nvSpPr>
            <p:cNvPr id="58" name="rc58"/>
            <p:cNvSpPr/>
            <p:nvPr/>
          </p:nvSpPr>
          <p:spPr>
            <a:xfrm>
              <a:off x="6009484" y="2958240"/>
              <a:ext cx="249522" cy="68670"/>
            </a:xfrm>
            <a:prstGeom prst="rect">
              <a:avLst/>
            </a:prstGeom>
            <a:solidFill>
              <a:srgbClr val="E2231A">
                <a:alpha val="100000"/>
              </a:srgbClr>
            </a:solidFill>
          </p:spPr>
          <p:txBody>
            <a:bodyPr/>
            <a:lstStyle/>
            <a:p/>
          </p:txBody>
        </p:sp>
        <p:sp>
          <p:nvSpPr>
            <p:cNvPr id="59" name="rc59"/>
            <p:cNvSpPr/>
            <p:nvPr/>
          </p:nvSpPr>
          <p:spPr>
            <a:xfrm>
              <a:off x="6286731" y="3101626"/>
              <a:ext cx="249522" cy="1001070"/>
            </a:xfrm>
            <a:prstGeom prst="rect">
              <a:avLst/>
            </a:prstGeom>
            <a:solidFill>
              <a:srgbClr val="80BD41">
                <a:alpha val="100000"/>
              </a:srgbClr>
            </a:solidFill>
          </p:spPr>
          <p:txBody>
            <a:bodyPr/>
            <a:lstStyle/>
            <a:p/>
          </p:txBody>
        </p:sp>
        <p:sp>
          <p:nvSpPr>
            <p:cNvPr id="60" name="rc60"/>
            <p:cNvSpPr/>
            <p:nvPr/>
          </p:nvSpPr>
          <p:spPr>
            <a:xfrm>
              <a:off x="6286731" y="2977884"/>
              <a:ext cx="249522" cy="123741"/>
            </a:xfrm>
            <a:prstGeom prst="rect">
              <a:avLst/>
            </a:prstGeom>
            <a:solidFill>
              <a:srgbClr val="E2231A">
                <a:alpha val="100000"/>
              </a:srgbClr>
            </a:solidFill>
          </p:spPr>
          <p:txBody>
            <a:bodyPr/>
            <a:lstStyle/>
            <a:p/>
          </p:txBody>
        </p:sp>
        <p:sp>
          <p:nvSpPr>
            <p:cNvPr id="61" name="rc61"/>
            <p:cNvSpPr/>
            <p:nvPr/>
          </p:nvSpPr>
          <p:spPr>
            <a:xfrm>
              <a:off x="6563979" y="3125971"/>
              <a:ext cx="249522" cy="976725"/>
            </a:xfrm>
            <a:prstGeom prst="rect">
              <a:avLst/>
            </a:prstGeom>
            <a:solidFill>
              <a:srgbClr val="80BD41">
                <a:alpha val="100000"/>
              </a:srgbClr>
            </a:solidFill>
          </p:spPr>
          <p:txBody>
            <a:bodyPr/>
            <a:lstStyle/>
            <a:p/>
          </p:txBody>
        </p:sp>
        <p:sp>
          <p:nvSpPr>
            <p:cNvPr id="62" name="rc62"/>
            <p:cNvSpPr/>
            <p:nvPr/>
          </p:nvSpPr>
          <p:spPr>
            <a:xfrm>
              <a:off x="6563979" y="3017453"/>
              <a:ext cx="249522" cy="108518"/>
            </a:xfrm>
            <a:prstGeom prst="rect">
              <a:avLst/>
            </a:prstGeom>
            <a:solidFill>
              <a:srgbClr val="E2231A">
                <a:alpha val="100000"/>
              </a:srgbClr>
            </a:solidFill>
          </p:spPr>
          <p:txBody>
            <a:bodyPr/>
            <a:lstStyle/>
            <a:p/>
          </p:txBody>
        </p:sp>
        <p:sp>
          <p:nvSpPr>
            <p:cNvPr id="63" name="rc63"/>
            <p:cNvSpPr/>
            <p:nvPr/>
          </p:nvSpPr>
          <p:spPr>
            <a:xfrm>
              <a:off x="6841227" y="3166295"/>
              <a:ext cx="249522" cy="936401"/>
            </a:xfrm>
            <a:prstGeom prst="rect">
              <a:avLst/>
            </a:prstGeom>
            <a:solidFill>
              <a:srgbClr val="80BD41">
                <a:alpha val="100000"/>
              </a:srgbClr>
            </a:solidFill>
          </p:spPr>
          <p:txBody>
            <a:bodyPr/>
            <a:lstStyle/>
            <a:p/>
          </p:txBody>
        </p:sp>
        <p:sp>
          <p:nvSpPr>
            <p:cNvPr id="64" name="rc64"/>
            <p:cNvSpPr/>
            <p:nvPr/>
          </p:nvSpPr>
          <p:spPr>
            <a:xfrm>
              <a:off x="6841227" y="3050557"/>
              <a:ext cx="249522" cy="115738"/>
            </a:xfrm>
            <a:prstGeom prst="rect">
              <a:avLst/>
            </a:prstGeom>
            <a:solidFill>
              <a:srgbClr val="E2231A">
                <a:alpha val="100000"/>
              </a:srgbClr>
            </a:solidFill>
          </p:spPr>
          <p:txBody>
            <a:bodyPr/>
            <a:lstStyle/>
            <a:p/>
          </p:txBody>
        </p:sp>
        <p:sp>
          <p:nvSpPr>
            <p:cNvPr id="65" name="rc65"/>
            <p:cNvSpPr/>
            <p:nvPr/>
          </p:nvSpPr>
          <p:spPr>
            <a:xfrm>
              <a:off x="7118474" y="3190501"/>
              <a:ext cx="249522" cy="912196"/>
            </a:xfrm>
            <a:prstGeom prst="rect">
              <a:avLst/>
            </a:prstGeom>
            <a:solidFill>
              <a:srgbClr val="80BD41">
                <a:alpha val="100000"/>
              </a:srgbClr>
            </a:solidFill>
          </p:spPr>
          <p:txBody>
            <a:bodyPr/>
            <a:lstStyle/>
            <a:p/>
          </p:txBody>
        </p:sp>
        <p:sp>
          <p:nvSpPr>
            <p:cNvPr id="66" name="rc66"/>
            <p:cNvSpPr/>
            <p:nvPr/>
          </p:nvSpPr>
          <p:spPr>
            <a:xfrm>
              <a:off x="7118474" y="3066115"/>
              <a:ext cx="249522" cy="124385"/>
            </a:xfrm>
            <a:prstGeom prst="rect">
              <a:avLst/>
            </a:prstGeom>
            <a:solidFill>
              <a:srgbClr val="E2231A">
                <a:alpha val="100000"/>
              </a:srgbClr>
            </a:solidFill>
          </p:spPr>
          <p:txBody>
            <a:bodyPr/>
            <a:lstStyle/>
            <a:p/>
          </p:txBody>
        </p:sp>
        <p:sp>
          <p:nvSpPr>
            <p:cNvPr id="67" name="rc67"/>
            <p:cNvSpPr/>
            <p:nvPr/>
          </p:nvSpPr>
          <p:spPr>
            <a:xfrm>
              <a:off x="7395722" y="3212663"/>
              <a:ext cx="249522" cy="890033"/>
            </a:xfrm>
            <a:prstGeom prst="rect">
              <a:avLst/>
            </a:prstGeom>
            <a:solidFill>
              <a:srgbClr val="80BD41">
                <a:alpha val="100000"/>
              </a:srgbClr>
            </a:solidFill>
          </p:spPr>
          <p:txBody>
            <a:bodyPr/>
            <a:lstStyle/>
            <a:p/>
          </p:txBody>
        </p:sp>
        <p:sp>
          <p:nvSpPr>
            <p:cNvPr id="68" name="rc68"/>
            <p:cNvSpPr/>
            <p:nvPr/>
          </p:nvSpPr>
          <p:spPr>
            <a:xfrm>
              <a:off x="7395722" y="3067766"/>
              <a:ext cx="249522" cy="144896"/>
            </a:xfrm>
            <a:prstGeom prst="rect">
              <a:avLst/>
            </a:prstGeom>
            <a:solidFill>
              <a:srgbClr val="E2231A">
                <a:alpha val="100000"/>
              </a:srgbClr>
            </a:solidFill>
          </p:spPr>
          <p:txBody>
            <a:bodyPr/>
            <a:lstStyle/>
            <a:p/>
          </p:txBody>
        </p:sp>
        <p:sp>
          <p:nvSpPr>
            <p:cNvPr id="69" name="rc69"/>
            <p:cNvSpPr/>
            <p:nvPr/>
          </p:nvSpPr>
          <p:spPr>
            <a:xfrm>
              <a:off x="7672970" y="3178048"/>
              <a:ext cx="249522" cy="924648"/>
            </a:xfrm>
            <a:prstGeom prst="rect">
              <a:avLst/>
            </a:prstGeom>
            <a:solidFill>
              <a:srgbClr val="80BD41">
                <a:alpha val="100000"/>
              </a:srgbClr>
            </a:solidFill>
          </p:spPr>
          <p:txBody>
            <a:bodyPr/>
            <a:lstStyle/>
            <a:p/>
          </p:txBody>
        </p:sp>
        <p:sp>
          <p:nvSpPr>
            <p:cNvPr id="70" name="rc70"/>
            <p:cNvSpPr/>
            <p:nvPr/>
          </p:nvSpPr>
          <p:spPr>
            <a:xfrm>
              <a:off x="7672970" y="3063765"/>
              <a:ext cx="249522" cy="114283"/>
            </a:xfrm>
            <a:prstGeom prst="rect">
              <a:avLst/>
            </a:prstGeom>
            <a:solidFill>
              <a:srgbClr val="E2231A">
                <a:alpha val="100000"/>
              </a:srgbClr>
            </a:solidFill>
          </p:spPr>
          <p:txBody>
            <a:bodyPr/>
            <a:lstStyle/>
            <a:p/>
          </p:txBody>
        </p:sp>
        <p:sp>
          <p:nvSpPr>
            <p:cNvPr id="71" name="rc71"/>
            <p:cNvSpPr/>
            <p:nvPr/>
          </p:nvSpPr>
          <p:spPr>
            <a:xfrm>
              <a:off x="7950217" y="3161454"/>
              <a:ext cx="249522" cy="941242"/>
            </a:xfrm>
            <a:prstGeom prst="rect">
              <a:avLst/>
            </a:prstGeom>
            <a:solidFill>
              <a:srgbClr val="80BD41">
                <a:alpha val="100000"/>
              </a:srgbClr>
            </a:solidFill>
          </p:spPr>
          <p:txBody>
            <a:bodyPr/>
            <a:lstStyle/>
            <a:p/>
          </p:txBody>
        </p:sp>
        <p:sp>
          <p:nvSpPr>
            <p:cNvPr id="72" name="rc72"/>
            <p:cNvSpPr/>
            <p:nvPr/>
          </p:nvSpPr>
          <p:spPr>
            <a:xfrm>
              <a:off x="7950217" y="3056881"/>
              <a:ext cx="249522" cy="104573"/>
            </a:xfrm>
            <a:prstGeom prst="rect">
              <a:avLst/>
            </a:prstGeom>
            <a:solidFill>
              <a:srgbClr val="E2231A">
                <a:alpha val="100000"/>
              </a:srgbClr>
            </a:solidFill>
          </p:spPr>
          <p:txBody>
            <a:bodyPr/>
            <a:lstStyle/>
            <a:p/>
          </p:txBody>
        </p:sp>
        <p:sp>
          <p:nvSpPr>
            <p:cNvPr id="73" name="pl73"/>
            <p:cNvSpPr/>
            <p:nvPr/>
          </p:nvSpPr>
          <p:spPr>
            <a:xfrm>
              <a:off x="1421035" y="1323408"/>
              <a:ext cx="6653943" cy="810625"/>
            </a:xfrm>
            <a:custGeom>
              <a:avLst/>
              <a:pathLst>
                <a:path w="6653943" h="810625">
                  <a:moveTo>
                    <a:pt x="0" y="289509"/>
                  </a:moveTo>
                  <a:lnTo>
                    <a:pt x="277247" y="144754"/>
                  </a:lnTo>
                  <a:lnTo>
                    <a:pt x="554495" y="115803"/>
                  </a:lnTo>
                  <a:lnTo>
                    <a:pt x="831742" y="57901"/>
                  </a:lnTo>
                  <a:lnTo>
                    <a:pt x="1108990" y="28950"/>
                  </a:lnTo>
                  <a:lnTo>
                    <a:pt x="1386238" y="86852"/>
                  </a:lnTo>
                  <a:lnTo>
                    <a:pt x="1663485" y="28950"/>
                  </a:lnTo>
                  <a:lnTo>
                    <a:pt x="1940733" y="289509"/>
                  </a:lnTo>
                  <a:lnTo>
                    <a:pt x="2217981" y="0"/>
                  </a:lnTo>
                  <a:lnTo>
                    <a:pt x="2495228" y="115803"/>
                  </a:lnTo>
                  <a:lnTo>
                    <a:pt x="2772476" y="86852"/>
                  </a:lnTo>
                  <a:lnTo>
                    <a:pt x="3049724" y="202656"/>
                  </a:lnTo>
                  <a:lnTo>
                    <a:pt x="3326971" y="86852"/>
                  </a:lnTo>
                  <a:lnTo>
                    <a:pt x="3604219" y="144754"/>
                  </a:lnTo>
                  <a:lnTo>
                    <a:pt x="3881467" y="810625"/>
                  </a:lnTo>
                  <a:lnTo>
                    <a:pt x="4158714" y="492165"/>
                  </a:lnTo>
                  <a:lnTo>
                    <a:pt x="4435962" y="202656"/>
                  </a:lnTo>
                  <a:lnTo>
                    <a:pt x="4713210" y="57901"/>
                  </a:lnTo>
                  <a:lnTo>
                    <a:pt x="4990457" y="202656"/>
                  </a:lnTo>
                  <a:lnTo>
                    <a:pt x="5267705" y="173705"/>
                  </a:lnTo>
                  <a:lnTo>
                    <a:pt x="5544953" y="202656"/>
                  </a:lnTo>
                  <a:lnTo>
                    <a:pt x="5822200" y="231607"/>
                  </a:lnTo>
                  <a:lnTo>
                    <a:pt x="6099448" y="289509"/>
                  </a:lnTo>
                  <a:lnTo>
                    <a:pt x="6376696" y="202656"/>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42658" y="286964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72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65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819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91458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930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931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9277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920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958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337.2</a:t>
              </a:r>
            </a:p>
          </p:txBody>
        </p:sp>
        <p:sp>
          <p:nvSpPr>
            <p:cNvPr id="105" name="tx105"/>
            <p:cNvSpPr/>
            <p:nvPr/>
          </p:nvSpPr>
          <p:spPr>
            <a:xfrm>
              <a:off x="1329607" y="3047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06" name="tx106"/>
            <p:cNvSpPr/>
            <p:nvPr/>
          </p:nvSpPr>
          <p:spPr>
            <a:xfrm>
              <a:off x="2689720" y="35589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363.5</a:t>
              </a:r>
            </a:p>
          </p:txBody>
        </p:sp>
        <p:sp>
          <p:nvSpPr>
            <p:cNvPr id="107" name="tx107"/>
            <p:cNvSpPr/>
            <p:nvPr/>
          </p:nvSpPr>
          <p:spPr>
            <a:xfrm>
              <a:off x="2715845" y="30132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08" name="tx108"/>
            <p:cNvSpPr/>
            <p:nvPr/>
          </p:nvSpPr>
          <p:spPr>
            <a:xfrm>
              <a:off x="4075958" y="35556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365.9</a:t>
              </a:r>
            </a:p>
          </p:txBody>
        </p:sp>
        <p:sp>
          <p:nvSpPr>
            <p:cNvPr id="109" name="tx109"/>
            <p:cNvSpPr/>
            <p:nvPr/>
          </p:nvSpPr>
          <p:spPr>
            <a:xfrm>
              <a:off x="4102084" y="3005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0" name="tx110"/>
            <p:cNvSpPr/>
            <p:nvPr/>
          </p:nvSpPr>
          <p:spPr>
            <a:xfrm>
              <a:off x="5501373" y="361428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1" name="tx111"/>
            <p:cNvSpPr/>
            <p:nvPr/>
          </p:nvSpPr>
          <p:spPr>
            <a:xfrm>
              <a:off x="5488322" y="3040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12" name="tx112"/>
            <p:cNvSpPr/>
            <p:nvPr/>
          </p:nvSpPr>
          <p:spPr>
            <a:xfrm>
              <a:off x="6610364" y="357924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3" name="tx113"/>
            <p:cNvSpPr/>
            <p:nvPr/>
          </p:nvSpPr>
          <p:spPr>
            <a:xfrm>
              <a:off x="6597312" y="30366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4" name="tx114"/>
            <p:cNvSpPr/>
            <p:nvPr/>
          </p:nvSpPr>
          <p:spPr>
            <a:xfrm>
              <a:off x="6848435" y="3599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334.6</a:t>
              </a:r>
            </a:p>
          </p:txBody>
        </p:sp>
        <p:sp>
          <p:nvSpPr>
            <p:cNvPr id="115" name="tx115"/>
            <p:cNvSpPr/>
            <p:nvPr/>
          </p:nvSpPr>
          <p:spPr>
            <a:xfrm>
              <a:off x="6874560" y="30745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6" name="tx116"/>
            <p:cNvSpPr/>
            <p:nvPr/>
          </p:nvSpPr>
          <p:spPr>
            <a:xfrm>
              <a:off x="7164859" y="36115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7" name="tx117"/>
            <p:cNvSpPr/>
            <p:nvPr/>
          </p:nvSpPr>
          <p:spPr>
            <a:xfrm>
              <a:off x="7151808" y="309353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18" name="tx118"/>
            <p:cNvSpPr/>
            <p:nvPr/>
          </p:nvSpPr>
          <p:spPr>
            <a:xfrm>
              <a:off x="7402930" y="36225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19" name="tx119"/>
            <p:cNvSpPr/>
            <p:nvPr/>
          </p:nvSpPr>
          <p:spPr>
            <a:xfrm>
              <a:off x="7429055" y="3105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20" name="tx120"/>
            <p:cNvSpPr/>
            <p:nvPr/>
          </p:nvSpPr>
          <p:spPr>
            <a:xfrm>
              <a:off x="7680178" y="36052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1" name="tx121"/>
            <p:cNvSpPr/>
            <p:nvPr/>
          </p:nvSpPr>
          <p:spPr>
            <a:xfrm>
              <a:off x="7706303" y="3085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2" name="tx122"/>
            <p:cNvSpPr/>
            <p:nvPr/>
          </p:nvSpPr>
          <p:spPr>
            <a:xfrm>
              <a:off x="7957425" y="35969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336.4</a:t>
              </a:r>
            </a:p>
          </p:txBody>
        </p:sp>
        <p:sp>
          <p:nvSpPr>
            <p:cNvPr id="123" name="tx123"/>
            <p:cNvSpPr/>
            <p:nvPr/>
          </p:nvSpPr>
          <p:spPr>
            <a:xfrm>
              <a:off x="7983551" y="30740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101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715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32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17291" cy="167191"/>
            </a:xfrm>
            <a:prstGeom prst="rect">
              <a:avLst/>
            </a:prstGeom>
            <a:solidFill>
              <a:srgbClr val="80BD41">
                <a:alpha val="100000"/>
              </a:srgbClr>
            </a:solidFill>
          </p:spPr>
          <p:txBody>
            <a:bodyPr/>
            <a:lstStyle/>
            <a:p/>
          </p:txBody>
        </p:sp>
        <p:sp>
          <p:nvSpPr>
            <p:cNvPr id="166" name="rc166"/>
            <p:cNvSpPr/>
            <p:nvPr/>
          </p:nvSpPr>
          <p:spPr>
            <a:xfrm>
              <a:off x="7213564" y="5889059"/>
              <a:ext cx="657439" cy="167191"/>
            </a:xfrm>
            <a:prstGeom prst="rect">
              <a:avLst/>
            </a:prstGeom>
            <a:solidFill>
              <a:srgbClr val="E2231A">
                <a:alpha val="100000"/>
              </a:srgbClr>
            </a:solidFill>
          </p:spPr>
          <p:txBody>
            <a:bodyPr/>
            <a:lstStyle/>
            <a:p/>
          </p:txBody>
        </p:sp>
        <p:sp>
          <p:nvSpPr>
            <p:cNvPr id="167" name="rc167"/>
            <p:cNvSpPr/>
            <p:nvPr/>
          </p:nvSpPr>
          <p:spPr>
            <a:xfrm>
              <a:off x="1296273" y="5680069"/>
              <a:ext cx="5601794" cy="167191"/>
            </a:xfrm>
            <a:prstGeom prst="rect">
              <a:avLst/>
            </a:prstGeom>
            <a:solidFill>
              <a:srgbClr val="80BD41">
                <a:alpha val="100000"/>
              </a:srgbClr>
            </a:solidFill>
          </p:spPr>
          <p:txBody>
            <a:bodyPr/>
            <a:lstStyle/>
            <a:p/>
          </p:txBody>
        </p:sp>
        <p:sp>
          <p:nvSpPr>
            <p:cNvPr id="168" name="rc168"/>
            <p:cNvSpPr/>
            <p:nvPr/>
          </p:nvSpPr>
          <p:spPr>
            <a:xfrm>
              <a:off x="6898068" y="5680069"/>
              <a:ext cx="692362" cy="167191"/>
            </a:xfrm>
            <a:prstGeom prst="rect">
              <a:avLst/>
            </a:prstGeom>
            <a:solidFill>
              <a:srgbClr val="E2231A">
                <a:alpha val="100000"/>
              </a:srgbClr>
            </a:solidFill>
          </p:spPr>
          <p:txBody>
            <a:bodyPr/>
            <a:lstStyle/>
            <a:p/>
          </p:txBody>
        </p:sp>
        <p:sp>
          <p:nvSpPr>
            <p:cNvPr id="169" name="rc169"/>
            <p:cNvSpPr/>
            <p:nvPr/>
          </p:nvSpPr>
          <p:spPr>
            <a:xfrm>
              <a:off x="1296273" y="5471080"/>
              <a:ext cx="5702326" cy="167191"/>
            </a:xfrm>
            <a:prstGeom prst="rect">
              <a:avLst/>
            </a:prstGeom>
            <a:solidFill>
              <a:srgbClr val="80BD41">
                <a:alpha val="100000"/>
              </a:srgbClr>
            </a:solidFill>
          </p:spPr>
          <p:txBody>
            <a:bodyPr/>
            <a:lstStyle/>
            <a:p/>
          </p:txBody>
        </p:sp>
        <p:sp>
          <p:nvSpPr>
            <p:cNvPr id="170" name="rc170"/>
            <p:cNvSpPr/>
            <p:nvPr/>
          </p:nvSpPr>
          <p:spPr>
            <a:xfrm>
              <a:off x="6998600" y="5471080"/>
              <a:ext cx="633535" cy="167191"/>
            </a:xfrm>
            <a:prstGeom prst="rect">
              <a:avLst/>
            </a:prstGeom>
            <a:solidFill>
              <a:srgbClr val="E2231A">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164484"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75" name="tx175"/>
            <p:cNvSpPr/>
            <p:nvPr/>
          </p:nvSpPr>
          <p:spPr>
            <a:xfrm>
              <a:off x="743679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76" name="tx176"/>
            <p:cNvSpPr/>
            <p:nvPr/>
          </p:nvSpPr>
          <p:spPr>
            <a:xfrm>
              <a:off x="396153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330.4</a:t>
              </a:r>
            </a:p>
          </p:txBody>
        </p:sp>
        <p:sp>
          <p:nvSpPr>
            <p:cNvPr id="177" name="tx177"/>
            <p:cNvSpPr/>
            <p:nvPr/>
          </p:nvSpPr>
          <p:spPr>
            <a:xfrm>
              <a:off x="713875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78" name="tx178"/>
            <p:cNvSpPr/>
            <p:nvPr/>
          </p:nvSpPr>
          <p:spPr>
            <a:xfrm>
              <a:off x="401179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336.4</a:t>
              </a:r>
            </a:p>
          </p:txBody>
        </p:sp>
        <p:sp>
          <p:nvSpPr>
            <p:cNvPr id="179" name="tx179"/>
            <p:cNvSpPr/>
            <p:nvPr/>
          </p:nvSpPr>
          <p:spPr>
            <a:xfrm>
              <a:off x="720987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(90%) fue la misma que en 2019 (90%).
El número de niños vacunados con MCV1 disminuyó un 4% en comparación con 2019.
El número de lactantes supervivientes disminuyó aproximadamente un 4%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13060"/>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325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344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63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679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5815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4834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3853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67965"/>
              <a:ext cx="636716" cy="0"/>
            </a:xfrm>
            <a:prstGeom prst="rect">
              <a:avLst/>
            </a:prstGeom>
            <a:solidFill>
              <a:srgbClr val="1CABE2">
                <a:alpha val="100000"/>
              </a:srgbClr>
            </a:solidFill>
          </p:spPr>
          <p:txBody>
            <a:bodyPr/>
            <a:lstStyle/>
            <a:p/>
          </p:txBody>
        </p:sp>
        <p:sp>
          <p:nvSpPr>
            <p:cNvPr id="23" name="rc23"/>
            <p:cNvSpPr/>
            <p:nvPr/>
          </p:nvSpPr>
          <p:spPr>
            <a:xfrm>
              <a:off x="1454946" y="5367965"/>
              <a:ext cx="636716" cy="0"/>
            </a:xfrm>
            <a:prstGeom prst="rect">
              <a:avLst/>
            </a:prstGeom>
            <a:solidFill>
              <a:srgbClr val="1CABE2">
                <a:alpha val="100000"/>
              </a:srgbClr>
            </a:solidFill>
          </p:spPr>
          <p:txBody>
            <a:bodyPr/>
            <a:lstStyle/>
            <a:p/>
          </p:txBody>
        </p:sp>
        <p:sp>
          <p:nvSpPr>
            <p:cNvPr id="24" name="rc24"/>
            <p:cNvSpPr/>
            <p:nvPr/>
          </p:nvSpPr>
          <p:spPr>
            <a:xfrm>
              <a:off x="2162409" y="5367965"/>
              <a:ext cx="636716" cy="0"/>
            </a:xfrm>
            <a:prstGeom prst="rect">
              <a:avLst/>
            </a:prstGeom>
            <a:solidFill>
              <a:srgbClr val="1CABE2">
                <a:alpha val="100000"/>
              </a:srgbClr>
            </a:solidFill>
          </p:spPr>
          <p:txBody>
            <a:bodyPr/>
            <a:lstStyle/>
            <a:p/>
          </p:txBody>
        </p:sp>
        <p:sp>
          <p:nvSpPr>
            <p:cNvPr id="25" name="rc25"/>
            <p:cNvSpPr/>
            <p:nvPr/>
          </p:nvSpPr>
          <p:spPr>
            <a:xfrm>
              <a:off x="2869872" y="4058156"/>
              <a:ext cx="636716" cy="1309809"/>
            </a:xfrm>
            <a:prstGeom prst="rect">
              <a:avLst/>
            </a:prstGeom>
            <a:solidFill>
              <a:srgbClr val="1CABE2">
                <a:alpha val="100000"/>
              </a:srgbClr>
            </a:solidFill>
          </p:spPr>
          <p:txBody>
            <a:bodyPr/>
            <a:lstStyle/>
            <a:p/>
          </p:txBody>
        </p:sp>
        <p:sp>
          <p:nvSpPr>
            <p:cNvPr id="26" name="rc26"/>
            <p:cNvSpPr/>
            <p:nvPr/>
          </p:nvSpPr>
          <p:spPr>
            <a:xfrm>
              <a:off x="3577334" y="5367965"/>
              <a:ext cx="636716" cy="0"/>
            </a:xfrm>
            <a:prstGeom prst="rect">
              <a:avLst/>
            </a:prstGeom>
            <a:solidFill>
              <a:srgbClr val="1CABE2">
                <a:alpha val="100000"/>
              </a:srgbClr>
            </a:solidFill>
          </p:spPr>
          <p:txBody>
            <a:bodyPr/>
            <a:lstStyle/>
            <a:p/>
          </p:txBody>
        </p:sp>
        <p:sp>
          <p:nvSpPr>
            <p:cNvPr id="27" name="rc27"/>
            <p:cNvSpPr/>
            <p:nvPr/>
          </p:nvSpPr>
          <p:spPr>
            <a:xfrm>
              <a:off x="4284797" y="5367965"/>
              <a:ext cx="636716" cy="0"/>
            </a:xfrm>
            <a:prstGeom prst="rect">
              <a:avLst/>
            </a:prstGeom>
            <a:solidFill>
              <a:srgbClr val="1CABE2">
                <a:alpha val="100000"/>
              </a:srgbClr>
            </a:solidFill>
          </p:spPr>
          <p:txBody>
            <a:bodyPr/>
            <a:lstStyle/>
            <a:p/>
          </p:txBody>
        </p:sp>
        <p:sp>
          <p:nvSpPr>
            <p:cNvPr id="28" name="rc28"/>
            <p:cNvSpPr/>
            <p:nvPr/>
          </p:nvSpPr>
          <p:spPr>
            <a:xfrm>
              <a:off x="4992259" y="5367965"/>
              <a:ext cx="636716" cy="0"/>
            </a:xfrm>
            <a:prstGeom prst="rect">
              <a:avLst/>
            </a:prstGeom>
            <a:solidFill>
              <a:srgbClr val="1CABE2">
                <a:alpha val="100000"/>
              </a:srgbClr>
            </a:solidFill>
          </p:spPr>
          <p:txBody>
            <a:bodyPr/>
            <a:lstStyle/>
            <a:p/>
          </p:txBody>
        </p:sp>
        <p:sp>
          <p:nvSpPr>
            <p:cNvPr id="29" name="rc29"/>
            <p:cNvSpPr/>
            <p:nvPr/>
          </p:nvSpPr>
          <p:spPr>
            <a:xfrm>
              <a:off x="5699722" y="5367965"/>
              <a:ext cx="636716" cy="0"/>
            </a:xfrm>
            <a:prstGeom prst="rect">
              <a:avLst/>
            </a:prstGeom>
            <a:solidFill>
              <a:srgbClr val="1CABE2">
                <a:alpha val="100000"/>
              </a:srgbClr>
            </a:solidFill>
          </p:spPr>
          <p:txBody>
            <a:bodyPr/>
            <a:lstStyle/>
            <a:p/>
          </p:txBody>
        </p:sp>
        <p:sp>
          <p:nvSpPr>
            <p:cNvPr id="30" name="rc30"/>
            <p:cNvSpPr/>
            <p:nvPr/>
          </p:nvSpPr>
          <p:spPr>
            <a:xfrm>
              <a:off x="6407185" y="5367965"/>
              <a:ext cx="636716" cy="0"/>
            </a:xfrm>
            <a:prstGeom prst="rect">
              <a:avLst/>
            </a:prstGeom>
            <a:solidFill>
              <a:srgbClr val="1CABE2">
                <a:alpha val="100000"/>
              </a:srgbClr>
            </a:solidFill>
          </p:spPr>
          <p:txBody>
            <a:bodyPr/>
            <a:lstStyle/>
            <a:p/>
          </p:txBody>
        </p:sp>
        <p:sp>
          <p:nvSpPr>
            <p:cNvPr id="31" name="rc31"/>
            <p:cNvSpPr/>
            <p:nvPr/>
          </p:nvSpPr>
          <p:spPr>
            <a:xfrm>
              <a:off x="7114647" y="5367965"/>
              <a:ext cx="636716" cy="0"/>
            </a:xfrm>
            <a:prstGeom prst="rect">
              <a:avLst/>
            </a:prstGeom>
            <a:solidFill>
              <a:srgbClr val="1CABE2">
                <a:alpha val="100000"/>
              </a:srgbClr>
            </a:solidFill>
          </p:spPr>
          <p:txBody>
            <a:bodyPr/>
            <a:lstStyle/>
            <a:p/>
          </p:txBody>
        </p:sp>
        <p:sp>
          <p:nvSpPr>
            <p:cNvPr id="32" name="pl32"/>
            <p:cNvSpPr/>
            <p:nvPr/>
          </p:nvSpPr>
          <p:spPr>
            <a:xfrm>
              <a:off x="1065842" y="1263895"/>
              <a:ext cx="6367163" cy="654904"/>
            </a:xfrm>
            <a:custGeom>
              <a:avLst/>
              <a:pathLst>
                <a:path w="6367163" h="654904">
                  <a:moveTo>
                    <a:pt x="0" y="654904"/>
                  </a:moveTo>
                  <a:lnTo>
                    <a:pt x="707462" y="218301"/>
                  </a:lnTo>
                  <a:lnTo>
                    <a:pt x="1414925" y="0"/>
                  </a:lnTo>
                  <a:lnTo>
                    <a:pt x="2122387" y="218301"/>
                  </a:lnTo>
                  <a:lnTo>
                    <a:pt x="2829850" y="174641"/>
                  </a:lnTo>
                  <a:lnTo>
                    <a:pt x="3537313" y="218301"/>
                  </a:lnTo>
                  <a:lnTo>
                    <a:pt x="4244775" y="261961"/>
                  </a:lnTo>
                  <a:lnTo>
                    <a:pt x="4952238" y="349282"/>
                  </a:lnTo>
                  <a:lnTo>
                    <a:pt x="5659700" y="218301"/>
                  </a:lnTo>
                  <a:lnTo>
                    <a:pt x="6367163" y="174641"/>
                  </a:lnTo>
                </a:path>
              </a:pathLst>
            </a:custGeom>
            <a:ln w="27101" cap="flat">
              <a:solidFill>
                <a:srgbClr val="00833D">
                  <a:alpha val="100000"/>
                </a:srgbClr>
              </a:solidFill>
              <a:prstDash val="solid"/>
              <a:round/>
            </a:ln>
          </p:spPr>
          <p:txBody>
            <a:bodyPr/>
            <a:lstStyle/>
            <a:p/>
          </p:txBody>
        </p:sp>
        <p:sp>
          <p:nvSpPr>
            <p:cNvPr id="33" name="pl33"/>
            <p:cNvSpPr/>
            <p:nvPr/>
          </p:nvSpPr>
          <p:spPr>
            <a:xfrm>
              <a:off x="1773305" y="1482196"/>
              <a:ext cx="5659700" cy="960527"/>
            </a:xfrm>
            <a:custGeom>
              <a:avLst/>
              <a:pathLst>
                <a:path w="5659700" h="960527">
                  <a:moveTo>
                    <a:pt x="0" y="960527"/>
                  </a:moveTo>
                  <a:lnTo>
                    <a:pt x="707462" y="0"/>
                  </a:lnTo>
                  <a:lnTo>
                    <a:pt x="1414925" y="480263"/>
                  </a:lnTo>
                  <a:lnTo>
                    <a:pt x="2122387" y="480263"/>
                  </a:lnTo>
                  <a:lnTo>
                    <a:pt x="2829850" y="436603"/>
                  </a:lnTo>
                  <a:lnTo>
                    <a:pt x="3537313" y="436603"/>
                  </a:lnTo>
                  <a:lnTo>
                    <a:pt x="4244775" y="785885"/>
                  </a:lnTo>
                  <a:lnTo>
                    <a:pt x="4952238" y="480263"/>
                  </a:lnTo>
                  <a:lnTo>
                    <a:pt x="5659700" y="480263"/>
                  </a:lnTo>
                </a:path>
              </a:pathLst>
            </a:custGeom>
            <a:ln w="27101" cap="flat">
              <a:solidFill>
                <a:srgbClr val="002759">
                  <a:alpha val="100000"/>
                </a:srgbClr>
              </a:solidFill>
              <a:prstDash val="solid"/>
              <a:round/>
            </a:ln>
          </p:spPr>
          <p:txBody>
            <a:bodyPr/>
            <a:lstStyle/>
            <a:p/>
          </p:txBody>
        </p:sp>
        <p:sp>
          <p:nvSpPr>
            <p:cNvPr id="34" name="pt34"/>
            <p:cNvSpPr/>
            <p:nvPr/>
          </p:nvSpPr>
          <p:spPr>
            <a:xfrm>
              <a:off x="1034241"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74170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449166"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156629"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864091"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57155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279016"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98647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693942"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0140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41703"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449166"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156629"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864091"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571554"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279016"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986479"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693942"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7401404"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10326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17401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24476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155070" y="39297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7" name="tx57"/>
            <p:cNvSpPr/>
            <p:nvPr/>
          </p:nvSpPr>
          <p:spPr>
            <a:xfrm>
              <a:off x="386253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456999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52774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98492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692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739984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pl63"/>
            <p:cNvSpPr/>
            <p:nvPr/>
          </p:nvSpPr>
          <p:spPr>
            <a:xfrm>
              <a:off x="7436453" y="1449602"/>
              <a:ext cx="784995" cy="2520155"/>
            </a:xfrm>
            <a:custGeom>
              <a:avLst/>
              <a:pathLst>
                <a:path w="784995" h="2520155">
                  <a:moveTo>
                    <a:pt x="784995" y="2520155"/>
                  </a:moveTo>
                  <a:lnTo>
                    <a:pt x="0" y="0"/>
                  </a:lnTo>
                </a:path>
              </a:pathLst>
            </a:custGeom>
          </p:spPr>
          <p:txBody>
            <a:bodyPr/>
            <a:lstStyle/>
            <a:p/>
          </p:txBody>
        </p:sp>
        <p:sp>
          <p:nvSpPr>
            <p:cNvPr id="64" name="pg64"/>
            <p:cNvSpPr/>
            <p:nvPr/>
          </p:nvSpPr>
          <p:spPr>
            <a:xfrm>
              <a:off x="7793724" y="39697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5" name="tx65"/>
            <p:cNvSpPr/>
            <p:nvPr/>
          </p:nvSpPr>
          <p:spPr>
            <a:xfrm>
              <a:off x="7816584" y="40108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66" name="rc66"/>
            <p:cNvSpPr/>
            <p:nvPr/>
          </p:nvSpPr>
          <p:spPr>
            <a:xfrm>
              <a:off x="641364" y="646101"/>
              <a:ext cx="7994327" cy="4946714"/>
            </a:xfrm>
            <a:prstGeom prst="rect">
              <a:avLst/>
            </a:prstGeom>
            <a:ln w="13550" cap="rnd">
              <a:solidFill>
                <a:srgbClr val="BEBEBE">
                  <a:alpha val="100000"/>
                </a:srgbClr>
              </a:solidFill>
              <a:prstDash val="solid"/>
              <a:round/>
            </a:ln>
          </p:spPr>
          <p:txBody>
            <a:bodyPr/>
            <a:lstStyle/>
            <a:p/>
          </p:txBody>
        </p:sp>
        <p:sp>
          <p:nvSpPr>
            <p:cNvPr id="67" name="tx67"/>
            <p:cNvSpPr/>
            <p:nvPr/>
          </p:nvSpPr>
          <p:spPr>
            <a:xfrm>
              <a:off x="50810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8" name="tx68"/>
            <p:cNvSpPr/>
            <p:nvPr/>
          </p:nvSpPr>
          <p:spPr>
            <a:xfrm>
              <a:off x="508103" y="401232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9" name="tx69"/>
            <p:cNvSpPr/>
            <p:nvPr/>
          </p:nvSpPr>
          <p:spPr>
            <a:xfrm>
              <a:off x="508103" y="270251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0" name="tx70"/>
            <p:cNvSpPr/>
            <p:nvPr/>
          </p:nvSpPr>
          <p:spPr>
            <a:xfrm>
              <a:off x="508103" y="139109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1" name="tx71"/>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5" name="tx75"/>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6" name="tx76"/>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8" name="tx78"/>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9" name="tx79"/>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0" name="tx80"/>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1" name="tx81"/>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2" name="tx82"/>
            <p:cNvSpPr/>
            <p:nvPr/>
          </p:nvSpPr>
          <p:spPr>
            <a:xfrm rot="-5400000">
              <a:off x="89831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3" name="tx83"/>
            <p:cNvSpPr/>
            <p:nvPr/>
          </p:nvSpPr>
          <p:spPr>
            <a:xfrm rot="-5400000">
              <a:off x="16310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4" name="tx84"/>
            <p:cNvSpPr/>
            <p:nvPr/>
          </p:nvSpPr>
          <p:spPr>
            <a:xfrm rot="-5400000">
              <a:off x="233854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5" name="tx85"/>
            <p:cNvSpPr/>
            <p:nvPr/>
          </p:nvSpPr>
          <p:spPr>
            <a:xfrm rot="-5400000">
              <a:off x="304600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6" name="tx86"/>
            <p:cNvSpPr/>
            <p:nvPr/>
          </p:nvSpPr>
          <p:spPr>
            <a:xfrm rot="-5400000">
              <a:off x="3753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7" name="tx87"/>
            <p:cNvSpPr/>
            <p:nvPr/>
          </p:nvSpPr>
          <p:spPr>
            <a:xfrm rot="-5400000">
              <a:off x="44609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8" name="tx88"/>
            <p:cNvSpPr/>
            <p:nvPr/>
          </p:nvSpPr>
          <p:spPr>
            <a:xfrm rot="-5400000">
              <a:off x="516839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9" name="tx89"/>
            <p:cNvSpPr/>
            <p:nvPr/>
          </p:nvSpPr>
          <p:spPr>
            <a:xfrm rot="-5400000">
              <a:off x="58758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0" name="tx90"/>
            <p:cNvSpPr/>
            <p:nvPr/>
          </p:nvSpPr>
          <p:spPr>
            <a:xfrm rot="-5400000">
              <a:off x="658328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1" name="tx91"/>
            <p:cNvSpPr/>
            <p:nvPr/>
          </p:nvSpPr>
          <p:spPr>
            <a:xfrm rot="-5400000">
              <a:off x="726039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2" name="tx92"/>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3" name="tx93"/>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4" name="tx94"/>
            <p:cNvSpPr/>
            <p:nvPr/>
          </p:nvSpPr>
          <p:spPr>
            <a:xfrm>
              <a:off x="1448993" y="401416"/>
              <a:ext cx="63790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Guatemala, 2015-2024</a:t>
              </a:r>
            </a:p>
          </p:txBody>
        </p:sp>
        <p:sp>
          <p:nvSpPr>
            <p:cNvPr id="95" name="tx95"/>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6" name="tx96"/>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97" name="tx97"/>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98" name="tx98"/>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Guatemala. Ese mismo año, la cobertura de MCV1 era del 90% y la de MCV2 del 78%.
El número de casos en 2024 fue el mismo que en 2023 (n=0).
El mayor número de casos de sarampión se notificó en 2018 (n=1). En este año, la cobertura MCV1 fue del 89%.
Guatemala no ha notificado ningún caso de sarampión en los últimos 5 años (2020-2024).
Guatemala reportó desabastecimiento de vacunas contra el sarampión en 2013, 2014 y 2015.
Hubo actividades/campañas de inmunización suplementarias con vacunas que contienen sarampión en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43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685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037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92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5606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5449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27101" cap="flat">
              <a:solidFill>
                <a:srgbClr val="0058AB">
                  <a:alpha val="80000"/>
                </a:srgbClr>
              </a:solidFill>
              <a:prstDash val="solid"/>
              <a:round/>
            </a:ln>
          </p:spPr>
          <p:txBody>
            <a:bodyPr/>
            <a:lstStyle/>
            <a:p/>
          </p:txBody>
        </p:sp>
        <p:sp>
          <p:nvSpPr>
            <p:cNvPr id="22" name="pl22"/>
            <p:cNvSpPr/>
            <p:nvPr/>
          </p:nvSpPr>
          <p:spPr>
            <a:xfrm>
              <a:off x="943464" y="3271722"/>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3" name="pl23"/>
            <p:cNvSpPr/>
            <p:nvPr/>
          </p:nvSpPr>
          <p:spPr>
            <a:xfrm>
              <a:off x="943464" y="3576449"/>
              <a:ext cx="3520101" cy="812605"/>
            </a:xfrm>
            <a:custGeom>
              <a:avLst/>
              <a:pathLst>
                <a:path w="3520101" h="812605">
                  <a:moveTo>
                    <a:pt x="0" y="406302"/>
                  </a:moveTo>
                  <a:lnTo>
                    <a:pt x="146670" y="507878"/>
                  </a:lnTo>
                  <a:lnTo>
                    <a:pt x="293341" y="507878"/>
                  </a:lnTo>
                  <a:lnTo>
                    <a:pt x="440012" y="609454"/>
                  </a:lnTo>
                  <a:lnTo>
                    <a:pt x="586683" y="711029"/>
                  </a:lnTo>
                  <a:lnTo>
                    <a:pt x="733354" y="609454"/>
                  </a:lnTo>
                  <a:lnTo>
                    <a:pt x="880025" y="711029"/>
                  </a:lnTo>
                  <a:lnTo>
                    <a:pt x="1026696" y="812605"/>
                  </a:lnTo>
                  <a:lnTo>
                    <a:pt x="1173367" y="507878"/>
                  </a:lnTo>
                  <a:lnTo>
                    <a:pt x="1320038" y="711029"/>
                  </a:lnTo>
                  <a:lnTo>
                    <a:pt x="1466709" y="711029"/>
                  </a:lnTo>
                  <a:lnTo>
                    <a:pt x="1613379" y="609454"/>
                  </a:lnTo>
                  <a:lnTo>
                    <a:pt x="1760050" y="711029"/>
                  </a:lnTo>
                  <a:lnTo>
                    <a:pt x="1906721" y="609454"/>
                  </a:lnTo>
                  <a:lnTo>
                    <a:pt x="2053392" y="304727"/>
                  </a:lnTo>
                  <a:lnTo>
                    <a:pt x="2200063" y="304727"/>
                  </a:lnTo>
                  <a:lnTo>
                    <a:pt x="2346734" y="406302"/>
                  </a:lnTo>
                  <a:lnTo>
                    <a:pt x="2493405" y="101575"/>
                  </a:lnTo>
                  <a:lnTo>
                    <a:pt x="2640076" y="507878"/>
                  </a:lnTo>
                  <a:lnTo>
                    <a:pt x="2786747" y="304727"/>
                  </a:lnTo>
                  <a:lnTo>
                    <a:pt x="2933418" y="0"/>
                  </a:lnTo>
                  <a:lnTo>
                    <a:pt x="3080089" y="101575"/>
                  </a:lnTo>
                  <a:lnTo>
                    <a:pt x="3226759" y="101575"/>
                  </a:lnTo>
                  <a:lnTo>
                    <a:pt x="3373430" y="507878"/>
                  </a:lnTo>
                  <a:lnTo>
                    <a:pt x="3520101" y="609454"/>
                  </a:lnTo>
                </a:path>
              </a:pathLst>
            </a:custGeom>
            <a:ln w="27101" cap="flat">
              <a:solidFill>
                <a:srgbClr val="00833D">
                  <a:alpha val="80000"/>
                </a:srgbClr>
              </a:solidFill>
              <a:prstDash val="solid"/>
              <a:round/>
            </a:ln>
          </p:spPr>
          <p:txBody>
            <a:bodyPr/>
            <a:lstStyle/>
            <a:p/>
          </p:txBody>
        </p:sp>
        <p:sp>
          <p:nvSpPr>
            <p:cNvPr id="24" name="pl24"/>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43362" cap="flat">
              <a:solidFill>
                <a:srgbClr val="000000">
                  <a:alpha val="100000"/>
                </a:srgbClr>
              </a:solidFill>
              <a:prstDash val="solid"/>
              <a:round/>
            </a:ln>
          </p:spPr>
          <p:txBody>
            <a:bodyPr/>
            <a:lstStyle/>
            <a:p/>
          </p:txBody>
        </p:sp>
        <p:sp>
          <p:nvSpPr>
            <p:cNvPr id="25" name="pl25"/>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27101" cap="flat">
              <a:solidFill>
                <a:srgbClr val="0058AB">
                  <a:alpha val="100000"/>
                </a:srgbClr>
              </a:solidFill>
              <a:prstDash val="solid"/>
              <a:round/>
            </a:ln>
          </p:spPr>
          <p:txBody>
            <a:bodyPr/>
            <a:lstStyle/>
            <a:p/>
          </p:txBody>
        </p:sp>
        <p:sp>
          <p:nvSpPr>
            <p:cNvPr id="26" name="pl26"/>
            <p:cNvSpPr/>
            <p:nvPr/>
          </p:nvSpPr>
          <p:spPr>
            <a:xfrm>
              <a:off x="767459" y="459220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86541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27172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134178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47487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17014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798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828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1590194" y="3205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3233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351684" y="40177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04781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056903" y="12752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130403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2" name="pg42"/>
            <p:cNvSpPr/>
            <p:nvPr/>
          </p:nvSpPr>
          <p:spPr>
            <a:xfrm>
              <a:off x="3671722" y="34083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4371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230271" y="31035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1336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6" name="pg46"/>
            <p:cNvSpPr/>
            <p:nvPr/>
          </p:nvSpPr>
          <p:spPr>
            <a:xfrm>
              <a:off x="4405077"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tx48"/>
            <p:cNvSpPr/>
            <p:nvPr/>
          </p:nvSpPr>
          <p:spPr>
            <a:xfrm>
              <a:off x="4523855" y="40452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1471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54956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5180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15022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2" name="pl62"/>
            <p:cNvSpPr/>
            <p:nvPr/>
          </p:nvSpPr>
          <p:spPr>
            <a:xfrm>
              <a:off x="14923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923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5343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968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59491" y="610084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7" name="tx67"/>
            <p:cNvSpPr/>
            <p:nvPr/>
          </p:nvSpPr>
          <p:spPr>
            <a:xfrm>
              <a:off x="28014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6393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9" name="tx69"/>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0" name="pl70"/>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0843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0685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037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592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5606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5449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27101" cap="flat">
              <a:solidFill>
                <a:srgbClr val="0058AB">
                  <a:alpha val="80000"/>
                </a:srgbClr>
              </a:solidFill>
              <a:prstDash val="solid"/>
              <a:round/>
            </a:ln>
          </p:spPr>
          <p:txBody>
            <a:bodyPr/>
            <a:lstStyle/>
            <a:p/>
          </p:txBody>
        </p:sp>
        <p:sp>
          <p:nvSpPr>
            <p:cNvPr id="87" name="pl87"/>
            <p:cNvSpPr/>
            <p:nvPr/>
          </p:nvSpPr>
          <p:spPr>
            <a:xfrm>
              <a:off x="5308715" y="3170146"/>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8" name="pl88"/>
            <p:cNvSpPr/>
            <p:nvPr/>
          </p:nvSpPr>
          <p:spPr>
            <a:xfrm>
              <a:off x="5308715" y="3779600"/>
              <a:ext cx="3520101" cy="914181"/>
            </a:xfrm>
            <a:custGeom>
              <a:avLst/>
              <a:pathLst>
                <a:path w="3520101" h="914181">
                  <a:moveTo>
                    <a:pt x="0" y="507878"/>
                  </a:moveTo>
                  <a:lnTo>
                    <a:pt x="146670" y="812605"/>
                  </a:lnTo>
                  <a:lnTo>
                    <a:pt x="293341" y="507878"/>
                  </a:lnTo>
                  <a:lnTo>
                    <a:pt x="440012" y="507878"/>
                  </a:lnTo>
                  <a:lnTo>
                    <a:pt x="586683" y="507878"/>
                  </a:lnTo>
                  <a:lnTo>
                    <a:pt x="733354" y="304727"/>
                  </a:lnTo>
                  <a:lnTo>
                    <a:pt x="880025" y="609454"/>
                  </a:lnTo>
                  <a:lnTo>
                    <a:pt x="1026696" y="711029"/>
                  </a:lnTo>
                  <a:lnTo>
                    <a:pt x="1173367" y="609454"/>
                  </a:lnTo>
                  <a:lnTo>
                    <a:pt x="1320038" y="609454"/>
                  </a:lnTo>
                  <a:lnTo>
                    <a:pt x="1466709" y="507878"/>
                  </a:lnTo>
                  <a:lnTo>
                    <a:pt x="1613379" y="609454"/>
                  </a:lnTo>
                  <a:lnTo>
                    <a:pt x="1760050" y="711029"/>
                  </a:lnTo>
                  <a:lnTo>
                    <a:pt x="1906721" y="609454"/>
                  </a:lnTo>
                  <a:lnTo>
                    <a:pt x="2053392" y="609454"/>
                  </a:lnTo>
                  <a:lnTo>
                    <a:pt x="2200063" y="507878"/>
                  </a:lnTo>
                  <a:lnTo>
                    <a:pt x="2346734" y="609454"/>
                  </a:lnTo>
                  <a:lnTo>
                    <a:pt x="2493405" y="0"/>
                  </a:lnTo>
                  <a:lnTo>
                    <a:pt x="2640076" y="914181"/>
                  </a:lnTo>
                  <a:lnTo>
                    <a:pt x="2786747" y="812605"/>
                  </a:lnTo>
                  <a:lnTo>
                    <a:pt x="2933418" y="609454"/>
                  </a:lnTo>
                  <a:lnTo>
                    <a:pt x="3080089" y="812605"/>
                  </a:lnTo>
                  <a:lnTo>
                    <a:pt x="3226759" y="101575"/>
                  </a:lnTo>
                  <a:lnTo>
                    <a:pt x="3373430" y="304727"/>
                  </a:lnTo>
                  <a:lnTo>
                    <a:pt x="3520101" y="914181"/>
                  </a:lnTo>
                </a:path>
              </a:pathLst>
            </a:custGeom>
            <a:ln w="27101" cap="flat">
              <a:solidFill>
                <a:srgbClr val="00833D">
                  <a:alpha val="80000"/>
                </a:srgbClr>
              </a:solidFill>
              <a:prstDash val="solid"/>
              <a:round/>
            </a:ln>
          </p:spPr>
          <p:txBody>
            <a:bodyPr/>
            <a:lstStyle/>
            <a:p/>
          </p:txBody>
        </p:sp>
        <p:sp>
          <p:nvSpPr>
            <p:cNvPr id="89" name="pl89"/>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43362" cap="flat">
              <a:solidFill>
                <a:srgbClr val="000000">
                  <a:alpha val="100000"/>
                </a:srgbClr>
              </a:solidFill>
              <a:prstDash val="solid"/>
              <a:round/>
            </a:ln>
          </p:spPr>
          <p:txBody>
            <a:bodyPr/>
            <a:lstStyle/>
            <a:p/>
          </p:txBody>
        </p:sp>
        <p:sp>
          <p:nvSpPr>
            <p:cNvPr id="90" name="pl90"/>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27101" cap="flat">
              <a:solidFill>
                <a:srgbClr val="0058AB">
                  <a:alpha val="100000"/>
                </a:srgbClr>
              </a:solidFill>
              <a:prstDash val="solid"/>
              <a:round/>
            </a:ln>
          </p:spPr>
          <p:txBody>
            <a:bodyPr/>
            <a:lstStyle/>
            <a:p/>
          </p:txBody>
        </p:sp>
        <p:sp>
          <p:nvSpPr>
            <p:cNvPr id="91" name="pl91"/>
            <p:cNvSpPr/>
            <p:nvPr/>
          </p:nvSpPr>
          <p:spPr>
            <a:xfrm>
              <a:off x="5132709" y="459220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2" name="pl92"/>
            <p:cNvSpPr/>
            <p:nvPr/>
          </p:nvSpPr>
          <p:spPr>
            <a:xfrm>
              <a:off x="5308715" y="337329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42069"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75424" y="398275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508778"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095462"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82145" y="327172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28816" y="479535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50226" y="33067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80579" y="33355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5983581"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013934" y="38449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6716935" y="3916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47288" y="394495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422154"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52508" y="22182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8036973"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067327"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8595522" y="3205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25875" y="3233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1" name="pg111"/>
            <p:cNvSpPr/>
            <p:nvPr/>
          </p:nvSpPr>
          <p:spPr>
            <a:xfrm>
              <a:off x="8753481" y="472879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83835" y="4758898"/>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tx113"/>
            <p:cNvSpPr/>
            <p:nvPr/>
          </p:nvSpPr>
          <p:spPr>
            <a:xfrm>
              <a:off x="8889106" y="39423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925206" y="46546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5" name="tx115"/>
            <p:cNvSpPr/>
            <p:nvPr/>
          </p:nvSpPr>
          <p:spPr>
            <a:xfrm>
              <a:off x="5006511" y="454956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42943"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25180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15022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7" name="pl127"/>
            <p:cNvSpPr/>
            <p:nvPr/>
          </p:nvSpPr>
          <p:spPr>
            <a:xfrm>
              <a:off x="585764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5764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996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6208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24742" y="610084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32" name="tx132"/>
            <p:cNvSpPr/>
            <p:nvPr/>
          </p:nvSpPr>
          <p:spPr>
            <a:xfrm>
              <a:off x="71667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92918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4" name="tx134"/>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5" name="tx135"/>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6" name="tx136"/>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7" name="tx137"/>
            <p:cNvSpPr/>
            <p:nvPr/>
          </p:nvSpPr>
          <p:spPr>
            <a:xfrm>
              <a:off x="2770536" y="409564"/>
              <a:ext cx="387724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Guatemala, 2000-2024</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6% de los niños que recibieron DTP1 no recibieron DTP3 (izquierda), y el -5%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Guatemala y de DTP-MCV fueron superiores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98003"/>
            </a:xfrm>
            <a:custGeom>
              <a:avLst/>
              <a:pathLst>
                <a:path w="2123063" h="198003">
                  <a:moveTo>
                    <a:pt x="0" y="49500"/>
                  </a:moveTo>
                  <a:lnTo>
                    <a:pt x="88460" y="74251"/>
                  </a:lnTo>
                  <a:lnTo>
                    <a:pt x="176921" y="37125"/>
                  </a:lnTo>
                  <a:lnTo>
                    <a:pt x="265382" y="24750"/>
                  </a:lnTo>
                  <a:lnTo>
                    <a:pt x="353843" y="12375"/>
                  </a:lnTo>
                  <a:lnTo>
                    <a:pt x="442304" y="37125"/>
                  </a:lnTo>
                  <a:lnTo>
                    <a:pt x="530765" y="37125"/>
                  </a:lnTo>
                  <a:lnTo>
                    <a:pt x="619226" y="136127"/>
                  </a:lnTo>
                  <a:lnTo>
                    <a:pt x="707687" y="0"/>
                  </a:lnTo>
                  <a:lnTo>
                    <a:pt x="796148" y="74251"/>
                  </a:lnTo>
                  <a:lnTo>
                    <a:pt x="884609" y="0"/>
                  </a:lnTo>
                  <a:lnTo>
                    <a:pt x="973070" y="99001"/>
                  </a:lnTo>
                  <a:lnTo>
                    <a:pt x="1061531" y="61876"/>
                  </a:lnTo>
                  <a:lnTo>
                    <a:pt x="1149992" y="0"/>
                  </a:lnTo>
                  <a:lnTo>
                    <a:pt x="1238453" y="74251"/>
                  </a:lnTo>
                  <a:lnTo>
                    <a:pt x="1326914" y="86626"/>
                  </a:lnTo>
                  <a:lnTo>
                    <a:pt x="1415375" y="99001"/>
                  </a:lnTo>
                  <a:lnTo>
                    <a:pt x="1503836" y="74251"/>
                  </a:lnTo>
                  <a:lnTo>
                    <a:pt x="1592297" y="136127"/>
                  </a:lnTo>
                  <a:lnTo>
                    <a:pt x="1680758" y="111377"/>
                  </a:lnTo>
                  <a:lnTo>
                    <a:pt x="1769219" y="74251"/>
                  </a:lnTo>
                  <a:lnTo>
                    <a:pt x="1857680" y="173253"/>
                  </a:lnTo>
                  <a:lnTo>
                    <a:pt x="1946141" y="148502"/>
                  </a:lnTo>
                  <a:lnTo>
                    <a:pt x="2034602" y="49500"/>
                  </a:lnTo>
                  <a:lnTo>
                    <a:pt x="2123063" y="198003"/>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222754"/>
            </a:xfrm>
            <a:custGeom>
              <a:avLst/>
              <a:pathLst>
                <a:path w="707687" h="222754">
                  <a:moveTo>
                    <a:pt x="0" y="49500"/>
                  </a:moveTo>
                  <a:lnTo>
                    <a:pt x="88460" y="12375"/>
                  </a:lnTo>
                  <a:lnTo>
                    <a:pt x="176921" y="61876"/>
                  </a:lnTo>
                  <a:lnTo>
                    <a:pt x="265382" y="111377"/>
                  </a:lnTo>
                  <a:lnTo>
                    <a:pt x="353843" y="222754"/>
                  </a:lnTo>
                  <a:lnTo>
                    <a:pt x="442304" y="99001"/>
                  </a:lnTo>
                  <a:lnTo>
                    <a:pt x="530765" y="61876"/>
                  </a:lnTo>
                  <a:lnTo>
                    <a:pt x="619226" y="0"/>
                  </a:lnTo>
                  <a:lnTo>
                    <a:pt x="707687" y="160877"/>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17230"/>
              <a:ext cx="973070" cy="383632"/>
            </a:xfrm>
            <a:custGeom>
              <a:avLst/>
              <a:pathLst>
                <a:path w="973070" h="383632">
                  <a:moveTo>
                    <a:pt x="0" y="259879"/>
                  </a:moveTo>
                  <a:lnTo>
                    <a:pt x="88460" y="383632"/>
                  </a:lnTo>
                  <a:lnTo>
                    <a:pt x="176921" y="160877"/>
                  </a:lnTo>
                  <a:lnTo>
                    <a:pt x="265382" y="37125"/>
                  </a:lnTo>
                  <a:lnTo>
                    <a:pt x="353843" y="0"/>
                  </a:lnTo>
                  <a:lnTo>
                    <a:pt x="442304" y="37125"/>
                  </a:lnTo>
                  <a:lnTo>
                    <a:pt x="530765" y="61876"/>
                  </a:lnTo>
                  <a:lnTo>
                    <a:pt x="619226" y="74251"/>
                  </a:lnTo>
                  <a:lnTo>
                    <a:pt x="707687" y="173253"/>
                  </a:lnTo>
                  <a:lnTo>
                    <a:pt x="796148" y="111377"/>
                  </a:lnTo>
                  <a:lnTo>
                    <a:pt x="884609" y="74251"/>
                  </a:lnTo>
                  <a:lnTo>
                    <a:pt x="973070" y="49500"/>
                  </a:lnTo>
                </a:path>
              </a:pathLst>
            </a:custGeom>
            <a:ln w="27101" cap="flat">
              <a:solidFill>
                <a:srgbClr val="1CABE2">
                  <a:alpha val="100000"/>
                </a:srgbClr>
              </a:solidFill>
              <a:prstDash val="solid"/>
              <a:round/>
            </a:ln>
          </p:spPr>
          <p:txBody>
            <a:bodyPr/>
            <a:lstStyle/>
            <a:p/>
          </p:txBody>
        </p:sp>
        <p:sp>
          <p:nvSpPr>
            <p:cNvPr id="72" name="tx72"/>
            <p:cNvSpPr/>
            <p:nvPr/>
          </p:nvSpPr>
          <p:spPr>
            <a:xfrm>
              <a:off x="2060268"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60877"/>
            </a:xfrm>
            <a:custGeom>
              <a:avLst/>
              <a:pathLst>
                <a:path w="2123063" h="160877">
                  <a:moveTo>
                    <a:pt x="0" y="61876"/>
                  </a:moveTo>
                  <a:lnTo>
                    <a:pt x="88460" y="74251"/>
                  </a:lnTo>
                  <a:lnTo>
                    <a:pt x="176921" y="74251"/>
                  </a:lnTo>
                  <a:lnTo>
                    <a:pt x="265382" y="37125"/>
                  </a:lnTo>
                  <a:lnTo>
                    <a:pt x="353843" y="12375"/>
                  </a:lnTo>
                  <a:lnTo>
                    <a:pt x="442304" y="24750"/>
                  </a:lnTo>
                  <a:lnTo>
                    <a:pt x="530765" y="49500"/>
                  </a:lnTo>
                  <a:lnTo>
                    <a:pt x="619226" y="136127"/>
                  </a:lnTo>
                  <a:lnTo>
                    <a:pt x="707687" y="0"/>
                  </a:lnTo>
                  <a:lnTo>
                    <a:pt x="796148" y="49500"/>
                  </a:lnTo>
                  <a:lnTo>
                    <a:pt x="884609" y="37125"/>
                  </a:lnTo>
                  <a:lnTo>
                    <a:pt x="973070" y="61876"/>
                  </a:lnTo>
                  <a:lnTo>
                    <a:pt x="1061531" y="12375"/>
                  </a:lnTo>
                  <a:lnTo>
                    <a:pt x="1149992" y="12375"/>
                  </a:lnTo>
                  <a:lnTo>
                    <a:pt x="1238453" y="99001"/>
                  </a:lnTo>
                  <a:lnTo>
                    <a:pt x="1326914" y="0"/>
                  </a:lnTo>
                  <a:lnTo>
                    <a:pt x="1415375" y="0"/>
                  </a:lnTo>
                  <a:lnTo>
                    <a:pt x="1503836" y="12375"/>
                  </a:lnTo>
                  <a:lnTo>
                    <a:pt x="1592297" y="61876"/>
                  </a:lnTo>
                  <a:lnTo>
                    <a:pt x="1680758" y="37125"/>
                  </a:lnTo>
                  <a:lnTo>
                    <a:pt x="1769219" y="0"/>
                  </a:lnTo>
                  <a:lnTo>
                    <a:pt x="1857680" y="99001"/>
                  </a:lnTo>
                  <a:lnTo>
                    <a:pt x="1946141" y="61876"/>
                  </a:lnTo>
                  <a:lnTo>
                    <a:pt x="2034602" y="0"/>
                  </a:lnTo>
                  <a:lnTo>
                    <a:pt x="2123063" y="1608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346506"/>
            </a:xfrm>
            <a:custGeom>
              <a:avLst/>
              <a:pathLst>
                <a:path w="2123063" h="346506">
                  <a:moveTo>
                    <a:pt x="0" y="123752"/>
                  </a:moveTo>
                  <a:lnTo>
                    <a:pt x="88460" y="61876"/>
                  </a:lnTo>
                  <a:lnTo>
                    <a:pt x="176921" y="49500"/>
                  </a:lnTo>
                  <a:lnTo>
                    <a:pt x="265382" y="24750"/>
                  </a:lnTo>
                  <a:lnTo>
                    <a:pt x="353843" y="12375"/>
                  </a:lnTo>
                  <a:lnTo>
                    <a:pt x="442304" y="37125"/>
                  </a:lnTo>
                  <a:lnTo>
                    <a:pt x="530765" y="12375"/>
                  </a:lnTo>
                  <a:lnTo>
                    <a:pt x="619226" y="123752"/>
                  </a:lnTo>
                  <a:lnTo>
                    <a:pt x="707687" y="0"/>
                  </a:lnTo>
                  <a:lnTo>
                    <a:pt x="796148" y="49500"/>
                  </a:lnTo>
                  <a:lnTo>
                    <a:pt x="884609" y="37125"/>
                  </a:lnTo>
                  <a:lnTo>
                    <a:pt x="973070" y="86626"/>
                  </a:lnTo>
                  <a:lnTo>
                    <a:pt x="1061531" y="37125"/>
                  </a:lnTo>
                  <a:lnTo>
                    <a:pt x="1149992" y="61876"/>
                  </a:lnTo>
                  <a:lnTo>
                    <a:pt x="1238453" y="346506"/>
                  </a:lnTo>
                  <a:lnTo>
                    <a:pt x="1326914" y="210378"/>
                  </a:lnTo>
                  <a:lnTo>
                    <a:pt x="1415375" y="86626"/>
                  </a:lnTo>
                  <a:lnTo>
                    <a:pt x="1503836" y="24750"/>
                  </a:lnTo>
                  <a:lnTo>
                    <a:pt x="1592297" y="86626"/>
                  </a:lnTo>
                  <a:lnTo>
                    <a:pt x="1680758" y="74251"/>
                  </a:lnTo>
                  <a:lnTo>
                    <a:pt x="1769219" y="86626"/>
                  </a:lnTo>
                  <a:lnTo>
                    <a:pt x="1857680" y="99001"/>
                  </a:lnTo>
                  <a:lnTo>
                    <a:pt x="1946141" y="123752"/>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383632"/>
            </a:xfrm>
            <a:custGeom>
              <a:avLst/>
              <a:pathLst>
                <a:path w="2123063" h="383632">
                  <a:moveTo>
                    <a:pt x="0" y="210378"/>
                  </a:moveTo>
                  <a:lnTo>
                    <a:pt x="88460" y="235129"/>
                  </a:lnTo>
                  <a:lnTo>
                    <a:pt x="176921" y="185628"/>
                  </a:lnTo>
                  <a:lnTo>
                    <a:pt x="265382" y="160877"/>
                  </a:lnTo>
                  <a:lnTo>
                    <a:pt x="353843" y="111377"/>
                  </a:lnTo>
                  <a:lnTo>
                    <a:pt x="442304" y="123752"/>
                  </a:lnTo>
                  <a:lnTo>
                    <a:pt x="530765" y="86626"/>
                  </a:lnTo>
                  <a:lnTo>
                    <a:pt x="619226" y="148502"/>
                  </a:lnTo>
                  <a:lnTo>
                    <a:pt x="707687" y="12375"/>
                  </a:lnTo>
                  <a:lnTo>
                    <a:pt x="796148" y="61876"/>
                  </a:lnTo>
                  <a:lnTo>
                    <a:pt x="884609" y="37125"/>
                  </a:lnTo>
                  <a:lnTo>
                    <a:pt x="973070" y="111377"/>
                  </a:lnTo>
                  <a:lnTo>
                    <a:pt x="1061531" y="37125"/>
                  </a:lnTo>
                  <a:lnTo>
                    <a:pt x="1149992" y="37125"/>
                  </a:lnTo>
                  <a:lnTo>
                    <a:pt x="1238453" y="383632"/>
                  </a:lnTo>
                  <a:lnTo>
                    <a:pt x="1326914" y="210378"/>
                  </a:lnTo>
                  <a:lnTo>
                    <a:pt x="1415375" y="160877"/>
                  </a:lnTo>
                  <a:lnTo>
                    <a:pt x="1503836" y="86626"/>
                  </a:lnTo>
                  <a:lnTo>
                    <a:pt x="1592297" y="148502"/>
                  </a:lnTo>
                  <a:lnTo>
                    <a:pt x="1680758" y="37125"/>
                  </a:lnTo>
                  <a:lnTo>
                    <a:pt x="1769219" y="0"/>
                  </a:lnTo>
                  <a:lnTo>
                    <a:pt x="1857680" y="222754"/>
                  </a:lnTo>
                  <a:lnTo>
                    <a:pt x="1946141" y="235129"/>
                  </a:lnTo>
                  <a:lnTo>
                    <a:pt x="2034602" y="111377"/>
                  </a:lnTo>
                  <a:lnTo>
                    <a:pt x="2123063"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5" name="tx145"/>
            <p:cNvSpPr/>
            <p:nvPr/>
          </p:nvSpPr>
          <p:spPr>
            <a:xfrm>
              <a:off x="6012012"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321755"/>
            </a:xfrm>
            <a:custGeom>
              <a:avLst/>
              <a:pathLst>
                <a:path w="2123063" h="321755">
                  <a:moveTo>
                    <a:pt x="0" y="185628"/>
                  </a:moveTo>
                  <a:lnTo>
                    <a:pt x="88460" y="235129"/>
                  </a:lnTo>
                  <a:lnTo>
                    <a:pt x="176921" y="173253"/>
                  </a:lnTo>
                  <a:lnTo>
                    <a:pt x="265382" y="148502"/>
                  </a:lnTo>
                  <a:lnTo>
                    <a:pt x="353843" y="111377"/>
                  </a:lnTo>
                  <a:lnTo>
                    <a:pt x="442304" y="111377"/>
                  </a:lnTo>
                  <a:lnTo>
                    <a:pt x="530765" y="86626"/>
                  </a:lnTo>
                  <a:lnTo>
                    <a:pt x="619226" y="136127"/>
                  </a:lnTo>
                  <a:lnTo>
                    <a:pt x="707687" y="12375"/>
                  </a:lnTo>
                  <a:lnTo>
                    <a:pt x="796148" y="49500"/>
                  </a:lnTo>
                  <a:lnTo>
                    <a:pt x="884609" y="24750"/>
                  </a:lnTo>
                  <a:lnTo>
                    <a:pt x="973070" y="99001"/>
                  </a:lnTo>
                  <a:lnTo>
                    <a:pt x="1061531" y="0"/>
                  </a:lnTo>
                  <a:lnTo>
                    <a:pt x="1149992" y="0"/>
                  </a:lnTo>
                  <a:lnTo>
                    <a:pt x="1238453" y="272254"/>
                  </a:lnTo>
                  <a:lnTo>
                    <a:pt x="1326914" y="321755"/>
                  </a:lnTo>
                  <a:lnTo>
                    <a:pt x="1415375" y="160877"/>
                  </a:lnTo>
                  <a:lnTo>
                    <a:pt x="1503836" y="61876"/>
                  </a:lnTo>
                  <a:lnTo>
                    <a:pt x="1592297" y="136127"/>
                  </a:lnTo>
                  <a:lnTo>
                    <a:pt x="1680758" y="99001"/>
                  </a:lnTo>
                  <a:lnTo>
                    <a:pt x="1769219" y="74251"/>
                  </a:lnTo>
                  <a:lnTo>
                    <a:pt x="1857680" y="198003"/>
                  </a:lnTo>
                  <a:lnTo>
                    <a:pt x="1946141" y="185628"/>
                  </a:lnTo>
                  <a:lnTo>
                    <a:pt x="2034602" y="99001"/>
                  </a:lnTo>
                  <a:lnTo>
                    <a:pt x="2123063" y="185628"/>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9" name="tx169"/>
            <p:cNvSpPr/>
            <p:nvPr/>
          </p:nvSpPr>
          <p:spPr>
            <a:xfrm>
              <a:off x="880620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2984877"/>
              <a:ext cx="707687" cy="272254"/>
            </a:xfrm>
            <a:custGeom>
              <a:avLst/>
              <a:pathLst>
                <a:path w="707687" h="272254">
                  <a:moveTo>
                    <a:pt x="0" y="272254"/>
                  </a:moveTo>
                  <a:lnTo>
                    <a:pt x="88460" y="0"/>
                  </a:lnTo>
                  <a:lnTo>
                    <a:pt x="176921" y="136127"/>
                  </a:lnTo>
                  <a:lnTo>
                    <a:pt x="265382" y="136127"/>
                  </a:lnTo>
                  <a:lnTo>
                    <a:pt x="353843" y="123752"/>
                  </a:lnTo>
                  <a:lnTo>
                    <a:pt x="442304" y="123752"/>
                  </a:lnTo>
                  <a:lnTo>
                    <a:pt x="530765" y="222754"/>
                  </a:lnTo>
                  <a:lnTo>
                    <a:pt x="619226" y="136127"/>
                  </a:lnTo>
                  <a:lnTo>
                    <a:pt x="707687" y="136127"/>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3" name="tx193"/>
            <p:cNvSpPr/>
            <p:nvPr/>
          </p:nvSpPr>
          <p:spPr>
            <a:xfrm>
              <a:off x="880620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8277077"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5" name="tx195"/>
            <p:cNvSpPr/>
            <p:nvPr/>
          </p:nvSpPr>
          <p:spPr>
            <a:xfrm>
              <a:off x="8630921"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535189" y="4717230"/>
              <a:ext cx="1238453" cy="680637"/>
            </a:xfrm>
            <a:custGeom>
              <a:avLst/>
              <a:pathLst>
                <a:path w="1238453" h="680637">
                  <a:moveTo>
                    <a:pt x="0" y="680637"/>
                  </a:moveTo>
                  <a:lnTo>
                    <a:pt x="88460" y="272254"/>
                  </a:lnTo>
                  <a:lnTo>
                    <a:pt x="176921" y="148502"/>
                  </a:lnTo>
                  <a:lnTo>
                    <a:pt x="265382" y="37125"/>
                  </a:lnTo>
                  <a:lnTo>
                    <a:pt x="353843" y="247504"/>
                  </a:lnTo>
                  <a:lnTo>
                    <a:pt x="442304" y="222754"/>
                  </a:lnTo>
                  <a:lnTo>
                    <a:pt x="530765" y="111377"/>
                  </a:lnTo>
                  <a:lnTo>
                    <a:pt x="619226" y="61876"/>
                  </a:lnTo>
                  <a:lnTo>
                    <a:pt x="707687" y="74251"/>
                  </a:lnTo>
                  <a:lnTo>
                    <a:pt x="796148" y="37125"/>
                  </a:lnTo>
                  <a:lnTo>
                    <a:pt x="884609" y="0"/>
                  </a:lnTo>
                  <a:lnTo>
                    <a:pt x="973070" y="358881"/>
                  </a:lnTo>
                  <a:lnTo>
                    <a:pt x="1061531" y="136127"/>
                  </a:lnTo>
                  <a:lnTo>
                    <a:pt x="1149992" y="24750"/>
                  </a:lnTo>
                  <a:lnTo>
                    <a:pt x="1238453" y="160877"/>
                  </a:lnTo>
                </a:path>
              </a:pathLst>
            </a:custGeom>
            <a:ln w="27101" cap="flat">
              <a:solidFill>
                <a:srgbClr val="1CABE2">
                  <a:alpha val="100000"/>
                </a:srgbClr>
              </a:solidFill>
              <a:prstDash val="solid"/>
              <a:round/>
            </a:ln>
          </p:spPr>
          <p:txBody>
            <a:bodyPr/>
            <a:lstStyle/>
            <a:p/>
          </p:txBody>
        </p:sp>
        <p:sp>
          <p:nvSpPr>
            <p:cNvPr id="216" name="tx216"/>
            <p:cNvSpPr/>
            <p:nvPr/>
          </p:nvSpPr>
          <p:spPr>
            <a:xfrm>
              <a:off x="7383259"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17" name="tx217"/>
            <p:cNvSpPr/>
            <p:nvPr/>
          </p:nvSpPr>
          <p:spPr>
            <a:xfrm>
              <a:off x="8806200"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827707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2126857" y="409564"/>
              <a:ext cx="558213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Guatemala, 2000-2024</a:t>
              </a:r>
            </a:p>
          </p:txBody>
        </p:sp>
        <p:sp>
          <p:nvSpPr>
            <p:cNvPr id="270" name="tx2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MCV2 tenía la cobertura más baja (78%), seguida de ROTAC (80%).
En comparación con 2019, la cobertura de 6 vacunas disminuyó (BCG, DTP1, DTP3, IPV1, POL3 y ROTAC), 2 vacunas se mantuvieron constantes (MCV1 y MCV2) y una vacuna aumentó (PCV3).
En comparación con 2023, la cobertura de 6 vacunas disminuyó (BCG, DTP1, DTP3, IPV1, POL3 y ROTAC), 2 vacunas aumentaron (MCV1 y PCV3) y una vacuna se mantuvo constante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233689"/>
            </a:xfrm>
            <a:custGeom>
              <a:avLst/>
              <a:pathLst>
                <a:path w="6480943" h="1233689">
                  <a:moveTo>
                    <a:pt x="0" y="711744"/>
                  </a:moveTo>
                  <a:lnTo>
                    <a:pt x="270039" y="901542"/>
                  </a:lnTo>
                  <a:lnTo>
                    <a:pt x="540078" y="664294"/>
                  </a:lnTo>
                  <a:lnTo>
                    <a:pt x="810117" y="569395"/>
                  </a:lnTo>
                  <a:lnTo>
                    <a:pt x="1080157" y="427046"/>
                  </a:lnTo>
                  <a:lnTo>
                    <a:pt x="1350196" y="427046"/>
                  </a:lnTo>
                  <a:lnTo>
                    <a:pt x="1620235" y="332147"/>
                  </a:lnTo>
                  <a:lnTo>
                    <a:pt x="1890275" y="521945"/>
                  </a:lnTo>
                  <a:lnTo>
                    <a:pt x="2160314" y="47449"/>
                  </a:lnTo>
                  <a:lnTo>
                    <a:pt x="2430353" y="189798"/>
                  </a:lnTo>
                  <a:lnTo>
                    <a:pt x="2700393" y="94899"/>
                  </a:lnTo>
                  <a:lnTo>
                    <a:pt x="2970432" y="379596"/>
                  </a:lnTo>
                  <a:lnTo>
                    <a:pt x="3240471" y="0"/>
                  </a:lnTo>
                  <a:lnTo>
                    <a:pt x="3510510" y="0"/>
                  </a:lnTo>
                  <a:lnTo>
                    <a:pt x="3780550" y="1043891"/>
                  </a:lnTo>
                  <a:lnTo>
                    <a:pt x="4050589" y="1233689"/>
                  </a:lnTo>
                  <a:lnTo>
                    <a:pt x="4320628" y="616844"/>
                  </a:lnTo>
                  <a:lnTo>
                    <a:pt x="4590668" y="237248"/>
                  </a:lnTo>
                  <a:lnTo>
                    <a:pt x="4860707" y="521945"/>
                  </a:lnTo>
                  <a:lnTo>
                    <a:pt x="5130746" y="379596"/>
                  </a:lnTo>
                  <a:lnTo>
                    <a:pt x="5400786" y="284697"/>
                  </a:lnTo>
                  <a:lnTo>
                    <a:pt x="5670825" y="759193"/>
                  </a:lnTo>
                  <a:lnTo>
                    <a:pt x="5940864" y="711744"/>
                  </a:lnTo>
                  <a:lnTo>
                    <a:pt x="6210904" y="379596"/>
                  </a:lnTo>
                  <a:lnTo>
                    <a:pt x="6480943" y="711744"/>
                  </a:lnTo>
                </a:path>
              </a:pathLst>
            </a:custGeom>
            <a:ln w="27101" cap="flat">
              <a:solidFill>
                <a:srgbClr val="1C86EE">
                  <a:alpha val="100000"/>
                </a:srgbClr>
              </a:solidFill>
              <a:prstDash val="solid"/>
              <a:round/>
            </a:ln>
          </p:spPr>
          <p:txBody>
            <a:bodyPr/>
            <a:lstStyle/>
            <a:p/>
          </p:txBody>
        </p:sp>
        <p:sp>
          <p:nvSpPr>
            <p:cNvPr id="38" name="pl38"/>
            <p:cNvSpPr/>
            <p:nvPr/>
          </p:nvSpPr>
          <p:spPr>
            <a:xfrm>
              <a:off x="2485451" y="1073148"/>
              <a:ext cx="5130746" cy="1233689"/>
            </a:xfrm>
            <a:custGeom>
              <a:avLst/>
              <a:pathLst>
                <a:path w="5130746" h="1233689">
                  <a:moveTo>
                    <a:pt x="0" y="427046"/>
                  </a:moveTo>
                  <a:lnTo>
                    <a:pt x="270039" y="332147"/>
                  </a:lnTo>
                  <a:lnTo>
                    <a:pt x="540078" y="521945"/>
                  </a:lnTo>
                  <a:lnTo>
                    <a:pt x="810117" y="47449"/>
                  </a:lnTo>
                  <a:lnTo>
                    <a:pt x="1080157" y="189798"/>
                  </a:lnTo>
                  <a:lnTo>
                    <a:pt x="1350196" y="94899"/>
                  </a:lnTo>
                  <a:lnTo>
                    <a:pt x="1620235" y="379596"/>
                  </a:lnTo>
                  <a:lnTo>
                    <a:pt x="1890275" y="0"/>
                  </a:lnTo>
                  <a:lnTo>
                    <a:pt x="2160314" y="0"/>
                  </a:lnTo>
                  <a:lnTo>
                    <a:pt x="2430353" y="1043891"/>
                  </a:lnTo>
                  <a:lnTo>
                    <a:pt x="2700393" y="1233689"/>
                  </a:lnTo>
                  <a:lnTo>
                    <a:pt x="2970432" y="616844"/>
                  </a:lnTo>
                  <a:lnTo>
                    <a:pt x="3240471" y="237248"/>
                  </a:lnTo>
                  <a:lnTo>
                    <a:pt x="3510510" y="521945"/>
                  </a:lnTo>
                  <a:lnTo>
                    <a:pt x="3780550" y="379596"/>
                  </a:lnTo>
                  <a:lnTo>
                    <a:pt x="4050589" y="284697"/>
                  </a:lnTo>
                  <a:lnTo>
                    <a:pt x="4320628" y="759193"/>
                  </a:lnTo>
                  <a:lnTo>
                    <a:pt x="4590668" y="711744"/>
                  </a:lnTo>
                  <a:lnTo>
                    <a:pt x="4860707" y="379596"/>
                  </a:lnTo>
                  <a:lnTo>
                    <a:pt x="5130746" y="711744"/>
                  </a:lnTo>
                </a:path>
              </a:pathLst>
            </a:custGeom>
            <a:ln w="27101" cap="flat">
              <a:solidFill>
                <a:srgbClr val="80BD41">
                  <a:alpha val="100000"/>
                </a:srgbClr>
              </a:solidFill>
              <a:prstDash val="solid"/>
              <a:round/>
            </a:ln>
          </p:spPr>
          <p:txBody>
            <a:bodyPr/>
            <a:lstStyle/>
            <a:p/>
          </p:txBody>
        </p:sp>
        <p:sp>
          <p:nvSpPr>
            <p:cNvPr id="39" name="pl39"/>
            <p:cNvSpPr/>
            <p:nvPr/>
          </p:nvSpPr>
          <p:spPr>
            <a:xfrm>
              <a:off x="2485451" y="1073148"/>
              <a:ext cx="5130746" cy="1233689"/>
            </a:xfrm>
            <a:custGeom>
              <a:avLst/>
              <a:pathLst>
                <a:path w="5130746" h="1233689">
                  <a:moveTo>
                    <a:pt x="0" y="427046"/>
                  </a:moveTo>
                  <a:lnTo>
                    <a:pt x="270039" y="332147"/>
                  </a:lnTo>
                  <a:lnTo>
                    <a:pt x="540078" y="521945"/>
                  </a:lnTo>
                  <a:lnTo>
                    <a:pt x="810117" y="47449"/>
                  </a:lnTo>
                  <a:lnTo>
                    <a:pt x="1080157" y="189798"/>
                  </a:lnTo>
                  <a:lnTo>
                    <a:pt x="1350196" y="94899"/>
                  </a:lnTo>
                  <a:lnTo>
                    <a:pt x="1620235" y="379596"/>
                  </a:lnTo>
                  <a:lnTo>
                    <a:pt x="1890275" y="0"/>
                  </a:lnTo>
                  <a:lnTo>
                    <a:pt x="2160314" y="0"/>
                  </a:lnTo>
                  <a:lnTo>
                    <a:pt x="2430353" y="1043891"/>
                  </a:lnTo>
                  <a:lnTo>
                    <a:pt x="2700393" y="1233689"/>
                  </a:lnTo>
                  <a:lnTo>
                    <a:pt x="2970432" y="616844"/>
                  </a:lnTo>
                  <a:lnTo>
                    <a:pt x="3240471" y="237248"/>
                  </a:lnTo>
                  <a:lnTo>
                    <a:pt x="3510510" y="521945"/>
                  </a:lnTo>
                  <a:lnTo>
                    <a:pt x="3780550" y="379596"/>
                  </a:lnTo>
                  <a:lnTo>
                    <a:pt x="4050589" y="284697"/>
                  </a:lnTo>
                  <a:lnTo>
                    <a:pt x="4320628" y="759193"/>
                  </a:lnTo>
                  <a:lnTo>
                    <a:pt x="4590668" y="711744"/>
                  </a:lnTo>
                  <a:lnTo>
                    <a:pt x="4860707" y="379596"/>
                  </a:lnTo>
                  <a:lnTo>
                    <a:pt x="5130746" y="711744"/>
                  </a:lnTo>
                </a:path>
              </a:pathLst>
            </a:custGeom>
            <a:ln w="27101" cap="flat">
              <a:solidFill>
                <a:srgbClr val="EE00EE">
                  <a:alpha val="100000"/>
                </a:srgbClr>
              </a:solidFill>
              <a:prstDash val="solid"/>
              <a:round/>
            </a:ln>
          </p:spPr>
          <p:txBody>
            <a:bodyPr/>
            <a:lstStyle/>
            <a:p/>
          </p:txBody>
        </p:sp>
        <p:sp>
          <p:nvSpPr>
            <p:cNvPr id="40" name="pl40"/>
            <p:cNvSpPr/>
            <p:nvPr/>
          </p:nvSpPr>
          <p:spPr>
            <a:xfrm>
              <a:off x="5995962" y="2923682"/>
              <a:ext cx="1620235" cy="1945434"/>
            </a:xfrm>
            <a:custGeom>
              <a:avLst/>
              <a:pathLst>
                <a:path w="1620235" h="1945434">
                  <a:moveTo>
                    <a:pt x="0" y="1233689"/>
                  </a:moveTo>
                  <a:lnTo>
                    <a:pt x="270039" y="1803085"/>
                  </a:lnTo>
                  <a:lnTo>
                    <a:pt x="540078" y="1945434"/>
                  </a:lnTo>
                  <a:lnTo>
                    <a:pt x="810117" y="1281139"/>
                  </a:lnTo>
                  <a:lnTo>
                    <a:pt x="1080157" y="1660736"/>
                  </a:lnTo>
                  <a:lnTo>
                    <a:pt x="1350196" y="427046"/>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854093"/>
            </a:xfrm>
            <a:custGeom>
              <a:avLst/>
              <a:pathLst>
                <a:path w="2160314" h="854093">
                  <a:moveTo>
                    <a:pt x="0" y="189798"/>
                  </a:moveTo>
                  <a:lnTo>
                    <a:pt x="270039" y="47449"/>
                  </a:lnTo>
                  <a:lnTo>
                    <a:pt x="540078" y="237248"/>
                  </a:lnTo>
                  <a:lnTo>
                    <a:pt x="810117" y="427046"/>
                  </a:lnTo>
                  <a:lnTo>
                    <a:pt x="1080157" y="854093"/>
                  </a:lnTo>
                  <a:lnTo>
                    <a:pt x="1350196" y="379596"/>
                  </a:lnTo>
                  <a:lnTo>
                    <a:pt x="1620235" y="237248"/>
                  </a:lnTo>
                  <a:lnTo>
                    <a:pt x="1890275" y="0"/>
                  </a:lnTo>
                  <a:lnTo>
                    <a:pt x="2160314" y="6168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328589"/>
            </a:xfrm>
            <a:custGeom>
              <a:avLst/>
              <a:pathLst>
                <a:path w="6480943" h="1328589">
                  <a:moveTo>
                    <a:pt x="0" y="474496"/>
                  </a:moveTo>
                  <a:lnTo>
                    <a:pt x="270039" y="237248"/>
                  </a:lnTo>
                  <a:lnTo>
                    <a:pt x="540078" y="189798"/>
                  </a:lnTo>
                  <a:lnTo>
                    <a:pt x="810117" y="94899"/>
                  </a:lnTo>
                  <a:lnTo>
                    <a:pt x="1080157" y="47449"/>
                  </a:lnTo>
                  <a:lnTo>
                    <a:pt x="1350196" y="142348"/>
                  </a:lnTo>
                  <a:lnTo>
                    <a:pt x="1620235" y="47449"/>
                  </a:lnTo>
                  <a:lnTo>
                    <a:pt x="1890275" y="474496"/>
                  </a:lnTo>
                  <a:lnTo>
                    <a:pt x="2160314" y="0"/>
                  </a:lnTo>
                  <a:lnTo>
                    <a:pt x="2430353" y="189798"/>
                  </a:lnTo>
                  <a:lnTo>
                    <a:pt x="2700393" y="142348"/>
                  </a:lnTo>
                  <a:lnTo>
                    <a:pt x="2970432" y="332147"/>
                  </a:lnTo>
                  <a:lnTo>
                    <a:pt x="3240471" y="142348"/>
                  </a:lnTo>
                  <a:lnTo>
                    <a:pt x="3510510" y="237248"/>
                  </a:lnTo>
                  <a:lnTo>
                    <a:pt x="3780550" y="1328589"/>
                  </a:lnTo>
                  <a:lnTo>
                    <a:pt x="4050589" y="806643"/>
                  </a:lnTo>
                  <a:lnTo>
                    <a:pt x="4320628" y="332147"/>
                  </a:lnTo>
                  <a:lnTo>
                    <a:pt x="4590668" y="94899"/>
                  </a:lnTo>
                  <a:lnTo>
                    <a:pt x="4860707" y="332147"/>
                  </a:lnTo>
                  <a:lnTo>
                    <a:pt x="5130746" y="284697"/>
                  </a:lnTo>
                  <a:lnTo>
                    <a:pt x="5400786" y="332147"/>
                  </a:lnTo>
                  <a:lnTo>
                    <a:pt x="5670825" y="379596"/>
                  </a:lnTo>
                  <a:lnTo>
                    <a:pt x="5940864" y="474496"/>
                  </a:lnTo>
                  <a:lnTo>
                    <a:pt x="6210904" y="33214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5455884" y="1405295"/>
              <a:ext cx="2160314" cy="1043891"/>
            </a:xfrm>
            <a:custGeom>
              <a:avLst/>
              <a:pathLst>
                <a:path w="2160314" h="1043891">
                  <a:moveTo>
                    <a:pt x="0" y="1043891"/>
                  </a:moveTo>
                  <a:lnTo>
                    <a:pt x="270039" y="0"/>
                  </a:lnTo>
                  <a:lnTo>
                    <a:pt x="540078" y="521945"/>
                  </a:lnTo>
                  <a:lnTo>
                    <a:pt x="810117" y="521945"/>
                  </a:lnTo>
                  <a:lnTo>
                    <a:pt x="1080157" y="474496"/>
                  </a:lnTo>
                  <a:lnTo>
                    <a:pt x="1350196" y="474496"/>
                  </a:lnTo>
                  <a:lnTo>
                    <a:pt x="1620235" y="854093"/>
                  </a:lnTo>
                  <a:lnTo>
                    <a:pt x="1890275" y="521945"/>
                  </a:lnTo>
                  <a:lnTo>
                    <a:pt x="2160314" y="521945"/>
                  </a:lnTo>
                </a:path>
              </a:pathLst>
            </a:custGeom>
            <a:ln w="27101" cap="flat">
              <a:solidFill>
                <a:srgbClr val="FFC20E">
                  <a:alpha val="100000"/>
                </a:srgbClr>
              </a:solidFill>
              <a:prstDash val="solid"/>
              <a:round/>
            </a:ln>
          </p:spPr>
          <p:txBody>
            <a:bodyPr/>
            <a:lstStyle/>
            <a:p/>
          </p:txBody>
        </p:sp>
        <p:sp>
          <p:nvSpPr>
            <p:cNvPr id="44" name="pl44"/>
            <p:cNvSpPr/>
            <p:nvPr/>
          </p:nvSpPr>
          <p:spPr>
            <a:xfrm>
              <a:off x="4645766" y="1215496"/>
              <a:ext cx="2970432" cy="1470937"/>
            </a:xfrm>
            <a:custGeom>
              <a:avLst/>
              <a:pathLst>
                <a:path w="2970432" h="1470937">
                  <a:moveTo>
                    <a:pt x="0" y="996441"/>
                  </a:moveTo>
                  <a:lnTo>
                    <a:pt x="270039" y="1470937"/>
                  </a:lnTo>
                  <a:lnTo>
                    <a:pt x="540078" y="616844"/>
                  </a:lnTo>
                  <a:lnTo>
                    <a:pt x="810117" y="142348"/>
                  </a:lnTo>
                  <a:lnTo>
                    <a:pt x="1080157" y="0"/>
                  </a:lnTo>
                  <a:lnTo>
                    <a:pt x="1350196" y="142348"/>
                  </a:lnTo>
                  <a:lnTo>
                    <a:pt x="1620235" y="237248"/>
                  </a:lnTo>
                  <a:lnTo>
                    <a:pt x="1890275" y="284697"/>
                  </a:lnTo>
                  <a:lnTo>
                    <a:pt x="2160314" y="664294"/>
                  </a:lnTo>
                  <a:lnTo>
                    <a:pt x="2430353" y="427046"/>
                  </a:lnTo>
                  <a:lnTo>
                    <a:pt x="2700393" y="284697"/>
                  </a:lnTo>
                  <a:lnTo>
                    <a:pt x="2970432"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470937"/>
            </a:xfrm>
            <a:custGeom>
              <a:avLst/>
              <a:pathLst>
                <a:path w="6480943" h="1470937">
                  <a:moveTo>
                    <a:pt x="0" y="806643"/>
                  </a:moveTo>
                  <a:lnTo>
                    <a:pt x="270039" y="901542"/>
                  </a:lnTo>
                  <a:lnTo>
                    <a:pt x="540078" y="711744"/>
                  </a:lnTo>
                  <a:lnTo>
                    <a:pt x="810117" y="616844"/>
                  </a:lnTo>
                  <a:lnTo>
                    <a:pt x="1080157" y="427046"/>
                  </a:lnTo>
                  <a:lnTo>
                    <a:pt x="1350196" y="474496"/>
                  </a:lnTo>
                  <a:lnTo>
                    <a:pt x="1620235" y="332147"/>
                  </a:lnTo>
                  <a:lnTo>
                    <a:pt x="1890275" y="569395"/>
                  </a:lnTo>
                  <a:lnTo>
                    <a:pt x="2160314" y="47449"/>
                  </a:lnTo>
                  <a:lnTo>
                    <a:pt x="2430353" y="237248"/>
                  </a:lnTo>
                  <a:lnTo>
                    <a:pt x="2700393" y="142348"/>
                  </a:lnTo>
                  <a:lnTo>
                    <a:pt x="2970432" y="427046"/>
                  </a:lnTo>
                  <a:lnTo>
                    <a:pt x="3240471" y="142348"/>
                  </a:lnTo>
                  <a:lnTo>
                    <a:pt x="3510510" y="142348"/>
                  </a:lnTo>
                  <a:lnTo>
                    <a:pt x="3780550" y="1470937"/>
                  </a:lnTo>
                  <a:lnTo>
                    <a:pt x="4050589" y="806643"/>
                  </a:lnTo>
                  <a:lnTo>
                    <a:pt x="4320628" y="616844"/>
                  </a:lnTo>
                  <a:lnTo>
                    <a:pt x="4590668" y="332147"/>
                  </a:lnTo>
                  <a:lnTo>
                    <a:pt x="4860707" y="569395"/>
                  </a:lnTo>
                  <a:lnTo>
                    <a:pt x="5130746" y="142348"/>
                  </a:lnTo>
                  <a:lnTo>
                    <a:pt x="5400786" y="0"/>
                  </a:lnTo>
                  <a:lnTo>
                    <a:pt x="5670825" y="854093"/>
                  </a:lnTo>
                  <a:lnTo>
                    <a:pt x="5940864" y="901542"/>
                  </a:lnTo>
                  <a:lnTo>
                    <a:pt x="6210904" y="427046"/>
                  </a:lnTo>
                  <a:lnTo>
                    <a:pt x="6480943" y="759193"/>
                  </a:lnTo>
                </a:path>
              </a:pathLst>
            </a:custGeom>
            <a:ln w="27101" cap="flat">
              <a:solidFill>
                <a:srgbClr val="9A32CD">
                  <a:alpha val="100000"/>
                </a:srgbClr>
              </a:solidFill>
              <a:prstDash val="solid"/>
              <a:round/>
            </a:ln>
          </p:spPr>
          <p:txBody>
            <a:bodyPr/>
            <a:lstStyle/>
            <a:p/>
          </p:txBody>
        </p:sp>
        <p:sp>
          <p:nvSpPr>
            <p:cNvPr id="46" name="pl46"/>
            <p:cNvSpPr/>
            <p:nvPr/>
          </p:nvSpPr>
          <p:spPr>
            <a:xfrm>
              <a:off x="3835648" y="1215496"/>
              <a:ext cx="3780550" cy="2609728"/>
            </a:xfrm>
            <a:custGeom>
              <a:avLst/>
              <a:pathLst>
                <a:path w="3780550" h="2609728">
                  <a:moveTo>
                    <a:pt x="0" y="2609728"/>
                  </a:moveTo>
                  <a:lnTo>
                    <a:pt x="270039" y="1043891"/>
                  </a:lnTo>
                  <a:lnTo>
                    <a:pt x="540078" y="569395"/>
                  </a:lnTo>
                  <a:lnTo>
                    <a:pt x="810117" y="142348"/>
                  </a:lnTo>
                  <a:lnTo>
                    <a:pt x="1080157" y="948992"/>
                  </a:lnTo>
                  <a:lnTo>
                    <a:pt x="1350196" y="854093"/>
                  </a:lnTo>
                  <a:lnTo>
                    <a:pt x="1620235" y="427046"/>
                  </a:lnTo>
                  <a:lnTo>
                    <a:pt x="1890275" y="237248"/>
                  </a:lnTo>
                  <a:lnTo>
                    <a:pt x="2160314" y="284697"/>
                  </a:lnTo>
                  <a:lnTo>
                    <a:pt x="2430353" y="142348"/>
                  </a:lnTo>
                  <a:lnTo>
                    <a:pt x="2700393" y="0"/>
                  </a:lnTo>
                  <a:lnTo>
                    <a:pt x="2970432" y="1376038"/>
                  </a:lnTo>
                  <a:lnTo>
                    <a:pt x="3240471" y="521945"/>
                  </a:lnTo>
                  <a:lnTo>
                    <a:pt x="3510510" y="94899"/>
                  </a:lnTo>
                  <a:lnTo>
                    <a:pt x="3780550" y="616844"/>
                  </a:lnTo>
                </a:path>
              </a:pathLst>
            </a:custGeom>
            <a:ln w="27101" cap="flat">
              <a:solidFill>
                <a:srgbClr val="836FFF">
                  <a:alpha val="100000"/>
                </a:srgbClr>
              </a:solidFill>
              <a:prstDash val="solid"/>
              <a:round/>
            </a:ln>
          </p:spPr>
          <p:txBody>
            <a:bodyPr/>
            <a:lstStyle/>
            <a:p/>
          </p:txBody>
        </p:sp>
        <p:sp>
          <p:nvSpPr>
            <p:cNvPr id="47" name="pl47"/>
            <p:cNvSpPr/>
            <p:nvPr/>
          </p:nvSpPr>
          <p:spPr>
            <a:xfrm>
              <a:off x="1405294" y="1073148"/>
              <a:ext cx="6210904" cy="1328589"/>
            </a:xfrm>
            <a:custGeom>
              <a:avLst/>
              <a:pathLst>
                <a:path w="6210904" h="1328589">
                  <a:moveTo>
                    <a:pt x="0" y="237248"/>
                  </a:moveTo>
                  <a:lnTo>
                    <a:pt x="270039" y="189798"/>
                  </a:lnTo>
                  <a:lnTo>
                    <a:pt x="540078" y="94899"/>
                  </a:lnTo>
                  <a:lnTo>
                    <a:pt x="810117" y="47449"/>
                  </a:lnTo>
                  <a:lnTo>
                    <a:pt x="1080157" y="142348"/>
                  </a:lnTo>
                  <a:lnTo>
                    <a:pt x="1350196" y="47449"/>
                  </a:lnTo>
                  <a:lnTo>
                    <a:pt x="1620235" y="474496"/>
                  </a:lnTo>
                  <a:lnTo>
                    <a:pt x="1890275" y="0"/>
                  </a:lnTo>
                  <a:lnTo>
                    <a:pt x="2160314" y="189798"/>
                  </a:lnTo>
                  <a:lnTo>
                    <a:pt x="2430353" y="142348"/>
                  </a:lnTo>
                  <a:lnTo>
                    <a:pt x="2700393" y="332147"/>
                  </a:lnTo>
                  <a:lnTo>
                    <a:pt x="2970432" y="142348"/>
                  </a:lnTo>
                  <a:lnTo>
                    <a:pt x="3240471" y="237248"/>
                  </a:lnTo>
                  <a:lnTo>
                    <a:pt x="3510510" y="1328589"/>
                  </a:lnTo>
                  <a:lnTo>
                    <a:pt x="3780550" y="806643"/>
                  </a:lnTo>
                  <a:lnTo>
                    <a:pt x="4050589" y="332147"/>
                  </a:lnTo>
                  <a:lnTo>
                    <a:pt x="4320628" y="94899"/>
                  </a:lnTo>
                  <a:lnTo>
                    <a:pt x="4590668" y="332147"/>
                  </a:lnTo>
                  <a:lnTo>
                    <a:pt x="4860707" y="284697"/>
                  </a:lnTo>
                  <a:lnTo>
                    <a:pt x="5130746" y="332147"/>
                  </a:lnTo>
                  <a:lnTo>
                    <a:pt x="5400786" y="379596"/>
                  </a:lnTo>
                  <a:lnTo>
                    <a:pt x="5670825" y="474496"/>
                  </a:lnTo>
                  <a:lnTo>
                    <a:pt x="5940864" y="332147"/>
                  </a:lnTo>
                  <a:lnTo>
                    <a:pt x="6210904" y="284697"/>
                  </a:lnTo>
                </a:path>
              </a:pathLst>
            </a:custGeom>
            <a:ln w="27101" cap="flat">
              <a:solidFill>
                <a:srgbClr val="FB9A99">
                  <a:alpha val="100000"/>
                </a:srgbClr>
              </a:solidFill>
              <a:prstDash val="solid"/>
              <a:round/>
            </a:ln>
          </p:spPr>
          <p:txBody>
            <a:bodyPr/>
            <a:lstStyle/>
            <a:p/>
          </p:txBody>
        </p:sp>
        <p:sp>
          <p:nvSpPr>
            <p:cNvPr id="48" name="pl48"/>
            <p:cNvSpPr/>
            <p:nvPr/>
          </p:nvSpPr>
          <p:spPr>
            <a:xfrm>
              <a:off x="7627706" y="789955"/>
              <a:ext cx="731154" cy="559090"/>
            </a:xfrm>
            <a:custGeom>
              <a:avLst/>
              <a:pathLst>
                <a:path w="731154" h="559090">
                  <a:moveTo>
                    <a:pt x="731154" y="0"/>
                  </a:moveTo>
                  <a:lnTo>
                    <a:pt x="0" y="559090"/>
                  </a:lnTo>
                </a:path>
              </a:pathLst>
            </a:custGeom>
          </p:spPr>
          <p:txBody>
            <a:bodyPr/>
            <a:lstStyle/>
            <a:p/>
          </p:txBody>
        </p:sp>
        <p:sp>
          <p:nvSpPr>
            <p:cNvPr id="49" name="pl49"/>
            <p:cNvSpPr/>
            <p:nvPr/>
          </p:nvSpPr>
          <p:spPr>
            <a:xfrm>
              <a:off x="7630927" y="1052734"/>
              <a:ext cx="661504" cy="298465"/>
            </a:xfrm>
            <a:custGeom>
              <a:avLst/>
              <a:pathLst>
                <a:path w="661504" h="298465">
                  <a:moveTo>
                    <a:pt x="661504" y="0"/>
                  </a:moveTo>
                  <a:lnTo>
                    <a:pt x="0" y="298465"/>
                  </a:lnTo>
                </a:path>
              </a:pathLst>
            </a:custGeom>
          </p:spPr>
          <p:txBody>
            <a:bodyPr/>
            <a:lstStyle/>
            <a:p/>
          </p:txBody>
        </p:sp>
        <p:sp>
          <p:nvSpPr>
            <p:cNvPr id="50" name="pl50"/>
            <p:cNvSpPr/>
            <p:nvPr/>
          </p:nvSpPr>
          <p:spPr>
            <a:xfrm>
              <a:off x="7633998" y="1308424"/>
              <a:ext cx="766944" cy="94673"/>
            </a:xfrm>
            <a:custGeom>
              <a:avLst/>
              <a:pathLst>
                <a:path w="766944" h="94673">
                  <a:moveTo>
                    <a:pt x="766944" y="0"/>
                  </a:moveTo>
                  <a:lnTo>
                    <a:pt x="0" y="94673"/>
                  </a:lnTo>
                </a:path>
              </a:pathLst>
            </a:custGeom>
          </p:spPr>
          <p:txBody>
            <a:bodyPr/>
            <a:lstStyle/>
            <a:p/>
          </p:txBody>
        </p:sp>
        <p:sp>
          <p:nvSpPr>
            <p:cNvPr id="51" name="pl51"/>
            <p:cNvSpPr/>
            <p:nvPr/>
          </p:nvSpPr>
          <p:spPr>
            <a:xfrm>
              <a:off x="7634322" y="1548138"/>
              <a:ext cx="790704" cy="21556"/>
            </a:xfrm>
            <a:custGeom>
              <a:avLst/>
              <a:pathLst>
                <a:path w="790704" h="21556">
                  <a:moveTo>
                    <a:pt x="790704" y="21556"/>
                  </a:moveTo>
                  <a:lnTo>
                    <a:pt x="0" y="0"/>
                  </a:lnTo>
                </a:path>
              </a:pathLst>
            </a:custGeom>
          </p:spPr>
          <p:txBody>
            <a:bodyPr/>
            <a:lstStyle/>
            <a:p/>
          </p:txBody>
        </p:sp>
        <p:sp>
          <p:nvSpPr>
            <p:cNvPr id="52" name="pl52"/>
            <p:cNvSpPr/>
            <p:nvPr/>
          </p:nvSpPr>
          <p:spPr>
            <a:xfrm>
              <a:off x="7634249" y="1786020"/>
              <a:ext cx="748695" cy="46798"/>
            </a:xfrm>
            <a:custGeom>
              <a:avLst/>
              <a:pathLst>
                <a:path w="748695" h="46798">
                  <a:moveTo>
                    <a:pt x="748695" y="46798"/>
                  </a:moveTo>
                  <a:lnTo>
                    <a:pt x="0" y="0"/>
                  </a:lnTo>
                </a:path>
              </a:pathLst>
            </a:custGeom>
          </p:spPr>
          <p:txBody>
            <a:bodyPr/>
            <a:lstStyle/>
            <a:p/>
          </p:txBody>
        </p:sp>
        <p:sp>
          <p:nvSpPr>
            <p:cNvPr id="53" name="pl53"/>
            <p:cNvSpPr/>
            <p:nvPr/>
          </p:nvSpPr>
          <p:spPr>
            <a:xfrm>
              <a:off x="7624818" y="1794908"/>
              <a:ext cx="703765" cy="817773"/>
            </a:xfrm>
            <a:custGeom>
              <a:avLst/>
              <a:pathLst>
                <a:path w="703765" h="817773">
                  <a:moveTo>
                    <a:pt x="703765" y="817773"/>
                  </a:moveTo>
                  <a:lnTo>
                    <a:pt x="0" y="0"/>
                  </a:lnTo>
                </a:path>
              </a:pathLst>
            </a:custGeom>
          </p:spPr>
          <p:txBody>
            <a:bodyPr/>
            <a:lstStyle/>
            <a:p/>
          </p:txBody>
        </p:sp>
        <p:sp>
          <p:nvSpPr>
            <p:cNvPr id="54" name="pl54"/>
            <p:cNvSpPr/>
            <p:nvPr/>
          </p:nvSpPr>
          <p:spPr>
            <a:xfrm>
              <a:off x="7631845" y="1790652"/>
              <a:ext cx="805249" cy="296421"/>
            </a:xfrm>
            <a:custGeom>
              <a:avLst/>
              <a:pathLst>
                <a:path w="805249" h="296421">
                  <a:moveTo>
                    <a:pt x="805249" y="296421"/>
                  </a:moveTo>
                  <a:lnTo>
                    <a:pt x="0" y="0"/>
                  </a:lnTo>
                </a:path>
              </a:pathLst>
            </a:custGeom>
          </p:spPr>
          <p:txBody>
            <a:bodyPr/>
            <a:lstStyle/>
            <a:p/>
          </p:txBody>
        </p:sp>
        <p:sp>
          <p:nvSpPr>
            <p:cNvPr id="55" name="pl55"/>
            <p:cNvSpPr/>
            <p:nvPr/>
          </p:nvSpPr>
          <p:spPr>
            <a:xfrm>
              <a:off x="7627797" y="1793644"/>
              <a:ext cx="730904" cy="551535"/>
            </a:xfrm>
            <a:custGeom>
              <a:avLst/>
              <a:pathLst>
                <a:path w="730904" h="551535">
                  <a:moveTo>
                    <a:pt x="730904" y="551535"/>
                  </a:moveTo>
                  <a:lnTo>
                    <a:pt x="0" y="0"/>
                  </a:lnTo>
                </a:path>
              </a:pathLst>
            </a:custGeom>
          </p:spPr>
          <p:txBody>
            <a:bodyPr/>
            <a:lstStyle/>
            <a:p/>
          </p:txBody>
        </p:sp>
        <p:sp>
          <p:nvSpPr>
            <p:cNvPr id="56" name="pl56"/>
            <p:cNvSpPr/>
            <p:nvPr/>
          </p:nvSpPr>
          <p:spPr>
            <a:xfrm>
              <a:off x="7623558" y="1842746"/>
              <a:ext cx="729216" cy="1030984"/>
            </a:xfrm>
            <a:custGeom>
              <a:avLst/>
              <a:pathLst>
                <a:path w="729216" h="1030984">
                  <a:moveTo>
                    <a:pt x="729216" y="1030984"/>
                  </a:moveTo>
                  <a:lnTo>
                    <a:pt x="0" y="0"/>
                  </a:lnTo>
                </a:path>
              </a:pathLst>
            </a:custGeom>
          </p:spPr>
          <p:txBody>
            <a:bodyPr/>
            <a:lstStyle/>
            <a:p/>
          </p:txBody>
        </p:sp>
        <p:sp>
          <p:nvSpPr>
            <p:cNvPr id="57" name="pl57"/>
            <p:cNvSpPr/>
            <p:nvPr/>
          </p:nvSpPr>
          <p:spPr>
            <a:xfrm>
              <a:off x="7622723" y="1937863"/>
              <a:ext cx="736137" cy="1198369"/>
            </a:xfrm>
            <a:custGeom>
              <a:avLst/>
              <a:pathLst>
                <a:path w="736137" h="1198369">
                  <a:moveTo>
                    <a:pt x="736137" y="1198369"/>
                  </a:moveTo>
                  <a:lnTo>
                    <a:pt x="0" y="0"/>
                  </a:lnTo>
                </a:path>
              </a:pathLst>
            </a:custGeom>
          </p:spPr>
          <p:txBody>
            <a:bodyPr/>
            <a:lstStyle/>
            <a:p/>
          </p:txBody>
        </p:sp>
        <p:sp>
          <p:nvSpPr>
            <p:cNvPr id="58" name="pl58"/>
            <p:cNvSpPr/>
            <p:nvPr/>
          </p:nvSpPr>
          <p:spPr>
            <a:xfrm>
              <a:off x="7629083" y="2931696"/>
              <a:ext cx="753862" cy="468875"/>
            </a:xfrm>
            <a:custGeom>
              <a:avLst/>
              <a:pathLst>
                <a:path w="753862" h="468875">
                  <a:moveTo>
                    <a:pt x="753862" y="468875"/>
                  </a:moveTo>
                  <a:lnTo>
                    <a:pt x="0" y="0"/>
                  </a:lnTo>
                </a:path>
              </a:pathLst>
            </a:custGeom>
          </p:spPr>
          <p:txBody>
            <a:bodyPr/>
            <a:lstStyle/>
            <a:p/>
          </p:txBody>
        </p:sp>
        <p:sp>
          <p:nvSpPr>
            <p:cNvPr id="59" name="pg59"/>
            <p:cNvSpPr/>
            <p:nvPr/>
          </p:nvSpPr>
          <p:spPr>
            <a:xfrm>
              <a:off x="8290281" y="6981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97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1" name="pg61"/>
            <p:cNvSpPr/>
            <p:nvPr/>
          </p:nvSpPr>
          <p:spPr>
            <a:xfrm>
              <a:off x="8223851" y="9609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100249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3" name="pg63"/>
            <p:cNvSpPr/>
            <p:nvPr/>
          </p:nvSpPr>
          <p:spPr>
            <a:xfrm>
              <a:off x="8332362" y="122229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26383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65" name="pg65"/>
            <p:cNvSpPr/>
            <p:nvPr/>
          </p:nvSpPr>
          <p:spPr>
            <a:xfrm>
              <a:off x="8356446" y="148519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2673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7" name="pg67"/>
            <p:cNvSpPr/>
            <p:nvPr/>
          </p:nvSpPr>
          <p:spPr>
            <a:xfrm>
              <a:off x="8314365" y="17485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17900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81%</a:t>
              </a:r>
            </a:p>
          </p:txBody>
        </p:sp>
        <p:sp>
          <p:nvSpPr>
            <p:cNvPr id="69" name="pg69"/>
            <p:cNvSpPr/>
            <p:nvPr/>
          </p:nvSpPr>
          <p:spPr>
            <a:xfrm>
              <a:off x="8260004" y="253473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55758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81%</a:t>
              </a:r>
            </a:p>
          </p:txBody>
        </p:sp>
        <p:sp>
          <p:nvSpPr>
            <p:cNvPr id="71" name="pg71"/>
            <p:cNvSpPr/>
            <p:nvPr/>
          </p:nvSpPr>
          <p:spPr>
            <a:xfrm>
              <a:off x="8368515" y="200799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4953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81%</a:t>
              </a:r>
            </a:p>
          </p:txBody>
        </p:sp>
        <p:sp>
          <p:nvSpPr>
            <p:cNvPr id="73" name="pg73"/>
            <p:cNvSpPr/>
            <p:nvPr/>
          </p:nvSpPr>
          <p:spPr>
            <a:xfrm>
              <a:off x="8290122" y="226793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30947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81%</a:t>
              </a:r>
            </a:p>
          </p:txBody>
        </p:sp>
        <p:sp>
          <p:nvSpPr>
            <p:cNvPr id="75" name="pg75"/>
            <p:cNvSpPr/>
            <p:nvPr/>
          </p:nvSpPr>
          <p:spPr>
            <a:xfrm>
              <a:off x="8284194" y="279488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641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7" name="pg77"/>
            <p:cNvSpPr/>
            <p:nvPr/>
          </p:nvSpPr>
          <p:spPr>
            <a:xfrm>
              <a:off x="8290281" y="30568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83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78%</a:t>
              </a:r>
            </a:p>
          </p:txBody>
        </p:sp>
        <p:sp>
          <p:nvSpPr>
            <p:cNvPr id="79" name="pg79"/>
            <p:cNvSpPr/>
            <p:nvPr/>
          </p:nvSpPr>
          <p:spPr>
            <a:xfrm>
              <a:off x="8314365" y="33231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646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Guatemala,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9 vacunas (serie completa).
En 2024, la MCV2 tenía la cobertura más baja de todas las vacunas (78%), seguida de la ROTAC (80%).
La cobertura de 6 vacunas disminuyó (DTP3, HepB3, Hib3, IPV1, Polio3 y RotaC), 2 vacunas aumentaron (HPVc y PcV3) y 3 vacunas fueron iguales (MCV1, MCV2 y Rubéola) en comparación con la cobertura respectiva en 2019.
La cobertura de 6 vacunas disminuyó (DTP3, HepB3, Hib3, IPV1, Polio3 y RotaC), 4 vacunas aumentaron (HPVc, MCV1, PcV3 y Rubéola), y 1 vacuna fue la misma (MCV2)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85650" y="870398"/>
              <a:ext cx="866596" cy="0"/>
            </a:xfrm>
            <a:custGeom>
              <a:avLst/>
              <a:pathLst>
                <a:path w="866596" h="0">
                  <a:moveTo>
                    <a:pt x="0" y="0"/>
                  </a:moveTo>
                  <a:lnTo>
                    <a:pt x="144432" y="0"/>
                  </a:lnTo>
                  <a:lnTo>
                    <a:pt x="288865" y="0"/>
                  </a:lnTo>
                  <a:lnTo>
                    <a:pt x="505514" y="0"/>
                  </a:lnTo>
                  <a:lnTo>
                    <a:pt x="722164"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220700"/>
              <a:ext cx="938813" cy="0"/>
            </a:xfrm>
            <a:custGeom>
              <a:avLst/>
              <a:pathLst>
                <a:path w="938813" h="0">
                  <a:moveTo>
                    <a:pt x="0" y="0"/>
                  </a:moveTo>
                  <a:lnTo>
                    <a:pt x="361082" y="0"/>
                  </a:lnTo>
                  <a:lnTo>
                    <a:pt x="577731"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269000" y="1571001"/>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1921302"/>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4885859" y="2271604"/>
              <a:ext cx="649947" cy="0"/>
            </a:xfrm>
            <a:custGeom>
              <a:avLst/>
              <a:pathLst>
                <a:path w="649947" h="0">
                  <a:moveTo>
                    <a:pt x="0" y="0"/>
                  </a:moveTo>
                  <a:lnTo>
                    <a:pt x="72216" y="0"/>
                  </a:lnTo>
                  <a:lnTo>
                    <a:pt x="144432"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2621905"/>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2972206"/>
              <a:ext cx="1299895" cy="0"/>
            </a:xfrm>
            <a:custGeom>
              <a:avLst/>
              <a:pathLst>
                <a:path w="1299895" h="0">
                  <a:moveTo>
                    <a:pt x="0" y="0"/>
                  </a:moveTo>
                  <a:lnTo>
                    <a:pt x="361082" y="0"/>
                  </a:lnTo>
                  <a:lnTo>
                    <a:pt x="649947" y="0"/>
                  </a:lnTo>
                  <a:lnTo>
                    <a:pt x="722164" y="0"/>
                  </a:lnTo>
                  <a:lnTo>
                    <a:pt x="938813"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322508"/>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6619053" y="3672809"/>
              <a:ext cx="577731" cy="0"/>
            </a:xfrm>
            <a:custGeom>
              <a:avLst/>
              <a:pathLst>
                <a:path w="577731" h="0">
                  <a:moveTo>
                    <a:pt x="0" y="0"/>
                  </a:moveTo>
                  <a:lnTo>
                    <a:pt x="505514"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023110"/>
              <a:ext cx="722164" cy="0"/>
            </a:xfrm>
            <a:custGeom>
              <a:avLst/>
              <a:pathLst>
                <a:path w="722164" h="0">
                  <a:moveTo>
                    <a:pt x="0" y="0"/>
                  </a:moveTo>
                  <a:lnTo>
                    <a:pt x="36108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124568" y="4373412"/>
              <a:ext cx="1372111" cy="0"/>
            </a:xfrm>
            <a:custGeom>
              <a:avLst/>
              <a:pathLst>
                <a:path w="1372111" h="0">
                  <a:moveTo>
                    <a:pt x="0" y="0"/>
                  </a:moveTo>
                  <a:lnTo>
                    <a:pt x="72216" y="0"/>
                  </a:lnTo>
                  <a:lnTo>
                    <a:pt x="216649" y="0"/>
                  </a:lnTo>
                  <a:lnTo>
                    <a:pt x="722164" y="0"/>
                  </a:lnTo>
                  <a:lnTo>
                    <a:pt x="1155462" y="0"/>
                  </a:lnTo>
                  <a:lnTo>
                    <a:pt x="1372111" y="0"/>
                  </a:lnTo>
                </a:path>
              </a:pathLst>
            </a:custGeom>
            <a:ln w="116535" cap="flat">
              <a:solidFill>
                <a:srgbClr val="E8E8E8">
                  <a:alpha val="100000"/>
                </a:srgbClr>
              </a:solidFill>
              <a:prstDash val="solid"/>
              <a:round/>
            </a:ln>
          </p:spPr>
          <p:txBody>
            <a:bodyPr/>
            <a:lstStyle/>
            <a:p/>
          </p:txBody>
        </p:sp>
        <p:sp>
          <p:nvSpPr>
            <p:cNvPr id="33" name="pl33"/>
            <p:cNvSpPr/>
            <p:nvPr/>
          </p:nvSpPr>
          <p:spPr>
            <a:xfrm>
              <a:off x="7702299" y="4723713"/>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4" name="pl34"/>
            <p:cNvSpPr/>
            <p:nvPr/>
          </p:nvSpPr>
          <p:spPr>
            <a:xfrm>
              <a:off x="6113538" y="5074015"/>
              <a:ext cx="2094275" cy="0"/>
            </a:xfrm>
            <a:custGeom>
              <a:avLst/>
              <a:pathLst>
                <a:path w="2094275" h="0">
                  <a:moveTo>
                    <a:pt x="0" y="0"/>
                  </a:moveTo>
                  <a:lnTo>
                    <a:pt x="1155462" y="0"/>
                  </a:lnTo>
                  <a:lnTo>
                    <a:pt x="1299895" y="0"/>
                  </a:lnTo>
                  <a:lnTo>
                    <a:pt x="1877626" y="0"/>
                  </a:lnTo>
                  <a:lnTo>
                    <a:pt x="1949842" y="0"/>
                  </a:lnTo>
                  <a:lnTo>
                    <a:pt x="2094275" y="0"/>
                  </a:lnTo>
                </a:path>
              </a:pathLst>
            </a:custGeom>
            <a:ln w="116535" cap="flat">
              <a:solidFill>
                <a:srgbClr val="E8E8E8">
                  <a:alpha val="100000"/>
                </a:srgbClr>
              </a:solidFill>
              <a:prstDash val="solid"/>
              <a:round/>
            </a:ln>
          </p:spPr>
          <p:txBody>
            <a:bodyPr/>
            <a:lstStyle/>
            <a:p/>
          </p:txBody>
        </p:sp>
        <p:sp>
          <p:nvSpPr>
            <p:cNvPr id="35" name="pt35"/>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17022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88135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2579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4244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95357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2839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42288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639531"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8396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27844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78396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27844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47303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18417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489530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27844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9283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928397"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85618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92839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06180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06180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711747"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27844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85618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92839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92839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000613"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0623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Guatemala,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aumentó entre 2019 (96%) y 2023 (99%). La cobertura de DTP1 disminuyó en 2024 (86%) en comparación con 2023, y fue inferior a la de 2019. En 2019-2024, la cobertura de DTP1 alcanzó su nivel más bajo en 2024 (86%).
En 2023, la cobertura de 5 vacunas fue inferior a la de 2019.
En 2024, 9 vacunas tuvieron una cobertura inferior a la de 2019.
En 2024, 9 vacunas tuvieron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922734"/>
              <a:ext cx="2811689" cy="1165090"/>
            </a:xfrm>
            <a:custGeom>
              <a:avLst/>
              <a:pathLst>
                <a:path w="2811689" h="1165090">
                  <a:moveTo>
                    <a:pt x="0" y="34267"/>
                  </a:moveTo>
                  <a:lnTo>
                    <a:pt x="468614" y="890951"/>
                  </a:lnTo>
                  <a:lnTo>
                    <a:pt x="937229" y="1165090"/>
                  </a:lnTo>
                  <a:lnTo>
                    <a:pt x="1405844" y="753881"/>
                  </a:lnTo>
                  <a:lnTo>
                    <a:pt x="1874459" y="1062288"/>
                  </a:lnTo>
                  <a:lnTo>
                    <a:pt x="2343074" y="308406"/>
                  </a:lnTo>
                  <a:lnTo>
                    <a:pt x="2811689" y="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922734"/>
              <a:ext cx="2811689" cy="1404961"/>
            </a:xfrm>
            <a:custGeom>
              <a:avLst/>
              <a:pathLst>
                <a:path w="2811689" h="1404961">
                  <a:moveTo>
                    <a:pt x="0" y="890951"/>
                  </a:moveTo>
                  <a:lnTo>
                    <a:pt x="468614" y="1302159"/>
                  </a:lnTo>
                  <a:lnTo>
                    <a:pt x="937229" y="1404961"/>
                  </a:lnTo>
                  <a:lnTo>
                    <a:pt x="1405844" y="925218"/>
                  </a:lnTo>
                  <a:lnTo>
                    <a:pt x="1874459" y="1199357"/>
                  </a:lnTo>
                  <a:lnTo>
                    <a:pt x="2343074" y="308406"/>
                  </a:lnTo>
                  <a:lnTo>
                    <a:pt x="2811689" y="0"/>
                  </a:lnTo>
                </a:path>
              </a:pathLst>
            </a:custGeom>
            <a:ln w="29811" cap="flat">
              <a:solidFill>
                <a:srgbClr val="0058AB">
                  <a:alpha val="100000"/>
                </a:srgbClr>
              </a:solidFill>
              <a:prstDash val="solid"/>
              <a:round/>
            </a:ln>
          </p:spPr>
          <p:txBody>
            <a:bodyPr/>
            <a:lstStyle/>
            <a:p/>
          </p:txBody>
        </p:sp>
        <p:sp>
          <p:nvSpPr>
            <p:cNvPr id="26" name="pt26"/>
            <p:cNvSpPr/>
            <p:nvPr/>
          </p:nvSpPr>
          <p:spPr>
            <a:xfrm>
              <a:off x="138843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42000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1" name="tx41"/>
            <p:cNvSpPr/>
            <p:nvPr/>
          </p:nvSpPr>
          <p:spPr>
            <a:xfrm>
              <a:off x="1881875" y="42945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2" name="tx42"/>
            <p:cNvSpPr/>
            <p:nvPr/>
          </p:nvSpPr>
          <p:spPr>
            <a:xfrm>
              <a:off x="2350490"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3" name="tx43"/>
            <p:cNvSpPr/>
            <p:nvPr/>
          </p:nvSpPr>
          <p:spPr>
            <a:xfrm>
              <a:off x="281910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4" name="tx44"/>
            <p:cNvSpPr/>
            <p:nvPr/>
          </p:nvSpPr>
          <p:spPr>
            <a:xfrm>
              <a:off x="3287720"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5" name="tx45"/>
            <p:cNvSpPr/>
            <p:nvPr/>
          </p:nvSpPr>
          <p:spPr>
            <a:xfrm>
              <a:off x="375633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46" name="tx46"/>
            <p:cNvSpPr/>
            <p:nvPr/>
          </p:nvSpPr>
          <p:spPr>
            <a:xfrm>
              <a:off x="4224950"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7" name="tx47"/>
            <p:cNvSpPr/>
            <p:nvPr/>
          </p:nvSpPr>
          <p:spPr>
            <a:xfrm>
              <a:off x="141326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48" name="tx48"/>
            <p:cNvSpPr/>
            <p:nvPr/>
          </p:nvSpPr>
          <p:spPr>
            <a:xfrm>
              <a:off x="1881875"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49" name="tx49"/>
            <p:cNvSpPr/>
            <p:nvPr/>
          </p:nvSpPr>
          <p:spPr>
            <a:xfrm>
              <a:off x="2350490"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0" name="tx50"/>
            <p:cNvSpPr/>
            <p:nvPr/>
          </p:nvSpPr>
          <p:spPr>
            <a:xfrm>
              <a:off x="2819105"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1" name="tx51"/>
            <p:cNvSpPr/>
            <p:nvPr/>
          </p:nvSpPr>
          <p:spPr>
            <a:xfrm>
              <a:off x="3287720"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2" name="tx52"/>
            <p:cNvSpPr/>
            <p:nvPr/>
          </p:nvSpPr>
          <p:spPr>
            <a:xfrm>
              <a:off x="375633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3" name="tx53"/>
            <p:cNvSpPr/>
            <p:nvPr/>
          </p:nvSpPr>
          <p:spPr>
            <a:xfrm>
              <a:off x="4224950"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4" name="pl5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pl55"/>
            <p:cNvSpPr/>
            <p:nvPr/>
          </p:nvSpPr>
          <p:spPr>
            <a:xfrm>
              <a:off x="37563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6" name="tx56"/>
            <p:cNvSpPr/>
            <p:nvPr/>
          </p:nvSpPr>
          <p:spPr>
            <a:xfrm>
              <a:off x="337969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57" name="tx57"/>
            <p:cNvSpPr/>
            <p:nvPr/>
          </p:nvSpPr>
          <p:spPr>
            <a:xfrm>
              <a:off x="324715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58" name="rc5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9" name="pl5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t79"/>
            <p:cNvSpPr/>
            <p:nvPr/>
          </p:nvSpPr>
          <p:spPr>
            <a:xfrm>
              <a:off x="8393524"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8393524"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1" name="tx81"/>
            <p:cNvSpPr/>
            <p:nvPr/>
          </p:nvSpPr>
          <p:spPr>
            <a:xfrm>
              <a:off x="8418350"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82" name="tx82"/>
            <p:cNvSpPr/>
            <p:nvPr/>
          </p:nvSpPr>
          <p:spPr>
            <a:xfrm>
              <a:off x="8418350"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4" name="pl84"/>
            <p:cNvSpPr/>
            <p:nvPr/>
          </p:nvSpPr>
          <p:spPr>
            <a:xfrm>
              <a:off x="79497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5" name="tx85"/>
            <p:cNvSpPr/>
            <p:nvPr/>
          </p:nvSpPr>
          <p:spPr>
            <a:xfrm>
              <a:off x="757309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86" name="tx86"/>
            <p:cNvSpPr/>
            <p:nvPr/>
          </p:nvSpPr>
          <p:spPr>
            <a:xfrm>
              <a:off x="744055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87" name="rc8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89" name="tx89"/>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90" name="tx90"/>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1" name="tx91"/>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2" name="tx92"/>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3" name="tx9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4" name="tx94"/>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5" name="tx95"/>
            <p:cNvSpPr/>
            <p:nvPr/>
          </p:nvSpPr>
          <p:spPr>
            <a:xfrm rot="-5400000">
              <a:off x="36283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6" name="tx96"/>
            <p:cNvSpPr/>
            <p:nvPr/>
          </p:nvSpPr>
          <p:spPr>
            <a:xfrm rot="-5400000">
              <a:off x="40969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7" name="tx97"/>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8" name="tx98"/>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9" name="tx99"/>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0" name="tx10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1" name="tx101"/>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2" name="tx102"/>
            <p:cNvSpPr/>
            <p:nvPr/>
          </p:nvSpPr>
          <p:spPr>
            <a:xfrm rot="-5400000">
              <a:off x="782170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3" name="tx103"/>
            <p:cNvSpPr/>
            <p:nvPr/>
          </p:nvSpPr>
          <p:spPr>
            <a:xfrm rot="-5400000">
              <a:off x="82903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4" name="tx10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5" name="tx10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6" name="tx10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7" name="tx10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8" name="tx10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9" name="tx10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0" name="tx110"/>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11" name="pl11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2" name="pl11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3" name="tx11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4" name="tx11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5" name="tx115"/>
            <p:cNvSpPr/>
            <p:nvPr/>
          </p:nvSpPr>
          <p:spPr>
            <a:xfrm>
              <a:off x="757200" y="398022"/>
              <a:ext cx="71005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Guatemala, 2018-2024</a:t>
              </a:r>
            </a:p>
          </p:txBody>
        </p:sp>
        <p:sp>
          <p:nvSpPr>
            <p:cNvPr id="116" name="tx11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7" name="tx117"/>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Guatemala fue 2018.
En 2024, la cobertura del programa de la primera dosis (VPH1) entre las niñas fue del 57% y la cobertura del programa de la última dosis (VPHc) fue del 57%.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1041365"/>
            </a:xfrm>
            <a:custGeom>
              <a:avLst/>
              <a:pathLst>
                <a:path w="6444618" h="1041365">
                  <a:moveTo>
                    <a:pt x="0" y="600787"/>
                  </a:moveTo>
                  <a:lnTo>
                    <a:pt x="268525" y="760997"/>
                  </a:lnTo>
                  <a:lnTo>
                    <a:pt x="537051" y="560735"/>
                  </a:lnTo>
                  <a:lnTo>
                    <a:pt x="805577" y="480630"/>
                  </a:lnTo>
                  <a:lnTo>
                    <a:pt x="1074103" y="360472"/>
                  </a:lnTo>
                  <a:lnTo>
                    <a:pt x="1342628" y="360472"/>
                  </a:lnTo>
                  <a:lnTo>
                    <a:pt x="1611154" y="280367"/>
                  </a:lnTo>
                  <a:lnTo>
                    <a:pt x="1879680" y="440577"/>
                  </a:lnTo>
                  <a:lnTo>
                    <a:pt x="2148206" y="40052"/>
                  </a:lnTo>
                  <a:lnTo>
                    <a:pt x="2416732" y="160210"/>
                  </a:lnTo>
                  <a:lnTo>
                    <a:pt x="2685257" y="80105"/>
                  </a:lnTo>
                  <a:lnTo>
                    <a:pt x="2953783" y="320420"/>
                  </a:lnTo>
                  <a:lnTo>
                    <a:pt x="3222309" y="0"/>
                  </a:lnTo>
                  <a:lnTo>
                    <a:pt x="3490835" y="0"/>
                  </a:lnTo>
                  <a:lnTo>
                    <a:pt x="3759360" y="881155"/>
                  </a:lnTo>
                  <a:lnTo>
                    <a:pt x="4027886" y="1041365"/>
                  </a:lnTo>
                  <a:lnTo>
                    <a:pt x="4296412" y="520682"/>
                  </a:lnTo>
                  <a:lnTo>
                    <a:pt x="4564938" y="200262"/>
                  </a:lnTo>
                  <a:lnTo>
                    <a:pt x="4833464" y="440577"/>
                  </a:lnTo>
                  <a:lnTo>
                    <a:pt x="5101989" y="320420"/>
                  </a:lnTo>
                  <a:lnTo>
                    <a:pt x="5370515" y="240315"/>
                  </a:lnTo>
                  <a:lnTo>
                    <a:pt x="5639041" y="640840"/>
                  </a:lnTo>
                  <a:lnTo>
                    <a:pt x="5907567" y="600787"/>
                  </a:lnTo>
                  <a:lnTo>
                    <a:pt x="6176092" y="320420"/>
                  </a:lnTo>
                  <a:lnTo>
                    <a:pt x="6444618" y="600787"/>
                  </a:lnTo>
                </a:path>
              </a:pathLst>
            </a:custGeom>
            <a:ln w="27101" cap="flat">
              <a:solidFill>
                <a:srgbClr val="F8766D">
                  <a:alpha val="100000"/>
                </a:srgbClr>
              </a:solidFill>
              <a:prstDash val="solid"/>
              <a:round/>
            </a:ln>
          </p:spPr>
          <p:txBody>
            <a:bodyPr/>
            <a:lstStyle/>
            <a:p/>
          </p:txBody>
        </p:sp>
        <p:sp>
          <p:nvSpPr>
            <p:cNvPr id="27" name="pl27"/>
            <p:cNvSpPr/>
            <p:nvPr/>
          </p:nvSpPr>
          <p:spPr>
            <a:xfrm>
              <a:off x="5744691" y="1482109"/>
              <a:ext cx="2148206" cy="881155"/>
            </a:xfrm>
            <a:custGeom>
              <a:avLst/>
              <a:pathLst>
                <a:path w="2148206" h="881155">
                  <a:moveTo>
                    <a:pt x="0" y="881155"/>
                  </a:moveTo>
                  <a:lnTo>
                    <a:pt x="268525" y="0"/>
                  </a:lnTo>
                  <a:lnTo>
                    <a:pt x="537051" y="440577"/>
                  </a:lnTo>
                  <a:lnTo>
                    <a:pt x="805577" y="440577"/>
                  </a:lnTo>
                  <a:lnTo>
                    <a:pt x="1074103" y="400525"/>
                  </a:lnTo>
                  <a:lnTo>
                    <a:pt x="1342628" y="400525"/>
                  </a:lnTo>
                  <a:lnTo>
                    <a:pt x="1611154" y="720945"/>
                  </a:lnTo>
                  <a:lnTo>
                    <a:pt x="1879680" y="440577"/>
                  </a:lnTo>
                  <a:lnTo>
                    <a:pt x="2148206" y="440577"/>
                  </a:lnTo>
                </a:path>
              </a:pathLst>
            </a:custGeom>
            <a:ln w="27101" cap="flat">
              <a:solidFill>
                <a:srgbClr val="7CAE00">
                  <a:alpha val="100000"/>
                </a:srgbClr>
              </a:solidFill>
              <a:prstDash val="solid"/>
              <a:round/>
            </a:ln>
          </p:spPr>
          <p:txBody>
            <a:bodyPr/>
            <a:lstStyle/>
            <a:p/>
          </p:txBody>
        </p:sp>
        <p:sp>
          <p:nvSpPr>
            <p:cNvPr id="28" name="pl28"/>
            <p:cNvSpPr/>
            <p:nvPr/>
          </p:nvSpPr>
          <p:spPr>
            <a:xfrm>
              <a:off x="4939113" y="1321899"/>
              <a:ext cx="2953783" cy="1241627"/>
            </a:xfrm>
            <a:custGeom>
              <a:avLst/>
              <a:pathLst>
                <a:path w="2953783" h="1241627">
                  <a:moveTo>
                    <a:pt x="0" y="841102"/>
                  </a:moveTo>
                  <a:lnTo>
                    <a:pt x="268525" y="1241627"/>
                  </a:lnTo>
                  <a:lnTo>
                    <a:pt x="537051" y="520682"/>
                  </a:lnTo>
                  <a:lnTo>
                    <a:pt x="805577" y="120157"/>
                  </a:lnTo>
                  <a:lnTo>
                    <a:pt x="1074103" y="0"/>
                  </a:lnTo>
                  <a:lnTo>
                    <a:pt x="1342628" y="120157"/>
                  </a:lnTo>
                  <a:lnTo>
                    <a:pt x="1611154" y="200262"/>
                  </a:lnTo>
                  <a:lnTo>
                    <a:pt x="1879680" y="240315"/>
                  </a:lnTo>
                  <a:lnTo>
                    <a:pt x="2148206" y="560735"/>
                  </a:lnTo>
                  <a:lnTo>
                    <a:pt x="2416732" y="360472"/>
                  </a:lnTo>
                  <a:lnTo>
                    <a:pt x="2685257" y="240315"/>
                  </a:lnTo>
                  <a:lnTo>
                    <a:pt x="2953783" y="160210"/>
                  </a:lnTo>
                </a:path>
              </a:pathLst>
            </a:custGeom>
            <a:ln w="27101" cap="flat">
              <a:solidFill>
                <a:srgbClr val="00BFC4">
                  <a:alpha val="100000"/>
                </a:srgbClr>
              </a:solidFill>
              <a:prstDash val="solid"/>
              <a:round/>
            </a:ln>
          </p:spPr>
          <p:txBody>
            <a:bodyPr/>
            <a:lstStyle/>
            <a:p/>
          </p:txBody>
        </p:sp>
        <p:sp>
          <p:nvSpPr>
            <p:cNvPr id="29" name="pl29"/>
            <p:cNvSpPr/>
            <p:nvPr/>
          </p:nvSpPr>
          <p:spPr>
            <a:xfrm>
              <a:off x="6281742" y="2763789"/>
              <a:ext cx="1611154" cy="1642153"/>
            </a:xfrm>
            <a:custGeom>
              <a:avLst/>
              <a:pathLst>
                <a:path w="1611154" h="1642153">
                  <a:moveTo>
                    <a:pt x="0" y="1041365"/>
                  </a:moveTo>
                  <a:lnTo>
                    <a:pt x="268525" y="1521995"/>
                  </a:lnTo>
                  <a:lnTo>
                    <a:pt x="537051" y="1642153"/>
                  </a:lnTo>
                  <a:lnTo>
                    <a:pt x="805577" y="1081417"/>
                  </a:lnTo>
                  <a:lnTo>
                    <a:pt x="1074103" y="1401838"/>
                  </a:lnTo>
                  <a:lnTo>
                    <a:pt x="1342628" y="360472"/>
                  </a:lnTo>
                  <a:lnTo>
                    <a:pt x="1611154"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7641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7254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641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706314" y="23248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21246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37667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256" y="1449403"/>
              <a:ext cx="250166" cy="30469"/>
            </a:xfrm>
            <a:custGeom>
              <a:avLst/>
              <a:pathLst>
                <a:path w="250166" h="30469">
                  <a:moveTo>
                    <a:pt x="250166" y="0"/>
                  </a:moveTo>
                  <a:lnTo>
                    <a:pt x="0" y="30469"/>
                  </a:lnTo>
                </a:path>
              </a:pathLst>
            </a:custGeom>
          </p:spPr>
          <p:txBody>
            <a:bodyPr/>
            <a:lstStyle/>
            <a:p/>
          </p:txBody>
        </p:sp>
        <p:sp>
          <p:nvSpPr>
            <p:cNvPr id="40" name="pl40"/>
            <p:cNvSpPr/>
            <p:nvPr/>
          </p:nvSpPr>
          <p:spPr>
            <a:xfrm>
              <a:off x="7909830" y="1732888"/>
              <a:ext cx="251592" cy="65249"/>
            </a:xfrm>
            <a:custGeom>
              <a:avLst/>
              <a:pathLst>
                <a:path w="251592" h="65249">
                  <a:moveTo>
                    <a:pt x="251592" y="0"/>
                  </a:moveTo>
                  <a:lnTo>
                    <a:pt x="0" y="65249"/>
                  </a:lnTo>
                </a:path>
              </a:pathLst>
            </a:custGeom>
          </p:spPr>
          <p:txBody>
            <a:bodyPr/>
            <a:lstStyle/>
            <a:p/>
          </p:txBody>
        </p:sp>
        <p:sp>
          <p:nvSpPr>
            <p:cNvPr id="41" name="pl41"/>
            <p:cNvSpPr/>
            <p:nvPr/>
          </p:nvSpPr>
          <p:spPr>
            <a:xfrm>
              <a:off x="7910035" y="1926847"/>
              <a:ext cx="251388" cy="61027"/>
            </a:xfrm>
            <a:custGeom>
              <a:avLst/>
              <a:pathLst>
                <a:path w="251388" h="61027">
                  <a:moveTo>
                    <a:pt x="251388" y="61027"/>
                  </a:moveTo>
                  <a:lnTo>
                    <a:pt x="0" y="0"/>
                  </a:lnTo>
                </a:path>
              </a:pathLst>
            </a:custGeom>
          </p:spPr>
          <p:txBody>
            <a:bodyPr/>
            <a:lstStyle/>
            <a:p/>
          </p:txBody>
        </p:sp>
        <p:sp>
          <p:nvSpPr>
            <p:cNvPr id="42" name="pl42"/>
            <p:cNvSpPr/>
            <p:nvPr/>
          </p:nvSpPr>
          <p:spPr>
            <a:xfrm>
              <a:off x="7911730" y="2763789"/>
              <a:ext cx="249692" cy="0"/>
            </a:xfrm>
            <a:custGeom>
              <a:avLst/>
              <a:pathLst>
                <a:path w="249692" h="0">
                  <a:moveTo>
                    <a:pt x="249692" y="0"/>
                  </a:moveTo>
                  <a:lnTo>
                    <a:pt x="0" y="0"/>
                  </a:lnTo>
                </a:path>
              </a:pathLst>
            </a:custGeom>
          </p:spPr>
          <p:txBody>
            <a:bodyPr/>
            <a:lstStyle/>
            <a:p/>
          </p:txBody>
        </p:sp>
        <p:sp>
          <p:nvSpPr>
            <p:cNvPr id="43" name="pg43"/>
            <p:cNvSpPr/>
            <p:nvPr/>
          </p:nvSpPr>
          <p:spPr>
            <a:xfrm>
              <a:off x="8092843" y="13575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9836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5" name="pg45"/>
            <p:cNvSpPr/>
            <p:nvPr/>
          </p:nvSpPr>
          <p:spPr>
            <a:xfrm>
              <a:off x="8092843" y="16318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6726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81%</a:t>
              </a:r>
            </a:p>
          </p:txBody>
        </p:sp>
        <p:sp>
          <p:nvSpPr>
            <p:cNvPr id="47" name="pg47"/>
            <p:cNvSpPr/>
            <p:nvPr/>
          </p:nvSpPr>
          <p:spPr>
            <a:xfrm>
              <a:off x="8092843" y="190493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4577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49" name="pg49"/>
            <p:cNvSpPr/>
            <p:nvPr/>
          </p:nvSpPr>
          <p:spPr>
            <a:xfrm>
              <a:off x="8092843" y="26728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7136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1" name="pg51"/>
            <p:cNvSpPr/>
            <p:nvPr/>
          </p:nvSpPr>
          <p:spPr>
            <a:xfrm>
              <a:off x="1511850" y="16164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570" y="16602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3" name="pg53"/>
            <p:cNvSpPr/>
            <p:nvPr/>
          </p:nvSpPr>
          <p:spPr>
            <a:xfrm>
              <a:off x="5449034" y="23680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494754" y="24118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67</a:t>
              </a:r>
            </a:p>
          </p:txBody>
        </p:sp>
        <p:sp>
          <p:nvSpPr>
            <p:cNvPr id="55" name="pg55"/>
            <p:cNvSpPr/>
            <p:nvPr/>
          </p:nvSpPr>
          <p:spPr>
            <a:xfrm>
              <a:off x="4643751" y="21676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689471" y="221295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72</a:t>
              </a:r>
            </a:p>
          </p:txBody>
        </p:sp>
        <p:sp>
          <p:nvSpPr>
            <p:cNvPr id="57" name="pg57"/>
            <p:cNvSpPr/>
            <p:nvPr/>
          </p:nvSpPr>
          <p:spPr>
            <a:xfrm>
              <a:off x="5984665" y="38098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030385" y="38536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12509" y="579074"/>
              <a:ext cx="36532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Guatemala,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Guatemala cuenta con las 4 vacunas de los ODS.
En 2024, Guatemala habrá alcanzado al menos el 90% de cobertura en ninguna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13 puntos porcentuales, del 99% en 2023 al 86% en 2024.
- La cobertura de la DTP3 disminuyó 7 puntos porcentuales, del 88% en 2023 al 81% en 2024.
- Hubo 49.000 niños más sin dosis cero en 2024. Esto deja a 52.000 niños sin vacunar, vulnerables a enfermedades prevenibles mediante vacunación, y a otros 19.000 con una protección incompleta.
- Guatemala representaba el 3,8% de los niños con dosis cero en América Latina y el Caribe (LACR) y el 0,4% de los niños con dosis cero a nivel mundial.
- La cobertura de MCV1 aumentó 1 punto porcentual, de 89% en 2023 a 90% en 2024. Hubo 37.000 niños que no recibieron la primera vacuna contra el sarampión.
- La cobertura de la MCV2 se mantuvo constante en el 78% entre 2023 y 2024.
- La cobertura de la última dosis de la vacuna contra el VPH (VPHc) entre las niñas aumentó del 48% al 57%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Guatemala,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Guatemala.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DAPMHHIV-502652578-1607630</_dlc_DocId>
    <_dlc_DocIdUrl xmlns="9e17fbd9-fb4c-4d20-9ec4-18aa77a91b0d">
      <Url>https://unicef.sharepoint.com/teams/DAPM-Health-HIV/_layouts/15/DocIdRedir.aspx?ID=DAPMHHIV-502652578-1607630</Url>
      <Description>DAPMHHIV-502652578-1607630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53bff45c-1039-44ce-b48b-c6034a1f305a</vt:lpwstr>
  </property>
  <property fmtid="{D5CDD505-2E9C-101B-9397-08002B2CF9AE}" pid="4" name="MediaServiceImageTags">
    <vt:lpwstr/>
  </property>
</Properties>
</file>