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a5c824c88bc9618c8cf7fa649a18d914d4d61f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18735"/>
            </a:xfrm>
            <a:custGeom>
              <a:avLst/>
              <a:pathLst>
                <a:path w="6444618" h="518735">
                  <a:moveTo>
                    <a:pt x="0" y="199513"/>
                  </a:moveTo>
                  <a:lnTo>
                    <a:pt x="268525" y="239416"/>
                  </a:lnTo>
                  <a:lnTo>
                    <a:pt x="537051" y="239416"/>
                  </a:lnTo>
                  <a:lnTo>
                    <a:pt x="805577" y="119708"/>
                  </a:lnTo>
                  <a:lnTo>
                    <a:pt x="1074103" y="39902"/>
                  </a:lnTo>
                  <a:lnTo>
                    <a:pt x="1342628" y="79805"/>
                  </a:lnTo>
                  <a:lnTo>
                    <a:pt x="1611154" y="159610"/>
                  </a:lnTo>
                  <a:lnTo>
                    <a:pt x="1879680" y="438929"/>
                  </a:lnTo>
                  <a:lnTo>
                    <a:pt x="2148206" y="0"/>
                  </a:lnTo>
                  <a:lnTo>
                    <a:pt x="2416732" y="159610"/>
                  </a:lnTo>
                  <a:lnTo>
                    <a:pt x="2685257" y="119708"/>
                  </a:lnTo>
                  <a:lnTo>
                    <a:pt x="2953783" y="199513"/>
                  </a:lnTo>
                  <a:lnTo>
                    <a:pt x="3222309" y="39902"/>
                  </a:lnTo>
                  <a:lnTo>
                    <a:pt x="3490835" y="39902"/>
                  </a:lnTo>
                  <a:lnTo>
                    <a:pt x="3759360" y="319221"/>
                  </a:lnTo>
                  <a:lnTo>
                    <a:pt x="4027886" y="0"/>
                  </a:lnTo>
                  <a:lnTo>
                    <a:pt x="4296412" y="0"/>
                  </a:lnTo>
                  <a:lnTo>
                    <a:pt x="4564938" y="39902"/>
                  </a:lnTo>
                  <a:lnTo>
                    <a:pt x="4833464" y="199513"/>
                  </a:lnTo>
                  <a:lnTo>
                    <a:pt x="5101989" y="119708"/>
                  </a:lnTo>
                  <a:lnTo>
                    <a:pt x="5370515" y="0"/>
                  </a:lnTo>
                  <a:lnTo>
                    <a:pt x="5639041" y="319221"/>
                  </a:lnTo>
                  <a:lnTo>
                    <a:pt x="5907567" y="199513"/>
                  </a:lnTo>
                  <a:lnTo>
                    <a:pt x="6176092" y="0"/>
                  </a:lnTo>
                  <a:lnTo>
                    <a:pt x="6444618" y="51873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1037470"/>
            </a:xfrm>
            <a:custGeom>
              <a:avLst/>
              <a:pathLst>
                <a:path w="6444618" h="1037470">
                  <a:moveTo>
                    <a:pt x="0" y="598540"/>
                  </a:moveTo>
                  <a:lnTo>
                    <a:pt x="268525" y="758151"/>
                  </a:lnTo>
                  <a:lnTo>
                    <a:pt x="537051" y="558638"/>
                  </a:lnTo>
                  <a:lnTo>
                    <a:pt x="805577" y="478832"/>
                  </a:lnTo>
                  <a:lnTo>
                    <a:pt x="1074103" y="359124"/>
                  </a:lnTo>
                  <a:lnTo>
                    <a:pt x="1342628" y="359124"/>
                  </a:lnTo>
                  <a:lnTo>
                    <a:pt x="1611154" y="279319"/>
                  </a:lnTo>
                  <a:lnTo>
                    <a:pt x="1879680" y="438929"/>
                  </a:lnTo>
                  <a:lnTo>
                    <a:pt x="2148206" y="39902"/>
                  </a:lnTo>
                  <a:lnTo>
                    <a:pt x="2416732" y="159610"/>
                  </a:lnTo>
                  <a:lnTo>
                    <a:pt x="2685257" y="79805"/>
                  </a:lnTo>
                  <a:lnTo>
                    <a:pt x="2953783" y="319221"/>
                  </a:lnTo>
                  <a:lnTo>
                    <a:pt x="3222309" y="0"/>
                  </a:lnTo>
                  <a:lnTo>
                    <a:pt x="3490835" y="0"/>
                  </a:lnTo>
                  <a:lnTo>
                    <a:pt x="3759360" y="877859"/>
                  </a:lnTo>
                  <a:lnTo>
                    <a:pt x="4027886" y="1037470"/>
                  </a:lnTo>
                  <a:lnTo>
                    <a:pt x="4296412" y="518735"/>
                  </a:lnTo>
                  <a:lnTo>
                    <a:pt x="4564938" y="199513"/>
                  </a:lnTo>
                  <a:lnTo>
                    <a:pt x="4833464" y="438929"/>
                  </a:lnTo>
                  <a:lnTo>
                    <a:pt x="5101989" y="319221"/>
                  </a:lnTo>
                  <a:lnTo>
                    <a:pt x="5370515" y="239416"/>
                  </a:lnTo>
                  <a:lnTo>
                    <a:pt x="5639041" y="638443"/>
                  </a:lnTo>
                  <a:lnTo>
                    <a:pt x="5907567" y="598540"/>
                  </a:lnTo>
                  <a:lnTo>
                    <a:pt x="6176092" y="319221"/>
                  </a:lnTo>
                  <a:lnTo>
                    <a:pt x="6444618" y="59854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117276"/>
            </a:xfrm>
            <a:custGeom>
              <a:avLst/>
              <a:pathLst>
                <a:path w="6444618" h="1117276">
                  <a:moveTo>
                    <a:pt x="0" y="399027"/>
                  </a:moveTo>
                  <a:lnTo>
                    <a:pt x="268525" y="199513"/>
                  </a:lnTo>
                  <a:lnTo>
                    <a:pt x="537051" y="159610"/>
                  </a:lnTo>
                  <a:lnTo>
                    <a:pt x="805577" y="79805"/>
                  </a:lnTo>
                  <a:lnTo>
                    <a:pt x="1074103" y="39902"/>
                  </a:lnTo>
                  <a:lnTo>
                    <a:pt x="1342628" y="119708"/>
                  </a:lnTo>
                  <a:lnTo>
                    <a:pt x="1611154" y="39902"/>
                  </a:lnTo>
                  <a:lnTo>
                    <a:pt x="1879680" y="399027"/>
                  </a:lnTo>
                  <a:lnTo>
                    <a:pt x="2148206" y="0"/>
                  </a:lnTo>
                  <a:lnTo>
                    <a:pt x="2416732" y="159610"/>
                  </a:lnTo>
                  <a:lnTo>
                    <a:pt x="2685257" y="119708"/>
                  </a:lnTo>
                  <a:lnTo>
                    <a:pt x="2953783" y="279319"/>
                  </a:lnTo>
                  <a:lnTo>
                    <a:pt x="3222309" y="119708"/>
                  </a:lnTo>
                  <a:lnTo>
                    <a:pt x="3490835" y="199513"/>
                  </a:lnTo>
                  <a:lnTo>
                    <a:pt x="3759360" y="1117276"/>
                  </a:lnTo>
                  <a:lnTo>
                    <a:pt x="4027886" y="678346"/>
                  </a:lnTo>
                  <a:lnTo>
                    <a:pt x="4296412" y="279319"/>
                  </a:lnTo>
                  <a:lnTo>
                    <a:pt x="4564938" y="79805"/>
                  </a:lnTo>
                  <a:lnTo>
                    <a:pt x="4833464" y="279319"/>
                  </a:lnTo>
                  <a:lnTo>
                    <a:pt x="5101989" y="239416"/>
                  </a:lnTo>
                  <a:lnTo>
                    <a:pt x="5370515" y="279319"/>
                  </a:lnTo>
                  <a:lnTo>
                    <a:pt x="5639041" y="319221"/>
                  </a:lnTo>
                  <a:lnTo>
                    <a:pt x="5907567" y="399027"/>
                  </a:lnTo>
                  <a:lnTo>
                    <a:pt x="6176092" y="279319"/>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744691" y="1717640"/>
              <a:ext cx="2148206" cy="877859"/>
            </a:xfrm>
            <a:custGeom>
              <a:avLst/>
              <a:pathLst>
                <a:path w="2148206" h="877859">
                  <a:moveTo>
                    <a:pt x="0" y="877859"/>
                  </a:moveTo>
                  <a:lnTo>
                    <a:pt x="268525" y="0"/>
                  </a:lnTo>
                  <a:lnTo>
                    <a:pt x="537051" y="438929"/>
                  </a:lnTo>
                  <a:lnTo>
                    <a:pt x="805577" y="438929"/>
                  </a:lnTo>
                  <a:lnTo>
                    <a:pt x="1074103" y="399027"/>
                  </a:lnTo>
                  <a:lnTo>
                    <a:pt x="1342628" y="399027"/>
                  </a:lnTo>
                  <a:lnTo>
                    <a:pt x="1611154" y="718249"/>
                  </a:lnTo>
                  <a:lnTo>
                    <a:pt x="1879680" y="438929"/>
                  </a:lnTo>
                  <a:lnTo>
                    <a:pt x="2148206"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45" y="1525138"/>
              <a:ext cx="255278" cy="145070"/>
            </a:xfrm>
            <a:custGeom>
              <a:avLst/>
              <a:pathLst>
                <a:path w="255278" h="145070">
                  <a:moveTo>
                    <a:pt x="255278" y="0"/>
                  </a:moveTo>
                  <a:lnTo>
                    <a:pt x="0" y="145070"/>
                  </a:lnTo>
                </a:path>
              </a:pathLst>
            </a:custGeom>
          </p:spPr>
          <p:txBody>
            <a:bodyPr/>
            <a:lstStyle/>
            <a:p/>
          </p:txBody>
        </p:sp>
        <p:sp>
          <p:nvSpPr>
            <p:cNvPr id="41" name="pl41"/>
            <p:cNvSpPr/>
            <p:nvPr/>
          </p:nvSpPr>
          <p:spPr>
            <a:xfrm>
              <a:off x="7910326" y="1781875"/>
              <a:ext cx="251097" cy="51872"/>
            </a:xfrm>
            <a:custGeom>
              <a:avLst/>
              <a:pathLst>
                <a:path w="251097" h="51872">
                  <a:moveTo>
                    <a:pt x="251097" y="0"/>
                  </a:moveTo>
                  <a:lnTo>
                    <a:pt x="0" y="51872"/>
                  </a:lnTo>
                </a:path>
              </a:pathLst>
            </a:custGeom>
          </p:spPr>
          <p:txBody>
            <a:bodyPr/>
            <a:lstStyle/>
            <a:p/>
          </p:txBody>
        </p:sp>
        <p:sp>
          <p:nvSpPr>
            <p:cNvPr id="42" name="pl42"/>
            <p:cNvSpPr/>
            <p:nvPr/>
          </p:nvSpPr>
          <p:spPr>
            <a:xfrm>
              <a:off x="7911282" y="2038001"/>
              <a:ext cx="250141" cy="15502"/>
            </a:xfrm>
            <a:custGeom>
              <a:avLst/>
              <a:pathLst>
                <a:path w="250141" h="15502">
                  <a:moveTo>
                    <a:pt x="250141" y="15502"/>
                  </a:moveTo>
                  <a:lnTo>
                    <a:pt x="0" y="0"/>
                  </a:lnTo>
                </a:path>
              </a:pathLst>
            </a:custGeom>
          </p:spPr>
          <p:txBody>
            <a:bodyPr/>
            <a:lstStyle/>
            <a:p/>
          </p:txBody>
        </p:sp>
        <p:sp>
          <p:nvSpPr>
            <p:cNvPr id="43" name="pl43"/>
            <p:cNvSpPr/>
            <p:nvPr/>
          </p:nvSpPr>
          <p:spPr>
            <a:xfrm>
              <a:off x="7906329" y="2163985"/>
              <a:ext cx="255093" cy="140837"/>
            </a:xfrm>
            <a:custGeom>
              <a:avLst/>
              <a:pathLst>
                <a:path w="255093" h="140837">
                  <a:moveTo>
                    <a:pt x="255093" y="140837"/>
                  </a:moveTo>
                  <a:lnTo>
                    <a:pt x="0" y="0"/>
                  </a:lnTo>
                </a:path>
              </a:pathLst>
            </a:custGeom>
          </p:spPr>
          <p:txBody>
            <a:bodyPr/>
            <a:lstStyle/>
            <a:p/>
          </p:txBody>
        </p:sp>
        <p:sp>
          <p:nvSpPr>
            <p:cNvPr id="44" name="pg44"/>
            <p:cNvSpPr/>
            <p:nvPr/>
          </p:nvSpPr>
          <p:spPr>
            <a:xfrm>
              <a:off x="8092843" y="14120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4528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6" name="pg46"/>
            <p:cNvSpPr/>
            <p:nvPr/>
          </p:nvSpPr>
          <p:spPr>
            <a:xfrm>
              <a:off x="8092843" y="16870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7278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8" name="pg48"/>
            <p:cNvSpPr/>
            <p:nvPr/>
          </p:nvSpPr>
          <p:spPr>
            <a:xfrm>
              <a:off x="8092843" y="19626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0034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81%</a:t>
              </a:r>
            </a:p>
          </p:txBody>
        </p:sp>
        <p:sp>
          <p:nvSpPr>
            <p:cNvPr id="50" name="pg50"/>
            <p:cNvSpPr/>
            <p:nvPr/>
          </p:nvSpPr>
          <p:spPr>
            <a:xfrm>
              <a:off x="8092843" y="22357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766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991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Guatemala,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101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83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559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465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195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924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655565"/>
              <a:ext cx="249014" cy="218074"/>
            </a:xfrm>
            <a:prstGeom prst="rect">
              <a:avLst/>
            </a:prstGeom>
            <a:solidFill>
              <a:srgbClr val="1CABE2">
                <a:alpha val="100000"/>
              </a:srgbClr>
            </a:solidFill>
          </p:spPr>
          <p:txBody>
            <a:bodyPr/>
            <a:lstStyle/>
            <a:p/>
          </p:txBody>
        </p:sp>
        <p:sp>
          <p:nvSpPr>
            <p:cNvPr id="23" name="rc23"/>
            <p:cNvSpPr/>
            <p:nvPr/>
          </p:nvSpPr>
          <p:spPr>
            <a:xfrm>
              <a:off x="1587736" y="3617157"/>
              <a:ext cx="249014" cy="256482"/>
            </a:xfrm>
            <a:prstGeom prst="rect">
              <a:avLst/>
            </a:prstGeom>
            <a:solidFill>
              <a:srgbClr val="1CABE2">
                <a:alpha val="100000"/>
              </a:srgbClr>
            </a:solidFill>
          </p:spPr>
          <p:txBody>
            <a:bodyPr/>
            <a:lstStyle/>
            <a:p/>
          </p:txBody>
        </p:sp>
        <p:sp>
          <p:nvSpPr>
            <p:cNvPr id="24" name="rc24"/>
            <p:cNvSpPr/>
            <p:nvPr/>
          </p:nvSpPr>
          <p:spPr>
            <a:xfrm>
              <a:off x="1864419" y="3617768"/>
              <a:ext cx="249014" cy="255871"/>
            </a:xfrm>
            <a:prstGeom prst="rect">
              <a:avLst/>
            </a:prstGeom>
            <a:solidFill>
              <a:srgbClr val="1CABE2">
                <a:alpha val="100000"/>
              </a:srgbClr>
            </a:solidFill>
          </p:spPr>
          <p:txBody>
            <a:bodyPr/>
            <a:lstStyle/>
            <a:p/>
          </p:txBody>
        </p:sp>
        <p:sp>
          <p:nvSpPr>
            <p:cNvPr id="25" name="rc25"/>
            <p:cNvSpPr/>
            <p:nvPr/>
          </p:nvSpPr>
          <p:spPr>
            <a:xfrm>
              <a:off x="2141101" y="3727524"/>
              <a:ext cx="249014" cy="146115"/>
            </a:xfrm>
            <a:prstGeom prst="rect">
              <a:avLst/>
            </a:prstGeom>
            <a:solidFill>
              <a:srgbClr val="1CABE2">
                <a:alpha val="100000"/>
              </a:srgbClr>
            </a:solidFill>
          </p:spPr>
          <p:txBody>
            <a:bodyPr/>
            <a:lstStyle/>
            <a:p/>
          </p:txBody>
        </p:sp>
        <p:sp>
          <p:nvSpPr>
            <p:cNvPr id="26" name="rc26"/>
            <p:cNvSpPr/>
            <p:nvPr/>
          </p:nvSpPr>
          <p:spPr>
            <a:xfrm>
              <a:off x="2417783" y="3800577"/>
              <a:ext cx="249014" cy="73062"/>
            </a:xfrm>
            <a:prstGeom prst="rect">
              <a:avLst/>
            </a:prstGeom>
            <a:solidFill>
              <a:srgbClr val="1CABE2">
                <a:alpha val="100000"/>
              </a:srgbClr>
            </a:solidFill>
          </p:spPr>
          <p:txBody>
            <a:bodyPr/>
            <a:lstStyle/>
            <a:p/>
          </p:txBody>
        </p:sp>
        <p:sp>
          <p:nvSpPr>
            <p:cNvPr id="27" name="rc27"/>
            <p:cNvSpPr/>
            <p:nvPr/>
          </p:nvSpPr>
          <p:spPr>
            <a:xfrm>
              <a:off x="2694466" y="3764931"/>
              <a:ext cx="249014" cy="108708"/>
            </a:xfrm>
            <a:prstGeom prst="rect">
              <a:avLst/>
            </a:prstGeom>
            <a:solidFill>
              <a:srgbClr val="1CABE2">
                <a:alpha val="100000"/>
              </a:srgbClr>
            </a:solidFill>
          </p:spPr>
          <p:txBody>
            <a:bodyPr/>
            <a:lstStyle/>
            <a:p/>
          </p:txBody>
        </p:sp>
        <p:sp>
          <p:nvSpPr>
            <p:cNvPr id="28" name="rc28"/>
            <p:cNvSpPr/>
            <p:nvPr/>
          </p:nvSpPr>
          <p:spPr>
            <a:xfrm>
              <a:off x="2971148" y="3692870"/>
              <a:ext cx="249014" cy="180769"/>
            </a:xfrm>
            <a:prstGeom prst="rect">
              <a:avLst/>
            </a:prstGeom>
            <a:solidFill>
              <a:srgbClr val="1CABE2">
                <a:alpha val="100000"/>
              </a:srgbClr>
            </a:solidFill>
          </p:spPr>
          <p:txBody>
            <a:bodyPr/>
            <a:lstStyle/>
            <a:p/>
          </p:txBody>
        </p:sp>
        <p:sp>
          <p:nvSpPr>
            <p:cNvPr id="29" name="rc29"/>
            <p:cNvSpPr/>
            <p:nvPr/>
          </p:nvSpPr>
          <p:spPr>
            <a:xfrm>
              <a:off x="3247830" y="3439030"/>
              <a:ext cx="249014" cy="434610"/>
            </a:xfrm>
            <a:prstGeom prst="rect">
              <a:avLst/>
            </a:prstGeom>
            <a:solidFill>
              <a:srgbClr val="1CABE2">
                <a:alpha val="100000"/>
              </a:srgbClr>
            </a:solidFill>
          </p:spPr>
          <p:txBody>
            <a:bodyPr/>
            <a:lstStyle/>
            <a:p/>
          </p:txBody>
        </p:sp>
        <p:sp>
          <p:nvSpPr>
            <p:cNvPr id="30" name="rc30"/>
            <p:cNvSpPr/>
            <p:nvPr/>
          </p:nvSpPr>
          <p:spPr>
            <a:xfrm>
              <a:off x="3524513" y="3837567"/>
              <a:ext cx="249014" cy="36072"/>
            </a:xfrm>
            <a:prstGeom prst="rect">
              <a:avLst/>
            </a:prstGeom>
            <a:solidFill>
              <a:srgbClr val="1CABE2">
                <a:alpha val="100000"/>
              </a:srgbClr>
            </a:solidFill>
          </p:spPr>
          <p:txBody>
            <a:bodyPr/>
            <a:lstStyle/>
            <a:p/>
          </p:txBody>
        </p:sp>
        <p:sp>
          <p:nvSpPr>
            <p:cNvPr id="31" name="rc31"/>
            <p:cNvSpPr/>
            <p:nvPr/>
          </p:nvSpPr>
          <p:spPr>
            <a:xfrm>
              <a:off x="3801195" y="3692574"/>
              <a:ext cx="249014" cy="181065"/>
            </a:xfrm>
            <a:prstGeom prst="rect">
              <a:avLst/>
            </a:prstGeom>
            <a:solidFill>
              <a:srgbClr val="1CABE2">
                <a:alpha val="100000"/>
              </a:srgbClr>
            </a:solidFill>
          </p:spPr>
          <p:txBody>
            <a:bodyPr/>
            <a:lstStyle/>
            <a:p/>
          </p:txBody>
        </p:sp>
        <p:sp>
          <p:nvSpPr>
            <p:cNvPr id="32" name="rc32"/>
            <p:cNvSpPr/>
            <p:nvPr/>
          </p:nvSpPr>
          <p:spPr>
            <a:xfrm>
              <a:off x="4077877" y="3727747"/>
              <a:ext cx="249014" cy="145892"/>
            </a:xfrm>
            <a:prstGeom prst="rect">
              <a:avLst/>
            </a:prstGeom>
            <a:solidFill>
              <a:srgbClr val="1CABE2">
                <a:alpha val="100000"/>
              </a:srgbClr>
            </a:solidFill>
          </p:spPr>
          <p:txBody>
            <a:bodyPr/>
            <a:lstStyle/>
            <a:p/>
          </p:txBody>
        </p:sp>
        <p:sp>
          <p:nvSpPr>
            <p:cNvPr id="33" name="rc33"/>
            <p:cNvSpPr/>
            <p:nvPr/>
          </p:nvSpPr>
          <p:spPr>
            <a:xfrm>
              <a:off x="4354560" y="3652645"/>
              <a:ext cx="249014" cy="220994"/>
            </a:xfrm>
            <a:prstGeom prst="rect">
              <a:avLst/>
            </a:prstGeom>
            <a:solidFill>
              <a:srgbClr val="1CABE2">
                <a:alpha val="100000"/>
              </a:srgbClr>
            </a:solidFill>
          </p:spPr>
          <p:txBody>
            <a:bodyPr/>
            <a:lstStyle/>
            <a:p/>
          </p:txBody>
        </p:sp>
        <p:sp>
          <p:nvSpPr>
            <p:cNvPr id="34" name="rc34"/>
            <p:cNvSpPr/>
            <p:nvPr/>
          </p:nvSpPr>
          <p:spPr>
            <a:xfrm>
              <a:off x="4631242" y="3799205"/>
              <a:ext cx="249014" cy="74434"/>
            </a:xfrm>
            <a:prstGeom prst="rect">
              <a:avLst/>
            </a:prstGeom>
            <a:solidFill>
              <a:srgbClr val="1CABE2">
                <a:alpha val="100000"/>
              </a:srgbClr>
            </a:solidFill>
          </p:spPr>
          <p:txBody>
            <a:bodyPr/>
            <a:lstStyle/>
            <a:p/>
          </p:txBody>
        </p:sp>
        <p:sp>
          <p:nvSpPr>
            <p:cNvPr id="35" name="rc35"/>
            <p:cNvSpPr/>
            <p:nvPr/>
          </p:nvSpPr>
          <p:spPr>
            <a:xfrm>
              <a:off x="4907924" y="3799112"/>
              <a:ext cx="249014" cy="74527"/>
            </a:xfrm>
            <a:prstGeom prst="rect">
              <a:avLst/>
            </a:prstGeom>
            <a:solidFill>
              <a:srgbClr val="1CABE2">
                <a:alpha val="100000"/>
              </a:srgbClr>
            </a:solidFill>
          </p:spPr>
          <p:txBody>
            <a:bodyPr/>
            <a:lstStyle/>
            <a:p/>
          </p:txBody>
        </p:sp>
        <p:sp>
          <p:nvSpPr>
            <p:cNvPr id="36" name="rc36"/>
            <p:cNvSpPr/>
            <p:nvPr/>
          </p:nvSpPr>
          <p:spPr>
            <a:xfrm>
              <a:off x="5184607" y="3534759"/>
              <a:ext cx="249014" cy="338880"/>
            </a:xfrm>
            <a:prstGeom prst="rect">
              <a:avLst/>
            </a:prstGeom>
            <a:solidFill>
              <a:srgbClr val="1CABE2">
                <a:alpha val="100000"/>
              </a:srgbClr>
            </a:solidFill>
          </p:spPr>
          <p:txBody>
            <a:bodyPr/>
            <a:lstStyle/>
            <a:p/>
          </p:txBody>
        </p:sp>
        <p:sp>
          <p:nvSpPr>
            <p:cNvPr id="37" name="rc37"/>
            <p:cNvSpPr/>
            <p:nvPr/>
          </p:nvSpPr>
          <p:spPr>
            <a:xfrm>
              <a:off x="5461289" y="3835620"/>
              <a:ext cx="249014" cy="38019"/>
            </a:xfrm>
            <a:prstGeom prst="rect">
              <a:avLst/>
            </a:prstGeom>
            <a:solidFill>
              <a:srgbClr val="1CABE2">
                <a:alpha val="100000"/>
              </a:srgbClr>
            </a:solidFill>
          </p:spPr>
          <p:txBody>
            <a:bodyPr/>
            <a:lstStyle/>
            <a:p/>
          </p:txBody>
        </p:sp>
        <p:sp>
          <p:nvSpPr>
            <p:cNvPr id="38" name="rc38"/>
            <p:cNvSpPr/>
            <p:nvPr/>
          </p:nvSpPr>
          <p:spPr>
            <a:xfrm>
              <a:off x="5737971" y="3835277"/>
              <a:ext cx="249014" cy="38362"/>
            </a:xfrm>
            <a:prstGeom prst="rect">
              <a:avLst/>
            </a:prstGeom>
            <a:solidFill>
              <a:srgbClr val="1CABE2">
                <a:alpha val="100000"/>
              </a:srgbClr>
            </a:solidFill>
          </p:spPr>
          <p:txBody>
            <a:bodyPr/>
            <a:lstStyle/>
            <a:p/>
          </p:txBody>
        </p:sp>
        <p:sp>
          <p:nvSpPr>
            <p:cNvPr id="39" name="rc39"/>
            <p:cNvSpPr/>
            <p:nvPr/>
          </p:nvSpPr>
          <p:spPr>
            <a:xfrm>
              <a:off x="6014654" y="3797805"/>
              <a:ext cx="249014" cy="75834"/>
            </a:xfrm>
            <a:prstGeom prst="rect">
              <a:avLst/>
            </a:prstGeom>
            <a:solidFill>
              <a:srgbClr val="1CABE2">
                <a:alpha val="100000"/>
              </a:srgbClr>
            </a:solidFill>
          </p:spPr>
          <p:txBody>
            <a:bodyPr/>
            <a:lstStyle/>
            <a:p/>
          </p:txBody>
        </p:sp>
        <p:sp>
          <p:nvSpPr>
            <p:cNvPr id="40" name="rc40"/>
            <p:cNvSpPr/>
            <p:nvPr/>
          </p:nvSpPr>
          <p:spPr>
            <a:xfrm>
              <a:off x="6291336" y="3650058"/>
              <a:ext cx="249014" cy="223581"/>
            </a:xfrm>
            <a:prstGeom prst="rect">
              <a:avLst/>
            </a:prstGeom>
            <a:solidFill>
              <a:srgbClr val="1CABE2">
                <a:alpha val="100000"/>
              </a:srgbClr>
            </a:solidFill>
          </p:spPr>
          <p:txBody>
            <a:bodyPr/>
            <a:lstStyle/>
            <a:p/>
          </p:txBody>
        </p:sp>
        <p:sp>
          <p:nvSpPr>
            <p:cNvPr id="41" name="rc41"/>
            <p:cNvSpPr/>
            <p:nvPr/>
          </p:nvSpPr>
          <p:spPr>
            <a:xfrm>
              <a:off x="6568018" y="3729823"/>
              <a:ext cx="249014" cy="143816"/>
            </a:xfrm>
            <a:prstGeom prst="rect">
              <a:avLst/>
            </a:prstGeom>
            <a:solidFill>
              <a:srgbClr val="1CABE2">
                <a:alpha val="100000"/>
              </a:srgbClr>
            </a:solidFill>
          </p:spPr>
          <p:txBody>
            <a:bodyPr/>
            <a:lstStyle/>
            <a:p/>
          </p:txBody>
        </p:sp>
        <p:sp>
          <p:nvSpPr>
            <p:cNvPr id="42" name="rc42"/>
            <p:cNvSpPr/>
            <p:nvPr/>
          </p:nvSpPr>
          <p:spPr>
            <a:xfrm>
              <a:off x="6844701" y="3838782"/>
              <a:ext cx="249014" cy="34857"/>
            </a:xfrm>
            <a:prstGeom prst="rect">
              <a:avLst/>
            </a:prstGeom>
            <a:solidFill>
              <a:srgbClr val="1CABE2">
                <a:alpha val="100000"/>
              </a:srgbClr>
            </a:solidFill>
          </p:spPr>
          <p:txBody>
            <a:bodyPr/>
            <a:lstStyle/>
            <a:p/>
          </p:txBody>
        </p:sp>
        <p:sp>
          <p:nvSpPr>
            <p:cNvPr id="43" name="rc43"/>
            <p:cNvSpPr/>
            <p:nvPr/>
          </p:nvSpPr>
          <p:spPr>
            <a:xfrm>
              <a:off x="7121383" y="3564564"/>
              <a:ext cx="249014" cy="309075"/>
            </a:xfrm>
            <a:prstGeom prst="rect">
              <a:avLst/>
            </a:prstGeom>
            <a:solidFill>
              <a:srgbClr val="1CABE2">
                <a:alpha val="100000"/>
              </a:srgbClr>
            </a:solidFill>
          </p:spPr>
          <p:txBody>
            <a:bodyPr/>
            <a:lstStyle/>
            <a:p/>
          </p:txBody>
        </p:sp>
        <p:sp>
          <p:nvSpPr>
            <p:cNvPr id="44" name="rc44"/>
            <p:cNvSpPr/>
            <p:nvPr/>
          </p:nvSpPr>
          <p:spPr>
            <a:xfrm>
              <a:off x="7398065" y="3667923"/>
              <a:ext cx="249014" cy="205716"/>
            </a:xfrm>
            <a:prstGeom prst="rect">
              <a:avLst/>
            </a:prstGeom>
            <a:solidFill>
              <a:srgbClr val="1CABE2">
                <a:alpha val="100000"/>
              </a:srgbClr>
            </a:solidFill>
          </p:spPr>
          <p:txBody>
            <a:bodyPr/>
            <a:lstStyle/>
            <a:p/>
          </p:txBody>
        </p:sp>
        <p:sp>
          <p:nvSpPr>
            <p:cNvPr id="45" name="rc45"/>
            <p:cNvSpPr/>
            <p:nvPr/>
          </p:nvSpPr>
          <p:spPr>
            <a:xfrm>
              <a:off x="7674748" y="3839218"/>
              <a:ext cx="249014" cy="34422"/>
            </a:xfrm>
            <a:prstGeom prst="rect">
              <a:avLst/>
            </a:prstGeom>
            <a:solidFill>
              <a:srgbClr val="1CABE2">
                <a:alpha val="100000"/>
              </a:srgbClr>
            </a:solidFill>
          </p:spPr>
          <p:txBody>
            <a:bodyPr/>
            <a:lstStyle/>
            <a:p/>
          </p:txBody>
        </p:sp>
        <p:sp>
          <p:nvSpPr>
            <p:cNvPr id="46" name="rc46"/>
            <p:cNvSpPr/>
            <p:nvPr/>
          </p:nvSpPr>
          <p:spPr>
            <a:xfrm>
              <a:off x="7951430" y="3388569"/>
              <a:ext cx="249014" cy="485070"/>
            </a:xfrm>
            <a:prstGeom prst="rect">
              <a:avLst/>
            </a:prstGeom>
            <a:solidFill>
              <a:srgbClr val="1CABE2">
                <a:alpha val="100000"/>
              </a:srgbClr>
            </a:solidFill>
          </p:spPr>
          <p:txBody>
            <a:bodyPr/>
            <a:lstStyle/>
            <a:p/>
          </p:txBody>
        </p:sp>
        <p:sp>
          <p:nvSpPr>
            <p:cNvPr id="47" name="rc47"/>
            <p:cNvSpPr/>
            <p:nvPr/>
          </p:nvSpPr>
          <p:spPr>
            <a:xfrm>
              <a:off x="1311054" y="3183066"/>
              <a:ext cx="249014" cy="472499"/>
            </a:xfrm>
            <a:prstGeom prst="rect">
              <a:avLst/>
            </a:prstGeom>
            <a:solidFill>
              <a:srgbClr val="B3B3B3">
                <a:alpha val="100000"/>
              </a:srgbClr>
            </a:solidFill>
          </p:spPr>
          <p:txBody>
            <a:bodyPr/>
            <a:lstStyle/>
            <a:p/>
          </p:txBody>
        </p:sp>
        <p:sp>
          <p:nvSpPr>
            <p:cNvPr id="48" name="rc48"/>
            <p:cNvSpPr/>
            <p:nvPr/>
          </p:nvSpPr>
          <p:spPr>
            <a:xfrm>
              <a:off x="1587736" y="3030924"/>
              <a:ext cx="249014" cy="586232"/>
            </a:xfrm>
            <a:prstGeom prst="rect">
              <a:avLst/>
            </a:prstGeom>
            <a:solidFill>
              <a:srgbClr val="B3B3B3">
                <a:alpha val="100000"/>
              </a:srgbClr>
            </a:solidFill>
          </p:spPr>
          <p:txBody>
            <a:bodyPr/>
            <a:lstStyle/>
            <a:p/>
          </p:txBody>
        </p:sp>
        <p:sp>
          <p:nvSpPr>
            <p:cNvPr id="49" name="rc49"/>
            <p:cNvSpPr/>
            <p:nvPr/>
          </p:nvSpPr>
          <p:spPr>
            <a:xfrm>
              <a:off x="1864419" y="3215689"/>
              <a:ext cx="249014" cy="402079"/>
            </a:xfrm>
            <a:prstGeom prst="rect">
              <a:avLst/>
            </a:prstGeom>
            <a:solidFill>
              <a:srgbClr val="B3B3B3">
                <a:alpha val="100000"/>
              </a:srgbClr>
            </a:solidFill>
          </p:spPr>
          <p:txBody>
            <a:bodyPr/>
            <a:lstStyle/>
            <a:p/>
          </p:txBody>
        </p:sp>
        <p:sp>
          <p:nvSpPr>
            <p:cNvPr id="50" name="rc50"/>
            <p:cNvSpPr/>
            <p:nvPr/>
          </p:nvSpPr>
          <p:spPr>
            <a:xfrm>
              <a:off x="2141101" y="3289197"/>
              <a:ext cx="249014" cy="438327"/>
            </a:xfrm>
            <a:prstGeom prst="rect">
              <a:avLst/>
            </a:prstGeom>
            <a:solidFill>
              <a:srgbClr val="B3B3B3">
                <a:alpha val="100000"/>
              </a:srgbClr>
            </a:solidFill>
          </p:spPr>
          <p:txBody>
            <a:bodyPr/>
            <a:lstStyle/>
            <a:p/>
          </p:txBody>
        </p:sp>
        <p:sp>
          <p:nvSpPr>
            <p:cNvPr id="51" name="rc51"/>
            <p:cNvSpPr/>
            <p:nvPr/>
          </p:nvSpPr>
          <p:spPr>
            <a:xfrm>
              <a:off x="2417783" y="3398748"/>
              <a:ext cx="249014" cy="401828"/>
            </a:xfrm>
            <a:prstGeom prst="rect">
              <a:avLst/>
            </a:prstGeom>
            <a:solidFill>
              <a:srgbClr val="B3B3B3">
                <a:alpha val="100000"/>
              </a:srgbClr>
            </a:solidFill>
          </p:spPr>
          <p:txBody>
            <a:bodyPr/>
            <a:lstStyle/>
            <a:p/>
          </p:txBody>
        </p:sp>
        <p:sp>
          <p:nvSpPr>
            <p:cNvPr id="52" name="rc52"/>
            <p:cNvSpPr/>
            <p:nvPr/>
          </p:nvSpPr>
          <p:spPr>
            <a:xfrm>
              <a:off x="2694466" y="3402568"/>
              <a:ext cx="249014" cy="362363"/>
            </a:xfrm>
            <a:prstGeom prst="rect">
              <a:avLst/>
            </a:prstGeom>
            <a:solidFill>
              <a:srgbClr val="B3B3B3">
                <a:alpha val="100000"/>
              </a:srgbClr>
            </a:solidFill>
          </p:spPr>
          <p:txBody>
            <a:bodyPr/>
            <a:lstStyle/>
            <a:p/>
          </p:txBody>
        </p:sp>
        <p:sp>
          <p:nvSpPr>
            <p:cNvPr id="53" name="rc53"/>
            <p:cNvSpPr/>
            <p:nvPr/>
          </p:nvSpPr>
          <p:spPr>
            <a:xfrm>
              <a:off x="2971148" y="3475936"/>
              <a:ext cx="249014" cy="216934"/>
            </a:xfrm>
            <a:prstGeom prst="rect">
              <a:avLst/>
            </a:prstGeom>
            <a:solidFill>
              <a:srgbClr val="B3B3B3">
                <a:alpha val="100000"/>
              </a:srgbClr>
            </a:solidFill>
          </p:spPr>
          <p:txBody>
            <a:bodyPr/>
            <a:lstStyle/>
            <a:p/>
          </p:txBody>
        </p:sp>
        <p:sp>
          <p:nvSpPr>
            <p:cNvPr id="54" name="rc54"/>
            <p:cNvSpPr/>
            <p:nvPr/>
          </p:nvSpPr>
          <p:spPr>
            <a:xfrm>
              <a:off x="3247830" y="3330377"/>
              <a:ext cx="249014" cy="108652"/>
            </a:xfrm>
            <a:prstGeom prst="rect">
              <a:avLst/>
            </a:prstGeom>
            <a:solidFill>
              <a:srgbClr val="B3B3B3">
                <a:alpha val="100000"/>
              </a:srgbClr>
            </a:solidFill>
          </p:spPr>
          <p:txBody>
            <a:bodyPr/>
            <a:lstStyle/>
            <a:p/>
          </p:txBody>
        </p:sp>
        <p:sp>
          <p:nvSpPr>
            <p:cNvPr id="55" name="rc55"/>
            <p:cNvSpPr/>
            <p:nvPr/>
          </p:nvSpPr>
          <p:spPr>
            <a:xfrm>
              <a:off x="3524513" y="3693297"/>
              <a:ext cx="249014" cy="144270"/>
            </a:xfrm>
            <a:prstGeom prst="rect">
              <a:avLst/>
            </a:prstGeom>
            <a:solidFill>
              <a:srgbClr val="B3B3B3">
                <a:alpha val="100000"/>
              </a:srgbClr>
            </a:solidFill>
          </p:spPr>
          <p:txBody>
            <a:bodyPr/>
            <a:lstStyle/>
            <a:p/>
          </p:txBody>
        </p:sp>
        <p:sp>
          <p:nvSpPr>
            <p:cNvPr id="56" name="rc56"/>
            <p:cNvSpPr/>
            <p:nvPr/>
          </p:nvSpPr>
          <p:spPr>
            <a:xfrm>
              <a:off x="3801195" y="3583930"/>
              <a:ext cx="249014" cy="108643"/>
            </a:xfrm>
            <a:prstGeom prst="rect">
              <a:avLst/>
            </a:prstGeom>
            <a:solidFill>
              <a:srgbClr val="B3B3B3">
                <a:alpha val="100000"/>
              </a:srgbClr>
            </a:solidFill>
          </p:spPr>
          <p:txBody>
            <a:bodyPr/>
            <a:lstStyle/>
            <a:p/>
          </p:txBody>
        </p:sp>
        <p:sp>
          <p:nvSpPr>
            <p:cNvPr id="57" name="rc57"/>
            <p:cNvSpPr/>
            <p:nvPr/>
          </p:nvSpPr>
          <p:spPr>
            <a:xfrm>
              <a:off x="4077877" y="3654796"/>
              <a:ext cx="249014" cy="72951"/>
            </a:xfrm>
            <a:prstGeom prst="rect">
              <a:avLst/>
            </a:prstGeom>
            <a:solidFill>
              <a:srgbClr val="B3B3B3">
                <a:alpha val="100000"/>
              </a:srgbClr>
            </a:solidFill>
          </p:spPr>
          <p:txBody>
            <a:bodyPr/>
            <a:lstStyle/>
            <a:p/>
          </p:txBody>
        </p:sp>
        <p:sp>
          <p:nvSpPr>
            <p:cNvPr id="58" name="rc58"/>
            <p:cNvSpPr/>
            <p:nvPr/>
          </p:nvSpPr>
          <p:spPr>
            <a:xfrm>
              <a:off x="4354560" y="3431650"/>
              <a:ext cx="249014" cy="220994"/>
            </a:xfrm>
            <a:prstGeom prst="rect">
              <a:avLst/>
            </a:prstGeom>
            <a:solidFill>
              <a:srgbClr val="B3B3B3">
                <a:alpha val="100000"/>
              </a:srgbClr>
            </a:solidFill>
          </p:spPr>
          <p:txBody>
            <a:bodyPr/>
            <a:lstStyle/>
            <a:p/>
          </p:txBody>
        </p:sp>
        <p:sp>
          <p:nvSpPr>
            <p:cNvPr id="59" name="rc59"/>
            <p:cNvSpPr/>
            <p:nvPr/>
          </p:nvSpPr>
          <p:spPr>
            <a:xfrm>
              <a:off x="4631242" y="3724771"/>
              <a:ext cx="249014" cy="74434"/>
            </a:xfrm>
            <a:prstGeom prst="rect">
              <a:avLst/>
            </a:prstGeom>
            <a:solidFill>
              <a:srgbClr val="B3B3B3">
                <a:alpha val="100000"/>
              </a:srgbClr>
            </a:solidFill>
          </p:spPr>
          <p:txBody>
            <a:bodyPr/>
            <a:lstStyle/>
            <a:p/>
          </p:txBody>
        </p:sp>
        <p:sp>
          <p:nvSpPr>
            <p:cNvPr id="60" name="rc60"/>
            <p:cNvSpPr/>
            <p:nvPr/>
          </p:nvSpPr>
          <p:spPr>
            <a:xfrm>
              <a:off x="4907924" y="3724576"/>
              <a:ext cx="249014" cy="74536"/>
            </a:xfrm>
            <a:prstGeom prst="rect">
              <a:avLst/>
            </a:prstGeom>
            <a:solidFill>
              <a:srgbClr val="B3B3B3">
                <a:alpha val="100000"/>
              </a:srgbClr>
            </a:solidFill>
          </p:spPr>
          <p:txBody>
            <a:bodyPr/>
            <a:lstStyle/>
            <a:p/>
          </p:txBody>
        </p:sp>
        <p:sp>
          <p:nvSpPr>
            <p:cNvPr id="61" name="rc61"/>
            <p:cNvSpPr/>
            <p:nvPr/>
          </p:nvSpPr>
          <p:spPr>
            <a:xfrm>
              <a:off x="5184607" y="2894664"/>
              <a:ext cx="249014" cy="640095"/>
            </a:xfrm>
            <a:prstGeom prst="rect">
              <a:avLst/>
            </a:prstGeom>
            <a:solidFill>
              <a:srgbClr val="B3B3B3">
                <a:alpha val="100000"/>
              </a:srgbClr>
            </a:solidFill>
          </p:spPr>
          <p:txBody>
            <a:bodyPr/>
            <a:lstStyle/>
            <a:p/>
          </p:txBody>
        </p:sp>
        <p:sp>
          <p:nvSpPr>
            <p:cNvPr id="62" name="rc62"/>
            <p:cNvSpPr/>
            <p:nvPr/>
          </p:nvSpPr>
          <p:spPr>
            <a:xfrm>
              <a:off x="5461289" y="2733020"/>
              <a:ext cx="249014" cy="1102600"/>
            </a:xfrm>
            <a:prstGeom prst="rect">
              <a:avLst/>
            </a:prstGeom>
            <a:solidFill>
              <a:srgbClr val="B3B3B3">
                <a:alpha val="100000"/>
              </a:srgbClr>
            </a:solidFill>
          </p:spPr>
          <p:txBody>
            <a:bodyPr/>
            <a:lstStyle/>
            <a:p/>
          </p:txBody>
        </p:sp>
        <p:sp>
          <p:nvSpPr>
            <p:cNvPr id="63" name="rc63"/>
            <p:cNvSpPr/>
            <p:nvPr/>
          </p:nvSpPr>
          <p:spPr>
            <a:xfrm>
              <a:off x="5737971" y="3221428"/>
              <a:ext cx="249014" cy="613849"/>
            </a:xfrm>
            <a:prstGeom prst="rect">
              <a:avLst/>
            </a:prstGeom>
            <a:solidFill>
              <a:srgbClr val="B3B3B3">
                <a:alpha val="100000"/>
              </a:srgbClr>
            </a:solidFill>
          </p:spPr>
          <p:txBody>
            <a:bodyPr/>
            <a:lstStyle/>
            <a:p/>
          </p:txBody>
        </p:sp>
        <p:sp>
          <p:nvSpPr>
            <p:cNvPr id="64" name="rc64"/>
            <p:cNvSpPr/>
            <p:nvPr/>
          </p:nvSpPr>
          <p:spPr>
            <a:xfrm>
              <a:off x="6014654" y="3532404"/>
              <a:ext cx="249014" cy="265401"/>
            </a:xfrm>
            <a:prstGeom prst="rect">
              <a:avLst/>
            </a:prstGeom>
            <a:solidFill>
              <a:srgbClr val="B3B3B3">
                <a:alpha val="100000"/>
              </a:srgbClr>
            </a:solidFill>
          </p:spPr>
          <p:txBody>
            <a:bodyPr/>
            <a:lstStyle/>
            <a:p/>
          </p:txBody>
        </p:sp>
        <p:sp>
          <p:nvSpPr>
            <p:cNvPr id="65" name="rc65"/>
            <p:cNvSpPr/>
            <p:nvPr/>
          </p:nvSpPr>
          <p:spPr>
            <a:xfrm>
              <a:off x="6291336" y="3314672"/>
              <a:ext cx="249014" cy="335385"/>
            </a:xfrm>
            <a:prstGeom prst="rect">
              <a:avLst/>
            </a:prstGeom>
            <a:solidFill>
              <a:srgbClr val="B3B3B3">
                <a:alpha val="100000"/>
              </a:srgbClr>
            </a:solidFill>
          </p:spPr>
          <p:txBody>
            <a:bodyPr/>
            <a:lstStyle/>
            <a:p/>
          </p:txBody>
        </p:sp>
        <p:sp>
          <p:nvSpPr>
            <p:cNvPr id="66" name="rc66"/>
            <p:cNvSpPr/>
            <p:nvPr/>
          </p:nvSpPr>
          <p:spPr>
            <a:xfrm>
              <a:off x="6568018" y="3442191"/>
              <a:ext cx="249014" cy="287632"/>
            </a:xfrm>
            <a:prstGeom prst="rect">
              <a:avLst/>
            </a:prstGeom>
            <a:solidFill>
              <a:srgbClr val="B3B3B3">
                <a:alpha val="100000"/>
              </a:srgbClr>
            </a:solidFill>
          </p:spPr>
          <p:txBody>
            <a:bodyPr/>
            <a:lstStyle/>
            <a:p/>
          </p:txBody>
        </p:sp>
        <p:sp>
          <p:nvSpPr>
            <p:cNvPr id="67" name="rc67"/>
            <p:cNvSpPr/>
            <p:nvPr/>
          </p:nvSpPr>
          <p:spPr>
            <a:xfrm>
              <a:off x="6844701" y="3525071"/>
              <a:ext cx="249014" cy="313710"/>
            </a:xfrm>
            <a:prstGeom prst="rect">
              <a:avLst/>
            </a:prstGeom>
            <a:solidFill>
              <a:srgbClr val="B3B3B3">
                <a:alpha val="100000"/>
              </a:srgbClr>
            </a:solidFill>
          </p:spPr>
          <p:txBody>
            <a:bodyPr/>
            <a:lstStyle/>
            <a:p/>
          </p:txBody>
        </p:sp>
        <p:sp>
          <p:nvSpPr>
            <p:cNvPr id="68" name="rc68"/>
            <p:cNvSpPr/>
            <p:nvPr/>
          </p:nvSpPr>
          <p:spPr>
            <a:xfrm>
              <a:off x="7121383" y="3186811"/>
              <a:ext cx="249014" cy="377752"/>
            </a:xfrm>
            <a:prstGeom prst="rect">
              <a:avLst/>
            </a:prstGeom>
            <a:solidFill>
              <a:srgbClr val="B3B3B3">
                <a:alpha val="100000"/>
              </a:srgbClr>
            </a:solidFill>
          </p:spPr>
          <p:txBody>
            <a:bodyPr/>
            <a:lstStyle/>
            <a:p/>
          </p:txBody>
        </p:sp>
        <p:sp>
          <p:nvSpPr>
            <p:cNvPr id="69" name="rc69"/>
            <p:cNvSpPr/>
            <p:nvPr/>
          </p:nvSpPr>
          <p:spPr>
            <a:xfrm>
              <a:off x="7398065" y="3222188"/>
              <a:ext cx="249014" cy="445734"/>
            </a:xfrm>
            <a:prstGeom prst="rect">
              <a:avLst/>
            </a:prstGeom>
            <a:solidFill>
              <a:srgbClr val="B3B3B3">
                <a:alpha val="100000"/>
              </a:srgbClr>
            </a:solidFill>
          </p:spPr>
          <p:txBody>
            <a:bodyPr/>
            <a:lstStyle/>
            <a:p/>
          </p:txBody>
        </p:sp>
        <p:sp>
          <p:nvSpPr>
            <p:cNvPr id="70" name="rc70"/>
            <p:cNvSpPr/>
            <p:nvPr/>
          </p:nvSpPr>
          <p:spPr>
            <a:xfrm>
              <a:off x="7674748" y="3460612"/>
              <a:ext cx="249014" cy="378605"/>
            </a:xfrm>
            <a:prstGeom prst="rect">
              <a:avLst/>
            </a:prstGeom>
            <a:solidFill>
              <a:srgbClr val="B3B3B3">
                <a:alpha val="100000"/>
              </a:srgbClr>
            </a:solidFill>
          </p:spPr>
          <p:txBody>
            <a:bodyPr/>
            <a:lstStyle/>
            <a:p/>
          </p:txBody>
        </p:sp>
        <p:sp>
          <p:nvSpPr>
            <p:cNvPr id="71" name="rc71"/>
            <p:cNvSpPr/>
            <p:nvPr/>
          </p:nvSpPr>
          <p:spPr>
            <a:xfrm>
              <a:off x="7951430" y="3215337"/>
              <a:ext cx="249014" cy="173232"/>
            </a:xfrm>
            <a:prstGeom prst="rect">
              <a:avLst/>
            </a:prstGeom>
            <a:solidFill>
              <a:srgbClr val="B3B3B3">
                <a:alpha val="100000"/>
              </a:srgbClr>
            </a:solidFill>
          </p:spPr>
          <p:txBody>
            <a:bodyPr/>
            <a:lstStyle/>
            <a:p/>
          </p:txBody>
        </p:sp>
        <p:sp>
          <p:nvSpPr>
            <p:cNvPr id="72" name="pl72"/>
            <p:cNvSpPr/>
            <p:nvPr/>
          </p:nvSpPr>
          <p:spPr>
            <a:xfrm>
              <a:off x="1435561" y="1050606"/>
              <a:ext cx="6640376" cy="370701"/>
            </a:xfrm>
            <a:custGeom>
              <a:avLst/>
              <a:pathLst>
                <a:path w="6640376" h="370701">
                  <a:moveTo>
                    <a:pt x="0" y="142577"/>
                  </a:moveTo>
                  <a:lnTo>
                    <a:pt x="276682" y="171092"/>
                  </a:lnTo>
                  <a:lnTo>
                    <a:pt x="553364" y="171092"/>
                  </a:lnTo>
                  <a:lnTo>
                    <a:pt x="830047" y="85546"/>
                  </a:lnTo>
                  <a:lnTo>
                    <a:pt x="1106729" y="28515"/>
                  </a:lnTo>
                  <a:lnTo>
                    <a:pt x="1383411" y="57030"/>
                  </a:lnTo>
                  <a:lnTo>
                    <a:pt x="1660094" y="114061"/>
                  </a:lnTo>
                  <a:lnTo>
                    <a:pt x="1936776" y="313670"/>
                  </a:lnTo>
                  <a:lnTo>
                    <a:pt x="2213458" y="0"/>
                  </a:lnTo>
                  <a:lnTo>
                    <a:pt x="2490141" y="114061"/>
                  </a:lnTo>
                  <a:lnTo>
                    <a:pt x="2766823" y="85546"/>
                  </a:lnTo>
                  <a:lnTo>
                    <a:pt x="3043505" y="142577"/>
                  </a:lnTo>
                  <a:lnTo>
                    <a:pt x="3320188" y="28515"/>
                  </a:lnTo>
                  <a:lnTo>
                    <a:pt x="3596870" y="28515"/>
                  </a:lnTo>
                  <a:lnTo>
                    <a:pt x="3873552" y="228123"/>
                  </a:lnTo>
                  <a:lnTo>
                    <a:pt x="4150235" y="0"/>
                  </a:lnTo>
                  <a:lnTo>
                    <a:pt x="4426917" y="0"/>
                  </a:lnTo>
                  <a:lnTo>
                    <a:pt x="4703599" y="28515"/>
                  </a:lnTo>
                  <a:lnTo>
                    <a:pt x="4980282" y="142577"/>
                  </a:lnTo>
                  <a:lnTo>
                    <a:pt x="5256964" y="85546"/>
                  </a:lnTo>
                  <a:lnTo>
                    <a:pt x="5533646" y="0"/>
                  </a:lnTo>
                  <a:lnTo>
                    <a:pt x="5810329" y="228123"/>
                  </a:lnTo>
                  <a:lnTo>
                    <a:pt x="6087011" y="142577"/>
                  </a:lnTo>
                  <a:lnTo>
                    <a:pt x="6363693" y="0"/>
                  </a:lnTo>
                  <a:lnTo>
                    <a:pt x="6640376" y="370701"/>
                  </a:lnTo>
                </a:path>
              </a:pathLst>
            </a:custGeom>
            <a:ln w="27101" cap="flat">
              <a:solidFill>
                <a:srgbClr val="0058AB">
                  <a:alpha val="50196"/>
                </a:srgbClr>
              </a:solidFill>
              <a:prstDash val="solid"/>
              <a:round/>
            </a:ln>
          </p:spPr>
          <p:txBody>
            <a:bodyPr/>
            <a:lstStyle/>
            <a:p/>
          </p:txBody>
        </p:sp>
        <p:sp>
          <p:nvSpPr>
            <p:cNvPr id="73" name="pl73"/>
            <p:cNvSpPr/>
            <p:nvPr/>
          </p:nvSpPr>
          <p:spPr>
            <a:xfrm>
              <a:off x="1435561" y="1136152"/>
              <a:ext cx="6640376" cy="741402"/>
            </a:xfrm>
            <a:custGeom>
              <a:avLst/>
              <a:pathLst>
                <a:path w="6640376" h="741402">
                  <a:moveTo>
                    <a:pt x="0" y="427732"/>
                  </a:moveTo>
                  <a:lnTo>
                    <a:pt x="276682" y="541794"/>
                  </a:lnTo>
                  <a:lnTo>
                    <a:pt x="553364" y="399216"/>
                  </a:lnTo>
                  <a:lnTo>
                    <a:pt x="830047" y="342185"/>
                  </a:lnTo>
                  <a:lnTo>
                    <a:pt x="1106729" y="256639"/>
                  </a:lnTo>
                  <a:lnTo>
                    <a:pt x="1383411" y="256639"/>
                  </a:lnTo>
                  <a:lnTo>
                    <a:pt x="1660094" y="199608"/>
                  </a:lnTo>
                  <a:lnTo>
                    <a:pt x="1936776" y="313670"/>
                  </a:lnTo>
                  <a:lnTo>
                    <a:pt x="2213458" y="28515"/>
                  </a:lnTo>
                  <a:lnTo>
                    <a:pt x="2490141" y="114061"/>
                  </a:lnTo>
                  <a:lnTo>
                    <a:pt x="2766823" y="57030"/>
                  </a:lnTo>
                  <a:lnTo>
                    <a:pt x="3043505" y="228123"/>
                  </a:lnTo>
                  <a:lnTo>
                    <a:pt x="3320188" y="0"/>
                  </a:lnTo>
                  <a:lnTo>
                    <a:pt x="3596870" y="0"/>
                  </a:lnTo>
                  <a:lnTo>
                    <a:pt x="3873552" y="627340"/>
                  </a:lnTo>
                  <a:lnTo>
                    <a:pt x="4150235" y="741402"/>
                  </a:lnTo>
                  <a:lnTo>
                    <a:pt x="4426917" y="370701"/>
                  </a:lnTo>
                  <a:lnTo>
                    <a:pt x="4703599" y="142577"/>
                  </a:lnTo>
                  <a:lnTo>
                    <a:pt x="4980282" y="313670"/>
                  </a:lnTo>
                  <a:lnTo>
                    <a:pt x="5256964" y="228123"/>
                  </a:lnTo>
                  <a:lnTo>
                    <a:pt x="5533646" y="171092"/>
                  </a:lnTo>
                  <a:lnTo>
                    <a:pt x="5810329" y="456247"/>
                  </a:lnTo>
                  <a:lnTo>
                    <a:pt x="6087011" y="427732"/>
                  </a:lnTo>
                  <a:lnTo>
                    <a:pt x="6363693" y="228123"/>
                  </a:lnTo>
                  <a:lnTo>
                    <a:pt x="6640376" y="427732"/>
                  </a:lnTo>
                </a:path>
              </a:pathLst>
            </a:custGeom>
            <a:ln w="27101" cap="flat">
              <a:solidFill>
                <a:srgbClr val="333333">
                  <a:alpha val="50196"/>
                </a:srgbClr>
              </a:solidFill>
              <a:prstDash val="solid"/>
              <a:round/>
            </a:ln>
          </p:spPr>
          <p:txBody>
            <a:bodyPr/>
            <a:lstStyle/>
            <a:p/>
          </p:txBody>
        </p:sp>
        <p:sp>
          <p:nvSpPr>
            <p:cNvPr id="74" name="tx74"/>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690891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5600"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5647"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632236"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1" name="tx81"/>
            <p:cNvSpPr/>
            <p:nvPr/>
          </p:nvSpPr>
          <p:spPr>
            <a:xfrm>
              <a:off x="6908918"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2" name="tx82"/>
            <p:cNvSpPr/>
            <p:nvPr/>
          </p:nvSpPr>
          <p:spPr>
            <a:xfrm>
              <a:off x="7185600"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7462283"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738965"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5" name="tx85"/>
            <p:cNvSpPr/>
            <p:nvPr/>
          </p:nvSpPr>
          <p:spPr>
            <a:xfrm>
              <a:off x="8015647"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6" name="tx86"/>
            <p:cNvSpPr/>
            <p:nvPr/>
          </p:nvSpPr>
          <p:spPr>
            <a:xfrm>
              <a:off x="1375271" y="37254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7" name="tx87"/>
            <p:cNvSpPr/>
            <p:nvPr/>
          </p:nvSpPr>
          <p:spPr>
            <a:xfrm>
              <a:off x="2758683" y="37801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42095" y="37602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5555651" y="38158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6632236" y="3761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6939063" y="38174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2" name="tx92"/>
            <p:cNvSpPr/>
            <p:nvPr/>
          </p:nvSpPr>
          <p:spPr>
            <a:xfrm>
              <a:off x="7185600" y="36786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3" name="tx93"/>
            <p:cNvSpPr/>
            <p:nvPr/>
          </p:nvSpPr>
          <p:spPr>
            <a:xfrm>
              <a:off x="7462283" y="37316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7769110" y="38176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8015647" y="3590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6" name="tx96"/>
            <p:cNvSpPr/>
            <p:nvPr/>
          </p:nvSpPr>
          <p:spPr>
            <a:xfrm>
              <a:off x="1375271" y="3378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7" name="tx97"/>
            <p:cNvSpPr/>
            <p:nvPr/>
          </p:nvSpPr>
          <p:spPr>
            <a:xfrm>
              <a:off x="2758683" y="35432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8" name="tx98"/>
            <p:cNvSpPr/>
            <p:nvPr/>
          </p:nvSpPr>
          <p:spPr>
            <a:xfrm>
              <a:off x="4172239" y="36508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9" name="tx99"/>
            <p:cNvSpPr/>
            <p:nvPr/>
          </p:nvSpPr>
          <p:spPr>
            <a:xfrm>
              <a:off x="5495361" y="32438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0" name="tx100"/>
            <p:cNvSpPr/>
            <p:nvPr/>
          </p:nvSpPr>
          <p:spPr>
            <a:xfrm>
              <a:off x="6632236" y="35455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6908918" y="3641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7185600" y="33365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3" name="tx103"/>
            <p:cNvSpPr/>
            <p:nvPr/>
          </p:nvSpPr>
          <p:spPr>
            <a:xfrm>
              <a:off x="7462283" y="3404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7738965" y="36107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8015647" y="326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6" name="tx106"/>
            <p:cNvSpPr/>
            <p:nvPr/>
          </p:nvSpPr>
          <p:spPr>
            <a:xfrm>
              <a:off x="1375271" y="30666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7" name="tx107"/>
            <p:cNvSpPr/>
            <p:nvPr/>
          </p:nvSpPr>
          <p:spPr>
            <a:xfrm>
              <a:off x="2758683" y="32845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8" name="tx108"/>
            <p:cNvSpPr/>
            <p:nvPr/>
          </p:nvSpPr>
          <p:spPr>
            <a:xfrm>
              <a:off x="4142095" y="35380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9" name="tx109"/>
            <p:cNvSpPr/>
            <p:nvPr/>
          </p:nvSpPr>
          <p:spPr>
            <a:xfrm>
              <a:off x="5495361" y="26149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0" name="tx110"/>
            <p:cNvSpPr/>
            <p:nvPr/>
          </p:nvSpPr>
          <p:spPr>
            <a:xfrm>
              <a:off x="6632236" y="33257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1" name="tx111"/>
            <p:cNvSpPr/>
            <p:nvPr/>
          </p:nvSpPr>
          <p:spPr>
            <a:xfrm>
              <a:off x="6908918" y="3406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2" name="tx112"/>
            <p:cNvSpPr/>
            <p:nvPr/>
          </p:nvSpPr>
          <p:spPr>
            <a:xfrm>
              <a:off x="7185600" y="30704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3" name="tx113"/>
            <p:cNvSpPr/>
            <p:nvPr/>
          </p:nvSpPr>
          <p:spPr>
            <a:xfrm>
              <a:off x="7462283" y="3104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4" name="tx114"/>
            <p:cNvSpPr/>
            <p:nvPr/>
          </p:nvSpPr>
          <p:spPr>
            <a:xfrm>
              <a:off x="7738965" y="33428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5" name="tx115"/>
            <p:cNvSpPr/>
            <p:nvPr/>
          </p:nvSpPr>
          <p:spPr>
            <a:xfrm>
              <a:off x="8015647" y="30986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8944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19673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104024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6227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Guatemala, 2000-2024</a:t>
              </a:r>
            </a:p>
          </p:txBody>
        </p:sp>
        <p:sp>
          <p:nvSpPr>
            <p:cNvPr id="146" name="pl146"/>
            <p:cNvSpPr/>
            <p:nvPr/>
          </p:nvSpPr>
          <p:spPr>
            <a:xfrm>
              <a:off x="22812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2216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621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025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2514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1919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1323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50800"/>
              <a:ext cx="1505092" cy="164676"/>
            </a:xfrm>
            <a:prstGeom prst="rect">
              <a:avLst/>
            </a:prstGeom>
            <a:solidFill>
              <a:srgbClr val="1CABE2">
                <a:alpha val="100000"/>
              </a:srgbClr>
            </a:solidFill>
          </p:spPr>
          <p:txBody>
            <a:bodyPr/>
            <a:lstStyle/>
            <a:p/>
          </p:txBody>
        </p:sp>
        <p:sp>
          <p:nvSpPr>
            <p:cNvPr id="158" name="rc158"/>
            <p:cNvSpPr/>
            <p:nvPr/>
          </p:nvSpPr>
          <p:spPr>
            <a:xfrm>
              <a:off x="1311054" y="5444954"/>
              <a:ext cx="360240" cy="164676"/>
            </a:xfrm>
            <a:prstGeom prst="rect">
              <a:avLst/>
            </a:prstGeom>
            <a:solidFill>
              <a:srgbClr val="1CABE2">
                <a:alpha val="100000"/>
              </a:srgbClr>
            </a:solidFill>
          </p:spPr>
          <p:txBody>
            <a:bodyPr/>
            <a:lstStyle/>
            <a:p/>
          </p:txBody>
        </p:sp>
        <p:sp>
          <p:nvSpPr>
            <p:cNvPr id="159" name="rc159"/>
            <p:cNvSpPr/>
            <p:nvPr/>
          </p:nvSpPr>
          <p:spPr>
            <a:xfrm>
              <a:off x="1311054" y="5239108"/>
              <a:ext cx="5076448" cy="164676"/>
            </a:xfrm>
            <a:prstGeom prst="rect">
              <a:avLst/>
            </a:prstGeom>
            <a:solidFill>
              <a:srgbClr val="1CABE2">
                <a:alpha val="100000"/>
              </a:srgbClr>
            </a:solidFill>
          </p:spPr>
          <p:txBody>
            <a:bodyPr/>
            <a:lstStyle/>
            <a:p/>
          </p:txBody>
        </p:sp>
        <p:sp>
          <p:nvSpPr>
            <p:cNvPr id="160" name="rc160"/>
            <p:cNvSpPr/>
            <p:nvPr/>
          </p:nvSpPr>
          <p:spPr>
            <a:xfrm>
              <a:off x="2816146" y="5650800"/>
              <a:ext cx="3010184" cy="164676"/>
            </a:xfrm>
            <a:prstGeom prst="rect">
              <a:avLst/>
            </a:prstGeom>
            <a:solidFill>
              <a:srgbClr val="B3B3B3">
                <a:alpha val="100000"/>
              </a:srgbClr>
            </a:solidFill>
          </p:spPr>
          <p:txBody>
            <a:bodyPr/>
            <a:lstStyle/>
            <a:p/>
          </p:txBody>
        </p:sp>
        <p:sp>
          <p:nvSpPr>
            <p:cNvPr id="161" name="rc161"/>
            <p:cNvSpPr/>
            <p:nvPr/>
          </p:nvSpPr>
          <p:spPr>
            <a:xfrm>
              <a:off x="1671294" y="5444954"/>
              <a:ext cx="3962255" cy="164676"/>
            </a:xfrm>
            <a:prstGeom prst="rect">
              <a:avLst/>
            </a:prstGeom>
            <a:solidFill>
              <a:srgbClr val="B3B3B3">
                <a:alpha val="100000"/>
              </a:srgbClr>
            </a:solidFill>
          </p:spPr>
          <p:txBody>
            <a:bodyPr/>
            <a:lstStyle/>
            <a:p/>
          </p:txBody>
        </p:sp>
        <p:sp>
          <p:nvSpPr>
            <p:cNvPr id="162" name="rc162"/>
            <p:cNvSpPr/>
            <p:nvPr/>
          </p:nvSpPr>
          <p:spPr>
            <a:xfrm>
              <a:off x="6387503" y="5239108"/>
              <a:ext cx="1812941" cy="164676"/>
            </a:xfrm>
            <a:prstGeom prst="rect">
              <a:avLst/>
            </a:prstGeom>
            <a:solidFill>
              <a:srgbClr val="B3B3B3">
                <a:alpha val="100000"/>
              </a:srgbClr>
            </a:solidFill>
          </p:spPr>
          <p:txBody>
            <a:bodyPr/>
            <a:lstStyle/>
            <a:p/>
          </p:txBody>
        </p:sp>
        <p:sp>
          <p:nvSpPr>
            <p:cNvPr id="163" name="tx163"/>
            <p:cNvSpPr/>
            <p:nvPr/>
          </p:nvSpPr>
          <p:spPr>
            <a:xfrm>
              <a:off x="593885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a:t>
              </a:r>
            </a:p>
          </p:txBody>
        </p:sp>
        <p:sp>
          <p:nvSpPr>
            <p:cNvPr id="164" name="tx164"/>
            <p:cNvSpPr/>
            <p:nvPr/>
          </p:nvSpPr>
          <p:spPr>
            <a:xfrm>
              <a:off x="5746076" y="548449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44.5</a:t>
              </a:r>
            </a:p>
          </p:txBody>
        </p:sp>
        <p:sp>
          <p:nvSpPr>
            <p:cNvPr id="165" name="tx165"/>
            <p:cNvSpPr/>
            <p:nvPr/>
          </p:nvSpPr>
          <p:spPr>
            <a:xfrm>
              <a:off x="8264753" y="527972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66" name="tx166"/>
            <p:cNvSpPr/>
            <p:nvPr/>
          </p:nvSpPr>
          <p:spPr>
            <a:xfrm>
              <a:off x="195107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67" name="tx167"/>
            <p:cNvSpPr/>
            <p:nvPr/>
          </p:nvSpPr>
          <p:spPr>
            <a:xfrm>
              <a:off x="141080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8" name="tx168"/>
            <p:cNvSpPr/>
            <p:nvPr/>
          </p:nvSpPr>
          <p:spPr>
            <a:xfrm>
              <a:off x="3736752"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52.3</a:t>
              </a:r>
            </a:p>
          </p:txBody>
        </p:sp>
        <p:sp>
          <p:nvSpPr>
            <p:cNvPr id="169" name="tx169"/>
            <p:cNvSpPr/>
            <p:nvPr/>
          </p:nvSpPr>
          <p:spPr>
            <a:xfrm>
              <a:off x="4256930"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0" name="tx170"/>
            <p:cNvSpPr/>
            <p:nvPr/>
          </p:nvSpPr>
          <p:spPr>
            <a:xfrm>
              <a:off x="353989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40.8</a:t>
              </a:r>
            </a:p>
          </p:txBody>
        </p:sp>
        <p:sp>
          <p:nvSpPr>
            <p:cNvPr id="171" name="tx171"/>
            <p:cNvSpPr/>
            <p:nvPr/>
          </p:nvSpPr>
          <p:spPr>
            <a:xfrm>
              <a:off x="718144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18.7</a:t>
              </a:r>
            </a:p>
          </p:txBody>
        </p:sp>
        <p:sp>
          <p:nvSpPr>
            <p:cNvPr id="172" name="tx172"/>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12719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506762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8" name="tx178"/>
            <p:cNvSpPr/>
            <p:nvPr/>
          </p:nvSpPr>
          <p:spPr>
            <a:xfrm>
              <a:off x="70080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Guatemala.
In 2024, DTP1 coverage in Guatemala declined at 86%. The number of children missing out on any DTP vaccination (zero-dose children) increased from 4,000 in 2023 to 52,000 in 2024.
DTP3 coverage declined at 81% in 2024, leaving 71,000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142851"/>
                  </a:moveTo>
                  <a:lnTo>
                    <a:pt x="141553" y="171421"/>
                  </a:lnTo>
                  <a:lnTo>
                    <a:pt x="283107" y="171421"/>
                  </a:lnTo>
                  <a:lnTo>
                    <a:pt x="424661" y="85710"/>
                  </a:lnTo>
                  <a:lnTo>
                    <a:pt x="566215" y="28570"/>
                  </a:lnTo>
                  <a:lnTo>
                    <a:pt x="707769" y="57140"/>
                  </a:lnTo>
                  <a:lnTo>
                    <a:pt x="849323" y="114281"/>
                  </a:lnTo>
                  <a:lnTo>
                    <a:pt x="990877" y="314272"/>
                  </a:lnTo>
                  <a:lnTo>
                    <a:pt x="1132431" y="0"/>
                  </a:lnTo>
                  <a:lnTo>
                    <a:pt x="1273984" y="114281"/>
                  </a:lnTo>
                  <a:lnTo>
                    <a:pt x="1415538" y="85710"/>
                  </a:lnTo>
                  <a:lnTo>
                    <a:pt x="1557092" y="142851"/>
                  </a:lnTo>
                  <a:lnTo>
                    <a:pt x="1698646" y="28570"/>
                  </a:lnTo>
                  <a:lnTo>
                    <a:pt x="1840200" y="28570"/>
                  </a:lnTo>
                  <a:lnTo>
                    <a:pt x="1981754" y="228562"/>
                  </a:lnTo>
                  <a:lnTo>
                    <a:pt x="2123308" y="0"/>
                  </a:lnTo>
                  <a:lnTo>
                    <a:pt x="2264862" y="0"/>
                  </a:lnTo>
                  <a:lnTo>
                    <a:pt x="2406416" y="28570"/>
                  </a:lnTo>
                  <a:lnTo>
                    <a:pt x="2547969" y="142851"/>
                  </a:lnTo>
                  <a:lnTo>
                    <a:pt x="2689523" y="85710"/>
                  </a:lnTo>
                  <a:lnTo>
                    <a:pt x="2831077" y="0"/>
                  </a:lnTo>
                  <a:lnTo>
                    <a:pt x="2972631" y="228562"/>
                  </a:lnTo>
                  <a:lnTo>
                    <a:pt x="3114185" y="142851"/>
                  </a:lnTo>
                  <a:lnTo>
                    <a:pt x="3255739" y="0"/>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142851"/>
                  </a:moveTo>
                  <a:lnTo>
                    <a:pt x="141553" y="171421"/>
                  </a:lnTo>
                  <a:lnTo>
                    <a:pt x="283107" y="171421"/>
                  </a:lnTo>
                  <a:lnTo>
                    <a:pt x="424661" y="85710"/>
                  </a:lnTo>
                  <a:lnTo>
                    <a:pt x="566215" y="28570"/>
                  </a:lnTo>
                  <a:lnTo>
                    <a:pt x="707769" y="57140"/>
                  </a:lnTo>
                  <a:lnTo>
                    <a:pt x="849323" y="114281"/>
                  </a:lnTo>
                  <a:lnTo>
                    <a:pt x="990877" y="314272"/>
                  </a:lnTo>
                  <a:lnTo>
                    <a:pt x="1132431" y="0"/>
                  </a:lnTo>
                  <a:lnTo>
                    <a:pt x="1273984" y="114281"/>
                  </a:lnTo>
                  <a:lnTo>
                    <a:pt x="1415538" y="85710"/>
                  </a:lnTo>
                  <a:lnTo>
                    <a:pt x="1557092" y="142851"/>
                  </a:lnTo>
                  <a:lnTo>
                    <a:pt x="1698646" y="28570"/>
                  </a:lnTo>
                  <a:lnTo>
                    <a:pt x="1840200" y="28570"/>
                  </a:lnTo>
                  <a:lnTo>
                    <a:pt x="1981754" y="228562"/>
                  </a:lnTo>
                  <a:lnTo>
                    <a:pt x="2123308" y="0"/>
                  </a:lnTo>
                  <a:lnTo>
                    <a:pt x="2264862" y="0"/>
                  </a:lnTo>
                  <a:lnTo>
                    <a:pt x="2406416" y="28570"/>
                  </a:lnTo>
                  <a:lnTo>
                    <a:pt x="2547969" y="142851"/>
                  </a:lnTo>
                  <a:lnTo>
                    <a:pt x="2689523" y="85710"/>
                  </a:lnTo>
                  <a:lnTo>
                    <a:pt x="2831077" y="0"/>
                  </a:lnTo>
                  <a:lnTo>
                    <a:pt x="2972631" y="228562"/>
                  </a:lnTo>
                  <a:lnTo>
                    <a:pt x="3114185" y="142851"/>
                  </a:lnTo>
                  <a:lnTo>
                    <a:pt x="3255739" y="0"/>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142851"/>
                  </a:moveTo>
                  <a:lnTo>
                    <a:pt x="141553" y="171421"/>
                  </a:lnTo>
                  <a:lnTo>
                    <a:pt x="283107" y="171421"/>
                  </a:lnTo>
                  <a:lnTo>
                    <a:pt x="424661" y="85710"/>
                  </a:lnTo>
                  <a:lnTo>
                    <a:pt x="566215" y="28570"/>
                  </a:lnTo>
                  <a:lnTo>
                    <a:pt x="707769" y="57140"/>
                  </a:lnTo>
                  <a:lnTo>
                    <a:pt x="849323" y="114281"/>
                  </a:lnTo>
                  <a:lnTo>
                    <a:pt x="990877" y="314272"/>
                  </a:lnTo>
                  <a:lnTo>
                    <a:pt x="1132431" y="0"/>
                  </a:lnTo>
                  <a:lnTo>
                    <a:pt x="1273984" y="114281"/>
                  </a:lnTo>
                  <a:lnTo>
                    <a:pt x="1415538" y="85710"/>
                  </a:lnTo>
                  <a:lnTo>
                    <a:pt x="1557092" y="142851"/>
                  </a:lnTo>
                  <a:lnTo>
                    <a:pt x="1698646" y="28570"/>
                  </a:lnTo>
                  <a:lnTo>
                    <a:pt x="1840200" y="28570"/>
                  </a:lnTo>
                  <a:lnTo>
                    <a:pt x="1981754" y="228562"/>
                  </a:lnTo>
                  <a:lnTo>
                    <a:pt x="2123308" y="0"/>
                  </a:lnTo>
                  <a:lnTo>
                    <a:pt x="2264862" y="0"/>
                  </a:lnTo>
                  <a:lnTo>
                    <a:pt x="2406416" y="28570"/>
                  </a:lnTo>
                  <a:lnTo>
                    <a:pt x="2547969" y="142851"/>
                  </a:lnTo>
                  <a:lnTo>
                    <a:pt x="2689523" y="85710"/>
                  </a:lnTo>
                  <a:lnTo>
                    <a:pt x="2831077" y="0"/>
                  </a:lnTo>
                  <a:lnTo>
                    <a:pt x="2972631" y="228562"/>
                  </a:lnTo>
                  <a:lnTo>
                    <a:pt x="3114185" y="142851"/>
                  </a:lnTo>
                  <a:lnTo>
                    <a:pt x="3255739" y="0"/>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364" y="471005"/>
              <a:ext cx="2702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Guatemala, 2000-2024</a:t>
              </a:r>
            </a:p>
          </p:txBody>
        </p:sp>
        <p:sp>
          <p:nvSpPr>
            <p:cNvPr id="63" name="pl63"/>
            <p:cNvSpPr/>
            <p:nvPr/>
          </p:nvSpPr>
          <p:spPr>
            <a:xfrm>
              <a:off x="5267799" y="338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4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6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0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607548"/>
              <a:ext cx="3397293" cy="1258012"/>
            </a:xfrm>
            <a:custGeom>
              <a:avLst/>
              <a:pathLst>
                <a:path w="3397293" h="1258012">
                  <a:moveTo>
                    <a:pt x="0" y="483851"/>
                  </a:moveTo>
                  <a:lnTo>
                    <a:pt x="141553" y="580621"/>
                  </a:lnTo>
                  <a:lnTo>
                    <a:pt x="283107" y="580621"/>
                  </a:lnTo>
                  <a:lnTo>
                    <a:pt x="424661" y="290310"/>
                  </a:lnTo>
                  <a:lnTo>
                    <a:pt x="566215" y="96770"/>
                  </a:lnTo>
                  <a:lnTo>
                    <a:pt x="707769" y="193540"/>
                  </a:lnTo>
                  <a:lnTo>
                    <a:pt x="849323" y="387080"/>
                  </a:lnTo>
                  <a:lnTo>
                    <a:pt x="990877" y="1064472"/>
                  </a:lnTo>
                  <a:lnTo>
                    <a:pt x="1132431" y="0"/>
                  </a:lnTo>
                  <a:lnTo>
                    <a:pt x="1273984" y="387080"/>
                  </a:lnTo>
                  <a:lnTo>
                    <a:pt x="1415538" y="290310"/>
                  </a:lnTo>
                  <a:lnTo>
                    <a:pt x="1557092" y="483851"/>
                  </a:lnTo>
                  <a:lnTo>
                    <a:pt x="1698646" y="96770"/>
                  </a:lnTo>
                  <a:lnTo>
                    <a:pt x="1840200" y="96770"/>
                  </a:lnTo>
                  <a:lnTo>
                    <a:pt x="1981754" y="774161"/>
                  </a:lnTo>
                  <a:lnTo>
                    <a:pt x="2123308" y="0"/>
                  </a:lnTo>
                  <a:lnTo>
                    <a:pt x="2264862" y="0"/>
                  </a:lnTo>
                  <a:lnTo>
                    <a:pt x="2406416" y="96770"/>
                  </a:lnTo>
                  <a:lnTo>
                    <a:pt x="2547969" y="483851"/>
                  </a:lnTo>
                  <a:lnTo>
                    <a:pt x="2689523" y="290310"/>
                  </a:lnTo>
                  <a:lnTo>
                    <a:pt x="2831077" y="0"/>
                  </a:lnTo>
                  <a:lnTo>
                    <a:pt x="2972631" y="774161"/>
                  </a:lnTo>
                  <a:lnTo>
                    <a:pt x="3114185" y="483851"/>
                  </a:lnTo>
                  <a:lnTo>
                    <a:pt x="3255739" y="0"/>
                  </a:lnTo>
                  <a:lnTo>
                    <a:pt x="3397293" y="125801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7858"/>
              <a:ext cx="3397293" cy="774161"/>
            </a:xfrm>
            <a:custGeom>
              <a:avLst/>
              <a:pathLst>
                <a:path w="3397293" h="774161">
                  <a:moveTo>
                    <a:pt x="0" y="774161"/>
                  </a:moveTo>
                  <a:lnTo>
                    <a:pt x="141553" y="677391"/>
                  </a:lnTo>
                  <a:lnTo>
                    <a:pt x="283107" y="677391"/>
                  </a:lnTo>
                  <a:lnTo>
                    <a:pt x="424661" y="580621"/>
                  </a:lnTo>
                  <a:lnTo>
                    <a:pt x="566215" y="483851"/>
                  </a:lnTo>
                  <a:lnTo>
                    <a:pt x="707769" y="387080"/>
                  </a:lnTo>
                  <a:lnTo>
                    <a:pt x="849323" y="290310"/>
                  </a:lnTo>
                  <a:lnTo>
                    <a:pt x="990877" y="290310"/>
                  </a:lnTo>
                  <a:lnTo>
                    <a:pt x="1132431" y="193540"/>
                  </a:lnTo>
                  <a:lnTo>
                    <a:pt x="1273984" y="96770"/>
                  </a:lnTo>
                  <a:lnTo>
                    <a:pt x="1415538" y="96770"/>
                  </a:lnTo>
                  <a:lnTo>
                    <a:pt x="1557092" y="96770"/>
                  </a:lnTo>
                  <a:lnTo>
                    <a:pt x="1698646" y="96770"/>
                  </a:lnTo>
                  <a:lnTo>
                    <a:pt x="1840200" y="96770"/>
                  </a:lnTo>
                  <a:lnTo>
                    <a:pt x="1981754" y="96770"/>
                  </a:lnTo>
                  <a:lnTo>
                    <a:pt x="2123308" y="96770"/>
                  </a:lnTo>
                  <a:lnTo>
                    <a:pt x="2264862" y="0"/>
                  </a:lnTo>
                  <a:lnTo>
                    <a:pt x="2406416" y="0"/>
                  </a:lnTo>
                  <a:lnTo>
                    <a:pt x="2547969" y="0"/>
                  </a:lnTo>
                  <a:lnTo>
                    <a:pt x="2689523" y="0"/>
                  </a:lnTo>
                  <a:lnTo>
                    <a:pt x="2831077" y="193540"/>
                  </a:lnTo>
                  <a:lnTo>
                    <a:pt x="2972631" y="290310"/>
                  </a:lnTo>
                  <a:lnTo>
                    <a:pt x="3114185" y="96770"/>
                  </a:lnTo>
                  <a:lnTo>
                    <a:pt x="3255739" y="9677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3386"/>
              <a:ext cx="3397293" cy="1354782"/>
            </a:xfrm>
            <a:custGeom>
              <a:avLst/>
              <a:pathLst>
                <a:path w="3397293" h="1354782">
                  <a:moveTo>
                    <a:pt x="0" y="96770"/>
                  </a:moveTo>
                  <a:lnTo>
                    <a:pt x="141553" y="193540"/>
                  </a:lnTo>
                  <a:lnTo>
                    <a:pt x="283107" y="96770"/>
                  </a:lnTo>
                  <a:lnTo>
                    <a:pt x="424661" y="96770"/>
                  </a:lnTo>
                  <a:lnTo>
                    <a:pt x="566215" y="96770"/>
                  </a:lnTo>
                  <a:lnTo>
                    <a:pt x="707769" y="0"/>
                  </a:lnTo>
                  <a:lnTo>
                    <a:pt x="849323" y="96770"/>
                  </a:lnTo>
                  <a:lnTo>
                    <a:pt x="990877" y="193540"/>
                  </a:lnTo>
                  <a:lnTo>
                    <a:pt x="1132431" y="0"/>
                  </a:lnTo>
                  <a:lnTo>
                    <a:pt x="1273984" y="96770"/>
                  </a:lnTo>
                  <a:lnTo>
                    <a:pt x="1415538" y="96770"/>
                  </a:lnTo>
                  <a:lnTo>
                    <a:pt x="1557092" y="96770"/>
                  </a:lnTo>
                  <a:lnTo>
                    <a:pt x="1698646" y="96770"/>
                  </a:lnTo>
                  <a:lnTo>
                    <a:pt x="1840200" y="290310"/>
                  </a:lnTo>
                  <a:lnTo>
                    <a:pt x="1981754" y="193540"/>
                  </a:lnTo>
                  <a:lnTo>
                    <a:pt x="2123308" y="96770"/>
                  </a:lnTo>
                  <a:lnTo>
                    <a:pt x="2264862" y="193540"/>
                  </a:lnTo>
                  <a:lnTo>
                    <a:pt x="2406416" y="387080"/>
                  </a:lnTo>
                  <a:lnTo>
                    <a:pt x="2547969" y="677391"/>
                  </a:lnTo>
                  <a:lnTo>
                    <a:pt x="2689523" y="1064472"/>
                  </a:lnTo>
                  <a:lnTo>
                    <a:pt x="2831077" y="1161242"/>
                  </a:lnTo>
                  <a:lnTo>
                    <a:pt x="2972631" y="1354782"/>
                  </a:lnTo>
                  <a:lnTo>
                    <a:pt x="3114185" y="967702"/>
                  </a:lnTo>
                  <a:lnTo>
                    <a:pt x="3255739" y="967702"/>
                  </a:lnTo>
                  <a:lnTo>
                    <a:pt x="3397293" y="116124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78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607548"/>
              <a:ext cx="3397293" cy="1258012"/>
            </a:xfrm>
            <a:custGeom>
              <a:avLst/>
              <a:pathLst>
                <a:path w="3397293" h="1258012">
                  <a:moveTo>
                    <a:pt x="0" y="483851"/>
                  </a:moveTo>
                  <a:lnTo>
                    <a:pt x="141553" y="580621"/>
                  </a:lnTo>
                  <a:lnTo>
                    <a:pt x="283107" y="580621"/>
                  </a:lnTo>
                  <a:lnTo>
                    <a:pt x="424661" y="290310"/>
                  </a:lnTo>
                  <a:lnTo>
                    <a:pt x="566215" y="96770"/>
                  </a:lnTo>
                  <a:lnTo>
                    <a:pt x="707769" y="193540"/>
                  </a:lnTo>
                  <a:lnTo>
                    <a:pt x="849323" y="387080"/>
                  </a:lnTo>
                  <a:lnTo>
                    <a:pt x="990877" y="1064472"/>
                  </a:lnTo>
                  <a:lnTo>
                    <a:pt x="1132431" y="0"/>
                  </a:lnTo>
                  <a:lnTo>
                    <a:pt x="1273984" y="387080"/>
                  </a:lnTo>
                  <a:lnTo>
                    <a:pt x="1415538" y="290310"/>
                  </a:lnTo>
                  <a:lnTo>
                    <a:pt x="1557092" y="483851"/>
                  </a:lnTo>
                  <a:lnTo>
                    <a:pt x="1698646" y="96770"/>
                  </a:lnTo>
                  <a:lnTo>
                    <a:pt x="1840200" y="96770"/>
                  </a:lnTo>
                  <a:lnTo>
                    <a:pt x="1981754" y="774161"/>
                  </a:lnTo>
                  <a:lnTo>
                    <a:pt x="2123308" y="0"/>
                  </a:lnTo>
                  <a:lnTo>
                    <a:pt x="2264862" y="0"/>
                  </a:lnTo>
                  <a:lnTo>
                    <a:pt x="2406416" y="96770"/>
                  </a:lnTo>
                  <a:lnTo>
                    <a:pt x="2547969" y="483851"/>
                  </a:lnTo>
                  <a:lnTo>
                    <a:pt x="2689523" y="290310"/>
                  </a:lnTo>
                  <a:lnTo>
                    <a:pt x="2831077" y="0"/>
                  </a:lnTo>
                  <a:lnTo>
                    <a:pt x="2972631" y="774161"/>
                  </a:lnTo>
                  <a:lnTo>
                    <a:pt x="3114185" y="483851"/>
                  </a:lnTo>
                  <a:lnTo>
                    <a:pt x="3255739" y="0"/>
                  </a:lnTo>
                  <a:lnTo>
                    <a:pt x="3397293" y="125801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72094"/>
              <a:ext cx="0" cy="1219304"/>
            </a:xfrm>
            <a:custGeom>
              <a:avLst/>
              <a:pathLst>
                <a:path w="0" h="1219304">
                  <a:moveTo>
                    <a:pt x="0" y="121930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72094"/>
              <a:ext cx="0" cy="928993"/>
            </a:xfrm>
            <a:custGeom>
              <a:avLst/>
              <a:pathLst>
                <a:path w="0" h="928993">
                  <a:moveTo>
                    <a:pt x="0" y="9289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7209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7209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72094"/>
              <a:ext cx="0" cy="1993466"/>
            </a:xfrm>
            <a:custGeom>
              <a:avLst/>
              <a:pathLst>
                <a:path w="0" h="1993466">
                  <a:moveTo>
                    <a:pt x="0" y="19934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607548"/>
              <a:ext cx="3397293" cy="1258012"/>
            </a:xfrm>
            <a:custGeom>
              <a:avLst/>
              <a:pathLst>
                <a:path w="3397293" h="1258012">
                  <a:moveTo>
                    <a:pt x="0" y="483851"/>
                  </a:moveTo>
                  <a:lnTo>
                    <a:pt x="141553" y="580621"/>
                  </a:lnTo>
                  <a:lnTo>
                    <a:pt x="283107" y="580621"/>
                  </a:lnTo>
                  <a:lnTo>
                    <a:pt x="424661" y="290310"/>
                  </a:lnTo>
                  <a:lnTo>
                    <a:pt x="566215" y="96770"/>
                  </a:lnTo>
                  <a:lnTo>
                    <a:pt x="707769" y="193540"/>
                  </a:lnTo>
                  <a:lnTo>
                    <a:pt x="849323" y="387080"/>
                  </a:lnTo>
                  <a:lnTo>
                    <a:pt x="990877" y="1064472"/>
                  </a:lnTo>
                  <a:lnTo>
                    <a:pt x="1132431" y="0"/>
                  </a:lnTo>
                  <a:lnTo>
                    <a:pt x="1273984" y="387080"/>
                  </a:lnTo>
                  <a:lnTo>
                    <a:pt x="1415538" y="290310"/>
                  </a:lnTo>
                  <a:lnTo>
                    <a:pt x="1557092" y="483851"/>
                  </a:lnTo>
                  <a:lnTo>
                    <a:pt x="1698646" y="96770"/>
                  </a:lnTo>
                  <a:lnTo>
                    <a:pt x="1840200" y="96770"/>
                  </a:lnTo>
                  <a:lnTo>
                    <a:pt x="1981754" y="774161"/>
                  </a:lnTo>
                  <a:lnTo>
                    <a:pt x="2123308" y="0"/>
                  </a:lnTo>
                  <a:lnTo>
                    <a:pt x="2264862" y="0"/>
                  </a:lnTo>
                  <a:lnTo>
                    <a:pt x="2406416" y="96770"/>
                  </a:lnTo>
                  <a:lnTo>
                    <a:pt x="2547969" y="483851"/>
                  </a:lnTo>
                  <a:lnTo>
                    <a:pt x="2689523" y="290310"/>
                  </a:lnTo>
                  <a:lnTo>
                    <a:pt x="2831077" y="0"/>
                  </a:lnTo>
                  <a:lnTo>
                    <a:pt x="2972631" y="774161"/>
                  </a:lnTo>
                  <a:lnTo>
                    <a:pt x="3114185" y="483851"/>
                  </a:lnTo>
                  <a:lnTo>
                    <a:pt x="3255739" y="0"/>
                  </a:lnTo>
                  <a:lnTo>
                    <a:pt x="3397293" y="1258012"/>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942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7942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7928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928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56617" y="179294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9555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55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57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780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0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6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287"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6" name="tx116"/>
            <p:cNvSpPr/>
            <p:nvPr/>
          </p:nvSpPr>
          <p:spPr>
            <a:xfrm>
              <a:off x="72342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73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168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161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154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147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140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164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157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150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143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136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2170736" cy="149993"/>
            </a:xfrm>
            <a:prstGeom prst="rect">
              <a:avLst/>
            </a:prstGeom>
            <a:solidFill>
              <a:srgbClr val="1CABE2">
                <a:alpha val="80000"/>
              </a:srgbClr>
            </a:solidFill>
          </p:spPr>
          <p:txBody>
            <a:bodyPr/>
            <a:lstStyle/>
            <a:p/>
          </p:txBody>
        </p:sp>
        <p:sp>
          <p:nvSpPr>
            <p:cNvPr id="134" name="rc134"/>
            <p:cNvSpPr/>
            <p:nvPr/>
          </p:nvSpPr>
          <p:spPr>
            <a:xfrm>
              <a:off x="1317178" y="5637654"/>
              <a:ext cx="519560"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2891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6884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877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4870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88640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Guatemala (86%) was 3 percentage points lower than the global average (89%) and 1 percentage point higher than average across all LACR countries (85%).
National DTP1 coverage was 10 percentage points lower than in 2019 (96%).
This equates to 52,000 zero-dose children in 2024 compared to 16,000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Guatemala ranked number 11 out of 32 countries for lowest DTP1 coverage (based on tied ranks).
Guatemala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F26A21">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Guatemala ranked number 11 out of 32 countries with 33,000 zero-dose children.
In 2024, Guatemala ranked number 11 out of 32 countries with 52,000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807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912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017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122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360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46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570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675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213180"/>
              <a:ext cx="203168" cy="1412354"/>
            </a:xfrm>
            <a:prstGeom prst="rect">
              <a:avLst/>
            </a:prstGeom>
            <a:solidFill>
              <a:srgbClr val="80BD41">
                <a:alpha val="100000"/>
              </a:srgbClr>
            </a:solidFill>
          </p:spPr>
          <p:txBody>
            <a:bodyPr/>
            <a:lstStyle/>
            <a:p/>
          </p:txBody>
        </p:sp>
        <p:sp>
          <p:nvSpPr>
            <p:cNvPr id="27" name="rc27"/>
            <p:cNvSpPr/>
            <p:nvPr/>
          </p:nvSpPr>
          <p:spPr>
            <a:xfrm>
              <a:off x="1332670" y="2881887"/>
              <a:ext cx="203168" cy="104618"/>
            </a:xfrm>
            <a:prstGeom prst="rect">
              <a:avLst/>
            </a:prstGeom>
            <a:solidFill>
              <a:srgbClr val="0058AB">
                <a:alpha val="100000"/>
              </a:srgbClr>
            </a:solidFill>
          </p:spPr>
          <p:txBody>
            <a:bodyPr/>
            <a:lstStyle/>
            <a:p/>
          </p:txBody>
        </p:sp>
        <p:sp>
          <p:nvSpPr>
            <p:cNvPr id="28" name="rc28"/>
            <p:cNvSpPr/>
            <p:nvPr/>
          </p:nvSpPr>
          <p:spPr>
            <a:xfrm>
              <a:off x="1332670" y="2986505"/>
              <a:ext cx="203168" cy="226675"/>
            </a:xfrm>
            <a:prstGeom prst="rect">
              <a:avLst/>
            </a:prstGeom>
            <a:solidFill>
              <a:srgbClr val="1CABE2">
                <a:alpha val="100000"/>
              </a:srgbClr>
            </a:solidFill>
          </p:spPr>
          <p:txBody>
            <a:bodyPr/>
            <a:lstStyle/>
            <a:p/>
          </p:txBody>
        </p:sp>
        <p:sp>
          <p:nvSpPr>
            <p:cNvPr id="29" name="rc29"/>
            <p:cNvSpPr/>
            <p:nvPr/>
          </p:nvSpPr>
          <p:spPr>
            <a:xfrm>
              <a:off x="1558413" y="3272070"/>
              <a:ext cx="203168" cy="1353465"/>
            </a:xfrm>
            <a:prstGeom prst="rect">
              <a:avLst/>
            </a:prstGeom>
            <a:solidFill>
              <a:srgbClr val="80BD41">
                <a:alpha val="100000"/>
              </a:srgbClr>
            </a:solidFill>
          </p:spPr>
          <p:txBody>
            <a:bodyPr/>
            <a:lstStyle/>
            <a:p/>
          </p:txBody>
        </p:sp>
        <p:sp>
          <p:nvSpPr>
            <p:cNvPr id="30" name="rc30"/>
            <p:cNvSpPr/>
            <p:nvPr/>
          </p:nvSpPr>
          <p:spPr>
            <a:xfrm>
              <a:off x="1558413" y="2867788"/>
              <a:ext cx="203168" cy="123044"/>
            </a:xfrm>
            <a:prstGeom prst="rect">
              <a:avLst/>
            </a:prstGeom>
            <a:solidFill>
              <a:srgbClr val="0058AB">
                <a:alpha val="100000"/>
              </a:srgbClr>
            </a:solidFill>
          </p:spPr>
          <p:txBody>
            <a:bodyPr/>
            <a:lstStyle/>
            <a:p/>
          </p:txBody>
        </p:sp>
        <p:sp>
          <p:nvSpPr>
            <p:cNvPr id="31" name="rc31"/>
            <p:cNvSpPr/>
            <p:nvPr/>
          </p:nvSpPr>
          <p:spPr>
            <a:xfrm>
              <a:off x="1558413" y="2990833"/>
              <a:ext cx="203168" cy="281237"/>
            </a:xfrm>
            <a:prstGeom prst="rect">
              <a:avLst/>
            </a:prstGeom>
            <a:solidFill>
              <a:srgbClr val="1CABE2">
                <a:alpha val="100000"/>
              </a:srgbClr>
            </a:solidFill>
          </p:spPr>
          <p:txBody>
            <a:bodyPr/>
            <a:lstStyle/>
            <a:p/>
          </p:txBody>
        </p:sp>
        <p:sp>
          <p:nvSpPr>
            <p:cNvPr id="32" name="rc32"/>
            <p:cNvSpPr/>
            <p:nvPr/>
          </p:nvSpPr>
          <p:spPr>
            <a:xfrm>
              <a:off x="1784155" y="3187603"/>
              <a:ext cx="203168" cy="1437932"/>
            </a:xfrm>
            <a:prstGeom prst="rect">
              <a:avLst/>
            </a:prstGeom>
            <a:solidFill>
              <a:srgbClr val="80BD41">
                <a:alpha val="100000"/>
              </a:srgbClr>
            </a:solidFill>
          </p:spPr>
          <p:txBody>
            <a:bodyPr/>
            <a:lstStyle/>
            <a:p/>
          </p:txBody>
        </p:sp>
        <p:sp>
          <p:nvSpPr>
            <p:cNvPr id="33" name="rc33"/>
            <p:cNvSpPr/>
            <p:nvPr/>
          </p:nvSpPr>
          <p:spPr>
            <a:xfrm>
              <a:off x="1784155" y="2871960"/>
              <a:ext cx="203168" cy="122750"/>
            </a:xfrm>
            <a:prstGeom prst="rect">
              <a:avLst/>
            </a:prstGeom>
            <a:solidFill>
              <a:srgbClr val="0058AB">
                <a:alpha val="100000"/>
              </a:srgbClr>
            </a:solidFill>
          </p:spPr>
          <p:txBody>
            <a:bodyPr/>
            <a:lstStyle/>
            <a:p/>
          </p:txBody>
        </p:sp>
        <p:sp>
          <p:nvSpPr>
            <p:cNvPr id="34" name="rc34"/>
            <p:cNvSpPr/>
            <p:nvPr/>
          </p:nvSpPr>
          <p:spPr>
            <a:xfrm>
              <a:off x="1784155" y="2994711"/>
              <a:ext cx="203168" cy="192892"/>
            </a:xfrm>
            <a:prstGeom prst="rect">
              <a:avLst/>
            </a:prstGeom>
            <a:solidFill>
              <a:srgbClr val="1CABE2">
                <a:alpha val="100000"/>
              </a:srgbClr>
            </a:solidFill>
          </p:spPr>
          <p:txBody>
            <a:bodyPr/>
            <a:lstStyle/>
            <a:p/>
          </p:txBody>
        </p:sp>
        <p:sp>
          <p:nvSpPr>
            <p:cNvPr id="35" name="rc35"/>
            <p:cNvSpPr/>
            <p:nvPr/>
          </p:nvSpPr>
          <p:spPr>
            <a:xfrm>
              <a:off x="2009898" y="3153544"/>
              <a:ext cx="203168" cy="1471991"/>
            </a:xfrm>
            <a:prstGeom prst="rect">
              <a:avLst/>
            </a:prstGeom>
            <a:solidFill>
              <a:srgbClr val="80BD41">
                <a:alpha val="100000"/>
              </a:srgbClr>
            </a:solidFill>
          </p:spPr>
          <p:txBody>
            <a:bodyPr/>
            <a:lstStyle/>
            <a:p/>
          </p:txBody>
        </p:sp>
        <p:sp>
          <p:nvSpPr>
            <p:cNvPr id="36" name="rc36"/>
            <p:cNvSpPr/>
            <p:nvPr/>
          </p:nvSpPr>
          <p:spPr>
            <a:xfrm>
              <a:off x="2009898" y="2873165"/>
              <a:ext cx="203168" cy="70096"/>
            </a:xfrm>
            <a:prstGeom prst="rect">
              <a:avLst/>
            </a:prstGeom>
            <a:solidFill>
              <a:srgbClr val="0058AB">
                <a:alpha val="100000"/>
              </a:srgbClr>
            </a:solidFill>
          </p:spPr>
          <p:txBody>
            <a:bodyPr/>
            <a:lstStyle/>
            <a:p/>
          </p:txBody>
        </p:sp>
        <p:sp>
          <p:nvSpPr>
            <p:cNvPr id="37" name="rc37"/>
            <p:cNvSpPr/>
            <p:nvPr/>
          </p:nvSpPr>
          <p:spPr>
            <a:xfrm>
              <a:off x="2009898" y="2943262"/>
              <a:ext cx="203168" cy="210281"/>
            </a:xfrm>
            <a:prstGeom prst="rect">
              <a:avLst/>
            </a:prstGeom>
            <a:solidFill>
              <a:srgbClr val="1CABE2">
                <a:alpha val="100000"/>
              </a:srgbClr>
            </a:solidFill>
          </p:spPr>
          <p:txBody>
            <a:bodyPr/>
            <a:lstStyle/>
            <a:p/>
          </p:txBody>
        </p:sp>
        <p:sp>
          <p:nvSpPr>
            <p:cNvPr id="38" name="rc38"/>
            <p:cNvSpPr/>
            <p:nvPr/>
          </p:nvSpPr>
          <p:spPr>
            <a:xfrm>
              <a:off x="2235640" y="3100859"/>
              <a:ext cx="203168" cy="1524676"/>
            </a:xfrm>
            <a:prstGeom prst="rect">
              <a:avLst/>
            </a:prstGeom>
            <a:solidFill>
              <a:srgbClr val="80BD41">
                <a:alpha val="100000"/>
              </a:srgbClr>
            </a:solidFill>
          </p:spPr>
          <p:txBody>
            <a:bodyPr/>
            <a:lstStyle/>
            <a:p/>
          </p:txBody>
        </p:sp>
        <p:sp>
          <p:nvSpPr>
            <p:cNvPr id="39" name="rc39"/>
            <p:cNvSpPr/>
            <p:nvPr/>
          </p:nvSpPr>
          <p:spPr>
            <a:xfrm>
              <a:off x="2235640" y="2873036"/>
              <a:ext cx="203168" cy="35050"/>
            </a:xfrm>
            <a:prstGeom prst="rect">
              <a:avLst/>
            </a:prstGeom>
            <a:solidFill>
              <a:srgbClr val="0058AB">
                <a:alpha val="100000"/>
              </a:srgbClr>
            </a:solidFill>
          </p:spPr>
          <p:txBody>
            <a:bodyPr/>
            <a:lstStyle/>
            <a:p/>
          </p:txBody>
        </p:sp>
        <p:sp>
          <p:nvSpPr>
            <p:cNvPr id="40" name="rc40"/>
            <p:cNvSpPr/>
            <p:nvPr/>
          </p:nvSpPr>
          <p:spPr>
            <a:xfrm>
              <a:off x="2235640" y="2908087"/>
              <a:ext cx="203168" cy="192772"/>
            </a:xfrm>
            <a:prstGeom prst="rect">
              <a:avLst/>
            </a:prstGeom>
            <a:solidFill>
              <a:srgbClr val="1CABE2">
                <a:alpha val="100000"/>
              </a:srgbClr>
            </a:solidFill>
          </p:spPr>
          <p:txBody>
            <a:bodyPr/>
            <a:lstStyle/>
            <a:p/>
          </p:txBody>
        </p:sp>
        <p:sp>
          <p:nvSpPr>
            <p:cNvPr id="41" name="rc41"/>
            <p:cNvSpPr/>
            <p:nvPr/>
          </p:nvSpPr>
          <p:spPr>
            <a:xfrm>
              <a:off x="2461382" y="3113125"/>
              <a:ext cx="203168" cy="1512409"/>
            </a:xfrm>
            <a:prstGeom prst="rect">
              <a:avLst/>
            </a:prstGeom>
            <a:solidFill>
              <a:srgbClr val="80BD41">
                <a:alpha val="100000"/>
              </a:srgbClr>
            </a:solidFill>
          </p:spPr>
          <p:txBody>
            <a:bodyPr/>
            <a:lstStyle/>
            <a:p/>
          </p:txBody>
        </p:sp>
        <p:sp>
          <p:nvSpPr>
            <p:cNvPr id="42" name="rc42"/>
            <p:cNvSpPr/>
            <p:nvPr/>
          </p:nvSpPr>
          <p:spPr>
            <a:xfrm>
              <a:off x="2461382" y="2887135"/>
              <a:ext cx="203168" cy="52151"/>
            </a:xfrm>
            <a:prstGeom prst="rect">
              <a:avLst/>
            </a:prstGeom>
            <a:solidFill>
              <a:srgbClr val="0058AB">
                <a:alpha val="100000"/>
              </a:srgbClr>
            </a:solidFill>
          </p:spPr>
          <p:txBody>
            <a:bodyPr/>
            <a:lstStyle/>
            <a:p/>
          </p:txBody>
        </p:sp>
        <p:sp>
          <p:nvSpPr>
            <p:cNvPr id="43" name="rc43"/>
            <p:cNvSpPr/>
            <p:nvPr/>
          </p:nvSpPr>
          <p:spPr>
            <a:xfrm>
              <a:off x="2461382" y="2939286"/>
              <a:ext cx="203168" cy="173839"/>
            </a:xfrm>
            <a:prstGeom prst="rect">
              <a:avLst/>
            </a:prstGeom>
            <a:solidFill>
              <a:srgbClr val="1CABE2">
                <a:alpha val="100000"/>
              </a:srgbClr>
            </a:solidFill>
          </p:spPr>
          <p:txBody>
            <a:bodyPr/>
            <a:lstStyle/>
            <a:p/>
          </p:txBody>
        </p:sp>
        <p:sp>
          <p:nvSpPr>
            <p:cNvPr id="44" name="rc44"/>
            <p:cNvSpPr/>
            <p:nvPr/>
          </p:nvSpPr>
          <p:spPr>
            <a:xfrm>
              <a:off x="2687125" y="3081855"/>
              <a:ext cx="203168" cy="1543680"/>
            </a:xfrm>
            <a:prstGeom prst="rect">
              <a:avLst/>
            </a:prstGeom>
            <a:solidFill>
              <a:srgbClr val="80BD41">
                <a:alpha val="100000"/>
              </a:srgbClr>
            </a:solidFill>
          </p:spPr>
          <p:txBody>
            <a:bodyPr/>
            <a:lstStyle/>
            <a:p/>
          </p:txBody>
        </p:sp>
        <p:sp>
          <p:nvSpPr>
            <p:cNvPr id="45" name="rc45"/>
            <p:cNvSpPr/>
            <p:nvPr/>
          </p:nvSpPr>
          <p:spPr>
            <a:xfrm>
              <a:off x="2687125" y="2891062"/>
              <a:ext cx="203168" cy="86721"/>
            </a:xfrm>
            <a:prstGeom prst="rect">
              <a:avLst/>
            </a:prstGeom>
            <a:solidFill>
              <a:srgbClr val="0058AB">
                <a:alpha val="100000"/>
              </a:srgbClr>
            </a:solidFill>
          </p:spPr>
          <p:txBody>
            <a:bodyPr/>
            <a:lstStyle/>
            <a:p/>
          </p:txBody>
        </p:sp>
        <p:sp>
          <p:nvSpPr>
            <p:cNvPr id="46" name="rc46"/>
            <p:cNvSpPr/>
            <p:nvPr/>
          </p:nvSpPr>
          <p:spPr>
            <a:xfrm>
              <a:off x="2687125" y="2977784"/>
              <a:ext cx="203168" cy="104071"/>
            </a:xfrm>
            <a:prstGeom prst="rect">
              <a:avLst/>
            </a:prstGeom>
            <a:solidFill>
              <a:srgbClr val="1CABE2">
                <a:alpha val="100000"/>
              </a:srgbClr>
            </a:solidFill>
          </p:spPr>
          <p:txBody>
            <a:bodyPr/>
            <a:lstStyle/>
            <a:p/>
          </p:txBody>
        </p:sp>
        <p:sp>
          <p:nvSpPr>
            <p:cNvPr id="47" name="rc47"/>
            <p:cNvSpPr/>
            <p:nvPr/>
          </p:nvSpPr>
          <p:spPr>
            <a:xfrm>
              <a:off x="2912867" y="3148665"/>
              <a:ext cx="203168" cy="1476869"/>
            </a:xfrm>
            <a:prstGeom prst="rect">
              <a:avLst/>
            </a:prstGeom>
            <a:solidFill>
              <a:srgbClr val="80BD41">
                <a:alpha val="100000"/>
              </a:srgbClr>
            </a:solidFill>
          </p:spPr>
          <p:txBody>
            <a:bodyPr/>
            <a:lstStyle/>
            <a:p/>
          </p:txBody>
        </p:sp>
        <p:sp>
          <p:nvSpPr>
            <p:cNvPr id="48" name="rc48"/>
            <p:cNvSpPr/>
            <p:nvPr/>
          </p:nvSpPr>
          <p:spPr>
            <a:xfrm>
              <a:off x="2912867" y="2888042"/>
              <a:ext cx="203168" cy="208498"/>
            </a:xfrm>
            <a:prstGeom prst="rect">
              <a:avLst/>
            </a:prstGeom>
            <a:solidFill>
              <a:srgbClr val="0058AB">
                <a:alpha val="100000"/>
              </a:srgbClr>
            </a:solidFill>
          </p:spPr>
          <p:txBody>
            <a:bodyPr/>
            <a:lstStyle/>
            <a:p/>
          </p:txBody>
        </p:sp>
        <p:sp>
          <p:nvSpPr>
            <p:cNvPr id="49" name="rc49"/>
            <p:cNvSpPr/>
            <p:nvPr/>
          </p:nvSpPr>
          <p:spPr>
            <a:xfrm>
              <a:off x="2912867" y="3096541"/>
              <a:ext cx="203168" cy="52124"/>
            </a:xfrm>
            <a:prstGeom prst="rect">
              <a:avLst/>
            </a:prstGeom>
            <a:solidFill>
              <a:srgbClr val="1CABE2">
                <a:alpha val="100000"/>
              </a:srgbClr>
            </a:solidFill>
          </p:spPr>
          <p:txBody>
            <a:bodyPr/>
            <a:lstStyle/>
            <a:p/>
          </p:txBody>
        </p:sp>
        <p:sp>
          <p:nvSpPr>
            <p:cNvPr id="50" name="rc50"/>
            <p:cNvSpPr/>
            <p:nvPr/>
          </p:nvSpPr>
          <p:spPr>
            <a:xfrm>
              <a:off x="3138609" y="2981746"/>
              <a:ext cx="203168" cy="1643788"/>
            </a:xfrm>
            <a:prstGeom prst="rect">
              <a:avLst/>
            </a:prstGeom>
            <a:solidFill>
              <a:srgbClr val="80BD41">
                <a:alpha val="100000"/>
              </a:srgbClr>
            </a:solidFill>
          </p:spPr>
          <p:txBody>
            <a:bodyPr/>
            <a:lstStyle/>
            <a:p/>
          </p:txBody>
        </p:sp>
        <p:sp>
          <p:nvSpPr>
            <p:cNvPr id="51" name="rc51"/>
            <p:cNvSpPr/>
            <p:nvPr/>
          </p:nvSpPr>
          <p:spPr>
            <a:xfrm>
              <a:off x="3138609" y="2895229"/>
              <a:ext cx="203168" cy="17305"/>
            </a:xfrm>
            <a:prstGeom prst="rect">
              <a:avLst/>
            </a:prstGeom>
            <a:solidFill>
              <a:srgbClr val="0058AB">
                <a:alpha val="100000"/>
              </a:srgbClr>
            </a:solidFill>
          </p:spPr>
          <p:txBody>
            <a:bodyPr/>
            <a:lstStyle/>
            <a:p/>
          </p:txBody>
        </p:sp>
        <p:sp>
          <p:nvSpPr>
            <p:cNvPr id="52" name="rc52"/>
            <p:cNvSpPr/>
            <p:nvPr/>
          </p:nvSpPr>
          <p:spPr>
            <a:xfrm>
              <a:off x="3138609" y="2912534"/>
              <a:ext cx="203168" cy="69211"/>
            </a:xfrm>
            <a:prstGeom prst="rect">
              <a:avLst/>
            </a:prstGeom>
            <a:solidFill>
              <a:srgbClr val="1CABE2">
                <a:alpha val="100000"/>
              </a:srgbClr>
            </a:solidFill>
          </p:spPr>
          <p:txBody>
            <a:bodyPr/>
            <a:lstStyle/>
            <a:p/>
          </p:txBody>
        </p:sp>
        <p:sp>
          <p:nvSpPr>
            <p:cNvPr id="53" name="rc53"/>
            <p:cNvSpPr/>
            <p:nvPr/>
          </p:nvSpPr>
          <p:spPr>
            <a:xfrm>
              <a:off x="3364352" y="3027226"/>
              <a:ext cx="203168" cy="1598308"/>
            </a:xfrm>
            <a:prstGeom prst="rect">
              <a:avLst/>
            </a:prstGeom>
            <a:solidFill>
              <a:srgbClr val="80BD41">
                <a:alpha val="100000"/>
              </a:srgbClr>
            </a:solidFill>
          </p:spPr>
          <p:txBody>
            <a:bodyPr/>
            <a:lstStyle/>
            <a:p/>
          </p:txBody>
        </p:sp>
        <p:sp>
          <p:nvSpPr>
            <p:cNvPr id="54" name="rc54"/>
            <p:cNvSpPr/>
            <p:nvPr/>
          </p:nvSpPr>
          <p:spPr>
            <a:xfrm>
              <a:off x="3364352" y="2888242"/>
              <a:ext cx="203168" cy="86863"/>
            </a:xfrm>
            <a:prstGeom prst="rect">
              <a:avLst/>
            </a:prstGeom>
            <a:solidFill>
              <a:srgbClr val="0058AB">
                <a:alpha val="100000"/>
              </a:srgbClr>
            </a:solidFill>
          </p:spPr>
          <p:txBody>
            <a:bodyPr/>
            <a:lstStyle/>
            <a:p/>
          </p:txBody>
        </p:sp>
        <p:sp>
          <p:nvSpPr>
            <p:cNvPr id="55" name="rc55"/>
            <p:cNvSpPr/>
            <p:nvPr/>
          </p:nvSpPr>
          <p:spPr>
            <a:xfrm>
              <a:off x="3364352" y="2975106"/>
              <a:ext cx="203168" cy="52120"/>
            </a:xfrm>
            <a:prstGeom prst="rect">
              <a:avLst/>
            </a:prstGeom>
            <a:solidFill>
              <a:srgbClr val="1CABE2">
                <a:alpha val="100000"/>
              </a:srgbClr>
            </a:solidFill>
          </p:spPr>
          <p:txBody>
            <a:bodyPr/>
            <a:lstStyle/>
            <a:p/>
          </p:txBody>
        </p:sp>
        <p:sp>
          <p:nvSpPr>
            <p:cNvPr id="56" name="rc56"/>
            <p:cNvSpPr/>
            <p:nvPr/>
          </p:nvSpPr>
          <p:spPr>
            <a:xfrm>
              <a:off x="3590094" y="2980741"/>
              <a:ext cx="203168" cy="1644793"/>
            </a:xfrm>
            <a:prstGeom prst="rect">
              <a:avLst/>
            </a:prstGeom>
            <a:solidFill>
              <a:srgbClr val="80BD41">
                <a:alpha val="100000"/>
              </a:srgbClr>
            </a:solidFill>
          </p:spPr>
          <p:txBody>
            <a:bodyPr/>
            <a:lstStyle/>
            <a:p/>
          </p:txBody>
        </p:sp>
        <p:sp>
          <p:nvSpPr>
            <p:cNvPr id="57" name="rc57"/>
            <p:cNvSpPr/>
            <p:nvPr/>
          </p:nvSpPr>
          <p:spPr>
            <a:xfrm>
              <a:off x="3590094" y="2875754"/>
              <a:ext cx="203168" cy="69990"/>
            </a:xfrm>
            <a:prstGeom prst="rect">
              <a:avLst/>
            </a:prstGeom>
            <a:solidFill>
              <a:srgbClr val="0058AB">
                <a:alpha val="100000"/>
              </a:srgbClr>
            </a:solidFill>
          </p:spPr>
          <p:txBody>
            <a:bodyPr/>
            <a:lstStyle/>
            <a:p/>
          </p:txBody>
        </p:sp>
        <p:sp>
          <p:nvSpPr>
            <p:cNvPr id="58" name="rc58"/>
            <p:cNvSpPr/>
            <p:nvPr/>
          </p:nvSpPr>
          <p:spPr>
            <a:xfrm>
              <a:off x="3590094" y="2945744"/>
              <a:ext cx="203168" cy="34997"/>
            </a:xfrm>
            <a:prstGeom prst="rect">
              <a:avLst/>
            </a:prstGeom>
            <a:solidFill>
              <a:srgbClr val="1CABE2">
                <a:alpha val="100000"/>
              </a:srgbClr>
            </a:solidFill>
          </p:spPr>
          <p:txBody>
            <a:bodyPr/>
            <a:lstStyle/>
            <a:p/>
          </p:txBody>
        </p:sp>
        <p:sp>
          <p:nvSpPr>
            <p:cNvPr id="59" name="rc59"/>
            <p:cNvSpPr/>
            <p:nvPr/>
          </p:nvSpPr>
          <p:spPr>
            <a:xfrm>
              <a:off x="3815836" y="3070594"/>
              <a:ext cx="203168" cy="1554941"/>
            </a:xfrm>
            <a:prstGeom prst="rect">
              <a:avLst/>
            </a:prstGeom>
            <a:solidFill>
              <a:srgbClr val="80BD41">
                <a:alpha val="100000"/>
              </a:srgbClr>
            </a:solidFill>
          </p:spPr>
          <p:txBody>
            <a:bodyPr/>
            <a:lstStyle/>
            <a:p/>
          </p:txBody>
        </p:sp>
        <p:sp>
          <p:nvSpPr>
            <p:cNvPr id="60" name="rc60"/>
            <p:cNvSpPr/>
            <p:nvPr/>
          </p:nvSpPr>
          <p:spPr>
            <a:xfrm>
              <a:off x="3815836" y="2858555"/>
              <a:ext cx="203168" cy="106019"/>
            </a:xfrm>
            <a:prstGeom prst="rect">
              <a:avLst/>
            </a:prstGeom>
            <a:solidFill>
              <a:srgbClr val="0058AB">
                <a:alpha val="100000"/>
              </a:srgbClr>
            </a:solidFill>
          </p:spPr>
          <p:txBody>
            <a:bodyPr/>
            <a:lstStyle/>
            <a:p/>
          </p:txBody>
        </p:sp>
        <p:sp>
          <p:nvSpPr>
            <p:cNvPr id="61" name="rc61"/>
            <p:cNvSpPr/>
            <p:nvPr/>
          </p:nvSpPr>
          <p:spPr>
            <a:xfrm>
              <a:off x="3815836" y="2964575"/>
              <a:ext cx="203168" cy="106019"/>
            </a:xfrm>
            <a:prstGeom prst="rect">
              <a:avLst/>
            </a:prstGeom>
            <a:solidFill>
              <a:srgbClr val="1CABE2">
                <a:alpha val="100000"/>
              </a:srgbClr>
            </a:solidFill>
          </p:spPr>
          <p:txBody>
            <a:bodyPr/>
            <a:lstStyle/>
            <a:p/>
          </p:txBody>
        </p:sp>
        <p:sp>
          <p:nvSpPr>
            <p:cNvPr id="62" name="rc62"/>
            <p:cNvSpPr/>
            <p:nvPr/>
          </p:nvSpPr>
          <p:spPr>
            <a:xfrm>
              <a:off x="4041579" y="2911480"/>
              <a:ext cx="203168" cy="1714054"/>
            </a:xfrm>
            <a:prstGeom prst="rect">
              <a:avLst/>
            </a:prstGeom>
            <a:solidFill>
              <a:srgbClr val="80BD41">
                <a:alpha val="100000"/>
              </a:srgbClr>
            </a:solidFill>
          </p:spPr>
          <p:txBody>
            <a:bodyPr/>
            <a:lstStyle/>
            <a:p/>
          </p:txBody>
        </p:sp>
        <p:sp>
          <p:nvSpPr>
            <p:cNvPr id="63" name="rc63"/>
            <p:cNvSpPr/>
            <p:nvPr/>
          </p:nvSpPr>
          <p:spPr>
            <a:xfrm>
              <a:off x="4041579" y="2840063"/>
              <a:ext cx="203168" cy="35708"/>
            </a:xfrm>
            <a:prstGeom prst="rect">
              <a:avLst/>
            </a:prstGeom>
            <a:solidFill>
              <a:srgbClr val="0058AB">
                <a:alpha val="100000"/>
              </a:srgbClr>
            </a:solidFill>
          </p:spPr>
          <p:txBody>
            <a:bodyPr/>
            <a:lstStyle/>
            <a:p/>
          </p:txBody>
        </p:sp>
        <p:sp>
          <p:nvSpPr>
            <p:cNvPr id="64" name="rc64"/>
            <p:cNvSpPr/>
            <p:nvPr/>
          </p:nvSpPr>
          <p:spPr>
            <a:xfrm>
              <a:off x="4041579" y="2875771"/>
              <a:ext cx="203168" cy="35708"/>
            </a:xfrm>
            <a:prstGeom prst="rect">
              <a:avLst/>
            </a:prstGeom>
            <a:solidFill>
              <a:srgbClr val="1CABE2">
                <a:alpha val="100000"/>
              </a:srgbClr>
            </a:solidFill>
          </p:spPr>
          <p:txBody>
            <a:bodyPr/>
            <a:lstStyle/>
            <a:p/>
          </p:txBody>
        </p:sp>
        <p:sp>
          <p:nvSpPr>
            <p:cNvPr id="65" name="rc65"/>
            <p:cNvSpPr/>
            <p:nvPr/>
          </p:nvSpPr>
          <p:spPr>
            <a:xfrm>
              <a:off x="4267321" y="2909314"/>
              <a:ext cx="203168" cy="1716220"/>
            </a:xfrm>
            <a:prstGeom prst="rect">
              <a:avLst/>
            </a:prstGeom>
            <a:solidFill>
              <a:srgbClr val="80BD41">
                <a:alpha val="100000"/>
              </a:srgbClr>
            </a:solidFill>
          </p:spPr>
          <p:txBody>
            <a:bodyPr/>
            <a:lstStyle/>
            <a:p/>
          </p:txBody>
        </p:sp>
        <p:sp>
          <p:nvSpPr>
            <p:cNvPr id="66" name="rc66"/>
            <p:cNvSpPr/>
            <p:nvPr/>
          </p:nvSpPr>
          <p:spPr>
            <a:xfrm>
              <a:off x="4267321" y="2837803"/>
              <a:ext cx="203168" cy="35753"/>
            </a:xfrm>
            <a:prstGeom prst="rect">
              <a:avLst/>
            </a:prstGeom>
            <a:solidFill>
              <a:srgbClr val="0058AB">
                <a:alpha val="100000"/>
              </a:srgbClr>
            </a:solidFill>
          </p:spPr>
          <p:txBody>
            <a:bodyPr/>
            <a:lstStyle/>
            <a:p/>
          </p:txBody>
        </p:sp>
        <p:sp>
          <p:nvSpPr>
            <p:cNvPr id="67" name="rc67"/>
            <p:cNvSpPr/>
            <p:nvPr/>
          </p:nvSpPr>
          <p:spPr>
            <a:xfrm>
              <a:off x="4267321" y="2873557"/>
              <a:ext cx="203168" cy="35757"/>
            </a:xfrm>
            <a:prstGeom prst="rect">
              <a:avLst/>
            </a:prstGeom>
            <a:solidFill>
              <a:srgbClr val="1CABE2">
                <a:alpha val="100000"/>
              </a:srgbClr>
            </a:solidFill>
          </p:spPr>
          <p:txBody>
            <a:bodyPr/>
            <a:lstStyle/>
            <a:p/>
          </p:txBody>
        </p:sp>
        <p:sp>
          <p:nvSpPr>
            <p:cNvPr id="68" name="rc68"/>
            <p:cNvSpPr/>
            <p:nvPr/>
          </p:nvSpPr>
          <p:spPr>
            <a:xfrm>
              <a:off x="4493063" y="3288832"/>
              <a:ext cx="203168" cy="1336702"/>
            </a:xfrm>
            <a:prstGeom prst="rect">
              <a:avLst/>
            </a:prstGeom>
            <a:solidFill>
              <a:srgbClr val="80BD41">
                <a:alpha val="100000"/>
              </a:srgbClr>
            </a:solidFill>
          </p:spPr>
          <p:txBody>
            <a:bodyPr/>
            <a:lstStyle/>
            <a:p/>
          </p:txBody>
        </p:sp>
        <p:sp>
          <p:nvSpPr>
            <p:cNvPr id="69" name="rc69"/>
            <p:cNvSpPr/>
            <p:nvPr/>
          </p:nvSpPr>
          <p:spPr>
            <a:xfrm>
              <a:off x="4493063" y="2819182"/>
              <a:ext cx="203168" cy="162573"/>
            </a:xfrm>
            <a:prstGeom prst="rect">
              <a:avLst/>
            </a:prstGeom>
            <a:solidFill>
              <a:srgbClr val="0058AB">
                <a:alpha val="100000"/>
              </a:srgbClr>
            </a:solidFill>
          </p:spPr>
          <p:txBody>
            <a:bodyPr/>
            <a:lstStyle/>
            <a:p/>
          </p:txBody>
        </p:sp>
        <p:sp>
          <p:nvSpPr>
            <p:cNvPr id="70" name="rc70"/>
            <p:cNvSpPr/>
            <p:nvPr/>
          </p:nvSpPr>
          <p:spPr>
            <a:xfrm>
              <a:off x="4493063" y="2981755"/>
              <a:ext cx="203168" cy="307077"/>
            </a:xfrm>
            <a:prstGeom prst="rect">
              <a:avLst/>
            </a:prstGeom>
            <a:solidFill>
              <a:srgbClr val="1CABE2">
                <a:alpha val="100000"/>
              </a:srgbClr>
            </a:solidFill>
          </p:spPr>
          <p:txBody>
            <a:bodyPr/>
            <a:lstStyle/>
            <a:p/>
          </p:txBody>
        </p:sp>
        <p:sp>
          <p:nvSpPr>
            <p:cNvPr id="71" name="rc71"/>
            <p:cNvSpPr/>
            <p:nvPr/>
          </p:nvSpPr>
          <p:spPr>
            <a:xfrm>
              <a:off x="4718806" y="3348744"/>
              <a:ext cx="203168" cy="1276790"/>
            </a:xfrm>
            <a:prstGeom prst="rect">
              <a:avLst/>
            </a:prstGeom>
            <a:solidFill>
              <a:srgbClr val="80BD41">
                <a:alpha val="100000"/>
              </a:srgbClr>
            </a:solidFill>
          </p:spPr>
          <p:txBody>
            <a:bodyPr/>
            <a:lstStyle/>
            <a:p/>
          </p:txBody>
        </p:sp>
        <p:sp>
          <p:nvSpPr>
            <p:cNvPr id="72" name="rc72"/>
            <p:cNvSpPr/>
            <p:nvPr/>
          </p:nvSpPr>
          <p:spPr>
            <a:xfrm>
              <a:off x="4718806" y="2801547"/>
              <a:ext cx="203168" cy="18239"/>
            </a:xfrm>
            <a:prstGeom prst="rect">
              <a:avLst/>
            </a:prstGeom>
            <a:solidFill>
              <a:srgbClr val="0058AB">
                <a:alpha val="100000"/>
              </a:srgbClr>
            </a:solidFill>
          </p:spPr>
          <p:txBody>
            <a:bodyPr/>
            <a:lstStyle/>
            <a:p/>
          </p:txBody>
        </p:sp>
        <p:sp>
          <p:nvSpPr>
            <p:cNvPr id="73" name="rc73"/>
            <p:cNvSpPr/>
            <p:nvPr/>
          </p:nvSpPr>
          <p:spPr>
            <a:xfrm>
              <a:off x="4718806" y="2819786"/>
              <a:ext cx="203168" cy="528958"/>
            </a:xfrm>
            <a:prstGeom prst="rect">
              <a:avLst/>
            </a:prstGeom>
            <a:solidFill>
              <a:srgbClr val="1CABE2">
                <a:alpha val="100000"/>
              </a:srgbClr>
            </a:solidFill>
          </p:spPr>
          <p:txBody>
            <a:bodyPr/>
            <a:lstStyle/>
            <a:p/>
          </p:txBody>
        </p:sp>
        <p:sp>
          <p:nvSpPr>
            <p:cNvPr id="74" name="rc74"/>
            <p:cNvSpPr/>
            <p:nvPr/>
          </p:nvSpPr>
          <p:spPr>
            <a:xfrm>
              <a:off x="4944548" y="3097906"/>
              <a:ext cx="203168" cy="1527629"/>
            </a:xfrm>
            <a:prstGeom prst="rect">
              <a:avLst/>
            </a:prstGeom>
            <a:solidFill>
              <a:srgbClr val="80BD41">
                <a:alpha val="100000"/>
              </a:srgbClr>
            </a:solidFill>
          </p:spPr>
          <p:txBody>
            <a:bodyPr/>
            <a:lstStyle/>
            <a:p/>
          </p:txBody>
        </p:sp>
        <p:sp>
          <p:nvSpPr>
            <p:cNvPr id="75" name="rc75"/>
            <p:cNvSpPr/>
            <p:nvPr/>
          </p:nvSpPr>
          <p:spPr>
            <a:xfrm>
              <a:off x="4944548" y="2785016"/>
              <a:ext cx="203168" cy="18403"/>
            </a:xfrm>
            <a:prstGeom prst="rect">
              <a:avLst/>
            </a:prstGeom>
            <a:solidFill>
              <a:srgbClr val="0058AB">
                <a:alpha val="100000"/>
              </a:srgbClr>
            </a:solidFill>
          </p:spPr>
          <p:txBody>
            <a:bodyPr/>
            <a:lstStyle/>
            <a:p/>
          </p:txBody>
        </p:sp>
        <p:sp>
          <p:nvSpPr>
            <p:cNvPr id="76" name="rc76"/>
            <p:cNvSpPr/>
            <p:nvPr/>
          </p:nvSpPr>
          <p:spPr>
            <a:xfrm>
              <a:off x="4944548" y="2803420"/>
              <a:ext cx="203168" cy="294486"/>
            </a:xfrm>
            <a:prstGeom prst="rect">
              <a:avLst/>
            </a:prstGeom>
            <a:solidFill>
              <a:srgbClr val="1CABE2">
                <a:alpha val="100000"/>
              </a:srgbClr>
            </a:solidFill>
          </p:spPr>
          <p:txBody>
            <a:bodyPr/>
            <a:lstStyle/>
            <a:p/>
          </p:txBody>
        </p:sp>
        <p:sp>
          <p:nvSpPr>
            <p:cNvPr id="77" name="rc77"/>
            <p:cNvSpPr/>
            <p:nvPr/>
          </p:nvSpPr>
          <p:spPr>
            <a:xfrm>
              <a:off x="5170291" y="2970303"/>
              <a:ext cx="203168" cy="1655232"/>
            </a:xfrm>
            <a:prstGeom prst="rect">
              <a:avLst/>
            </a:prstGeom>
            <a:solidFill>
              <a:srgbClr val="80BD41">
                <a:alpha val="100000"/>
              </a:srgbClr>
            </a:solidFill>
          </p:spPr>
          <p:txBody>
            <a:bodyPr/>
            <a:lstStyle/>
            <a:p/>
          </p:txBody>
        </p:sp>
        <p:sp>
          <p:nvSpPr>
            <p:cNvPr id="78" name="rc78"/>
            <p:cNvSpPr/>
            <p:nvPr/>
          </p:nvSpPr>
          <p:spPr>
            <a:xfrm>
              <a:off x="5170291" y="2806600"/>
              <a:ext cx="203168" cy="36380"/>
            </a:xfrm>
            <a:prstGeom prst="rect">
              <a:avLst/>
            </a:prstGeom>
            <a:solidFill>
              <a:srgbClr val="0058AB">
                <a:alpha val="100000"/>
              </a:srgbClr>
            </a:solidFill>
          </p:spPr>
          <p:txBody>
            <a:bodyPr/>
            <a:lstStyle/>
            <a:p/>
          </p:txBody>
        </p:sp>
        <p:sp>
          <p:nvSpPr>
            <p:cNvPr id="79" name="rc79"/>
            <p:cNvSpPr/>
            <p:nvPr/>
          </p:nvSpPr>
          <p:spPr>
            <a:xfrm>
              <a:off x="5170291" y="2842980"/>
              <a:ext cx="203168" cy="127322"/>
            </a:xfrm>
            <a:prstGeom prst="rect">
              <a:avLst/>
            </a:prstGeom>
            <a:solidFill>
              <a:srgbClr val="1CABE2">
                <a:alpha val="100000"/>
              </a:srgbClr>
            </a:solidFill>
          </p:spPr>
          <p:txBody>
            <a:bodyPr/>
            <a:lstStyle/>
            <a:p/>
          </p:txBody>
        </p:sp>
        <p:sp>
          <p:nvSpPr>
            <p:cNvPr id="80" name="rc80"/>
            <p:cNvSpPr/>
            <p:nvPr/>
          </p:nvSpPr>
          <p:spPr>
            <a:xfrm>
              <a:off x="5396033" y="3105987"/>
              <a:ext cx="203168" cy="1519548"/>
            </a:xfrm>
            <a:prstGeom prst="rect">
              <a:avLst/>
            </a:prstGeom>
            <a:solidFill>
              <a:srgbClr val="80BD41">
                <a:alpha val="100000"/>
              </a:srgbClr>
            </a:solidFill>
          </p:spPr>
          <p:txBody>
            <a:bodyPr/>
            <a:lstStyle/>
            <a:p/>
          </p:txBody>
        </p:sp>
        <p:sp>
          <p:nvSpPr>
            <p:cNvPr id="81" name="rc81"/>
            <p:cNvSpPr/>
            <p:nvPr/>
          </p:nvSpPr>
          <p:spPr>
            <a:xfrm>
              <a:off x="5396033" y="2837830"/>
              <a:ext cx="203168" cy="107260"/>
            </a:xfrm>
            <a:prstGeom prst="rect">
              <a:avLst/>
            </a:prstGeom>
            <a:solidFill>
              <a:srgbClr val="0058AB">
                <a:alpha val="100000"/>
              </a:srgbClr>
            </a:solidFill>
          </p:spPr>
          <p:txBody>
            <a:bodyPr/>
            <a:lstStyle/>
            <a:p/>
          </p:txBody>
        </p:sp>
        <p:sp>
          <p:nvSpPr>
            <p:cNvPr id="82" name="rc82"/>
            <p:cNvSpPr/>
            <p:nvPr/>
          </p:nvSpPr>
          <p:spPr>
            <a:xfrm>
              <a:off x="5396033" y="2945090"/>
              <a:ext cx="203168" cy="160896"/>
            </a:xfrm>
            <a:prstGeom prst="rect">
              <a:avLst/>
            </a:prstGeom>
            <a:solidFill>
              <a:srgbClr val="1CABE2">
                <a:alpha val="100000"/>
              </a:srgbClr>
            </a:solidFill>
          </p:spPr>
          <p:txBody>
            <a:bodyPr/>
            <a:lstStyle/>
            <a:p/>
          </p:txBody>
        </p:sp>
        <p:sp>
          <p:nvSpPr>
            <p:cNvPr id="83" name="rc83"/>
            <p:cNvSpPr/>
            <p:nvPr/>
          </p:nvSpPr>
          <p:spPr>
            <a:xfrm>
              <a:off x="5621775" y="3107677"/>
              <a:ext cx="203168" cy="1517858"/>
            </a:xfrm>
            <a:prstGeom prst="rect">
              <a:avLst/>
            </a:prstGeom>
            <a:solidFill>
              <a:srgbClr val="80BD41">
                <a:alpha val="100000"/>
              </a:srgbClr>
            </a:solidFill>
          </p:spPr>
          <p:txBody>
            <a:bodyPr/>
            <a:lstStyle/>
            <a:p/>
          </p:txBody>
        </p:sp>
        <p:sp>
          <p:nvSpPr>
            <p:cNvPr id="84" name="rc84"/>
            <p:cNvSpPr/>
            <p:nvPr/>
          </p:nvSpPr>
          <p:spPr>
            <a:xfrm>
              <a:off x="5621775" y="2900695"/>
              <a:ext cx="203168" cy="68993"/>
            </a:xfrm>
            <a:prstGeom prst="rect">
              <a:avLst/>
            </a:prstGeom>
            <a:solidFill>
              <a:srgbClr val="0058AB">
                <a:alpha val="100000"/>
              </a:srgbClr>
            </a:solidFill>
          </p:spPr>
          <p:txBody>
            <a:bodyPr/>
            <a:lstStyle/>
            <a:p/>
          </p:txBody>
        </p:sp>
        <p:sp>
          <p:nvSpPr>
            <p:cNvPr id="85" name="rc85"/>
            <p:cNvSpPr/>
            <p:nvPr/>
          </p:nvSpPr>
          <p:spPr>
            <a:xfrm>
              <a:off x="5621775" y="2969689"/>
              <a:ext cx="203168" cy="137987"/>
            </a:xfrm>
            <a:prstGeom prst="rect">
              <a:avLst/>
            </a:prstGeom>
            <a:solidFill>
              <a:srgbClr val="1CABE2">
                <a:alpha val="100000"/>
              </a:srgbClr>
            </a:solidFill>
          </p:spPr>
          <p:txBody>
            <a:bodyPr/>
            <a:lstStyle/>
            <a:p/>
          </p:txBody>
        </p:sp>
        <p:sp>
          <p:nvSpPr>
            <p:cNvPr id="86" name="rc86"/>
            <p:cNvSpPr/>
            <p:nvPr/>
          </p:nvSpPr>
          <p:spPr>
            <a:xfrm>
              <a:off x="5847518" y="3120548"/>
              <a:ext cx="203168" cy="1504986"/>
            </a:xfrm>
            <a:prstGeom prst="rect">
              <a:avLst/>
            </a:prstGeom>
            <a:solidFill>
              <a:srgbClr val="80BD41">
                <a:alpha val="100000"/>
              </a:srgbClr>
            </a:solidFill>
          </p:spPr>
          <p:txBody>
            <a:bodyPr/>
            <a:lstStyle/>
            <a:p/>
          </p:txBody>
        </p:sp>
        <p:sp>
          <p:nvSpPr>
            <p:cNvPr id="87" name="rc87"/>
            <p:cNvSpPr/>
            <p:nvPr/>
          </p:nvSpPr>
          <p:spPr>
            <a:xfrm>
              <a:off x="5847518" y="2953327"/>
              <a:ext cx="203168" cy="16722"/>
            </a:xfrm>
            <a:prstGeom prst="rect">
              <a:avLst/>
            </a:prstGeom>
            <a:solidFill>
              <a:srgbClr val="0058AB">
                <a:alpha val="100000"/>
              </a:srgbClr>
            </a:solidFill>
          </p:spPr>
          <p:txBody>
            <a:bodyPr/>
            <a:lstStyle/>
            <a:p/>
          </p:txBody>
        </p:sp>
        <p:sp>
          <p:nvSpPr>
            <p:cNvPr id="88" name="rc88"/>
            <p:cNvSpPr/>
            <p:nvPr/>
          </p:nvSpPr>
          <p:spPr>
            <a:xfrm>
              <a:off x="5847518" y="2970049"/>
              <a:ext cx="203168" cy="150498"/>
            </a:xfrm>
            <a:prstGeom prst="rect">
              <a:avLst/>
            </a:prstGeom>
            <a:solidFill>
              <a:srgbClr val="1CABE2">
                <a:alpha val="100000"/>
              </a:srgbClr>
            </a:solidFill>
          </p:spPr>
          <p:txBody>
            <a:bodyPr/>
            <a:lstStyle/>
            <a:p/>
          </p:txBody>
        </p:sp>
        <p:sp>
          <p:nvSpPr>
            <p:cNvPr id="89" name="rc89"/>
            <p:cNvSpPr/>
            <p:nvPr/>
          </p:nvSpPr>
          <p:spPr>
            <a:xfrm>
              <a:off x="6073260" y="3307547"/>
              <a:ext cx="203168" cy="1317987"/>
            </a:xfrm>
            <a:prstGeom prst="rect">
              <a:avLst/>
            </a:prstGeom>
            <a:solidFill>
              <a:srgbClr val="80BD41">
                <a:alpha val="100000"/>
              </a:srgbClr>
            </a:solidFill>
          </p:spPr>
          <p:txBody>
            <a:bodyPr/>
            <a:lstStyle/>
            <a:p/>
          </p:txBody>
        </p:sp>
        <p:sp>
          <p:nvSpPr>
            <p:cNvPr id="90" name="rc90"/>
            <p:cNvSpPr/>
            <p:nvPr/>
          </p:nvSpPr>
          <p:spPr>
            <a:xfrm>
              <a:off x="6073260" y="2978050"/>
              <a:ext cx="203168" cy="148274"/>
            </a:xfrm>
            <a:prstGeom prst="rect">
              <a:avLst/>
            </a:prstGeom>
            <a:solidFill>
              <a:srgbClr val="0058AB">
                <a:alpha val="100000"/>
              </a:srgbClr>
            </a:solidFill>
          </p:spPr>
          <p:txBody>
            <a:bodyPr/>
            <a:lstStyle/>
            <a:p/>
          </p:txBody>
        </p:sp>
        <p:sp>
          <p:nvSpPr>
            <p:cNvPr id="91" name="rc91"/>
            <p:cNvSpPr/>
            <p:nvPr/>
          </p:nvSpPr>
          <p:spPr>
            <a:xfrm>
              <a:off x="6073260" y="3126325"/>
              <a:ext cx="203168" cy="181221"/>
            </a:xfrm>
            <a:prstGeom prst="rect">
              <a:avLst/>
            </a:prstGeom>
            <a:solidFill>
              <a:srgbClr val="1CABE2">
                <a:alpha val="100000"/>
              </a:srgbClr>
            </a:solidFill>
          </p:spPr>
          <p:txBody>
            <a:bodyPr/>
            <a:lstStyle/>
            <a:p/>
          </p:txBody>
        </p:sp>
        <p:sp>
          <p:nvSpPr>
            <p:cNvPr id="92" name="rc92"/>
            <p:cNvSpPr/>
            <p:nvPr/>
          </p:nvSpPr>
          <p:spPr>
            <a:xfrm>
              <a:off x="6299002" y="3293195"/>
              <a:ext cx="203168" cy="1332339"/>
            </a:xfrm>
            <a:prstGeom prst="rect">
              <a:avLst/>
            </a:prstGeom>
            <a:solidFill>
              <a:srgbClr val="80BD41">
                <a:alpha val="100000"/>
              </a:srgbClr>
            </a:solidFill>
          </p:spPr>
          <p:txBody>
            <a:bodyPr/>
            <a:lstStyle/>
            <a:p/>
          </p:txBody>
        </p:sp>
        <p:sp>
          <p:nvSpPr>
            <p:cNvPr id="93" name="rc93"/>
            <p:cNvSpPr/>
            <p:nvPr/>
          </p:nvSpPr>
          <p:spPr>
            <a:xfrm>
              <a:off x="6299002" y="2980670"/>
              <a:ext cx="203168" cy="98689"/>
            </a:xfrm>
            <a:prstGeom prst="rect">
              <a:avLst/>
            </a:prstGeom>
            <a:solidFill>
              <a:srgbClr val="0058AB">
                <a:alpha val="100000"/>
              </a:srgbClr>
            </a:solidFill>
          </p:spPr>
          <p:txBody>
            <a:bodyPr/>
            <a:lstStyle/>
            <a:p/>
          </p:txBody>
        </p:sp>
        <p:sp>
          <p:nvSpPr>
            <p:cNvPr id="94" name="rc94"/>
            <p:cNvSpPr/>
            <p:nvPr/>
          </p:nvSpPr>
          <p:spPr>
            <a:xfrm>
              <a:off x="6299002" y="3079360"/>
              <a:ext cx="203168" cy="213835"/>
            </a:xfrm>
            <a:prstGeom prst="rect">
              <a:avLst/>
            </a:prstGeom>
            <a:solidFill>
              <a:srgbClr val="1CABE2">
                <a:alpha val="100000"/>
              </a:srgbClr>
            </a:solidFill>
          </p:spPr>
          <p:txBody>
            <a:bodyPr/>
            <a:lstStyle/>
            <a:p/>
          </p:txBody>
        </p:sp>
        <p:sp>
          <p:nvSpPr>
            <p:cNvPr id="95" name="rc95"/>
            <p:cNvSpPr/>
            <p:nvPr/>
          </p:nvSpPr>
          <p:spPr>
            <a:xfrm>
              <a:off x="6524745" y="3172468"/>
              <a:ext cx="203168" cy="1453066"/>
            </a:xfrm>
            <a:prstGeom prst="rect">
              <a:avLst/>
            </a:prstGeom>
            <a:solidFill>
              <a:srgbClr val="80BD41">
                <a:alpha val="100000"/>
              </a:srgbClr>
            </a:solidFill>
          </p:spPr>
          <p:txBody>
            <a:bodyPr/>
            <a:lstStyle/>
            <a:p/>
          </p:txBody>
        </p:sp>
        <p:sp>
          <p:nvSpPr>
            <p:cNvPr id="96" name="rc96"/>
            <p:cNvSpPr/>
            <p:nvPr/>
          </p:nvSpPr>
          <p:spPr>
            <a:xfrm>
              <a:off x="6524745" y="2974323"/>
              <a:ext cx="203168" cy="16513"/>
            </a:xfrm>
            <a:prstGeom prst="rect">
              <a:avLst/>
            </a:prstGeom>
            <a:solidFill>
              <a:srgbClr val="0058AB">
                <a:alpha val="100000"/>
              </a:srgbClr>
            </a:solidFill>
          </p:spPr>
          <p:txBody>
            <a:bodyPr/>
            <a:lstStyle/>
            <a:p/>
          </p:txBody>
        </p:sp>
        <p:sp>
          <p:nvSpPr>
            <p:cNvPr id="97" name="rc97"/>
            <p:cNvSpPr/>
            <p:nvPr/>
          </p:nvSpPr>
          <p:spPr>
            <a:xfrm>
              <a:off x="6524745" y="2990837"/>
              <a:ext cx="203168" cy="181631"/>
            </a:xfrm>
            <a:prstGeom prst="rect">
              <a:avLst/>
            </a:prstGeom>
            <a:solidFill>
              <a:srgbClr val="1CABE2">
                <a:alpha val="100000"/>
              </a:srgbClr>
            </a:solidFill>
          </p:spPr>
          <p:txBody>
            <a:bodyPr/>
            <a:lstStyle/>
            <a:p/>
          </p:txBody>
        </p:sp>
        <p:sp>
          <p:nvSpPr>
            <p:cNvPr id="98" name="rc98"/>
            <p:cNvSpPr/>
            <p:nvPr/>
          </p:nvSpPr>
          <p:spPr>
            <a:xfrm>
              <a:off x="6750487" y="3279172"/>
              <a:ext cx="203168" cy="1346362"/>
            </a:xfrm>
            <a:prstGeom prst="rect">
              <a:avLst/>
            </a:prstGeom>
            <a:solidFill>
              <a:srgbClr val="80BD41">
                <a:alpha val="100000"/>
              </a:srgbClr>
            </a:solidFill>
          </p:spPr>
          <p:txBody>
            <a:bodyPr/>
            <a:lstStyle/>
            <a:p/>
          </p:txBody>
        </p:sp>
        <p:sp>
          <p:nvSpPr>
            <p:cNvPr id="99" name="rc99"/>
            <p:cNvSpPr/>
            <p:nvPr/>
          </p:nvSpPr>
          <p:spPr>
            <a:xfrm>
              <a:off x="6750487" y="2963360"/>
              <a:ext cx="203168" cy="232706"/>
            </a:xfrm>
            <a:prstGeom prst="rect">
              <a:avLst/>
            </a:prstGeom>
            <a:solidFill>
              <a:srgbClr val="0058AB">
                <a:alpha val="100000"/>
              </a:srgbClr>
            </a:solidFill>
          </p:spPr>
          <p:txBody>
            <a:bodyPr/>
            <a:lstStyle/>
            <a:p/>
          </p:txBody>
        </p:sp>
        <p:sp>
          <p:nvSpPr>
            <p:cNvPr id="100" name="rc100"/>
            <p:cNvSpPr/>
            <p:nvPr/>
          </p:nvSpPr>
          <p:spPr>
            <a:xfrm>
              <a:off x="6750487" y="3196067"/>
              <a:ext cx="203168" cy="83105"/>
            </a:xfrm>
            <a:prstGeom prst="rect">
              <a:avLst/>
            </a:prstGeom>
            <a:solidFill>
              <a:srgbClr val="1CABE2">
                <a:alpha val="100000"/>
              </a:srgbClr>
            </a:solidFill>
          </p:spPr>
          <p:txBody>
            <a:bodyPr/>
            <a:lstStyle/>
            <a:p/>
          </p:txBody>
        </p:sp>
        <p:sp>
          <p:nvSpPr>
            <p:cNvPr id="101" name="rc101"/>
            <p:cNvSpPr/>
            <p:nvPr/>
          </p:nvSpPr>
          <p:spPr>
            <a:xfrm>
              <a:off x="6976229" y="2960074"/>
              <a:ext cx="203168" cy="169292"/>
            </a:xfrm>
            <a:prstGeom prst="rect">
              <a:avLst/>
            </a:prstGeom>
            <a:solidFill>
              <a:srgbClr val="F26A21">
                <a:alpha val="100000"/>
              </a:srgbClr>
            </a:solidFill>
          </p:spPr>
          <p:txBody>
            <a:bodyPr/>
            <a:lstStyle/>
            <a:p/>
          </p:txBody>
        </p:sp>
        <p:sp>
          <p:nvSpPr>
            <p:cNvPr id="102" name="rc102"/>
            <p:cNvSpPr/>
            <p:nvPr/>
          </p:nvSpPr>
          <p:spPr>
            <a:xfrm>
              <a:off x="6976229" y="3129366"/>
              <a:ext cx="203168" cy="1496169"/>
            </a:xfrm>
            <a:prstGeom prst="rect">
              <a:avLst/>
            </a:prstGeom>
            <a:solidFill>
              <a:srgbClr val="FFC20E">
                <a:alpha val="100000"/>
              </a:srgbClr>
            </a:solidFill>
          </p:spPr>
          <p:txBody>
            <a:bodyPr/>
            <a:lstStyle/>
            <a:p/>
          </p:txBody>
        </p:sp>
        <p:sp>
          <p:nvSpPr>
            <p:cNvPr id="103" name="rc103"/>
            <p:cNvSpPr/>
            <p:nvPr/>
          </p:nvSpPr>
          <p:spPr>
            <a:xfrm>
              <a:off x="7201972" y="2958175"/>
              <a:ext cx="203168" cy="123158"/>
            </a:xfrm>
            <a:prstGeom prst="rect">
              <a:avLst/>
            </a:prstGeom>
            <a:solidFill>
              <a:srgbClr val="F26A21">
                <a:alpha val="100000"/>
              </a:srgbClr>
            </a:solidFill>
          </p:spPr>
          <p:txBody>
            <a:bodyPr/>
            <a:lstStyle/>
            <a:p/>
          </p:txBody>
        </p:sp>
        <p:sp>
          <p:nvSpPr>
            <p:cNvPr id="104" name="rc104"/>
            <p:cNvSpPr/>
            <p:nvPr/>
          </p:nvSpPr>
          <p:spPr>
            <a:xfrm>
              <a:off x="7201972" y="3081333"/>
              <a:ext cx="203168" cy="1544201"/>
            </a:xfrm>
            <a:prstGeom prst="rect">
              <a:avLst/>
            </a:prstGeom>
            <a:solidFill>
              <a:srgbClr val="FFC20E">
                <a:alpha val="100000"/>
              </a:srgbClr>
            </a:solidFill>
          </p:spPr>
          <p:txBody>
            <a:bodyPr/>
            <a:lstStyle/>
            <a:p/>
          </p:txBody>
        </p:sp>
        <p:sp>
          <p:nvSpPr>
            <p:cNvPr id="105" name="rc105"/>
            <p:cNvSpPr/>
            <p:nvPr/>
          </p:nvSpPr>
          <p:spPr>
            <a:xfrm>
              <a:off x="7427714" y="2959669"/>
              <a:ext cx="203168" cy="89597"/>
            </a:xfrm>
            <a:prstGeom prst="rect">
              <a:avLst/>
            </a:prstGeom>
            <a:solidFill>
              <a:srgbClr val="F26A21">
                <a:alpha val="100000"/>
              </a:srgbClr>
            </a:solidFill>
          </p:spPr>
          <p:txBody>
            <a:bodyPr/>
            <a:lstStyle/>
            <a:p/>
          </p:txBody>
        </p:sp>
        <p:sp>
          <p:nvSpPr>
            <p:cNvPr id="106" name="rc106"/>
            <p:cNvSpPr/>
            <p:nvPr/>
          </p:nvSpPr>
          <p:spPr>
            <a:xfrm>
              <a:off x="7427714" y="3049266"/>
              <a:ext cx="203168" cy="1576268"/>
            </a:xfrm>
            <a:prstGeom prst="rect">
              <a:avLst/>
            </a:prstGeom>
            <a:solidFill>
              <a:srgbClr val="FFC20E">
                <a:alpha val="100000"/>
              </a:srgbClr>
            </a:solidFill>
          </p:spPr>
          <p:txBody>
            <a:bodyPr/>
            <a:lstStyle/>
            <a:p/>
          </p:txBody>
        </p:sp>
        <p:sp>
          <p:nvSpPr>
            <p:cNvPr id="107" name="rc107"/>
            <p:cNvSpPr/>
            <p:nvPr/>
          </p:nvSpPr>
          <p:spPr>
            <a:xfrm>
              <a:off x="7653457" y="2959433"/>
              <a:ext cx="203168" cy="65181"/>
            </a:xfrm>
            <a:prstGeom prst="rect">
              <a:avLst/>
            </a:prstGeom>
            <a:solidFill>
              <a:srgbClr val="F26A21">
                <a:alpha val="100000"/>
              </a:srgbClr>
            </a:solidFill>
          </p:spPr>
          <p:txBody>
            <a:bodyPr/>
            <a:lstStyle/>
            <a:p/>
          </p:txBody>
        </p:sp>
        <p:sp>
          <p:nvSpPr>
            <p:cNvPr id="108" name="rc108"/>
            <p:cNvSpPr/>
            <p:nvPr/>
          </p:nvSpPr>
          <p:spPr>
            <a:xfrm>
              <a:off x="7653457" y="3024615"/>
              <a:ext cx="203168" cy="1600920"/>
            </a:xfrm>
            <a:prstGeom prst="rect">
              <a:avLst/>
            </a:prstGeom>
            <a:solidFill>
              <a:srgbClr val="FFC20E">
                <a:alpha val="100000"/>
              </a:srgbClr>
            </a:solidFill>
          </p:spPr>
          <p:txBody>
            <a:bodyPr/>
            <a:lstStyle/>
            <a:p/>
          </p:txBody>
        </p:sp>
        <p:sp>
          <p:nvSpPr>
            <p:cNvPr id="109" name="rc109"/>
            <p:cNvSpPr/>
            <p:nvPr/>
          </p:nvSpPr>
          <p:spPr>
            <a:xfrm>
              <a:off x="7879199" y="2956818"/>
              <a:ext cx="203168" cy="47418"/>
            </a:xfrm>
            <a:prstGeom prst="rect">
              <a:avLst/>
            </a:prstGeom>
            <a:solidFill>
              <a:srgbClr val="F26A21">
                <a:alpha val="100000"/>
              </a:srgbClr>
            </a:solidFill>
          </p:spPr>
          <p:txBody>
            <a:bodyPr/>
            <a:lstStyle/>
            <a:p/>
          </p:txBody>
        </p:sp>
        <p:sp>
          <p:nvSpPr>
            <p:cNvPr id="110" name="rc110"/>
            <p:cNvSpPr/>
            <p:nvPr/>
          </p:nvSpPr>
          <p:spPr>
            <a:xfrm>
              <a:off x="7879199" y="3004237"/>
              <a:ext cx="203168" cy="1621297"/>
            </a:xfrm>
            <a:prstGeom prst="rect">
              <a:avLst/>
            </a:prstGeom>
            <a:solidFill>
              <a:srgbClr val="FFC20E">
                <a:alpha val="100000"/>
              </a:srgbClr>
            </a:solidFill>
          </p:spPr>
          <p:txBody>
            <a:bodyPr/>
            <a:lstStyle/>
            <a:p/>
          </p:txBody>
        </p:sp>
        <p:sp>
          <p:nvSpPr>
            <p:cNvPr id="111" name="rc111"/>
            <p:cNvSpPr/>
            <p:nvPr/>
          </p:nvSpPr>
          <p:spPr>
            <a:xfrm>
              <a:off x="8104941" y="2953402"/>
              <a:ext cx="203168" cy="34496"/>
            </a:xfrm>
            <a:prstGeom prst="rect">
              <a:avLst/>
            </a:prstGeom>
            <a:solidFill>
              <a:srgbClr val="F26A21">
                <a:alpha val="100000"/>
              </a:srgbClr>
            </a:solidFill>
          </p:spPr>
          <p:txBody>
            <a:bodyPr/>
            <a:lstStyle/>
            <a:p/>
          </p:txBody>
        </p:sp>
        <p:sp>
          <p:nvSpPr>
            <p:cNvPr id="112" name="rc112"/>
            <p:cNvSpPr/>
            <p:nvPr/>
          </p:nvSpPr>
          <p:spPr>
            <a:xfrm>
              <a:off x="8104941" y="2987899"/>
              <a:ext cx="203168" cy="1637635"/>
            </a:xfrm>
            <a:prstGeom prst="rect">
              <a:avLst/>
            </a:prstGeom>
            <a:solidFill>
              <a:srgbClr val="FFC20E">
                <a:alpha val="100000"/>
              </a:srgbClr>
            </a:solidFill>
          </p:spPr>
          <p:txBody>
            <a:bodyPr/>
            <a:lstStyle/>
            <a:p/>
          </p:txBody>
        </p:sp>
        <p:sp>
          <p:nvSpPr>
            <p:cNvPr id="113" name="pl113"/>
            <p:cNvSpPr/>
            <p:nvPr/>
          </p:nvSpPr>
          <p:spPr>
            <a:xfrm>
              <a:off x="1434255" y="1227418"/>
              <a:ext cx="5417816" cy="446217"/>
            </a:xfrm>
            <a:custGeom>
              <a:avLst/>
              <a:pathLst>
                <a:path w="5417816" h="446217">
                  <a:moveTo>
                    <a:pt x="0" y="171622"/>
                  </a:moveTo>
                  <a:lnTo>
                    <a:pt x="225742" y="205946"/>
                  </a:lnTo>
                  <a:lnTo>
                    <a:pt x="451484" y="205946"/>
                  </a:lnTo>
                  <a:lnTo>
                    <a:pt x="677227" y="102973"/>
                  </a:lnTo>
                  <a:lnTo>
                    <a:pt x="902969" y="34324"/>
                  </a:lnTo>
                  <a:lnTo>
                    <a:pt x="1128711" y="68648"/>
                  </a:lnTo>
                  <a:lnTo>
                    <a:pt x="1354454" y="137297"/>
                  </a:lnTo>
                  <a:lnTo>
                    <a:pt x="1580196" y="377568"/>
                  </a:lnTo>
                  <a:lnTo>
                    <a:pt x="1805938" y="0"/>
                  </a:lnTo>
                  <a:lnTo>
                    <a:pt x="2031681" y="137297"/>
                  </a:lnTo>
                  <a:lnTo>
                    <a:pt x="2257423" y="102973"/>
                  </a:lnTo>
                  <a:lnTo>
                    <a:pt x="2483165" y="171622"/>
                  </a:lnTo>
                  <a:lnTo>
                    <a:pt x="2708908" y="34324"/>
                  </a:lnTo>
                  <a:lnTo>
                    <a:pt x="2934650" y="34324"/>
                  </a:lnTo>
                  <a:lnTo>
                    <a:pt x="3160393" y="274595"/>
                  </a:lnTo>
                  <a:lnTo>
                    <a:pt x="3386135" y="0"/>
                  </a:lnTo>
                  <a:lnTo>
                    <a:pt x="3611877" y="0"/>
                  </a:lnTo>
                  <a:lnTo>
                    <a:pt x="3837620" y="34324"/>
                  </a:lnTo>
                  <a:lnTo>
                    <a:pt x="4063362" y="171622"/>
                  </a:lnTo>
                  <a:lnTo>
                    <a:pt x="4289104" y="102973"/>
                  </a:lnTo>
                  <a:lnTo>
                    <a:pt x="4514847" y="0"/>
                  </a:lnTo>
                  <a:lnTo>
                    <a:pt x="4740589" y="274595"/>
                  </a:lnTo>
                  <a:lnTo>
                    <a:pt x="4966331" y="171622"/>
                  </a:lnTo>
                  <a:lnTo>
                    <a:pt x="5192074" y="0"/>
                  </a:lnTo>
                  <a:lnTo>
                    <a:pt x="5417816" y="44621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330391"/>
              <a:ext cx="5417816" cy="892434"/>
            </a:xfrm>
            <a:custGeom>
              <a:avLst/>
              <a:pathLst>
                <a:path w="5417816" h="892434">
                  <a:moveTo>
                    <a:pt x="0" y="514866"/>
                  </a:moveTo>
                  <a:lnTo>
                    <a:pt x="225742" y="652163"/>
                  </a:lnTo>
                  <a:lnTo>
                    <a:pt x="451484" y="480541"/>
                  </a:lnTo>
                  <a:lnTo>
                    <a:pt x="677227" y="411892"/>
                  </a:lnTo>
                  <a:lnTo>
                    <a:pt x="902969" y="308919"/>
                  </a:lnTo>
                  <a:lnTo>
                    <a:pt x="1128711" y="308919"/>
                  </a:lnTo>
                  <a:lnTo>
                    <a:pt x="1354454" y="240270"/>
                  </a:lnTo>
                  <a:lnTo>
                    <a:pt x="1580196" y="377568"/>
                  </a:lnTo>
                  <a:lnTo>
                    <a:pt x="1805938" y="34324"/>
                  </a:lnTo>
                  <a:lnTo>
                    <a:pt x="2031681" y="137297"/>
                  </a:lnTo>
                  <a:lnTo>
                    <a:pt x="2257423" y="68648"/>
                  </a:lnTo>
                  <a:lnTo>
                    <a:pt x="2483165" y="274595"/>
                  </a:lnTo>
                  <a:lnTo>
                    <a:pt x="2708908" y="0"/>
                  </a:lnTo>
                  <a:lnTo>
                    <a:pt x="2934650" y="0"/>
                  </a:lnTo>
                  <a:lnTo>
                    <a:pt x="3160393" y="755137"/>
                  </a:lnTo>
                  <a:lnTo>
                    <a:pt x="3386135" y="892434"/>
                  </a:lnTo>
                  <a:lnTo>
                    <a:pt x="3611877" y="446217"/>
                  </a:lnTo>
                  <a:lnTo>
                    <a:pt x="3837620" y="171622"/>
                  </a:lnTo>
                  <a:lnTo>
                    <a:pt x="4063362" y="377568"/>
                  </a:lnTo>
                  <a:lnTo>
                    <a:pt x="4289104" y="274595"/>
                  </a:lnTo>
                  <a:lnTo>
                    <a:pt x="4514847" y="205946"/>
                  </a:lnTo>
                  <a:lnTo>
                    <a:pt x="4740589" y="549190"/>
                  </a:lnTo>
                  <a:lnTo>
                    <a:pt x="4966331" y="514866"/>
                  </a:lnTo>
                  <a:lnTo>
                    <a:pt x="5192074" y="274595"/>
                  </a:lnTo>
                  <a:lnTo>
                    <a:pt x="5417816" y="514866"/>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1365926"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6" name="tx126"/>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4752062"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88077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610651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6332258"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55800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78374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786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2789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8" name="tx138"/>
            <p:cNvSpPr/>
            <p:nvPr/>
          </p:nvSpPr>
          <p:spPr>
            <a:xfrm>
              <a:off x="508103" y="18996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9" name="tx139"/>
            <p:cNvSpPr/>
            <p:nvPr/>
          </p:nvSpPr>
          <p:spPr>
            <a:xfrm>
              <a:off x="508103" y="10101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79074"/>
              <a:ext cx="44921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Guatemala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Guatemala is projected to have a  small increase (&lt;10,000) in the number of surviving infants by 2030. Therefore, to achieve the IA2030 ZD target, more (~2.29%)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966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083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2015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319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4436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2025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142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6260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8377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0495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3136575"/>
              <a:ext cx="215906" cy="1854184"/>
            </a:xfrm>
            <a:prstGeom prst="rect">
              <a:avLst/>
            </a:prstGeom>
            <a:solidFill>
              <a:srgbClr val="0058AB">
                <a:alpha val="100000"/>
              </a:srgbClr>
            </a:solidFill>
          </p:spPr>
          <p:txBody>
            <a:bodyPr/>
            <a:lstStyle/>
            <a:p/>
          </p:txBody>
        </p:sp>
        <p:sp>
          <p:nvSpPr>
            <p:cNvPr id="43" name="rc43"/>
            <p:cNvSpPr/>
            <p:nvPr/>
          </p:nvSpPr>
          <p:spPr>
            <a:xfrm>
              <a:off x="1530867" y="2810005"/>
              <a:ext cx="215906" cy="2180754"/>
            </a:xfrm>
            <a:prstGeom prst="rect">
              <a:avLst/>
            </a:prstGeom>
            <a:solidFill>
              <a:srgbClr val="0058AB">
                <a:alpha val="100000"/>
              </a:srgbClr>
            </a:solidFill>
          </p:spPr>
          <p:txBody>
            <a:bodyPr/>
            <a:lstStyle/>
            <a:p/>
          </p:txBody>
        </p:sp>
        <p:sp>
          <p:nvSpPr>
            <p:cNvPr id="44" name="rc44"/>
            <p:cNvSpPr/>
            <p:nvPr/>
          </p:nvSpPr>
          <p:spPr>
            <a:xfrm>
              <a:off x="1770763" y="2815208"/>
              <a:ext cx="215906" cy="2175551"/>
            </a:xfrm>
            <a:prstGeom prst="rect">
              <a:avLst/>
            </a:prstGeom>
            <a:solidFill>
              <a:srgbClr val="0058AB">
                <a:alpha val="100000"/>
              </a:srgbClr>
            </a:solidFill>
          </p:spPr>
          <p:txBody>
            <a:bodyPr/>
            <a:lstStyle/>
            <a:p/>
          </p:txBody>
        </p:sp>
        <p:sp>
          <p:nvSpPr>
            <p:cNvPr id="45" name="rc45"/>
            <p:cNvSpPr/>
            <p:nvPr/>
          </p:nvSpPr>
          <p:spPr>
            <a:xfrm>
              <a:off x="2010660" y="3748409"/>
              <a:ext cx="215906" cy="1242350"/>
            </a:xfrm>
            <a:prstGeom prst="rect">
              <a:avLst/>
            </a:prstGeom>
            <a:solidFill>
              <a:srgbClr val="0058AB">
                <a:alpha val="100000"/>
              </a:srgbClr>
            </a:solidFill>
          </p:spPr>
          <p:txBody>
            <a:bodyPr/>
            <a:lstStyle/>
            <a:p/>
          </p:txBody>
        </p:sp>
        <p:sp>
          <p:nvSpPr>
            <p:cNvPr id="46" name="rc46"/>
            <p:cNvSpPr/>
            <p:nvPr/>
          </p:nvSpPr>
          <p:spPr>
            <a:xfrm>
              <a:off x="2250556" y="4369545"/>
              <a:ext cx="215906" cy="621214"/>
            </a:xfrm>
            <a:prstGeom prst="rect">
              <a:avLst/>
            </a:prstGeom>
            <a:solidFill>
              <a:srgbClr val="0058AB">
                <a:alpha val="100000"/>
              </a:srgbClr>
            </a:solidFill>
          </p:spPr>
          <p:txBody>
            <a:bodyPr/>
            <a:lstStyle/>
            <a:p/>
          </p:txBody>
        </p:sp>
        <p:sp>
          <p:nvSpPr>
            <p:cNvPr id="47" name="rc47"/>
            <p:cNvSpPr/>
            <p:nvPr/>
          </p:nvSpPr>
          <p:spPr>
            <a:xfrm>
              <a:off x="2490453" y="4066465"/>
              <a:ext cx="215906" cy="924294"/>
            </a:xfrm>
            <a:prstGeom prst="rect">
              <a:avLst/>
            </a:prstGeom>
            <a:solidFill>
              <a:srgbClr val="0058AB">
                <a:alpha val="100000"/>
              </a:srgbClr>
            </a:solidFill>
          </p:spPr>
          <p:txBody>
            <a:bodyPr/>
            <a:lstStyle/>
            <a:p/>
          </p:txBody>
        </p:sp>
        <p:sp>
          <p:nvSpPr>
            <p:cNvPr id="48" name="rc48"/>
            <p:cNvSpPr/>
            <p:nvPr/>
          </p:nvSpPr>
          <p:spPr>
            <a:xfrm>
              <a:off x="2730349" y="3453764"/>
              <a:ext cx="215906" cy="1536995"/>
            </a:xfrm>
            <a:prstGeom prst="rect">
              <a:avLst/>
            </a:prstGeom>
            <a:solidFill>
              <a:srgbClr val="0058AB">
                <a:alpha val="100000"/>
              </a:srgbClr>
            </a:solidFill>
          </p:spPr>
          <p:txBody>
            <a:bodyPr/>
            <a:lstStyle/>
            <a:p/>
          </p:txBody>
        </p:sp>
        <p:sp>
          <p:nvSpPr>
            <p:cNvPr id="49" name="rc49"/>
            <p:cNvSpPr/>
            <p:nvPr/>
          </p:nvSpPr>
          <p:spPr>
            <a:xfrm>
              <a:off x="2970245" y="1295475"/>
              <a:ext cx="215906" cy="3695285"/>
            </a:xfrm>
            <a:prstGeom prst="rect">
              <a:avLst/>
            </a:prstGeom>
            <a:solidFill>
              <a:srgbClr val="0058AB">
                <a:alpha val="100000"/>
              </a:srgbClr>
            </a:solidFill>
          </p:spPr>
          <p:txBody>
            <a:bodyPr/>
            <a:lstStyle/>
            <a:p/>
          </p:txBody>
        </p:sp>
        <p:sp>
          <p:nvSpPr>
            <p:cNvPr id="50" name="rc50"/>
            <p:cNvSpPr/>
            <p:nvPr/>
          </p:nvSpPr>
          <p:spPr>
            <a:xfrm>
              <a:off x="3210142" y="4684054"/>
              <a:ext cx="215906" cy="306705"/>
            </a:xfrm>
            <a:prstGeom prst="rect">
              <a:avLst/>
            </a:prstGeom>
            <a:solidFill>
              <a:srgbClr val="0058AB">
                <a:alpha val="100000"/>
              </a:srgbClr>
            </a:solidFill>
          </p:spPr>
          <p:txBody>
            <a:bodyPr/>
            <a:lstStyle/>
            <a:p/>
          </p:txBody>
        </p:sp>
        <p:sp>
          <p:nvSpPr>
            <p:cNvPr id="51" name="rc51"/>
            <p:cNvSpPr/>
            <p:nvPr/>
          </p:nvSpPr>
          <p:spPr>
            <a:xfrm>
              <a:off x="3450038" y="3451241"/>
              <a:ext cx="215906" cy="1539518"/>
            </a:xfrm>
            <a:prstGeom prst="rect">
              <a:avLst/>
            </a:prstGeom>
            <a:solidFill>
              <a:srgbClr val="0058AB">
                <a:alpha val="100000"/>
              </a:srgbClr>
            </a:solidFill>
          </p:spPr>
          <p:txBody>
            <a:bodyPr/>
            <a:lstStyle/>
            <a:p/>
          </p:txBody>
        </p:sp>
        <p:sp>
          <p:nvSpPr>
            <p:cNvPr id="52" name="rc52"/>
            <p:cNvSpPr/>
            <p:nvPr/>
          </p:nvSpPr>
          <p:spPr>
            <a:xfrm>
              <a:off x="3689935" y="3750301"/>
              <a:ext cx="215906" cy="1240458"/>
            </a:xfrm>
            <a:prstGeom prst="rect">
              <a:avLst/>
            </a:prstGeom>
            <a:solidFill>
              <a:srgbClr val="0058AB">
                <a:alpha val="100000"/>
              </a:srgbClr>
            </a:solidFill>
          </p:spPr>
          <p:txBody>
            <a:bodyPr/>
            <a:lstStyle/>
            <a:p/>
          </p:txBody>
        </p:sp>
        <p:sp>
          <p:nvSpPr>
            <p:cNvPr id="53" name="rc53"/>
            <p:cNvSpPr/>
            <p:nvPr/>
          </p:nvSpPr>
          <p:spPr>
            <a:xfrm>
              <a:off x="3929831" y="3111745"/>
              <a:ext cx="215906" cy="1879014"/>
            </a:xfrm>
            <a:prstGeom prst="rect">
              <a:avLst/>
            </a:prstGeom>
            <a:solidFill>
              <a:srgbClr val="0058AB">
                <a:alpha val="100000"/>
              </a:srgbClr>
            </a:solidFill>
          </p:spPr>
          <p:txBody>
            <a:bodyPr/>
            <a:lstStyle/>
            <a:p/>
          </p:txBody>
        </p:sp>
        <p:sp>
          <p:nvSpPr>
            <p:cNvPr id="54" name="rc54"/>
            <p:cNvSpPr/>
            <p:nvPr/>
          </p:nvSpPr>
          <p:spPr>
            <a:xfrm>
              <a:off x="4169728" y="4357879"/>
              <a:ext cx="215906" cy="632880"/>
            </a:xfrm>
            <a:prstGeom prst="rect">
              <a:avLst/>
            </a:prstGeom>
            <a:solidFill>
              <a:srgbClr val="0058AB">
                <a:alpha val="100000"/>
              </a:srgbClr>
            </a:solidFill>
          </p:spPr>
          <p:txBody>
            <a:bodyPr/>
            <a:lstStyle/>
            <a:p/>
          </p:txBody>
        </p:sp>
        <p:sp>
          <p:nvSpPr>
            <p:cNvPr id="55" name="rc55"/>
            <p:cNvSpPr/>
            <p:nvPr/>
          </p:nvSpPr>
          <p:spPr>
            <a:xfrm>
              <a:off x="4409624" y="4357091"/>
              <a:ext cx="215906" cy="633668"/>
            </a:xfrm>
            <a:prstGeom prst="rect">
              <a:avLst/>
            </a:prstGeom>
            <a:solidFill>
              <a:srgbClr val="0058AB">
                <a:alpha val="100000"/>
              </a:srgbClr>
            </a:solidFill>
          </p:spPr>
          <p:txBody>
            <a:bodyPr/>
            <a:lstStyle/>
            <a:p/>
          </p:txBody>
        </p:sp>
        <p:sp>
          <p:nvSpPr>
            <p:cNvPr id="56" name="rc56"/>
            <p:cNvSpPr/>
            <p:nvPr/>
          </p:nvSpPr>
          <p:spPr>
            <a:xfrm>
              <a:off x="4649521" y="2109415"/>
              <a:ext cx="215906" cy="2881344"/>
            </a:xfrm>
            <a:prstGeom prst="rect">
              <a:avLst/>
            </a:prstGeom>
            <a:solidFill>
              <a:srgbClr val="0058AB">
                <a:alpha val="100000"/>
              </a:srgbClr>
            </a:solidFill>
          </p:spPr>
          <p:txBody>
            <a:bodyPr/>
            <a:lstStyle/>
            <a:p/>
          </p:txBody>
        </p:sp>
        <p:sp>
          <p:nvSpPr>
            <p:cNvPr id="57" name="rc57"/>
            <p:cNvSpPr/>
            <p:nvPr/>
          </p:nvSpPr>
          <p:spPr>
            <a:xfrm>
              <a:off x="4889417" y="4667501"/>
              <a:ext cx="215906" cy="323258"/>
            </a:xfrm>
            <a:prstGeom prst="rect">
              <a:avLst/>
            </a:prstGeom>
            <a:solidFill>
              <a:srgbClr val="0058AB">
                <a:alpha val="100000"/>
              </a:srgbClr>
            </a:solidFill>
          </p:spPr>
          <p:txBody>
            <a:bodyPr/>
            <a:lstStyle/>
            <a:p/>
          </p:txBody>
        </p:sp>
        <p:sp>
          <p:nvSpPr>
            <p:cNvPr id="58" name="rc58"/>
            <p:cNvSpPr/>
            <p:nvPr/>
          </p:nvSpPr>
          <p:spPr>
            <a:xfrm>
              <a:off x="5129313" y="4664584"/>
              <a:ext cx="215906" cy="326175"/>
            </a:xfrm>
            <a:prstGeom prst="rect">
              <a:avLst/>
            </a:prstGeom>
            <a:solidFill>
              <a:srgbClr val="0058AB">
                <a:alpha val="100000"/>
              </a:srgbClr>
            </a:solidFill>
          </p:spPr>
          <p:txBody>
            <a:bodyPr/>
            <a:lstStyle/>
            <a:p/>
          </p:txBody>
        </p:sp>
        <p:sp>
          <p:nvSpPr>
            <p:cNvPr id="59" name="rc59"/>
            <p:cNvSpPr/>
            <p:nvPr/>
          </p:nvSpPr>
          <p:spPr>
            <a:xfrm>
              <a:off x="5369210" y="4345976"/>
              <a:ext cx="215906" cy="644783"/>
            </a:xfrm>
            <a:prstGeom prst="rect">
              <a:avLst/>
            </a:prstGeom>
            <a:solidFill>
              <a:srgbClr val="0058AB">
                <a:alpha val="100000"/>
              </a:srgbClr>
            </a:solidFill>
          </p:spPr>
          <p:txBody>
            <a:bodyPr/>
            <a:lstStyle/>
            <a:p/>
          </p:txBody>
        </p:sp>
        <p:sp>
          <p:nvSpPr>
            <p:cNvPr id="60" name="rc60"/>
            <p:cNvSpPr/>
            <p:nvPr/>
          </p:nvSpPr>
          <p:spPr>
            <a:xfrm>
              <a:off x="5609106" y="3089753"/>
              <a:ext cx="215906" cy="1901006"/>
            </a:xfrm>
            <a:prstGeom prst="rect">
              <a:avLst/>
            </a:prstGeom>
            <a:solidFill>
              <a:srgbClr val="0058AB">
                <a:alpha val="100000"/>
              </a:srgbClr>
            </a:solidFill>
          </p:spPr>
          <p:txBody>
            <a:bodyPr/>
            <a:lstStyle/>
            <a:p/>
          </p:txBody>
        </p:sp>
        <p:sp>
          <p:nvSpPr>
            <p:cNvPr id="61" name="rc61"/>
            <p:cNvSpPr/>
            <p:nvPr/>
          </p:nvSpPr>
          <p:spPr>
            <a:xfrm>
              <a:off x="5849003" y="3767958"/>
              <a:ext cx="215906" cy="1222801"/>
            </a:xfrm>
            <a:prstGeom prst="rect">
              <a:avLst/>
            </a:prstGeom>
            <a:solidFill>
              <a:srgbClr val="0058AB">
                <a:alpha val="100000"/>
              </a:srgbClr>
            </a:solidFill>
          </p:spPr>
          <p:txBody>
            <a:bodyPr/>
            <a:lstStyle/>
            <a:p/>
          </p:txBody>
        </p:sp>
        <p:sp>
          <p:nvSpPr>
            <p:cNvPr id="62" name="rc62"/>
            <p:cNvSpPr/>
            <p:nvPr/>
          </p:nvSpPr>
          <p:spPr>
            <a:xfrm>
              <a:off x="6088899" y="4694380"/>
              <a:ext cx="215906" cy="296379"/>
            </a:xfrm>
            <a:prstGeom prst="rect">
              <a:avLst/>
            </a:prstGeom>
            <a:solidFill>
              <a:srgbClr val="0058AB">
                <a:alpha val="100000"/>
              </a:srgbClr>
            </a:solidFill>
          </p:spPr>
          <p:txBody>
            <a:bodyPr/>
            <a:lstStyle/>
            <a:p/>
          </p:txBody>
        </p:sp>
        <p:sp>
          <p:nvSpPr>
            <p:cNvPr id="63" name="rc63"/>
            <p:cNvSpPr/>
            <p:nvPr/>
          </p:nvSpPr>
          <p:spPr>
            <a:xfrm>
              <a:off x="6328796" y="2362835"/>
              <a:ext cx="215906" cy="2627924"/>
            </a:xfrm>
            <a:prstGeom prst="rect">
              <a:avLst/>
            </a:prstGeom>
            <a:solidFill>
              <a:srgbClr val="0058AB">
                <a:alpha val="100000"/>
              </a:srgbClr>
            </a:solidFill>
          </p:spPr>
          <p:txBody>
            <a:bodyPr/>
            <a:lstStyle/>
            <a:p/>
          </p:txBody>
        </p:sp>
        <p:sp>
          <p:nvSpPr>
            <p:cNvPr id="64" name="rc64"/>
            <p:cNvSpPr/>
            <p:nvPr/>
          </p:nvSpPr>
          <p:spPr>
            <a:xfrm>
              <a:off x="6568692" y="3241648"/>
              <a:ext cx="215906" cy="1749112"/>
            </a:xfrm>
            <a:prstGeom prst="rect">
              <a:avLst/>
            </a:prstGeom>
            <a:solidFill>
              <a:srgbClr val="0058AB">
                <a:alpha val="100000"/>
              </a:srgbClr>
            </a:solidFill>
          </p:spPr>
          <p:txBody>
            <a:bodyPr/>
            <a:lstStyle/>
            <a:p/>
          </p:txBody>
        </p:sp>
        <p:sp>
          <p:nvSpPr>
            <p:cNvPr id="65" name="rc65"/>
            <p:cNvSpPr/>
            <p:nvPr/>
          </p:nvSpPr>
          <p:spPr>
            <a:xfrm>
              <a:off x="6808589" y="4698085"/>
              <a:ext cx="215906" cy="292674"/>
            </a:xfrm>
            <a:prstGeom prst="rect">
              <a:avLst/>
            </a:prstGeom>
            <a:solidFill>
              <a:srgbClr val="0058AB">
                <a:alpha val="100000"/>
              </a:srgbClr>
            </a:solidFill>
          </p:spPr>
          <p:txBody>
            <a:bodyPr/>
            <a:lstStyle/>
            <a:p/>
          </p:txBody>
        </p:sp>
        <p:sp>
          <p:nvSpPr>
            <p:cNvPr id="66" name="rc66"/>
            <p:cNvSpPr/>
            <p:nvPr/>
          </p:nvSpPr>
          <p:spPr>
            <a:xfrm>
              <a:off x="7048485" y="866434"/>
              <a:ext cx="215906" cy="4124325"/>
            </a:xfrm>
            <a:prstGeom prst="rect">
              <a:avLst/>
            </a:prstGeom>
            <a:solidFill>
              <a:srgbClr val="0058AB">
                <a:alpha val="100000"/>
              </a:srgbClr>
            </a:solidFill>
          </p:spPr>
          <p:txBody>
            <a:bodyPr/>
            <a:lstStyle/>
            <a:p/>
          </p:txBody>
        </p:sp>
        <p:sp>
          <p:nvSpPr>
            <p:cNvPr id="67" name="rc67"/>
            <p:cNvSpPr/>
            <p:nvPr/>
          </p:nvSpPr>
          <p:spPr>
            <a:xfrm>
              <a:off x="8487864" y="4379398"/>
              <a:ext cx="215906" cy="611361"/>
            </a:xfrm>
            <a:prstGeom prst="rect">
              <a:avLst/>
            </a:prstGeom>
            <a:solidFill>
              <a:srgbClr val="69DBFF">
                <a:alpha val="100000"/>
              </a:srgbClr>
            </a:solidFill>
          </p:spPr>
          <p:txBody>
            <a:bodyPr/>
            <a:lstStyle/>
            <a:p/>
          </p:txBody>
        </p:sp>
        <p:sp>
          <p:nvSpPr>
            <p:cNvPr id="68" name="pl68"/>
            <p:cNvSpPr/>
            <p:nvPr/>
          </p:nvSpPr>
          <p:spPr>
            <a:xfrm>
              <a:off x="6196853" y="3767958"/>
              <a:ext cx="2398964" cy="611400"/>
            </a:xfrm>
            <a:custGeom>
              <a:avLst/>
              <a:pathLst>
                <a:path w="2398964" h="611400">
                  <a:moveTo>
                    <a:pt x="0" y="0"/>
                  </a:moveTo>
                  <a:lnTo>
                    <a:pt x="239896" y="61140"/>
                  </a:lnTo>
                  <a:lnTo>
                    <a:pt x="479792" y="122280"/>
                  </a:lnTo>
                  <a:lnTo>
                    <a:pt x="719689" y="183420"/>
                  </a:lnTo>
                  <a:lnTo>
                    <a:pt x="959585" y="244560"/>
                  </a:lnTo>
                  <a:lnTo>
                    <a:pt x="1199482" y="305700"/>
                  </a:lnTo>
                  <a:lnTo>
                    <a:pt x="1439378" y="366840"/>
                  </a:lnTo>
                  <a:lnTo>
                    <a:pt x="1679275" y="427980"/>
                  </a:lnTo>
                  <a:lnTo>
                    <a:pt x="1919171" y="489120"/>
                  </a:lnTo>
                  <a:lnTo>
                    <a:pt x="2159067" y="550260"/>
                  </a:lnTo>
                  <a:lnTo>
                    <a:pt x="2398964" y="611400"/>
                  </a:lnTo>
                </a:path>
              </a:pathLst>
            </a:custGeom>
            <a:ln w="13550" cap="flat">
              <a:solidFill>
                <a:srgbClr val="000000">
                  <a:alpha val="100000"/>
                </a:srgbClr>
              </a:solidFill>
              <a:prstDash val="solid"/>
              <a:round/>
            </a:ln>
          </p:spPr>
          <p:txBody>
            <a:bodyPr/>
            <a:lstStyle/>
            <a:p/>
          </p:txBody>
        </p:sp>
        <p:sp>
          <p:nvSpPr>
            <p:cNvPr id="69" name="pt69"/>
            <p:cNvSpPr/>
            <p:nvPr/>
          </p:nvSpPr>
          <p:spPr>
            <a:xfrm>
              <a:off x="6172027" y="3743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804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865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926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987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048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109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171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232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293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3545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450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3568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5686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7803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9921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84816" y="398022"/>
              <a:ext cx="62251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Guatemala</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322%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3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3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4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3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3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4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1432"/>
              <a:ext cx="249522" cy="1031264"/>
            </a:xfrm>
            <a:prstGeom prst="rect">
              <a:avLst/>
            </a:prstGeom>
            <a:solidFill>
              <a:srgbClr val="80BD41">
                <a:alpha val="100000"/>
              </a:srgbClr>
            </a:solidFill>
          </p:spPr>
          <p:txBody>
            <a:bodyPr/>
            <a:lstStyle/>
            <a:p/>
          </p:txBody>
        </p:sp>
        <p:sp>
          <p:nvSpPr>
            <p:cNvPr id="24" name="rc24"/>
            <p:cNvSpPr/>
            <p:nvPr/>
          </p:nvSpPr>
          <p:spPr>
            <a:xfrm>
              <a:off x="1296273" y="3005616"/>
              <a:ext cx="249522" cy="65816"/>
            </a:xfrm>
            <a:prstGeom prst="rect">
              <a:avLst/>
            </a:prstGeom>
            <a:solidFill>
              <a:srgbClr val="1CABE2">
                <a:alpha val="100000"/>
              </a:srgbClr>
            </a:solidFill>
          </p:spPr>
          <p:txBody>
            <a:bodyPr/>
            <a:lstStyle/>
            <a:p/>
          </p:txBody>
        </p:sp>
        <p:sp>
          <p:nvSpPr>
            <p:cNvPr id="25" name="rc25"/>
            <p:cNvSpPr/>
            <p:nvPr/>
          </p:nvSpPr>
          <p:spPr>
            <a:xfrm>
              <a:off x="1573521" y="3074147"/>
              <a:ext cx="249522" cy="1028550"/>
            </a:xfrm>
            <a:prstGeom prst="rect">
              <a:avLst/>
            </a:prstGeom>
            <a:solidFill>
              <a:srgbClr val="80BD41">
                <a:alpha val="100000"/>
              </a:srgbClr>
            </a:solidFill>
          </p:spPr>
          <p:txBody>
            <a:bodyPr/>
            <a:lstStyle/>
            <a:p/>
          </p:txBody>
        </p:sp>
        <p:sp>
          <p:nvSpPr>
            <p:cNvPr id="26" name="rc26"/>
            <p:cNvSpPr/>
            <p:nvPr/>
          </p:nvSpPr>
          <p:spPr>
            <a:xfrm>
              <a:off x="1573521" y="2996717"/>
              <a:ext cx="249522" cy="77429"/>
            </a:xfrm>
            <a:prstGeom prst="rect">
              <a:avLst/>
            </a:prstGeom>
            <a:solidFill>
              <a:srgbClr val="1CABE2">
                <a:alpha val="100000"/>
              </a:srgbClr>
            </a:solidFill>
          </p:spPr>
          <p:txBody>
            <a:bodyPr/>
            <a:lstStyle/>
            <a:p/>
          </p:txBody>
        </p:sp>
        <p:sp>
          <p:nvSpPr>
            <p:cNvPr id="27" name="rc27"/>
            <p:cNvSpPr/>
            <p:nvPr/>
          </p:nvSpPr>
          <p:spPr>
            <a:xfrm>
              <a:off x="1850769" y="3076609"/>
              <a:ext cx="249522" cy="1026087"/>
            </a:xfrm>
            <a:prstGeom prst="rect">
              <a:avLst/>
            </a:prstGeom>
            <a:solidFill>
              <a:srgbClr val="80BD41">
                <a:alpha val="100000"/>
              </a:srgbClr>
            </a:solidFill>
          </p:spPr>
          <p:txBody>
            <a:bodyPr/>
            <a:lstStyle/>
            <a:p/>
          </p:txBody>
        </p:sp>
        <p:sp>
          <p:nvSpPr>
            <p:cNvPr id="28" name="rc28"/>
            <p:cNvSpPr/>
            <p:nvPr/>
          </p:nvSpPr>
          <p:spPr>
            <a:xfrm>
              <a:off x="1850769" y="2999375"/>
              <a:ext cx="249522" cy="77233"/>
            </a:xfrm>
            <a:prstGeom prst="rect">
              <a:avLst/>
            </a:prstGeom>
            <a:solidFill>
              <a:srgbClr val="1CABE2">
                <a:alpha val="100000"/>
              </a:srgbClr>
            </a:solidFill>
          </p:spPr>
          <p:txBody>
            <a:bodyPr/>
            <a:lstStyle/>
            <a:p/>
          </p:txBody>
        </p:sp>
        <p:sp>
          <p:nvSpPr>
            <p:cNvPr id="29" name="rc29"/>
            <p:cNvSpPr/>
            <p:nvPr/>
          </p:nvSpPr>
          <p:spPr>
            <a:xfrm>
              <a:off x="2128016" y="3044233"/>
              <a:ext cx="249522" cy="1058464"/>
            </a:xfrm>
            <a:prstGeom prst="rect">
              <a:avLst/>
            </a:prstGeom>
            <a:solidFill>
              <a:srgbClr val="80BD41">
                <a:alpha val="100000"/>
              </a:srgbClr>
            </a:solidFill>
          </p:spPr>
          <p:txBody>
            <a:bodyPr/>
            <a:lstStyle/>
            <a:p/>
          </p:txBody>
        </p:sp>
        <p:sp>
          <p:nvSpPr>
            <p:cNvPr id="30" name="rc30"/>
            <p:cNvSpPr/>
            <p:nvPr/>
          </p:nvSpPr>
          <p:spPr>
            <a:xfrm>
              <a:off x="2128016" y="3000131"/>
              <a:ext cx="249522" cy="44101"/>
            </a:xfrm>
            <a:prstGeom prst="rect">
              <a:avLst/>
            </a:prstGeom>
            <a:solidFill>
              <a:srgbClr val="1CABE2">
                <a:alpha val="100000"/>
              </a:srgbClr>
            </a:solidFill>
          </p:spPr>
          <p:txBody>
            <a:bodyPr/>
            <a:lstStyle/>
            <a:p/>
          </p:txBody>
        </p:sp>
        <p:sp>
          <p:nvSpPr>
            <p:cNvPr id="31" name="rc31"/>
            <p:cNvSpPr/>
            <p:nvPr/>
          </p:nvSpPr>
          <p:spPr>
            <a:xfrm>
              <a:off x="2405264" y="3022098"/>
              <a:ext cx="249522" cy="1080598"/>
            </a:xfrm>
            <a:prstGeom prst="rect">
              <a:avLst/>
            </a:prstGeom>
            <a:solidFill>
              <a:srgbClr val="80BD41">
                <a:alpha val="100000"/>
              </a:srgbClr>
            </a:solidFill>
          </p:spPr>
          <p:txBody>
            <a:bodyPr/>
            <a:lstStyle/>
            <a:p/>
          </p:txBody>
        </p:sp>
        <p:sp>
          <p:nvSpPr>
            <p:cNvPr id="32" name="rc32"/>
            <p:cNvSpPr/>
            <p:nvPr/>
          </p:nvSpPr>
          <p:spPr>
            <a:xfrm>
              <a:off x="2405264" y="3000047"/>
              <a:ext cx="249522" cy="22050"/>
            </a:xfrm>
            <a:prstGeom prst="rect">
              <a:avLst/>
            </a:prstGeom>
            <a:solidFill>
              <a:srgbClr val="1CABE2">
                <a:alpha val="100000"/>
              </a:srgbClr>
            </a:solidFill>
          </p:spPr>
          <p:txBody>
            <a:bodyPr/>
            <a:lstStyle/>
            <a:p/>
          </p:txBody>
        </p:sp>
        <p:sp>
          <p:nvSpPr>
            <p:cNvPr id="33" name="rc33"/>
            <p:cNvSpPr/>
            <p:nvPr/>
          </p:nvSpPr>
          <p:spPr>
            <a:xfrm>
              <a:off x="2682512" y="3041714"/>
              <a:ext cx="249522" cy="1060982"/>
            </a:xfrm>
            <a:prstGeom prst="rect">
              <a:avLst/>
            </a:prstGeom>
            <a:solidFill>
              <a:srgbClr val="80BD41">
                <a:alpha val="100000"/>
              </a:srgbClr>
            </a:solidFill>
          </p:spPr>
          <p:txBody>
            <a:bodyPr/>
            <a:lstStyle/>
            <a:p/>
          </p:txBody>
        </p:sp>
        <p:sp>
          <p:nvSpPr>
            <p:cNvPr id="34" name="rc34"/>
            <p:cNvSpPr/>
            <p:nvPr/>
          </p:nvSpPr>
          <p:spPr>
            <a:xfrm>
              <a:off x="2682512" y="3008890"/>
              <a:ext cx="249522" cy="32824"/>
            </a:xfrm>
            <a:prstGeom prst="rect">
              <a:avLst/>
            </a:prstGeom>
            <a:solidFill>
              <a:srgbClr val="1CABE2">
                <a:alpha val="100000"/>
              </a:srgbClr>
            </a:solidFill>
          </p:spPr>
          <p:txBody>
            <a:bodyPr/>
            <a:lstStyle/>
            <a:p/>
          </p:txBody>
        </p:sp>
        <p:sp>
          <p:nvSpPr>
            <p:cNvPr id="35" name="rc35"/>
            <p:cNvSpPr/>
            <p:nvPr/>
          </p:nvSpPr>
          <p:spPr>
            <a:xfrm>
              <a:off x="2959759" y="3065947"/>
              <a:ext cx="249522" cy="1036749"/>
            </a:xfrm>
            <a:prstGeom prst="rect">
              <a:avLst/>
            </a:prstGeom>
            <a:solidFill>
              <a:srgbClr val="80BD41">
                <a:alpha val="100000"/>
              </a:srgbClr>
            </a:solidFill>
          </p:spPr>
          <p:txBody>
            <a:bodyPr/>
            <a:lstStyle/>
            <a:p/>
          </p:txBody>
        </p:sp>
        <p:sp>
          <p:nvSpPr>
            <p:cNvPr id="36" name="rc36"/>
            <p:cNvSpPr/>
            <p:nvPr/>
          </p:nvSpPr>
          <p:spPr>
            <a:xfrm>
              <a:off x="2959759" y="3011380"/>
              <a:ext cx="249522" cy="54567"/>
            </a:xfrm>
            <a:prstGeom prst="rect">
              <a:avLst/>
            </a:prstGeom>
            <a:solidFill>
              <a:srgbClr val="1CABE2">
                <a:alpha val="100000"/>
              </a:srgbClr>
            </a:solidFill>
          </p:spPr>
          <p:txBody>
            <a:bodyPr/>
            <a:lstStyle/>
            <a:p/>
          </p:txBody>
        </p:sp>
        <p:sp>
          <p:nvSpPr>
            <p:cNvPr id="37" name="rc37"/>
            <p:cNvSpPr/>
            <p:nvPr/>
          </p:nvSpPr>
          <p:spPr>
            <a:xfrm>
              <a:off x="3237007" y="3140663"/>
              <a:ext cx="249522" cy="962034"/>
            </a:xfrm>
            <a:prstGeom prst="rect">
              <a:avLst/>
            </a:prstGeom>
            <a:solidFill>
              <a:srgbClr val="80BD41">
                <a:alpha val="100000"/>
              </a:srgbClr>
            </a:solidFill>
          </p:spPr>
          <p:txBody>
            <a:bodyPr/>
            <a:lstStyle/>
            <a:p/>
          </p:txBody>
        </p:sp>
        <p:sp>
          <p:nvSpPr>
            <p:cNvPr id="38" name="rc38"/>
            <p:cNvSpPr/>
            <p:nvPr/>
          </p:nvSpPr>
          <p:spPr>
            <a:xfrm>
              <a:off x="3237007" y="3009477"/>
              <a:ext cx="249522" cy="131185"/>
            </a:xfrm>
            <a:prstGeom prst="rect">
              <a:avLst/>
            </a:prstGeom>
            <a:solidFill>
              <a:srgbClr val="1CABE2">
                <a:alpha val="100000"/>
              </a:srgbClr>
            </a:solidFill>
          </p:spPr>
          <p:txBody>
            <a:bodyPr/>
            <a:lstStyle/>
            <a:p/>
          </p:txBody>
        </p:sp>
        <p:sp>
          <p:nvSpPr>
            <p:cNvPr id="39" name="rc39"/>
            <p:cNvSpPr/>
            <p:nvPr/>
          </p:nvSpPr>
          <p:spPr>
            <a:xfrm>
              <a:off x="3514255" y="3024896"/>
              <a:ext cx="249522" cy="1077800"/>
            </a:xfrm>
            <a:prstGeom prst="rect">
              <a:avLst/>
            </a:prstGeom>
            <a:solidFill>
              <a:srgbClr val="80BD41">
                <a:alpha val="100000"/>
              </a:srgbClr>
            </a:solidFill>
          </p:spPr>
          <p:txBody>
            <a:bodyPr/>
            <a:lstStyle/>
            <a:p/>
          </p:txBody>
        </p:sp>
        <p:sp>
          <p:nvSpPr>
            <p:cNvPr id="40" name="rc40"/>
            <p:cNvSpPr/>
            <p:nvPr/>
          </p:nvSpPr>
          <p:spPr>
            <a:xfrm>
              <a:off x="3514255" y="3014011"/>
              <a:ext cx="249522" cy="10885"/>
            </a:xfrm>
            <a:prstGeom prst="rect">
              <a:avLst/>
            </a:prstGeom>
            <a:solidFill>
              <a:srgbClr val="1CABE2">
                <a:alpha val="100000"/>
              </a:srgbClr>
            </a:solidFill>
          </p:spPr>
          <p:txBody>
            <a:bodyPr/>
            <a:lstStyle/>
            <a:p/>
          </p:txBody>
        </p:sp>
        <p:sp>
          <p:nvSpPr>
            <p:cNvPr id="41" name="rc41"/>
            <p:cNvSpPr/>
            <p:nvPr/>
          </p:nvSpPr>
          <p:spPr>
            <a:xfrm>
              <a:off x="3791502" y="3064268"/>
              <a:ext cx="249522" cy="1038428"/>
            </a:xfrm>
            <a:prstGeom prst="rect">
              <a:avLst/>
            </a:prstGeom>
            <a:solidFill>
              <a:srgbClr val="80BD41">
                <a:alpha val="100000"/>
              </a:srgbClr>
            </a:solidFill>
          </p:spPr>
          <p:txBody>
            <a:bodyPr/>
            <a:lstStyle/>
            <a:p/>
          </p:txBody>
        </p:sp>
        <p:sp>
          <p:nvSpPr>
            <p:cNvPr id="42" name="rc42"/>
            <p:cNvSpPr/>
            <p:nvPr/>
          </p:nvSpPr>
          <p:spPr>
            <a:xfrm>
              <a:off x="3791502" y="3009617"/>
              <a:ext cx="249522" cy="54651"/>
            </a:xfrm>
            <a:prstGeom prst="rect">
              <a:avLst/>
            </a:prstGeom>
            <a:solidFill>
              <a:srgbClr val="1CABE2">
                <a:alpha val="100000"/>
              </a:srgbClr>
            </a:solidFill>
          </p:spPr>
          <p:txBody>
            <a:bodyPr/>
            <a:lstStyle/>
            <a:p/>
          </p:txBody>
        </p:sp>
        <p:sp>
          <p:nvSpPr>
            <p:cNvPr id="43" name="rc43"/>
            <p:cNvSpPr/>
            <p:nvPr/>
          </p:nvSpPr>
          <p:spPr>
            <a:xfrm>
              <a:off x="4068750" y="3045800"/>
              <a:ext cx="249522" cy="1056897"/>
            </a:xfrm>
            <a:prstGeom prst="rect">
              <a:avLst/>
            </a:prstGeom>
            <a:solidFill>
              <a:srgbClr val="80BD41">
                <a:alpha val="100000"/>
              </a:srgbClr>
            </a:solidFill>
          </p:spPr>
          <p:txBody>
            <a:bodyPr/>
            <a:lstStyle/>
            <a:p/>
          </p:txBody>
        </p:sp>
        <p:sp>
          <p:nvSpPr>
            <p:cNvPr id="44" name="rc44"/>
            <p:cNvSpPr/>
            <p:nvPr/>
          </p:nvSpPr>
          <p:spPr>
            <a:xfrm>
              <a:off x="4068750" y="3001754"/>
              <a:ext cx="249522" cy="44045"/>
            </a:xfrm>
            <a:prstGeom prst="rect">
              <a:avLst/>
            </a:prstGeom>
            <a:solidFill>
              <a:srgbClr val="1CABE2">
                <a:alpha val="100000"/>
              </a:srgbClr>
            </a:solidFill>
          </p:spPr>
          <p:txBody>
            <a:bodyPr/>
            <a:lstStyle/>
            <a:p/>
          </p:txBody>
        </p:sp>
        <p:sp>
          <p:nvSpPr>
            <p:cNvPr id="45" name="rc45"/>
            <p:cNvSpPr/>
            <p:nvPr/>
          </p:nvSpPr>
          <p:spPr>
            <a:xfrm>
              <a:off x="4345998" y="3057636"/>
              <a:ext cx="249522" cy="1045060"/>
            </a:xfrm>
            <a:prstGeom prst="rect">
              <a:avLst/>
            </a:prstGeom>
            <a:solidFill>
              <a:srgbClr val="80BD41">
                <a:alpha val="100000"/>
              </a:srgbClr>
            </a:solidFill>
          </p:spPr>
          <p:txBody>
            <a:bodyPr/>
            <a:lstStyle/>
            <a:p/>
          </p:txBody>
        </p:sp>
        <p:sp>
          <p:nvSpPr>
            <p:cNvPr id="46" name="rc46"/>
            <p:cNvSpPr/>
            <p:nvPr/>
          </p:nvSpPr>
          <p:spPr>
            <a:xfrm>
              <a:off x="4345998" y="2990925"/>
              <a:ext cx="249522" cy="66711"/>
            </a:xfrm>
            <a:prstGeom prst="rect">
              <a:avLst/>
            </a:prstGeom>
            <a:solidFill>
              <a:srgbClr val="1CABE2">
                <a:alpha val="100000"/>
              </a:srgbClr>
            </a:solidFill>
          </p:spPr>
          <p:txBody>
            <a:bodyPr/>
            <a:lstStyle/>
            <a:p/>
          </p:txBody>
        </p:sp>
        <p:sp>
          <p:nvSpPr>
            <p:cNvPr id="47" name="rc47"/>
            <p:cNvSpPr/>
            <p:nvPr/>
          </p:nvSpPr>
          <p:spPr>
            <a:xfrm>
              <a:off x="4623245" y="3001754"/>
              <a:ext cx="249522" cy="1100942"/>
            </a:xfrm>
            <a:prstGeom prst="rect">
              <a:avLst/>
            </a:prstGeom>
            <a:solidFill>
              <a:srgbClr val="80BD41">
                <a:alpha val="100000"/>
              </a:srgbClr>
            </a:solidFill>
          </p:spPr>
          <p:txBody>
            <a:bodyPr/>
            <a:lstStyle/>
            <a:p/>
          </p:txBody>
        </p:sp>
        <p:sp>
          <p:nvSpPr>
            <p:cNvPr id="48" name="rc48"/>
            <p:cNvSpPr/>
            <p:nvPr/>
          </p:nvSpPr>
          <p:spPr>
            <a:xfrm>
              <a:off x="4623245" y="2979284"/>
              <a:ext cx="249522" cy="22470"/>
            </a:xfrm>
            <a:prstGeom prst="rect">
              <a:avLst/>
            </a:prstGeom>
            <a:solidFill>
              <a:srgbClr val="1CABE2">
                <a:alpha val="100000"/>
              </a:srgbClr>
            </a:solidFill>
          </p:spPr>
          <p:txBody>
            <a:bodyPr/>
            <a:lstStyle/>
            <a:p/>
          </p:txBody>
        </p:sp>
        <p:sp>
          <p:nvSpPr>
            <p:cNvPr id="49" name="rc49"/>
            <p:cNvSpPr/>
            <p:nvPr/>
          </p:nvSpPr>
          <p:spPr>
            <a:xfrm>
              <a:off x="4900493" y="3000383"/>
              <a:ext cx="249522" cy="1102313"/>
            </a:xfrm>
            <a:prstGeom prst="rect">
              <a:avLst/>
            </a:prstGeom>
            <a:solidFill>
              <a:srgbClr val="80BD41">
                <a:alpha val="100000"/>
              </a:srgbClr>
            </a:solidFill>
          </p:spPr>
          <p:txBody>
            <a:bodyPr/>
            <a:lstStyle/>
            <a:p/>
          </p:txBody>
        </p:sp>
        <p:sp>
          <p:nvSpPr>
            <p:cNvPr id="50" name="rc50"/>
            <p:cNvSpPr/>
            <p:nvPr/>
          </p:nvSpPr>
          <p:spPr>
            <a:xfrm>
              <a:off x="4900493" y="2977884"/>
              <a:ext cx="249522" cy="22498"/>
            </a:xfrm>
            <a:prstGeom prst="rect">
              <a:avLst/>
            </a:prstGeom>
            <a:solidFill>
              <a:srgbClr val="1CABE2">
                <a:alpha val="100000"/>
              </a:srgbClr>
            </a:solidFill>
          </p:spPr>
          <p:txBody>
            <a:bodyPr/>
            <a:lstStyle/>
            <a:p/>
          </p:txBody>
        </p:sp>
        <p:sp>
          <p:nvSpPr>
            <p:cNvPr id="51" name="rc51"/>
            <p:cNvSpPr/>
            <p:nvPr/>
          </p:nvSpPr>
          <p:spPr>
            <a:xfrm>
              <a:off x="5177741" y="3068438"/>
              <a:ext cx="249522" cy="1034258"/>
            </a:xfrm>
            <a:prstGeom prst="rect">
              <a:avLst/>
            </a:prstGeom>
            <a:solidFill>
              <a:srgbClr val="80BD41">
                <a:alpha val="100000"/>
              </a:srgbClr>
            </a:solidFill>
          </p:spPr>
          <p:txBody>
            <a:bodyPr/>
            <a:lstStyle/>
            <a:p/>
          </p:txBody>
        </p:sp>
        <p:sp>
          <p:nvSpPr>
            <p:cNvPr id="52" name="rc52"/>
            <p:cNvSpPr/>
            <p:nvPr/>
          </p:nvSpPr>
          <p:spPr>
            <a:xfrm>
              <a:off x="5177741" y="2966159"/>
              <a:ext cx="249522" cy="102278"/>
            </a:xfrm>
            <a:prstGeom prst="rect">
              <a:avLst/>
            </a:prstGeom>
            <a:solidFill>
              <a:srgbClr val="1CABE2">
                <a:alpha val="100000"/>
              </a:srgbClr>
            </a:solidFill>
          </p:spPr>
          <p:txBody>
            <a:bodyPr/>
            <a:lstStyle/>
            <a:p/>
          </p:txBody>
        </p:sp>
        <p:sp>
          <p:nvSpPr>
            <p:cNvPr id="53" name="rc53"/>
            <p:cNvSpPr/>
            <p:nvPr/>
          </p:nvSpPr>
          <p:spPr>
            <a:xfrm>
              <a:off x="5454988" y="2966523"/>
              <a:ext cx="249522" cy="1136173"/>
            </a:xfrm>
            <a:prstGeom prst="rect">
              <a:avLst/>
            </a:prstGeom>
            <a:solidFill>
              <a:srgbClr val="80BD41">
                <a:alpha val="100000"/>
              </a:srgbClr>
            </a:solidFill>
          </p:spPr>
          <p:txBody>
            <a:bodyPr/>
            <a:lstStyle/>
            <a:p/>
          </p:txBody>
        </p:sp>
        <p:sp>
          <p:nvSpPr>
            <p:cNvPr id="54" name="rc54"/>
            <p:cNvSpPr/>
            <p:nvPr/>
          </p:nvSpPr>
          <p:spPr>
            <a:xfrm>
              <a:off x="5454988" y="2955050"/>
              <a:ext cx="249522" cy="11473"/>
            </a:xfrm>
            <a:prstGeom prst="rect">
              <a:avLst/>
            </a:prstGeom>
            <a:solidFill>
              <a:srgbClr val="1CABE2">
                <a:alpha val="100000"/>
              </a:srgbClr>
            </a:solidFill>
          </p:spPr>
          <p:txBody>
            <a:bodyPr/>
            <a:lstStyle/>
            <a:p/>
          </p:txBody>
        </p:sp>
        <p:sp>
          <p:nvSpPr>
            <p:cNvPr id="55" name="rc55"/>
            <p:cNvSpPr/>
            <p:nvPr/>
          </p:nvSpPr>
          <p:spPr>
            <a:xfrm>
              <a:off x="5732236" y="2956225"/>
              <a:ext cx="249522" cy="1146471"/>
            </a:xfrm>
            <a:prstGeom prst="rect">
              <a:avLst/>
            </a:prstGeom>
            <a:solidFill>
              <a:srgbClr val="80BD41">
                <a:alpha val="100000"/>
              </a:srgbClr>
            </a:solidFill>
          </p:spPr>
          <p:txBody>
            <a:bodyPr/>
            <a:lstStyle/>
            <a:p/>
          </p:txBody>
        </p:sp>
        <p:sp>
          <p:nvSpPr>
            <p:cNvPr id="56" name="rc56"/>
            <p:cNvSpPr/>
            <p:nvPr/>
          </p:nvSpPr>
          <p:spPr>
            <a:xfrm>
              <a:off x="5732236" y="2944640"/>
              <a:ext cx="249522" cy="11585"/>
            </a:xfrm>
            <a:prstGeom prst="rect">
              <a:avLst/>
            </a:prstGeom>
            <a:solidFill>
              <a:srgbClr val="1CABE2">
                <a:alpha val="100000"/>
              </a:srgbClr>
            </a:solidFill>
          </p:spPr>
          <p:txBody>
            <a:bodyPr/>
            <a:lstStyle/>
            <a:p/>
          </p:txBody>
        </p:sp>
        <p:sp>
          <p:nvSpPr>
            <p:cNvPr id="57" name="rc57"/>
            <p:cNvSpPr/>
            <p:nvPr/>
          </p:nvSpPr>
          <p:spPr>
            <a:xfrm>
              <a:off x="6009484" y="2981130"/>
              <a:ext cx="249522" cy="1121566"/>
            </a:xfrm>
            <a:prstGeom prst="rect">
              <a:avLst/>
            </a:prstGeom>
            <a:solidFill>
              <a:srgbClr val="80BD41">
                <a:alpha val="100000"/>
              </a:srgbClr>
            </a:solidFill>
          </p:spPr>
          <p:txBody>
            <a:bodyPr/>
            <a:lstStyle/>
            <a:p/>
          </p:txBody>
        </p:sp>
        <p:sp>
          <p:nvSpPr>
            <p:cNvPr id="58" name="rc58"/>
            <p:cNvSpPr/>
            <p:nvPr/>
          </p:nvSpPr>
          <p:spPr>
            <a:xfrm>
              <a:off x="6009484" y="2958240"/>
              <a:ext cx="249522" cy="22890"/>
            </a:xfrm>
            <a:prstGeom prst="rect">
              <a:avLst/>
            </a:prstGeom>
            <a:solidFill>
              <a:srgbClr val="1CABE2">
                <a:alpha val="100000"/>
              </a:srgbClr>
            </a:solidFill>
          </p:spPr>
          <p:txBody>
            <a:bodyPr/>
            <a:lstStyle/>
            <a:p/>
          </p:txBody>
        </p:sp>
        <p:sp>
          <p:nvSpPr>
            <p:cNvPr id="59" name="rc59"/>
            <p:cNvSpPr/>
            <p:nvPr/>
          </p:nvSpPr>
          <p:spPr>
            <a:xfrm>
              <a:off x="6286731" y="3045380"/>
              <a:ext cx="249522" cy="1057316"/>
            </a:xfrm>
            <a:prstGeom prst="rect">
              <a:avLst/>
            </a:prstGeom>
            <a:solidFill>
              <a:srgbClr val="80BD41">
                <a:alpha val="100000"/>
              </a:srgbClr>
            </a:solidFill>
          </p:spPr>
          <p:txBody>
            <a:bodyPr/>
            <a:lstStyle/>
            <a:p/>
          </p:txBody>
        </p:sp>
        <p:sp>
          <p:nvSpPr>
            <p:cNvPr id="60" name="rc60"/>
            <p:cNvSpPr/>
            <p:nvPr/>
          </p:nvSpPr>
          <p:spPr>
            <a:xfrm>
              <a:off x="6286731" y="2977884"/>
              <a:ext cx="249522" cy="67495"/>
            </a:xfrm>
            <a:prstGeom prst="rect">
              <a:avLst/>
            </a:prstGeom>
            <a:solidFill>
              <a:srgbClr val="1CABE2">
                <a:alpha val="100000"/>
              </a:srgbClr>
            </a:solidFill>
          </p:spPr>
          <p:txBody>
            <a:bodyPr/>
            <a:lstStyle/>
            <a:p/>
          </p:txBody>
        </p:sp>
        <p:sp>
          <p:nvSpPr>
            <p:cNvPr id="61" name="rc61"/>
            <p:cNvSpPr/>
            <p:nvPr/>
          </p:nvSpPr>
          <p:spPr>
            <a:xfrm>
              <a:off x="6563979" y="3060855"/>
              <a:ext cx="249522" cy="1041842"/>
            </a:xfrm>
            <a:prstGeom prst="rect">
              <a:avLst/>
            </a:prstGeom>
            <a:solidFill>
              <a:srgbClr val="80BD41">
                <a:alpha val="100000"/>
              </a:srgbClr>
            </a:solidFill>
          </p:spPr>
          <p:txBody>
            <a:bodyPr/>
            <a:lstStyle/>
            <a:p/>
          </p:txBody>
        </p:sp>
        <p:sp>
          <p:nvSpPr>
            <p:cNvPr id="62" name="rc62"/>
            <p:cNvSpPr/>
            <p:nvPr/>
          </p:nvSpPr>
          <p:spPr>
            <a:xfrm>
              <a:off x="6563979" y="3017453"/>
              <a:ext cx="249522" cy="43401"/>
            </a:xfrm>
            <a:prstGeom prst="rect">
              <a:avLst/>
            </a:prstGeom>
            <a:solidFill>
              <a:srgbClr val="1CABE2">
                <a:alpha val="100000"/>
              </a:srgbClr>
            </a:solidFill>
          </p:spPr>
          <p:txBody>
            <a:bodyPr/>
            <a:lstStyle/>
            <a:p/>
          </p:txBody>
        </p:sp>
        <p:sp>
          <p:nvSpPr>
            <p:cNvPr id="63" name="rc63"/>
            <p:cNvSpPr/>
            <p:nvPr/>
          </p:nvSpPr>
          <p:spPr>
            <a:xfrm>
              <a:off x="6841227" y="3061078"/>
              <a:ext cx="249522" cy="1041618"/>
            </a:xfrm>
            <a:prstGeom prst="rect">
              <a:avLst/>
            </a:prstGeom>
            <a:solidFill>
              <a:srgbClr val="80BD41">
                <a:alpha val="100000"/>
              </a:srgbClr>
            </a:solidFill>
          </p:spPr>
          <p:txBody>
            <a:bodyPr/>
            <a:lstStyle/>
            <a:p/>
          </p:txBody>
        </p:sp>
        <p:sp>
          <p:nvSpPr>
            <p:cNvPr id="64" name="rc64"/>
            <p:cNvSpPr/>
            <p:nvPr/>
          </p:nvSpPr>
          <p:spPr>
            <a:xfrm>
              <a:off x="6841227" y="3050557"/>
              <a:ext cx="249522" cy="10521"/>
            </a:xfrm>
            <a:prstGeom prst="rect">
              <a:avLst/>
            </a:prstGeom>
            <a:solidFill>
              <a:srgbClr val="1CABE2">
                <a:alpha val="100000"/>
              </a:srgbClr>
            </a:solidFill>
          </p:spPr>
          <p:txBody>
            <a:bodyPr/>
            <a:lstStyle/>
            <a:p/>
          </p:txBody>
        </p:sp>
        <p:sp>
          <p:nvSpPr>
            <p:cNvPr id="65" name="rc65"/>
            <p:cNvSpPr/>
            <p:nvPr/>
          </p:nvSpPr>
          <p:spPr>
            <a:xfrm>
              <a:off x="7118474" y="3159411"/>
              <a:ext cx="249522" cy="943285"/>
            </a:xfrm>
            <a:prstGeom prst="rect">
              <a:avLst/>
            </a:prstGeom>
            <a:solidFill>
              <a:srgbClr val="80BD41">
                <a:alpha val="100000"/>
              </a:srgbClr>
            </a:solidFill>
          </p:spPr>
          <p:txBody>
            <a:bodyPr/>
            <a:lstStyle/>
            <a:p/>
          </p:txBody>
        </p:sp>
        <p:sp>
          <p:nvSpPr>
            <p:cNvPr id="66" name="rc66"/>
            <p:cNvSpPr/>
            <p:nvPr/>
          </p:nvSpPr>
          <p:spPr>
            <a:xfrm>
              <a:off x="7118474" y="3066115"/>
              <a:ext cx="249522" cy="93295"/>
            </a:xfrm>
            <a:prstGeom prst="rect">
              <a:avLst/>
            </a:prstGeom>
            <a:solidFill>
              <a:srgbClr val="1CABE2">
                <a:alpha val="100000"/>
              </a:srgbClr>
            </a:solidFill>
          </p:spPr>
          <p:txBody>
            <a:bodyPr/>
            <a:lstStyle/>
            <a:p/>
          </p:txBody>
        </p:sp>
        <p:sp>
          <p:nvSpPr>
            <p:cNvPr id="67" name="rc67"/>
            <p:cNvSpPr/>
            <p:nvPr/>
          </p:nvSpPr>
          <p:spPr>
            <a:xfrm>
              <a:off x="7395722" y="3129861"/>
              <a:ext cx="249522" cy="972835"/>
            </a:xfrm>
            <a:prstGeom prst="rect">
              <a:avLst/>
            </a:prstGeom>
            <a:solidFill>
              <a:srgbClr val="80BD41">
                <a:alpha val="100000"/>
              </a:srgbClr>
            </a:solidFill>
          </p:spPr>
          <p:txBody>
            <a:bodyPr/>
            <a:lstStyle/>
            <a:p/>
          </p:txBody>
        </p:sp>
        <p:sp>
          <p:nvSpPr>
            <p:cNvPr id="68" name="rc68"/>
            <p:cNvSpPr/>
            <p:nvPr/>
          </p:nvSpPr>
          <p:spPr>
            <a:xfrm>
              <a:off x="7395722" y="3067766"/>
              <a:ext cx="249522" cy="62094"/>
            </a:xfrm>
            <a:prstGeom prst="rect">
              <a:avLst/>
            </a:prstGeom>
            <a:solidFill>
              <a:srgbClr val="1CABE2">
                <a:alpha val="100000"/>
              </a:srgbClr>
            </a:solidFill>
          </p:spPr>
          <p:txBody>
            <a:bodyPr/>
            <a:lstStyle/>
            <a:p/>
          </p:txBody>
        </p:sp>
        <p:sp>
          <p:nvSpPr>
            <p:cNvPr id="69" name="rc69"/>
            <p:cNvSpPr/>
            <p:nvPr/>
          </p:nvSpPr>
          <p:spPr>
            <a:xfrm>
              <a:off x="7672970" y="3074147"/>
              <a:ext cx="249522" cy="1028550"/>
            </a:xfrm>
            <a:prstGeom prst="rect">
              <a:avLst/>
            </a:prstGeom>
            <a:solidFill>
              <a:srgbClr val="80BD41">
                <a:alpha val="100000"/>
              </a:srgbClr>
            </a:solidFill>
          </p:spPr>
          <p:txBody>
            <a:bodyPr/>
            <a:lstStyle/>
            <a:p/>
          </p:txBody>
        </p:sp>
        <p:sp>
          <p:nvSpPr>
            <p:cNvPr id="70" name="rc70"/>
            <p:cNvSpPr/>
            <p:nvPr/>
          </p:nvSpPr>
          <p:spPr>
            <a:xfrm>
              <a:off x="7672970" y="3063765"/>
              <a:ext cx="249522" cy="10381"/>
            </a:xfrm>
            <a:prstGeom prst="rect">
              <a:avLst/>
            </a:prstGeom>
            <a:solidFill>
              <a:srgbClr val="1CABE2">
                <a:alpha val="100000"/>
              </a:srgbClr>
            </a:solidFill>
          </p:spPr>
          <p:txBody>
            <a:bodyPr/>
            <a:lstStyle/>
            <a:p/>
          </p:txBody>
        </p:sp>
        <p:sp>
          <p:nvSpPr>
            <p:cNvPr id="71" name="rc71"/>
            <p:cNvSpPr/>
            <p:nvPr/>
          </p:nvSpPr>
          <p:spPr>
            <a:xfrm>
              <a:off x="7950217" y="3203289"/>
              <a:ext cx="249522" cy="899407"/>
            </a:xfrm>
            <a:prstGeom prst="rect">
              <a:avLst/>
            </a:prstGeom>
            <a:solidFill>
              <a:srgbClr val="80BD41">
                <a:alpha val="100000"/>
              </a:srgbClr>
            </a:solidFill>
          </p:spPr>
          <p:txBody>
            <a:bodyPr/>
            <a:lstStyle/>
            <a:p/>
          </p:txBody>
        </p:sp>
        <p:sp>
          <p:nvSpPr>
            <p:cNvPr id="72" name="rc72"/>
            <p:cNvSpPr/>
            <p:nvPr/>
          </p:nvSpPr>
          <p:spPr>
            <a:xfrm>
              <a:off x="7950217" y="3056881"/>
              <a:ext cx="249522" cy="146408"/>
            </a:xfrm>
            <a:prstGeom prst="rect">
              <a:avLst/>
            </a:prstGeom>
            <a:solidFill>
              <a:srgbClr val="1CABE2">
                <a:alpha val="100000"/>
              </a:srgbClr>
            </a:solidFill>
          </p:spPr>
          <p:txBody>
            <a:bodyPr/>
            <a:lstStyle/>
            <a:p/>
          </p:txBody>
        </p:sp>
        <p:sp>
          <p:nvSpPr>
            <p:cNvPr id="73" name="pl73"/>
            <p:cNvSpPr/>
            <p:nvPr/>
          </p:nvSpPr>
          <p:spPr>
            <a:xfrm>
              <a:off x="1421035" y="1236556"/>
              <a:ext cx="6653943" cy="376361"/>
            </a:xfrm>
            <a:custGeom>
              <a:avLst/>
              <a:pathLst>
                <a:path w="6653943" h="376361">
                  <a:moveTo>
                    <a:pt x="0" y="144754"/>
                  </a:moveTo>
                  <a:lnTo>
                    <a:pt x="277247" y="173705"/>
                  </a:lnTo>
                  <a:lnTo>
                    <a:pt x="554495" y="173705"/>
                  </a:lnTo>
                  <a:lnTo>
                    <a:pt x="831742" y="86852"/>
                  </a:lnTo>
                  <a:lnTo>
                    <a:pt x="1108990" y="28950"/>
                  </a:lnTo>
                  <a:lnTo>
                    <a:pt x="1386238" y="57901"/>
                  </a:lnTo>
                  <a:lnTo>
                    <a:pt x="1663485" y="115803"/>
                  </a:lnTo>
                  <a:lnTo>
                    <a:pt x="1940733" y="318460"/>
                  </a:lnTo>
                  <a:lnTo>
                    <a:pt x="2217981" y="0"/>
                  </a:lnTo>
                  <a:lnTo>
                    <a:pt x="2495228" y="115803"/>
                  </a:lnTo>
                  <a:lnTo>
                    <a:pt x="2772476" y="86852"/>
                  </a:lnTo>
                  <a:lnTo>
                    <a:pt x="3049724" y="144754"/>
                  </a:lnTo>
                  <a:lnTo>
                    <a:pt x="3326971" y="28950"/>
                  </a:lnTo>
                  <a:lnTo>
                    <a:pt x="3604219" y="28950"/>
                  </a:lnTo>
                  <a:lnTo>
                    <a:pt x="3881467" y="231607"/>
                  </a:lnTo>
                  <a:lnTo>
                    <a:pt x="4158714" y="0"/>
                  </a:lnTo>
                  <a:lnTo>
                    <a:pt x="4435962" y="0"/>
                  </a:lnTo>
                  <a:lnTo>
                    <a:pt x="4713210" y="28950"/>
                  </a:lnTo>
                  <a:lnTo>
                    <a:pt x="4990457" y="144754"/>
                  </a:lnTo>
                  <a:lnTo>
                    <a:pt x="5267705" y="86852"/>
                  </a:lnTo>
                  <a:lnTo>
                    <a:pt x="5544953" y="0"/>
                  </a:lnTo>
                  <a:lnTo>
                    <a:pt x="5822200" y="231607"/>
                  </a:lnTo>
                  <a:lnTo>
                    <a:pt x="6099448" y="144754"/>
                  </a:lnTo>
                  <a:lnTo>
                    <a:pt x="6376696" y="0"/>
                  </a:lnTo>
                  <a:lnTo>
                    <a:pt x="6653943" y="37636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1342658" y="286964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72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65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819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91458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930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931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9277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920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19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368.5</a:t>
              </a:r>
            </a:p>
          </p:txBody>
        </p:sp>
        <p:sp>
          <p:nvSpPr>
            <p:cNvPr id="105" name="tx105"/>
            <p:cNvSpPr/>
            <p:nvPr/>
          </p:nvSpPr>
          <p:spPr>
            <a:xfrm>
              <a:off x="1329607" y="3003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06" name="tx106"/>
            <p:cNvSpPr/>
            <p:nvPr/>
          </p:nvSpPr>
          <p:spPr>
            <a:xfrm>
              <a:off x="2689720" y="3537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379.1</a:t>
              </a:r>
            </a:p>
          </p:txBody>
        </p:sp>
        <p:sp>
          <p:nvSpPr>
            <p:cNvPr id="107" name="tx107"/>
            <p:cNvSpPr/>
            <p:nvPr/>
          </p:nvSpPr>
          <p:spPr>
            <a:xfrm>
              <a:off x="2715845" y="29914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8" name="tx108"/>
            <p:cNvSpPr/>
            <p:nvPr/>
          </p:nvSpPr>
          <p:spPr>
            <a:xfrm>
              <a:off x="4075958" y="3539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09" name="tx109"/>
            <p:cNvSpPr/>
            <p:nvPr/>
          </p:nvSpPr>
          <p:spPr>
            <a:xfrm>
              <a:off x="4102084" y="2988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0" name="tx110"/>
            <p:cNvSpPr/>
            <p:nvPr/>
          </p:nvSpPr>
          <p:spPr>
            <a:xfrm>
              <a:off x="5501373" y="34995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1" name="tx111"/>
            <p:cNvSpPr/>
            <p:nvPr/>
          </p:nvSpPr>
          <p:spPr>
            <a:xfrm>
              <a:off x="5514447" y="2926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571187" y="3546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372.3</a:t>
              </a:r>
            </a:p>
          </p:txBody>
        </p:sp>
        <p:sp>
          <p:nvSpPr>
            <p:cNvPr id="113" name="tx113"/>
            <p:cNvSpPr/>
            <p:nvPr/>
          </p:nvSpPr>
          <p:spPr>
            <a:xfrm>
              <a:off x="6597312" y="300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6848435" y="3546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372.2</a:t>
              </a:r>
            </a:p>
          </p:txBody>
        </p:sp>
        <p:sp>
          <p:nvSpPr>
            <p:cNvPr id="115" name="tx115"/>
            <p:cNvSpPr/>
            <p:nvPr/>
          </p:nvSpPr>
          <p:spPr>
            <a:xfrm>
              <a:off x="6900686" y="3020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6" name="tx116"/>
            <p:cNvSpPr/>
            <p:nvPr/>
          </p:nvSpPr>
          <p:spPr>
            <a:xfrm>
              <a:off x="7125682" y="3595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337.1</a:t>
              </a:r>
            </a:p>
          </p:txBody>
        </p:sp>
        <p:sp>
          <p:nvSpPr>
            <p:cNvPr id="117" name="tx117"/>
            <p:cNvSpPr/>
            <p:nvPr/>
          </p:nvSpPr>
          <p:spPr>
            <a:xfrm>
              <a:off x="7151808" y="3077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18" name="tx118"/>
            <p:cNvSpPr/>
            <p:nvPr/>
          </p:nvSpPr>
          <p:spPr>
            <a:xfrm>
              <a:off x="7402930" y="3581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19" name="tx119"/>
            <p:cNvSpPr/>
            <p:nvPr/>
          </p:nvSpPr>
          <p:spPr>
            <a:xfrm>
              <a:off x="7429055" y="30649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0" name="tx120"/>
            <p:cNvSpPr/>
            <p:nvPr/>
          </p:nvSpPr>
          <p:spPr>
            <a:xfrm>
              <a:off x="7680178" y="3553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367.6</a:t>
              </a:r>
            </a:p>
          </p:txBody>
        </p:sp>
        <p:sp>
          <p:nvSpPr>
            <p:cNvPr id="121" name="tx121"/>
            <p:cNvSpPr/>
            <p:nvPr/>
          </p:nvSpPr>
          <p:spPr>
            <a:xfrm>
              <a:off x="7732429" y="30338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957425" y="3617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321.4</a:t>
              </a:r>
            </a:p>
          </p:txBody>
        </p:sp>
        <p:sp>
          <p:nvSpPr>
            <p:cNvPr id="123" name="tx123"/>
            <p:cNvSpPr/>
            <p:nvPr/>
          </p:nvSpPr>
          <p:spPr>
            <a:xfrm>
              <a:off x="7983551" y="3094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101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715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32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11788" cy="167191"/>
            </a:xfrm>
            <a:prstGeom prst="rect">
              <a:avLst/>
            </a:prstGeom>
            <a:solidFill>
              <a:srgbClr val="80BD41">
                <a:alpha val="100000"/>
              </a:srgbClr>
            </a:solidFill>
          </p:spPr>
          <p:txBody>
            <a:bodyPr/>
            <a:lstStyle/>
            <a:p/>
          </p:txBody>
        </p:sp>
        <p:sp>
          <p:nvSpPr>
            <p:cNvPr id="166" name="rc166"/>
            <p:cNvSpPr/>
            <p:nvPr/>
          </p:nvSpPr>
          <p:spPr>
            <a:xfrm>
              <a:off x="7608062" y="5889059"/>
              <a:ext cx="262941" cy="167191"/>
            </a:xfrm>
            <a:prstGeom prst="rect">
              <a:avLst/>
            </a:prstGeom>
            <a:solidFill>
              <a:srgbClr val="1CABE2">
                <a:alpha val="100000"/>
              </a:srgbClr>
            </a:solidFill>
          </p:spPr>
          <p:txBody>
            <a:bodyPr/>
            <a:lstStyle/>
            <a:p/>
          </p:txBody>
        </p:sp>
        <p:sp>
          <p:nvSpPr>
            <p:cNvPr id="167" name="rc167"/>
            <p:cNvSpPr/>
            <p:nvPr/>
          </p:nvSpPr>
          <p:spPr>
            <a:xfrm>
              <a:off x="1296273" y="5680069"/>
              <a:ext cx="6231261" cy="167191"/>
            </a:xfrm>
            <a:prstGeom prst="rect">
              <a:avLst/>
            </a:prstGeom>
            <a:solidFill>
              <a:srgbClr val="80BD41">
                <a:alpha val="100000"/>
              </a:srgbClr>
            </a:solidFill>
          </p:spPr>
          <p:txBody>
            <a:bodyPr/>
            <a:lstStyle/>
            <a:p/>
          </p:txBody>
        </p:sp>
        <p:sp>
          <p:nvSpPr>
            <p:cNvPr id="168" name="rc168"/>
            <p:cNvSpPr/>
            <p:nvPr/>
          </p:nvSpPr>
          <p:spPr>
            <a:xfrm>
              <a:off x="7527535" y="5680069"/>
              <a:ext cx="62895" cy="167191"/>
            </a:xfrm>
            <a:prstGeom prst="rect">
              <a:avLst/>
            </a:prstGeom>
            <a:solidFill>
              <a:srgbClr val="1CABE2">
                <a:alpha val="100000"/>
              </a:srgbClr>
            </a:solidFill>
          </p:spPr>
          <p:txBody>
            <a:bodyPr/>
            <a:lstStyle/>
            <a:p/>
          </p:txBody>
        </p:sp>
        <p:sp>
          <p:nvSpPr>
            <p:cNvPr id="169" name="rc169"/>
            <p:cNvSpPr/>
            <p:nvPr/>
          </p:nvSpPr>
          <p:spPr>
            <a:xfrm>
              <a:off x="1296273" y="5471080"/>
              <a:ext cx="5448878" cy="167191"/>
            </a:xfrm>
            <a:prstGeom prst="rect">
              <a:avLst/>
            </a:prstGeom>
            <a:solidFill>
              <a:srgbClr val="80BD41">
                <a:alpha val="100000"/>
              </a:srgbClr>
            </a:solidFill>
          </p:spPr>
          <p:txBody>
            <a:bodyPr/>
            <a:lstStyle/>
            <a:p/>
          </p:txBody>
        </p:sp>
        <p:sp>
          <p:nvSpPr>
            <p:cNvPr id="170" name="rc170"/>
            <p:cNvSpPr/>
            <p:nvPr/>
          </p:nvSpPr>
          <p:spPr>
            <a:xfrm>
              <a:off x="6745152" y="5471080"/>
              <a:ext cx="886983" cy="167191"/>
            </a:xfrm>
            <a:prstGeom prst="rect">
              <a:avLst/>
            </a:prstGeom>
            <a:solidFill>
              <a:srgbClr val="1CABE2">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31652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372.3</a:t>
              </a:r>
            </a:p>
          </p:txBody>
        </p:sp>
        <p:sp>
          <p:nvSpPr>
            <p:cNvPr id="175" name="tx175"/>
            <p:cNvSpPr/>
            <p:nvPr/>
          </p:nvSpPr>
          <p:spPr>
            <a:xfrm>
              <a:off x="763403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76" name="tx176"/>
            <p:cNvSpPr/>
            <p:nvPr/>
          </p:nvSpPr>
          <p:spPr>
            <a:xfrm>
              <a:off x="427626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367.6</a:t>
              </a:r>
            </a:p>
          </p:txBody>
        </p:sp>
        <p:sp>
          <p:nvSpPr>
            <p:cNvPr id="177" name="tx177"/>
            <p:cNvSpPr/>
            <p:nvPr/>
          </p:nvSpPr>
          <p:spPr>
            <a:xfrm>
              <a:off x="7483634"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8" name="tx178"/>
            <p:cNvSpPr/>
            <p:nvPr/>
          </p:nvSpPr>
          <p:spPr>
            <a:xfrm>
              <a:off x="388507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321.4</a:t>
              </a:r>
            </a:p>
          </p:txBody>
        </p:sp>
        <p:sp>
          <p:nvSpPr>
            <p:cNvPr id="179" name="tx179"/>
            <p:cNvSpPr/>
            <p:nvPr/>
          </p:nvSpPr>
          <p:spPr>
            <a:xfrm>
              <a:off x="708315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(86%) was lower than in 2019 (96%).
The number of children vaccinated with DTP1 decreased 14% compared to in 2019.
The number of surviving infants decreased approximately 4%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Guatemala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42826"/>
            </a:xfrm>
            <a:custGeom>
              <a:avLst/>
              <a:pathLst>
                <a:path w="3397293" h="742826">
                  <a:moveTo>
                    <a:pt x="0" y="428553"/>
                  </a:moveTo>
                  <a:lnTo>
                    <a:pt x="141553" y="542834"/>
                  </a:lnTo>
                  <a:lnTo>
                    <a:pt x="283107" y="399983"/>
                  </a:lnTo>
                  <a:lnTo>
                    <a:pt x="424661" y="342843"/>
                  </a:lnTo>
                  <a:lnTo>
                    <a:pt x="566215" y="257132"/>
                  </a:lnTo>
                  <a:lnTo>
                    <a:pt x="707769" y="257132"/>
                  </a:lnTo>
                  <a:lnTo>
                    <a:pt x="849323" y="199991"/>
                  </a:lnTo>
                  <a:lnTo>
                    <a:pt x="990877" y="314272"/>
                  </a:lnTo>
                  <a:lnTo>
                    <a:pt x="1132431" y="28570"/>
                  </a:lnTo>
                  <a:lnTo>
                    <a:pt x="1273984" y="114281"/>
                  </a:lnTo>
                  <a:lnTo>
                    <a:pt x="1415538" y="57140"/>
                  </a:lnTo>
                  <a:lnTo>
                    <a:pt x="1557092" y="228562"/>
                  </a:lnTo>
                  <a:lnTo>
                    <a:pt x="1698646" y="0"/>
                  </a:lnTo>
                  <a:lnTo>
                    <a:pt x="1840200" y="0"/>
                  </a:lnTo>
                  <a:lnTo>
                    <a:pt x="1981754" y="628545"/>
                  </a:lnTo>
                  <a:lnTo>
                    <a:pt x="2123308" y="742826"/>
                  </a:lnTo>
                  <a:lnTo>
                    <a:pt x="2264862" y="371413"/>
                  </a:lnTo>
                  <a:lnTo>
                    <a:pt x="2406416" y="142851"/>
                  </a:lnTo>
                  <a:lnTo>
                    <a:pt x="2547969" y="314272"/>
                  </a:lnTo>
                  <a:lnTo>
                    <a:pt x="2689523" y="228562"/>
                  </a:lnTo>
                  <a:lnTo>
                    <a:pt x="2831077" y="171421"/>
                  </a:lnTo>
                  <a:lnTo>
                    <a:pt x="2972631" y="457124"/>
                  </a:lnTo>
                  <a:lnTo>
                    <a:pt x="3114185" y="428553"/>
                  </a:lnTo>
                  <a:lnTo>
                    <a:pt x="3255739" y="228562"/>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42826"/>
            </a:xfrm>
            <a:custGeom>
              <a:avLst/>
              <a:pathLst>
                <a:path w="3397293" h="742826">
                  <a:moveTo>
                    <a:pt x="0" y="428553"/>
                  </a:moveTo>
                  <a:lnTo>
                    <a:pt x="141553" y="542834"/>
                  </a:lnTo>
                  <a:lnTo>
                    <a:pt x="283107" y="399983"/>
                  </a:lnTo>
                  <a:lnTo>
                    <a:pt x="424661" y="342843"/>
                  </a:lnTo>
                  <a:lnTo>
                    <a:pt x="566215" y="257132"/>
                  </a:lnTo>
                  <a:lnTo>
                    <a:pt x="707769" y="257132"/>
                  </a:lnTo>
                  <a:lnTo>
                    <a:pt x="849323" y="199991"/>
                  </a:lnTo>
                  <a:lnTo>
                    <a:pt x="990877" y="314272"/>
                  </a:lnTo>
                  <a:lnTo>
                    <a:pt x="1132431" y="28570"/>
                  </a:lnTo>
                  <a:lnTo>
                    <a:pt x="1273984" y="114281"/>
                  </a:lnTo>
                  <a:lnTo>
                    <a:pt x="1415538" y="57140"/>
                  </a:lnTo>
                  <a:lnTo>
                    <a:pt x="1557092" y="228562"/>
                  </a:lnTo>
                  <a:lnTo>
                    <a:pt x="1698646" y="0"/>
                  </a:lnTo>
                  <a:lnTo>
                    <a:pt x="1840200" y="0"/>
                  </a:lnTo>
                  <a:lnTo>
                    <a:pt x="1981754" y="628545"/>
                  </a:lnTo>
                  <a:lnTo>
                    <a:pt x="2123308" y="742826"/>
                  </a:lnTo>
                  <a:lnTo>
                    <a:pt x="2264862" y="371413"/>
                  </a:lnTo>
                  <a:lnTo>
                    <a:pt x="2406416" y="142851"/>
                  </a:lnTo>
                  <a:lnTo>
                    <a:pt x="2547969" y="314272"/>
                  </a:lnTo>
                  <a:lnTo>
                    <a:pt x="2689523" y="228562"/>
                  </a:lnTo>
                  <a:lnTo>
                    <a:pt x="2831077" y="171421"/>
                  </a:lnTo>
                  <a:lnTo>
                    <a:pt x="2972631" y="457124"/>
                  </a:lnTo>
                  <a:lnTo>
                    <a:pt x="3114185" y="428553"/>
                  </a:lnTo>
                  <a:lnTo>
                    <a:pt x="3255739" y="228562"/>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42826"/>
            </a:xfrm>
            <a:custGeom>
              <a:avLst/>
              <a:pathLst>
                <a:path w="3397293" h="742826">
                  <a:moveTo>
                    <a:pt x="0" y="428553"/>
                  </a:moveTo>
                  <a:lnTo>
                    <a:pt x="141553" y="542834"/>
                  </a:lnTo>
                  <a:lnTo>
                    <a:pt x="283107" y="399983"/>
                  </a:lnTo>
                  <a:lnTo>
                    <a:pt x="424661" y="342843"/>
                  </a:lnTo>
                  <a:lnTo>
                    <a:pt x="566215" y="257132"/>
                  </a:lnTo>
                  <a:lnTo>
                    <a:pt x="707769" y="257132"/>
                  </a:lnTo>
                  <a:lnTo>
                    <a:pt x="849323" y="199991"/>
                  </a:lnTo>
                  <a:lnTo>
                    <a:pt x="990877" y="314272"/>
                  </a:lnTo>
                  <a:lnTo>
                    <a:pt x="1132431" y="28570"/>
                  </a:lnTo>
                  <a:lnTo>
                    <a:pt x="1273984" y="114281"/>
                  </a:lnTo>
                  <a:lnTo>
                    <a:pt x="1415538" y="57140"/>
                  </a:lnTo>
                  <a:lnTo>
                    <a:pt x="1557092" y="228562"/>
                  </a:lnTo>
                  <a:lnTo>
                    <a:pt x="1698646" y="0"/>
                  </a:lnTo>
                  <a:lnTo>
                    <a:pt x="1840200" y="0"/>
                  </a:lnTo>
                  <a:lnTo>
                    <a:pt x="1981754" y="628545"/>
                  </a:lnTo>
                  <a:lnTo>
                    <a:pt x="2123308" y="742826"/>
                  </a:lnTo>
                  <a:lnTo>
                    <a:pt x="2264862" y="371413"/>
                  </a:lnTo>
                  <a:lnTo>
                    <a:pt x="2406416" y="142851"/>
                  </a:lnTo>
                  <a:lnTo>
                    <a:pt x="2547969" y="314272"/>
                  </a:lnTo>
                  <a:lnTo>
                    <a:pt x="2689523" y="228562"/>
                  </a:lnTo>
                  <a:lnTo>
                    <a:pt x="2831077" y="171421"/>
                  </a:lnTo>
                  <a:lnTo>
                    <a:pt x="2972631" y="457124"/>
                  </a:lnTo>
                  <a:lnTo>
                    <a:pt x="3114185" y="428553"/>
                  </a:lnTo>
                  <a:lnTo>
                    <a:pt x="3255739" y="228562"/>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364" y="471005"/>
              <a:ext cx="2702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Guatemala, 2000-2024</a:t>
              </a:r>
            </a:p>
          </p:txBody>
        </p:sp>
        <p:sp>
          <p:nvSpPr>
            <p:cNvPr id="63" name="pl63"/>
            <p:cNvSpPr/>
            <p:nvPr/>
          </p:nvSpPr>
          <p:spPr>
            <a:xfrm>
              <a:off x="5267799" y="3651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7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085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42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8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4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9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51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008494"/>
              <a:ext cx="3397293" cy="1857066"/>
            </a:xfrm>
            <a:custGeom>
              <a:avLst/>
              <a:pathLst>
                <a:path w="3397293" h="1857066">
                  <a:moveTo>
                    <a:pt x="0" y="1071384"/>
                  </a:moveTo>
                  <a:lnTo>
                    <a:pt x="141553" y="1357086"/>
                  </a:lnTo>
                  <a:lnTo>
                    <a:pt x="283107" y="999958"/>
                  </a:lnTo>
                  <a:lnTo>
                    <a:pt x="424661" y="857107"/>
                  </a:lnTo>
                  <a:lnTo>
                    <a:pt x="566215" y="642830"/>
                  </a:lnTo>
                  <a:lnTo>
                    <a:pt x="707769" y="642830"/>
                  </a:lnTo>
                  <a:lnTo>
                    <a:pt x="849323" y="499979"/>
                  </a:lnTo>
                  <a:lnTo>
                    <a:pt x="990877" y="785681"/>
                  </a:lnTo>
                  <a:lnTo>
                    <a:pt x="1132431" y="71425"/>
                  </a:lnTo>
                  <a:lnTo>
                    <a:pt x="1273984" y="285702"/>
                  </a:lnTo>
                  <a:lnTo>
                    <a:pt x="1415538" y="142851"/>
                  </a:lnTo>
                  <a:lnTo>
                    <a:pt x="1557092" y="571405"/>
                  </a:lnTo>
                  <a:lnTo>
                    <a:pt x="1698646" y="0"/>
                  </a:lnTo>
                  <a:lnTo>
                    <a:pt x="1840200" y="0"/>
                  </a:lnTo>
                  <a:lnTo>
                    <a:pt x="1981754" y="1571363"/>
                  </a:lnTo>
                  <a:lnTo>
                    <a:pt x="2123308" y="1857066"/>
                  </a:lnTo>
                  <a:lnTo>
                    <a:pt x="2264862" y="928533"/>
                  </a:lnTo>
                  <a:lnTo>
                    <a:pt x="2406416" y="357128"/>
                  </a:lnTo>
                  <a:lnTo>
                    <a:pt x="2547969" y="785681"/>
                  </a:lnTo>
                  <a:lnTo>
                    <a:pt x="2689523" y="571405"/>
                  </a:lnTo>
                  <a:lnTo>
                    <a:pt x="2831077" y="428553"/>
                  </a:lnTo>
                  <a:lnTo>
                    <a:pt x="2972631" y="1142810"/>
                  </a:lnTo>
                  <a:lnTo>
                    <a:pt x="3114185" y="1071384"/>
                  </a:lnTo>
                  <a:lnTo>
                    <a:pt x="3255739" y="571405"/>
                  </a:lnTo>
                  <a:lnTo>
                    <a:pt x="3397293" y="107138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79899"/>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79940"/>
              <a:ext cx="3397293" cy="1357086"/>
            </a:xfrm>
            <a:custGeom>
              <a:avLst/>
              <a:pathLst>
                <a:path w="3397293" h="1357086">
                  <a:moveTo>
                    <a:pt x="0" y="214276"/>
                  </a:moveTo>
                  <a:lnTo>
                    <a:pt x="141553" y="285702"/>
                  </a:lnTo>
                  <a:lnTo>
                    <a:pt x="283107" y="214276"/>
                  </a:lnTo>
                  <a:lnTo>
                    <a:pt x="424661" y="142851"/>
                  </a:lnTo>
                  <a:lnTo>
                    <a:pt x="566215" y="71425"/>
                  </a:lnTo>
                  <a:lnTo>
                    <a:pt x="707769" y="0"/>
                  </a:lnTo>
                  <a:lnTo>
                    <a:pt x="849323" y="71425"/>
                  </a:lnTo>
                  <a:lnTo>
                    <a:pt x="990877" y="71425"/>
                  </a:lnTo>
                  <a:lnTo>
                    <a:pt x="1132431" y="142851"/>
                  </a:lnTo>
                  <a:lnTo>
                    <a:pt x="1273984" y="0"/>
                  </a:lnTo>
                  <a:lnTo>
                    <a:pt x="1415538" y="71425"/>
                  </a:lnTo>
                  <a:lnTo>
                    <a:pt x="1557092" y="71425"/>
                  </a:lnTo>
                  <a:lnTo>
                    <a:pt x="1698646" y="71425"/>
                  </a:lnTo>
                  <a:lnTo>
                    <a:pt x="1840200" y="285702"/>
                  </a:lnTo>
                  <a:lnTo>
                    <a:pt x="1981754" y="357128"/>
                  </a:lnTo>
                  <a:lnTo>
                    <a:pt x="2123308" y="285702"/>
                  </a:lnTo>
                  <a:lnTo>
                    <a:pt x="2264862" y="357128"/>
                  </a:lnTo>
                  <a:lnTo>
                    <a:pt x="2406416" y="642830"/>
                  </a:lnTo>
                  <a:lnTo>
                    <a:pt x="2547969" y="571405"/>
                  </a:lnTo>
                  <a:lnTo>
                    <a:pt x="2689523" y="999958"/>
                  </a:lnTo>
                  <a:lnTo>
                    <a:pt x="2831077" y="1285661"/>
                  </a:lnTo>
                  <a:lnTo>
                    <a:pt x="2972631" y="1357086"/>
                  </a:lnTo>
                  <a:lnTo>
                    <a:pt x="3114185" y="1071384"/>
                  </a:lnTo>
                  <a:lnTo>
                    <a:pt x="3255739" y="785681"/>
                  </a:lnTo>
                  <a:lnTo>
                    <a:pt x="3397293" y="857107"/>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798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008494"/>
              <a:ext cx="3397293" cy="1857066"/>
            </a:xfrm>
            <a:custGeom>
              <a:avLst/>
              <a:pathLst>
                <a:path w="3397293" h="1857066">
                  <a:moveTo>
                    <a:pt x="0" y="1071384"/>
                  </a:moveTo>
                  <a:lnTo>
                    <a:pt x="141553" y="1357086"/>
                  </a:lnTo>
                  <a:lnTo>
                    <a:pt x="283107" y="999958"/>
                  </a:lnTo>
                  <a:lnTo>
                    <a:pt x="424661" y="857107"/>
                  </a:lnTo>
                  <a:lnTo>
                    <a:pt x="566215" y="642830"/>
                  </a:lnTo>
                  <a:lnTo>
                    <a:pt x="707769" y="642830"/>
                  </a:lnTo>
                  <a:lnTo>
                    <a:pt x="849323" y="499979"/>
                  </a:lnTo>
                  <a:lnTo>
                    <a:pt x="990877" y="785681"/>
                  </a:lnTo>
                  <a:lnTo>
                    <a:pt x="1132431" y="71425"/>
                  </a:lnTo>
                  <a:lnTo>
                    <a:pt x="1273984" y="285702"/>
                  </a:lnTo>
                  <a:lnTo>
                    <a:pt x="1415538" y="142851"/>
                  </a:lnTo>
                  <a:lnTo>
                    <a:pt x="1557092" y="571405"/>
                  </a:lnTo>
                  <a:lnTo>
                    <a:pt x="1698646" y="0"/>
                  </a:lnTo>
                  <a:lnTo>
                    <a:pt x="1840200" y="0"/>
                  </a:lnTo>
                  <a:lnTo>
                    <a:pt x="1981754" y="1571363"/>
                  </a:lnTo>
                  <a:lnTo>
                    <a:pt x="2123308" y="1857066"/>
                  </a:lnTo>
                  <a:lnTo>
                    <a:pt x="2264862" y="928533"/>
                  </a:lnTo>
                  <a:lnTo>
                    <a:pt x="2406416" y="357128"/>
                  </a:lnTo>
                  <a:lnTo>
                    <a:pt x="2547969" y="785681"/>
                  </a:lnTo>
                  <a:lnTo>
                    <a:pt x="2689523" y="571405"/>
                  </a:lnTo>
                  <a:lnTo>
                    <a:pt x="2831077" y="428553"/>
                  </a:lnTo>
                  <a:lnTo>
                    <a:pt x="2972631" y="1142810"/>
                  </a:lnTo>
                  <a:lnTo>
                    <a:pt x="3114185" y="1071384"/>
                  </a:lnTo>
                  <a:lnTo>
                    <a:pt x="3255739" y="571405"/>
                  </a:lnTo>
                  <a:lnTo>
                    <a:pt x="3397293" y="107138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22787"/>
              <a:ext cx="0" cy="1257091"/>
            </a:xfrm>
            <a:custGeom>
              <a:avLst/>
              <a:pathLst>
                <a:path w="0" h="1257091">
                  <a:moveTo>
                    <a:pt x="0" y="12570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822787"/>
              <a:ext cx="0" cy="828537"/>
            </a:xfrm>
            <a:custGeom>
              <a:avLst/>
              <a:pathLst>
                <a:path w="0" h="828537">
                  <a:moveTo>
                    <a:pt x="0" y="8285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822787"/>
              <a:ext cx="0" cy="328557"/>
            </a:xfrm>
            <a:custGeom>
              <a:avLst/>
              <a:pathLst>
                <a:path w="0" h="328557">
                  <a:moveTo>
                    <a:pt x="0" y="3285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822787"/>
              <a:ext cx="0" cy="2042772"/>
            </a:xfrm>
            <a:custGeom>
              <a:avLst/>
              <a:pathLst>
                <a:path w="0" h="2042772">
                  <a:moveTo>
                    <a:pt x="0" y="20427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822787"/>
              <a:ext cx="0" cy="757111"/>
            </a:xfrm>
            <a:custGeom>
              <a:avLst/>
              <a:pathLst>
                <a:path w="0" h="757111">
                  <a:moveTo>
                    <a:pt x="0" y="7571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822787"/>
              <a:ext cx="0" cy="757111"/>
            </a:xfrm>
            <a:custGeom>
              <a:avLst/>
              <a:pathLst>
                <a:path w="0" h="757111">
                  <a:moveTo>
                    <a:pt x="0" y="7571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22787"/>
              <a:ext cx="0" cy="1257091"/>
            </a:xfrm>
            <a:custGeom>
              <a:avLst/>
              <a:pathLst>
                <a:path w="0" h="1257091">
                  <a:moveTo>
                    <a:pt x="0" y="125709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008494"/>
              <a:ext cx="3397293" cy="1857066"/>
            </a:xfrm>
            <a:custGeom>
              <a:avLst/>
              <a:pathLst>
                <a:path w="3397293" h="1857066">
                  <a:moveTo>
                    <a:pt x="0" y="1071384"/>
                  </a:moveTo>
                  <a:lnTo>
                    <a:pt x="141553" y="1357086"/>
                  </a:lnTo>
                  <a:lnTo>
                    <a:pt x="283107" y="999958"/>
                  </a:lnTo>
                  <a:lnTo>
                    <a:pt x="424661" y="857107"/>
                  </a:lnTo>
                  <a:lnTo>
                    <a:pt x="566215" y="642830"/>
                  </a:lnTo>
                  <a:lnTo>
                    <a:pt x="707769" y="642830"/>
                  </a:lnTo>
                  <a:lnTo>
                    <a:pt x="849323" y="499979"/>
                  </a:lnTo>
                  <a:lnTo>
                    <a:pt x="990877" y="785681"/>
                  </a:lnTo>
                  <a:lnTo>
                    <a:pt x="1132431" y="71425"/>
                  </a:lnTo>
                  <a:lnTo>
                    <a:pt x="1273984" y="285702"/>
                  </a:lnTo>
                  <a:lnTo>
                    <a:pt x="1415538" y="142851"/>
                  </a:lnTo>
                  <a:lnTo>
                    <a:pt x="1557092" y="571405"/>
                  </a:lnTo>
                  <a:lnTo>
                    <a:pt x="1698646" y="0"/>
                  </a:lnTo>
                  <a:lnTo>
                    <a:pt x="1840200" y="0"/>
                  </a:lnTo>
                  <a:lnTo>
                    <a:pt x="1981754" y="1571363"/>
                  </a:lnTo>
                  <a:lnTo>
                    <a:pt x="2123308" y="1857066"/>
                  </a:lnTo>
                  <a:lnTo>
                    <a:pt x="2264862" y="928533"/>
                  </a:lnTo>
                  <a:lnTo>
                    <a:pt x="2406416" y="357128"/>
                  </a:lnTo>
                  <a:lnTo>
                    <a:pt x="2547969" y="785681"/>
                  </a:lnTo>
                  <a:lnTo>
                    <a:pt x="2689523" y="571405"/>
                  </a:lnTo>
                  <a:lnTo>
                    <a:pt x="2831077" y="428553"/>
                  </a:lnTo>
                  <a:lnTo>
                    <a:pt x="2972631" y="1142810"/>
                  </a:lnTo>
                  <a:lnTo>
                    <a:pt x="3114185" y="1071384"/>
                  </a:lnTo>
                  <a:lnTo>
                    <a:pt x="3255739" y="571405"/>
                  </a:lnTo>
                  <a:lnTo>
                    <a:pt x="3397293" y="107138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5642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97238" y="17551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7537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482632" y="175377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8097042" y="17537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7537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175642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6122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39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9562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420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27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135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0992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671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96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287"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20" name="tx120"/>
            <p:cNvSpPr/>
            <p:nvPr/>
          </p:nvSpPr>
          <p:spPr>
            <a:xfrm>
              <a:off x="72342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9673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482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10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725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347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793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414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036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798522" cy="149993"/>
            </a:xfrm>
            <a:prstGeom prst="rect">
              <a:avLst/>
            </a:prstGeom>
            <a:solidFill>
              <a:srgbClr val="1CABE2">
                <a:alpha val="80000"/>
              </a:srgbClr>
            </a:solidFill>
          </p:spPr>
          <p:txBody>
            <a:bodyPr/>
            <a:lstStyle/>
            <a:p/>
          </p:txBody>
        </p:sp>
        <p:sp>
          <p:nvSpPr>
            <p:cNvPr id="135" name="rc135"/>
            <p:cNvSpPr/>
            <p:nvPr/>
          </p:nvSpPr>
          <p:spPr>
            <a:xfrm>
              <a:off x="1317178" y="5637654"/>
              <a:ext cx="4593648"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5204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141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707634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Guatemala (81%) was 4 percentage points lower than the global average (85%) and 1 percentage point lower than the average across all LACR countries (82%).
National DTP3 coverage was 7 percentage points lower than in 2019 (88%).
This equates to 71,000 un- and undervaccinated children in 2024 compared to 47,000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F26A21">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Guatemala ranked number 12 out of 32 countries for lowest DTP3 coverage (based on tied ranks).
Guatemala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9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5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10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6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24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81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3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44781"/>
              <a:ext cx="249522" cy="861903"/>
            </a:xfrm>
            <a:prstGeom prst="rect">
              <a:avLst/>
            </a:prstGeom>
            <a:solidFill>
              <a:srgbClr val="80BD41">
                <a:alpha val="100000"/>
              </a:srgbClr>
            </a:solidFill>
          </p:spPr>
          <p:txBody>
            <a:bodyPr/>
            <a:lstStyle/>
            <a:p/>
          </p:txBody>
        </p:sp>
        <p:sp>
          <p:nvSpPr>
            <p:cNvPr id="24" name="rc24"/>
            <p:cNvSpPr/>
            <p:nvPr/>
          </p:nvSpPr>
          <p:spPr>
            <a:xfrm>
              <a:off x="1296273" y="2942604"/>
              <a:ext cx="249522" cy="202176"/>
            </a:xfrm>
            <a:prstGeom prst="rect">
              <a:avLst/>
            </a:prstGeom>
            <a:solidFill>
              <a:srgbClr val="1CABE2">
                <a:alpha val="100000"/>
              </a:srgbClr>
            </a:solidFill>
          </p:spPr>
          <p:txBody>
            <a:bodyPr/>
            <a:lstStyle/>
            <a:p/>
          </p:txBody>
        </p:sp>
        <p:sp>
          <p:nvSpPr>
            <p:cNvPr id="25" name="rc25"/>
            <p:cNvSpPr/>
            <p:nvPr/>
          </p:nvSpPr>
          <p:spPr>
            <a:xfrm>
              <a:off x="1573521" y="3180716"/>
              <a:ext cx="249522" cy="825968"/>
            </a:xfrm>
            <a:prstGeom prst="rect">
              <a:avLst/>
            </a:prstGeom>
            <a:solidFill>
              <a:srgbClr val="80BD41">
                <a:alpha val="100000"/>
              </a:srgbClr>
            </a:solidFill>
          </p:spPr>
          <p:txBody>
            <a:bodyPr/>
            <a:lstStyle/>
            <a:p/>
          </p:txBody>
        </p:sp>
        <p:sp>
          <p:nvSpPr>
            <p:cNvPr id="26" name="rc26"/>
            <p:cNvSpPr/>
            <p:nvPr/>
          </p:nvSpPr>
          <p:spPr>
            <a:xfrm>
              <a:off x="1573521" y="2934001"/>
              <a:ext cx="249522" cy="246715"/>
            </a:xfrm>
            <a:prstGeom prst="rect">
              <a:avLst/>
            </a:prstGeom>
            <a:solidFill>
              <a:srgbClr val="1CABE2">
                <a:alpha val="100000"/>
              </a:srgbClr>
            </a:solidFill>
          </p:spPr>
          <p:txBody>
            <a:bodyPr/>
            <a:lstStyle/>
            <a:p/>
          </p:txBody>
        </p:sp>
        <p:sp>
          <p:nvSpPr>
            <p:cNvPr id="27" name="rc27"/>
            <p:cNvSpPr/>
            <p:nvPr/>
          </p:nvSpPr>
          <p:spPr>
            <a:xfrm>
              <a:off x="1850769" y="3129175"/>
              <a:ext cx="249522" cy="877510"/>
            </a:xfrm>
            <a:prstGeom prst="rect">
              <a:avLst/>
            </a:prstGeom>
            <a:solidFill>
              <a:srgbClr val="80BD41">
                <a:alpha val="100000"/>
              </a:srgbClr>
            </a:solidFill>
          </p:spPr>
          <p:txBody>
            <a:bodyPr/>
            <a:lstStyle/>
            <a:p/>
          </p:txBody>
        </p:sp>
        <p:sp>
          <p:nvSpPr>
            <p:cNvPr id="28" name="rc28"/>
            <p:cNvSpPr/>
            <p:nvPr/>
          </p:nvSpPr>
          <p:spPr>
            <a:xfrm>
              <a:off x="1850769" y="2936552"/>
              <a:ext cx="249522" cy="192622"/>
            </a:xfrm>
            <a:prstGeom prst="rect">
              <a:avLst/>
            </a:prstGeom>
            <a:solidFill>
              <a:srgbClr val="1CABE2">
                <a:alpha val="100000"/>
              </a:srgbClr>
            </a:solidFill>
          </p:spPr>
          <p:txBody>
            <a:bodyPr/>
            <a:lstStyle/>
            <a:p/>
          </p:txBody>
        </p:sp>
        <p:sp>
          <p:nvSpPr>
            <p:cNvPr id="29" name="rc29"/>
            <p:cNvSpPr/>
            <p:nvPr/>
          </p:nvSpPr>
          <p:spPr>
            <a:xfrm>
              <a:off x="2128016" y="3108384"/>
              <a:ext cx="249522" cy="898300"/>
            </a:xfrm>
            <a:prstGeom prst="rect">
              <a:avLst/>
            </a:prstGeom>
            <a:solidFill>
              <a:srgbClr val="80BD41">
                <a:alpha val="100000"/>
              </a:srgbClr>
            </a:solidFill>
          </p:spPr>
          <p:txBody>
            <a:bodyPr/>
            <a:lstStyle/>
            <a:p/>
          </p:txBody>
        </p:sp>
        <p:sp>
          <p:nvSpPr>
            <p:cNvPr id="30" name="rc30"/>
            <p:cNvSpPr/>
            <p:nvPr/>
          </p:nvSpPr>
          <p:spPr>
            <a:xfrm>
              <a:off x="2128016" y="2937285"/>
              <a:ext cx="249522" cy="171099"/>
            </a:xfrm>
            <a:prstGeom prst="rect">
              <a:avLst/>
            </a:prstGeom>
            <a:solidFill>
              <a:srgbClr val="1CABE2">
                <a:alpha val="100000"/>
              </a:srgbClr>
            </a:solidFill>
          </p:spPr>
          <p:txBody>
            <a:bodyPr/>
            <a:lstStyle/>
            <a:p/>
          </p:txBody>
        </p:sp>
        <p:sp>
          <p:nvSpPr>
            <p:cNvPr id="31" name="rc31"/>
            <p:cNvSpPr/>
            <p:nvPr/>
          </p:nvSpPr>
          <p:spPr>
            <a:xfrm>
              <a:off x="2405264" y="3076222"/>
              <a:ext cx="249522" cy="930463"/>
            </a:xfrm>
            <a:prstGeom prst="rect">
              <a:avLst/>
            </a:prstGeom>
            <a:solidFill>
              <a:srgbClr val="80BD41">
                <a:alpha val="100000"/>
              </a:srgbClr>
            </a:solidFill>
          </p:spPr>
          <p:txBody>
            <a:bodyPr/>
            <a:lstStyle/>
            <a:p/>
          </p:txBody>
        </p:sp>
        <p:sp>
          <p:nvSpPr>
            <p:cNvPr id="32" name="rc32"/>
            <p:cNvSpPr/>
            <p:nvPr/>
          </p:nvSpPr>
          <p:spPr>
            <a:xfrm>
              <a:off x="2405264" y="2937176"/>
              <a:ext cx="249522" cy="139045"/>
            </a:xfrm>
            <a:prstGeom prst="rect">
              <a:avLst/>
            </a:prstGeom>
            <a:solidFill>
              <a:srgbClr val="1CABE2">
                <a:alpha val="100000"/>
              </a:srgbClr>
            </a:solidFill>
          </p:spPr>
          <p:txBody>
            <a:bodyPr/>
            <a:lstStyle/>
            <a:p/>
          </p:txBody>
        </p:sp>
        <p:sp>
          <p:nvSpPr>
            <p:cNvPr id="33" name="rc33"/>
            <p:cNvSpPr/>
            <p:nvPr/>
          </p:nvSpPr>
          <p:spPr>
            <a:xfrm>
              <a:off x="2682512" y="3083713"/>
              <a:ext cx="249522" cy="922972"/>
            </a:xfrm>
            <a:prstGeom prst="rect">
              <a:avLst/>
            </a:prstGeom>
            <a:solidFill>
              <a:srgbClr val="80BD41">
                <a:alpha val="100000"/>
              </a:srgbClr>
            </a:solidFill>
          </p:spPr>
          <p:txBody>
            <a:bodyPr/>
            <a:lstStyle/>
            <a:p/>
          </p:txBody>
        </p:sp>
        <p:sp>
          <p:nvSpPr>
            <p:cNvPr id="34" name="rc34"/>
            <p:cNvSpPr/>
            <p:nvPr/>
          </p:nvSpPr>
          <p:spPr>
            <a:xfrm>
              <a:off x="2682512" y="2945807"/>
              <a:ext cx="249522" cy="137905"/>
            </a:xfrm>
            <a:prstGeom prst="rect">
              <a:avLst/>
            </a:prstGeom>
            <a:solidFill>
              <a:srgbClr val="1CABE2">
                <a:alpha val="100000"/>
              </a:srgbClr>
            </a:solidFill>
          </p:spPr>
          <p:txBody>
            <a:bodyPr/>
            <a:lstStyle/>
            <a:p/>
          </p:txBody>
        </p:sp>
        <p:sp>
          <p:nvSpPr>
            <p:cNvPr id="35" name="rc35"/>
            <p:cNvSpPr/>
            <p:nvPr/>
          </p:nvSpPr>
          <p:spPr>
            <a:xfrm>
              <a:off x="2959759" y="3064632"/>
              <a:ext cx="249522" cy="942052"/>
            </a:xfrm>
            <a:prstGeom prst="rect">
              <a:avLst/>
            </a:prstGeom>
            <a:solidFill>
              <a:srgbClr val="80BD41">
                <a:alpha val="100000"/>
              </a:srgbClr>
            </a:solidFill>
          </p:spPr>
          <p:txBody>
            <a:bodyPr/>
            <a:lstStyle/>
            <a:p/>
          </p:txBody>
        </p:sp>
        <p:sp>
          <p:nvSpPr>
            <p:cNvPr id="36" name="rc36"/>
            <p:cNvSpPr/>
            <p:nvPr/>
          </p:nvSpPr>
          <p:spPr>
            <a:xfrm>
              <a:off x="2959759" y="2948196"/>
              <a:ext cx="249522" cy="116436"/>
            </a:xfrm>
            <a:prstGeom prst="rect">
              <a:avLst/>
            </a:prstGeom>
            <a:solidFill>
              <a:srgbClr val="1CABE2">
                <a:alpha val="100000"/>
              </a:srgbClr>
            </a:solidFill>
          </p:spPr>
          <p:txBody>
            <a:bodyPr/>
            <a:lstStyle/>
            <a:p/>
          </p:txBody>
        </p:sp>
        <p:sp>
          <p:nvSpPr>
            <p:cNvPr id="37" name="rc37"/>
            <p:cNvSpPr/>
            <p:nvPr/>
          </p:nvSpPr>
          <p:spPr>
            <a:xfrm>
              <a:off x="3237007" y="3105399"/>
              <a:ext cx="249522" cy="901285"/>
            </a:xfrm>
            <a:prstGeom prst="rect">
              <a:avLst/>
            </a:prstGeom>
            <a:solidFill>
              <a:srgbClr val="80BD41">
                <a:alpha val="100000"/>
              </a:srgbClr>
            </a:solidFill>
          </p:spPr>
          <p:txBody>
            <a:bodyPr/>
            <a:lstStyle/>
            <a:p/>
          </p:txBody>
        </p:sp>
        <p:sp>
          <p:nvSpPr>
            <p:cNvPr id="38" name="rc38"/>
            <p:cNvSpPr/>
            <p:nvPr/>
          </p:nvSpPr>
          <p:spPr>
            <a:xfrm>
              <a:off x="3237007" y="2946350"/>
              <a:ext cx="249522" cy="159048"/>
            </a:xfrm>
            <a:prstGeom prst="rect">
              <a:avLst/>
            </a:prstGeom>
            <a:solidFill>
              <a:srgbClr val="1CABE2">
                <a:alpha val="100000"/>
              </a:srgbClr>
            </a:solidFill>
          </p:spPr>
          <p:txBody>
            <a:bodyPr/>
            <a:lstStyle/>
            <a:p/>
          </p:txBody>
        </p:sp>
        <p:sp>
          <p:nvSpPr>
            <p:cNvPr id="39" name="rc39"/>
            <p:cNvSpPr/>
            <p:nvPr/>
          </p:nvSpPr>
          <p:spPr>
            <a:xfrm>
              <a:off x="3514255" y="3003537"/>
              <a:ext cx="249522" cy="1003147"/>
            </a:xfrm>
            <a:prstGeom prst="rect">
              <a:avLst/>
            </a:prstGeom>
            <a:solidFill>
              <a:srgbClr val="80BD41">
                <a:alpha val="100000"/>
              </a:srgbClr>
            </a:solidFill>
          </p:spPr>
          <p:txBody>
            <a:bodyPr/>
            <a:lstStyle/>
            <a:p/>
          </p:txBody>
        </p:sp>
        <p:sp>
          <p:nvSpPr>
            <p:cNvPr id="40" name="rc40"/>
            <p:cNvSpPr/>
            <p:nvPr/>
          </p:nvSpPr>
          <p:spPr>
            <a:xfrm>
              <a:off x="3514255" y="2950747"/>
              <a:ext cx="249522" cy="52790"/>
            </a:xfrm>
            <a:prstGeom prst="rect">
              <a:avLst/>
            </a:prstGeom>
            <a:solidFill>
              <a:srgbClr val="1CABE2">
                <a:alpha val="100000"/>
              </a:srgbClr>
            </a:solidFill>
          </p:spPr>
          <p:txBody>
            <a:bodyPr/>
            <a:lstStyle/>
            <a:p/>
          </p:txBody>
        </p:sp>
        <p:sp>
          <p:nvSpPr>
            <p:cNvPr id="41" name="rc41"/>
            <p:cNvSpPr/>
            <p:nvPr/>
          </p:nvSpPr>
          <p:spPr>
            <a:xfrm>
              <a:off x="3791502" y="3031303"/>
              <a:ext cx="249522" cy="975382"/>
            </a:xfrm>
            <a:prstGeom prst="rect">
              <a:avLst/>
            </a:prstGeom>
            <a:solidFill>
              <a:srgbClr val="80BD41">
                <a:alpha val="100000"/>
              </a:srgbClr>
            </a:solidFill>
          </p:spPr>
          <p:txBody>
            <a:bodyPr/>
            <a:lstStyle/>
            <a:p/>
          </p:txBody>
        </p:sp>
        <p:sp>
          <p:nvSpPr>
            <p:cNvPr id="42" name="rc42"/>
            <p:cNvSpPr/>
            <p:nvPr/>
          </p:nvSpPr>
          <p:spPr>
            <a:xfrm>
              <a:off x="3791502" y="2946486"/>
              <a:ext cx="249522" cy="84817"/>
            </a:xfrm>
            <a:prstGeom prst="rect">
              <a:avLst/>
            </a:prstGeom>
            <a:solidFill>
              <a:srgbClr val="1CABE2">
                <a:alpha val="100000"/>
              </a:srgbClr>
            </a:solidFill>
          </p:spPr>
          <p:txBody>
            <a:bodyPr/>
            <a:lstStyle/>
            <a:p/>
          </p:txBody>
        </p:sp>
        <p:sp>
          <p:nvSpPr>
            <p:cNvPr id="43" name="rc43"/>
            <p:cNvSpPr/>
            <p:nvPr/>
          </p:nvSpPr>
          <p:spPr>
            <a:xfrm>
              <a:off x="4068750" y="3002940"/>
              <a:ext cx="249522" cy="1003744"/>
            </a:xfrm>
            <a:prstGeom prst="rect">
              <a:avLst/>
            </a:prstGeom>
            <a:solidFill>
              <a:srgbClr val="80BD41">
                <a:alpha val="100000"/>
              </a:srgbClr>
            </a:solidFill>
          </p:spPr>
          <p:txBody>
            <a:bodyPr/>
            <a:lstStyle/>
            <a:p/>
          </p:txBody>
        </p:sp>
        <p:sp>
          <p:nvSpPr>
            <p:cNvPr id="44" name="rc44"/>
            <p:cNvSpPr/>
            <p:nvPr/>
          </p:nvSpPr>
          <p:spPr>
            <a:xfrm>
              <a:off x="4068750" y="2938859"/>
              <a:ext cx="249522" cy="64080"/>
            </a:xfrm>
            <a:prstGeom prst="rect">
              <a:avLst/>
            </a:prstGeom>
            <a:solidFill>
              <a:srgbClr val="1CABE2">
                <a:alpha val="100000"/>
              </a:srgbClr>
            </a:solidFill>
          </p:spPr>
          <p:txBody>
            <a:bodyPr/>
            <a:lstStyle/>
            <a:p/>
          </p:txBody>
        </p:sp>
        <p:sp>
          <p:nvSpPr>
            <p:cNvPr id="45" name="rc45"/>
            <p:cNvSpPr/>
            <p:nvPr/>
          </p:nvSpPr>
          <p:spPr>
            <a:xfrm>
              <a:off x="4345998" y="3057766"/>
              <a:ext cx="249522" cy="948919"/>
            </a:xfrm>
            <a:prstGeom prst="rect">
              <a:avLst/>
            </a:prstGeom>
            <a:solidFill>
              <a:srgbClr val="80BD41">
                <a:alpha val="100000"/>
              </a:srgbClr>
            </a:solidFill>
          </p:spPr>
          <p:txBody>
            <a:bodyPr/>
            <a:lstStyle/>
            <a:p/>
          </p:txBody>
        </p:sp>
        <p:sp>
          <p:nvSpPr>
            <p:cNvPr id="46" name="rc46"/>
            <p:cNvSpPr/>
            <p:nvPr/>
          </p:nvSpPr>
          <p:spPr>
            <a:xfrm>
              <a:off x="4345998" y="2928355"/>
              <a:ext cx="249522" cy="129410"/>
            </a:xfrm>
            <a:prstGeom prst="rect">
              <a:avLst/>
            </a:prstGeom>
            <a:solidFill>
              <a:srgbClr val="1CABE2">
                <a:alpha val="100000"/>
              </a:srgbClr>
            </a:solidFill>
          </p:spPr>
          <p:txBody>
            <a:bodyPr/>
            <a:lstStyle/>
            <a:p/>
          </p:txBody>
        </p:sp>
        <p:sp>
          <p:nvSpPr>
            <p:cNvPr id="47" name="rc47"/>
            <p:cNvSpPr/>
            <p:nvPr/>
          </p:nvSpPr>
          <p:spPr>
            <a:xfrm>
              <a:off x="4623245" y="2960653"/>
              <a:ext cx="249522" cy="1046031"/>
            </a:xfrm>
            <a:prstGeom prst="rect">
              <a:avLst/>
            </a:prstGeom>
            <a:solidFill>
              <a:srgbClr val="80BD41">
                <a:alpha val="100000"/>
              </a:srgbClr>
            </a:solidFill>
          </p:spPr>
          <p:txBody>
            <a:bodyPr/>
            <a:lstStyle/>
            <a:p/>
          </p:txBody>
        </p:sp>
        <p:sp>
          <p:nvSpPr>
            <p:cNvPr id="48" name="rc48"/>
            <p:cNvSpPr/>
            <p:nvPr/>
          </p:nvSpPr>
          <p:spPr>
            <a:xfrm>
              <a:off x="4623245" y="2917064"/>
              <a:ext cx="249522" cy="43589"/>
            </a:xfrm>
            <a:prstGeom prst="rect">
              <a:avLst/>
            </a:prstGeom>
            <a:solidFill>
              <a:srgbClr val="1CABE2">
                <a:alpha val="100000"/>
              </a:srgbClr>
            </a:solidFill>
          </p:spPr>
          <p:txBody>
            <a:bodyPr/>
            <a:lstStyle/>
            <a:p/>
          </p:txBody>
        </p:sp>
        <p:sp>
          <p:nvSpPr>
            <p:cNvPr id="49" name="rc49"/>
            <p:cNvSpPr/>
            <p:nvPr/>
          </p:nvSpPr>
          <p:spPr>
            <a:xfrm>
              <a:off x="4900493" y="2959351"/>
              <a:ext cx="249522" cy="1047334"/>
            </a:xfrm>
            <a:prstGeom prst="rect">
              <a:avLst/>
            </a:prstGeom>
            <a:solidFill>
              <a:srgbClr val="80BD41">
                <a:alpha val="100000"/>
              </a:srgbClr>
            </a:solidFill>
          </p:spPr>
          <p:txBody>
            <a:bodyPr/>
            <a:lstStyle/>
            <a:p/>
          </p:txBody>
        </p:sp>
        <p:sp>
          <p:nvSpPr>
            <p:cNvPr id="50" name="rc50"/>
            <p:cNvSpPr/>
            <p:nvPr/>
          </p:nvSpPr>
          <p:spPr>
            <a:xfrm>
              <a:off x="4900493" y="2915707"/>
              <a:ext cx="249522" cy="43643"/>
            </a:xfrm>
            <a:prstGeom prst="rect">
              <a:avLst/>
            </a:prstGeom>
            <a:solidFill>
              <a:srgbClr val="1CABE2">
                <a:alpha val="100000"/>
              </a:srgbClr>
            </a:solidFill>
          </p:spPr>
          <p:txBody>
            <a:bodyPr/>
            <a:lstStyle/>
            <a:p/>
          </p:txBody>
        </p:sp>
        <p:sp>
          <p:nvSpPr>
            <p:cNvPr id="51" name="rc51"/>
            <p:cNvSpPr/>
            <p:nvPr/>
          </p:nvSpPr>
          <p:spPr>
            <a:xfrm>
              <a:off x="5177741" y="3190949"/>
              <a:ext cx="249522" cy="815736"/>
            </a:xfrm>
            <a:prstGeom prst="rect">
              <a:avLst/>
            </a:prstGeom>
            <a:solidFill>
              <a:srgbClr val="80BD41">
                <a:alpha val="100000"/>
              </a:srgbClr>
            </a:solidFill>
          </p:spPr>
          <p:txBody>
            <a:bodyPr/>
            <a:lstStyle/>
            <a:p/>
          </p:txBody>
        </p:sp>
        <p:sp>
          <p:nvSpPr>
            <p:cNvPr id="52" name="rc52"/>
            <p:cNvSpPr/>
            <p:nvPr/>
          </p:nvSpPr>
          <p:spPr>
            <a:xfrm>
              <a:off x="5177741" y="2904335"/>
              <a:ext cx="249522" cy="286613"/>
            </a:xfrm>
            <a:prstGeom prst="rect">
              <a:avLst/>
            </a:prstGeom>
            <a:solidFill>
              <a:srgbClr val="1CABE2">
                <a:alpha val="100000"/>
              </a:srgbClr>
            </a:solidFill>
          </p:spPr>
          <p:txBody>
            <a:bodyPr/>
            <a:lstStyle/>
            <a:p/>
          </p:txBody>
        </p:sp>
        <p:sp>
          <p:nvSpPr>
            <p:cNvPr id="53" name="rc53"/>
            <p:cNvSpPr/>
            <p:nvPr/>
          </p:nvSpPr>
          <p:spPr>
            <a:xfrm>
              <a:off x="5454988" y="3227508"/>
              <a:ext cx="249522" cy="779176"/>
            </a:xfrm>
            <a:prstGeom prst="rect">
              <a:avLst/>
            </a:prstGeom>
            <a:solidFill>
              <a:srgbClr val="80BD41">
                <a:alpha val="100000"/>
              </a:srgbClr>
            </a:solidFill>
          </p:spPr>
          <p:txBody>
            <a:bodyPr/>
            <a:lstStyle/>
            <a:p/>
          </p:txBody>
        </p:sp>
        <p:sp>
          <p:nvSpPr>
            <p:cNvPr id="54" name="rc54"/>
            <p:cNvSpPr/>
            <p:nvPr/>
          </p:nvSpPr>
          <p:spPr>
            <a:xfrm>
              <a:off x="5454988" y="2893587"/>
              <a:ext cx="249522" cy="333921"/>
            </a:xfrm>
            <a:prstGeom prst="rect">
              <a:avLst/>
            </a:prstGeom>
            <a:solidFill>
              <a:srgbClr val="1CABE2">
                <a:alpha val="100000"/>
              </a:srgbClr>
            </a:solidFill>
          </p:spPr>
          <p:txBody>
            <a:bodyPr/>
            <a:lstStyle/>
            <a:p/>
          </p:txBody>
        </p:sp>
        <p:sp>
          <p:nvSpPr>
            <p:cNvPr id="55" name="rc55"/>
            <p:cNvSpPr/>
            <p:nvPr/>
          </p:nvSpPr>
          <p:spPr>
            <a:xfrm>
              <a:off x="5732236" y="3074430"/>
              <a:ext cx="249522" cy="932254"/>
            </a:xfrm>
            <a:prstGeom prst="rect">
              <a:avLst/>
            </a:prstGeom>
            <a:solidFill>
              <a:srgbClr val="80BD41">
                <a:alpha val="100000"/>
              </a:srgbClr>
            </a:solidFill>
          </p:spPr>
          <p:txBody>
            <a:bodyPr/>
            <a:lstStyle/>
            <a:p/>
          </p:txBody>
        </p:sp>
        <p:sp>
          <p:nvSpPr>
            <p:cNvPr id="56" name="rc56"/>
            <p:cNvSpPr/>
            <p:nvPr/>
          </p:nvSpPr>
          <p:spPr>
            <a:xfrm>
              <a:off x="5732236" y="2883490"/>
              <a:ext cx="249522" cy="190940"/>
            </a:xfrm>
            <a:prstGeom prst="rect">
              <a:avLst/>
            </a:prstGeom>
            <a:solidFill>
              <a:srgbClr val="1CABE2">
                <a:alpha val="100000"/>
              </a:srgbClr>
            </a:solidFill>
          </p:spPr>
          <p:txBody>
            <a:bodyPr/>
            <a:lstStyle/>
            <a:p/>
          </p:txBody>
        </p:sp>
        <p:sp>
          <p:nvSpPr>
            <p:cNvPr id="57" name="rc57"/>
            <p:cNvSpPr/>
            <p:nvPr/>
          </p:nvSpPr>
          <p:spPr>
            <a:xfrm>
              <a:off x="6009484" y="2996562"/>
              <a:ext cx="249522" cy="1010123"/>
            </a:xfrm>
            <a:prstGeom prst="rect">
              <a:avLst/>
            </a:prstGeom>
            <a:solidFill>
              <a:srgbClr val="80BD41">
                <a:alpha val="100000"/>
              </a:srgbClr>
            </a:solidFill>
          </p:spPr>
          <p:txBody>
            <a:bodyPr/>
            <a:lstStyle/>
            <a:p/>
          </p:txBody>
        </p:sp>
        <p:sp>
          <p:nvSpPr>
            <p:cNvPr id="58" name="rc58"/>
            <p:cNvSpPr/>
            <p:nvPr/>
          </p:nvSpPr>
          <p:spPr>
            <a:xfrm>
              <a:off x="6009484" y="2896654"/>
              <a:ext cx="249522" cy="99907"/>
            </a:xfrm>
            <a:prstGeom prst="rect">
              <a:avLst/>
            </a:prstGeom>
            <a:solidFill>
              <a:srgbClr val="1CABE2">
                <a:alpha val="100000"/>
              </a:srgbClr>
            </a:solidFill>
          </p:spPr>
          <p:txBody>
            <a:bodyPr/>
            <a:lstStyle/>
            <a:p/>
          </p:txBody>
        </p:sp>
        <p:sp>
          <p:nvSpPr>
            <p:cNvPr id="59" name="rc59"/>
            <p:cNvSpPr/>
            <p:nvPr/>
          </p:nvSpPr>
          <p:spPr>
            <a:xfrm>
              <a:off x="6286731" y="3079370"/>
              <a:ext cx="249522" cy="927314"/>
            </a:xfrm>
            <a:prstGeom prst="rect">
              <a:avLst/>
            </a:prstGeom>
            <a:solidFill>
              <a:srgbClr val="80BD41">
                <a:alpha val="100000"/>
              </a:srgbClr>
            </a:solidFill>
          </p:spPr>
          <p:txBody>
            <a:bodyPr/>
            <a:lstStyle/>
            <a:p/>
          </p:txBody>
        </p:sp>
        <p:sp>
          <p:nvSpPr>
            <p:cNvPr id="60" name="rc60"/>
            <p:cNvSpPr/>
            <p:nvPr/>
          </p:nvSpPr>
          <p:spPr>
            <a:xfrm>
              <a:off x="6286731" y="2915734"/>
              <a:ext cx="249522" cy="163635"/>
            </a:xfrm>
            <a:prstGeom prst="rect">
              <a:avLst/>
            </a:prstGeom>
            <a:solidFill>
              <a:srgbClr val="1CABE2">
                <a:alpha val="100000"/>
              </a:srgbClr>
            </a:solidFill>
          </p:spPr>
          <p:txBody>
            <a:bodyPr/>
            <a:lstStyle/>
            <a:p/>
          </p:txBody>
        </p:sp>
        <p:sp>
          <p:nvSpPr>
            <p:cNvPr id="61" name="rc61"/>
            <p:cNvSpPr/>
            <p:nvPr/>
          </p:nvSpPr>
          <p:spPr>
            <a:xfrm>
              <a:off x="6563979" y="3080402"/>
              <a:ext cx="249522" cy="926283"/>
            </a:xfrm>
            <a:prstGeom prst="rect">
              <a:avLst/>
            </a:prstGeom>
            <a:solidFill>
              <a:srgbClr val="80BD41">
                <a:alpha val="100000"/>
              </a:srgbClr>
            </a:solidFill>
          </p:spPr>
          <p:txBody>
            <a:bodyPr/>
            <a:lstStyle/>
            <a:p/>
          </p:txBody>
        </p:sp>
        <p:sp>
          <p:nvSpPr>
            <p:cNvPr id="62" name="rc62"/>
            <p:cNvSpPr/>
            <p:nvPr/>
          </p:nvSpPr>
          <p:spPr>
            <a:xfrm>
              <a:off x="6563979" y="2954085"/>
              <a:ext cx="249522" cy="126316"/>
            </a:xfrm>
            <a:prstGeom prst="rect">
              <a:avLst/>
            </a:prstGeom>
            <a:solidFill>
              <a:srgbClr val="1CABE2">
                <a:alpha val="100000"/>
              </a:srgbClr>
            </a:solidFill>
          </p:spPr>
          <p:txBody>
            <a:bodyPr/>
            <a:lstStyle/>
            <a:p/>
          </p:txBody>
        </p:sp>
        <p:sp>
          <p:nvSpPr>
            <p:cNvPr id="63" name="rc63"/>
            <p:cNvSpPr/>
            <p:nvPr/>
          </p:nvSpPr>
          <p:spPr>
            <a:xfrm>
              <a:off x="6841227" y="3088245"/>
              <a:ext cx="249522" cy="918439"/>
            </a:xfrm>
            <a:prstGeom prst="rect">
              <a:avLst/>
            </a:prstGeom>
            <a:solidFill>
              <a:srgbClr val="80BD41">
                <a:alpha val="100000"/>
              </a:srgbClr>
            </a:solidFill>
          </p:spPr>
          <p:txBody>
            <a:bodyPr/>
            <a:lstStyle/>
            <a:p/>
          </p:txBody>
        </p:sp>
        <p:sp>
          <p:nvSpPr>
            <p:cNvPr id="64" name="rc64"/>
            <p:cNvSpPr/>
            <p:nvPr/>
          </p:nvSpPr>
          <p:spPr>
            <a:xfrm>
              <a:off x="6841227" y="2986194"/>
              <a:ext cx="249522" cy="102051"/>
            </a:xfrm>
            <a:prstGeom prst="rect">
              <a:avLst/>
            </a:prstGeom>
            <a:solidFill>
              <a:srgbClr val="1CABE2">
                <a:alpha val="100000"/>
              </a:srgbClr>
            </a:solidFill>
          </p:spPr>
          <p:txBody>
            <a:bodyPr/>
            <a:lstStyle/>
            <a:p/>
          </p:txBody>
        </p:sp>
        <p:sp>
          <p:nvSpPr>
            <p:cNvPr id="65" name="rc65"/>
            <p:cNvSpPr/>
            <p:nvPr/>
          </p:nvSpPr>
          <p:spPr>
            <a:xfrm>
              <a:off x="7118474" y="3202375"/>
              <a:ext cx="249522" cy="804309"/>
            </a:xfrm>
            <a:prstGeom prst="rect">
              <a:avLst/>
            </a:prstGeom>
            <a:solidFill>
              <a:srgbClr val="80BD41">
                <a:alpha val="100000"/>
              </a:srgbClr>
            </a:solidFill>
          </p:spPr>
          <p:txBody>
            <a:bodyPr/>
            <a:lstStyle/>
            <a:p/>
          </p:txBody>
        </p:sp>
        <p:sp>
          <p:nvSpPr>
            <p:cNvPr id="66" name="rc66"/>
            <p:cNvSpPr/>
            <p:nvPr/>
          </p:nvSpPr>
          <p:spPr>
            <a:xfrm>
              <a:off x="7118474" y="3001284"/>
              <a:ext cx="249522" cy="201090"/>
            </a:xfrm>
            <a:prstGeom prst="rect">
              <a:avLst/>
            </a:prstGeom>
            <a:solidFill>
              <a:srgbClr val="1CABE2">
                <a:alpha val="100000"/>
              </a:srgbClr>
            </a:solidFill>
          </p:spPr>
          <p:txBody>
            <a:bodyPr/>
            <a:lstStyle/>
            <a:p/>
          </p:txBody>
        </p:sp>
        <p:sp>
          <p:nvSpPr>
            <p:cNvPr id="67" name="rc67"/>
            <p:cNvSpPr/>
            <p:nvPr/>
          </p:nvSpPr>
          <p:spPr>
            <a:xfrm>
              <a:off x="7395722" y="3193609"/>
              <a:ext cx="249522" cy="813076"/>
            </a:xfrm>
            <a:prstGeom prst="rect">
              <a:avLst/>
            </a:prstGeom>
            <a:solidFill>
              <a:srgbClr val="80BD41">
                <a:alpha val="100000"/>
              </a:srgbClr>
            </a:solidFill>
          </p:spPr>
          <p:txBody>
            <a:bodyPr/>
            <a:lstStyle/>
            <a:p/>
          </p:txBody>
        </p:sp>
        <p:sp>
          <p:nvSpPr>
            <p:cNvPr id="68" name="rc68"/>
            <p:cNvSpPr/>
            <p:nvPr/>
          </p:nvSpPr>
          <p:spPr>
            <a:xfrm>
              <a:off x="7395722" y="3002886"/>
              <a:ext cx="249522" cy="190722"/>
            </a:xfrm>
            <a:prstGeom prst="rect">
              <a:avLst/>
            </a:prstGeom>
            <a:solidFill>
              <a:srgbClr val="1CABE2">
                <a:alpha val="100000"/>
              </a:srgbClr>
            </a:solidFill>
          </p:spPr>
          <p:txBody>
            <a:bodyPr/>
            <a:lstStyle/>
            <a:p/>
          </p:txBody>
        </p:sp>
        <p:sp>
          <p:nvSpPr>
            <p:cNvPr id="69" name="rc69"/>
            <p:cNvSpPr/>
            <p:nvPr/>
          </p:nvSpPr>
          <p:spPr>
            <a:xfrm>
              <a:off x="7672970" y="3119919"/>
              <a:ext cx="249522" cy="886765"/>
            </a:xfrm>
            <a:prstGeom prst="rect">
              <a:avLst/>
            </a:prstGeom>
            <a:solidFill>
              <a:srgbClr val="80BD41">
                <a:alpha val="100000"/>
              </a:srgbClr>
            </a:solidFill>
          </p:spPr>
          <p:txBody>
            <a:bodyPr/>
            <a:lstStyle/>
            <a:p/>
          </p:txBody>
        </p:sp>
        <p:sp>
          <p:nvSpPr>
            <p:cNvPr id="70" name="rc70"/>
            <p:cNvSpPr/>
            <p:nvPr/>
          </p:nvSpPr>
          <p:spPr>
            <a:xfrm>
              <a:off x="7672970" y="2999004"/>
              <a:ext cx="249522" cy="120915"/>
            </a:xfrm>
            <a:prstGeom prst="rect">
              <a:avLst/>
            </a:prstGeom>
            <a:solidFill>
              <a:srgbClr val="1CABE2">
                <a:alpha val="100000"/>
              </a:srgbClr>
            </a:solidFill>
          </p:spPr>
          <p:txBody>
            <a:bodyPr/>
            <a:lstStyle/>
            <a:p/>
          </p:txBody>
        </p:sp>
        <p:sp>
          <p:nvSpPr>
            <p:cNvPr id="71" name="rc71"/>
            <p:cNvSpPr/>
            <p:nvPr/>
          </p:nvSpPr>
          <p:spPr>
            <a:xfrm>
              <a:off x="7950217" y="3185059"/>
              <a:ext cx="249522" cy="821625"/>
            </a:xfrm>
            <a:prstGeom prst="rect">
              <a:avLst/>
            </a:prstGeom>
            <a:solidFill>
              <a:srgbClr val="80BD41">
                <a:alpha val="100000"/>
              </a:srgbClr>
            </a:solidFill>
          </p:spPr>
          <p:txBody>
            <a:bodyPr/>
            <a:lstStyle/>
            <a:p/>
          </p:txBody>
        </p:sp>
        <p:sp>
          <p:nvSpPr>
            <p:cNvPr id="72" name="rc72"/>
            <p:cNvSpPr/>
            <p:nvPr/>
          </p:nvSpPr>
          <p:spPr>
            <a:xfrm>
              <a:off x="7950217" y="2992328"/>
              <a:ext cx="249522" cy="192731"/>
            </a:xfrm>
            <a:prstGeom prst="rect">
              <a:avLst/>
            </a:prstGeom>
            <a:solidFill>
              <a:srgbClr val="1CABE2">
                <a:alpha val="100000"/>
              </a:srgbClr>
            </a:solidFill>
          </p:spPr>
          <p:txBody>
            <a:bodyPr/>
            <a:lstStyle/>
            <a:p/>
          </p:txBody>
        </p:sp>
        <p:sp>
          <p:nvSpPr>
            <p:cNvPr id="73" name="pl73"/>
            <p:cNvSpPr/>
            <p:nvPr/>
          </p:nvSpPr>
          <p:spPr>
            <a:xfrm>
              <a:off x="1421035" y="1310999"/>
              <a:ext cx="6653943" cy="730081"/>
            </a:xfrm>
            <a:custGeom>
              <a:avLst/>
              <a:pathLst>
                <a:path w="6653943" h="730081">
                  <a:moveTo>
                    <a:pt x="0" y="421200"/>
                  </a:moveTo>
                  <a:lnTo>
                    <a:pt x="277247" y="533521"/>
                  </a:lnTo>
                  <a:lnTo>
                    <a:pt x="554495" y="393120"/>
                  </a:lnTo>
                  <a:lnTo>
                    <a:pt x="831742" y="336960"/>
                  </a:lnTo>
                  <a:lnTo>
                    <a:pt x="1108990" y="252720"/>
                  </a:lnTo>
                  <a:lnTo>
                    <a:pt x="1386238" y="252720"/>
                  </a:lnTo>
                  <a:lnTo>
                    <a:pt x="1663485" y="196560"/>
                  </a:lnTo>
                  <a:lnTo>
                    <a:pt x="1940733" y="308880"/>
                  </a:lnTo>
                  <a:lnTo>
                    <a:pt x="2217981" y="28080"/>
                  </a:lnTo>
                  <a:lnTo>
                    <a:pt x="2495228" y="112320"/>
                  </a:lnTo>
                  <a:lnTo>
                    <a:pt x="2772476" y="56160"/>
                  </a:lnTo>
                  <a:lnTo>
                    <a:pt x="3049724" y="224640"/>
                  </a:lnTo>
                  <a:lnTo>
                    <a:pt x="3326971" y="0"/>
                  </a:lnTo>
                  <a:lnTo>
                    <a:pt x="3604219" y="0"/>
                  </a:lnTo>
                  <a:lnTo>
                    <a:pt x="3881467" y="617761"/>
                  </a:lnTo>
                  <a:lnTo>
                    <a:pt x="4158714" y="730081"/>
                  </a:lnTo>
                  <a:lnTo>
                    <a:pt x="4435962" y="365040"/>
                  </a:lnTo>
                  <a:lnTo>
                    <a:pt x="4713210" y="140400"/>
                  </a:lnTo>
                  <a:lnTo>
                    <a:pt x="4990457" y="308880"/>
                  </a:lnTo>
                  <a:lnTo>
                    <a:pt x="5267705" y="224640"/>
                  </a:lnTo>
                  <a:lnTo>
                    <a:pt x="5544953" y="168480"/>
                  </a:lnTo>
                  <a:lnTo>
                    <a:pt x="5822200" y="449281"/>
                  </a:lnTo>
                  <a:lnTo>
                    <a:pt x="6099448" y="421200"/>
                  </a:lnTo>
                  <a:lnTo>
                    <a:pt x="6376696" y="224640"/>
                  </a:lnTo>
                  <a:lnTo>
                    <a:pt x="6653943" y="42120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42658" y="28066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09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028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7576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18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85022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865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866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863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856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06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317.6</a:t>
              </a:r>
            </a:p>
          </p:txBody>
        </p:sp>
        <p:sp>
          <p:nvSpPr>
            <p:cNvPr id="105" name="tx105"/>
            <p:cNvSpPr/>
            <p:nvPr/>
          </p:nvSpPr>
          <p:spPr>
            <a:xfrm>
              <a:off x="1329607" y="300892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06" name="tx106"/>
            <p:cNvSpPr/>
            <p:nvPr/>
          </p:nvSpPr>
          <p:spPr>
            <a:xfrm>
              <a:off x="2689720" y="35101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07" name="tx107"/>
            <p:cNvSpPr/>
            <p:nvPr/>
          </p:nvSpPr>
          <p:spPr>
            <a:xfrm>
              <a:off x="2715845" y="2979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08" name="tx108"/>
            <p:cNvSpPr/>
            <p:nvPr/>
          </p:nvSpPr>
          <p:spPr>
            <a:xfrm>
              <a:off x="4075958" y="34697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09" name="tx109"/>
            <p:cNvSpPr/>
            <p:nvPr/>
          </p:nvSpPr>
          <p:spPr>
            <a:xfrm>
              <a:off x="4102084" y="29358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0" name="tx110"/>
            <p:cNvSpPr/>
            <p:nvPr/>
          </p:nvSpPr>
          <p:spPr>
            <a:xfrm>
              <a:off x="5462196" y="35820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287.1</a:t>
              </a:r>
            </a:p>
          </p:txBody>
        </p:sp>
        <p:sp>
          <p:nvSpPr>
            <p:cNvPr id="111" name="tx111"/>
            <p:cNvSpPr/>
            <p:nvPr/>
          </p:nvSpPr>
          <p:spPr>
            <a:xfrm>
              <a:off x="5501373" y="30254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2" name="tx112"/>
            <p:cNvSpPr/>
            <p:nvPr/>
          </p:nvSpPr>
          <p:spPr>
            <a:xfrm>
              <a:off x="6571187" y="3508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341.3</a:t>
              </a:r>
            </a:p>
          </p:txBody>
        </p:sp>
        <p:sp>
          <p:nvSpPr>
            <p:cNvPr id="113" name="tx113"/>
            <p:cNvSpPr/>
            <p:nvPr/>
          </p:nvSpPr>
          <p:spPr>
            <a:xfrm>
              <a:off x="6597312" y="2982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4" name="tx114"/>
            <p:cNvSpPr/>
            <p:nvPr/>
          </p:nvSpPr>
          <p:spPr>
            <a:xfrm>
              <a:off x="6848435" y="3512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15" name="tx115"/>
            <p:cNvSpPr/>
            <p:nvPr/>
          </p:nvSpPr>
          <p:spPr>
            <a:xfrm>
              <a:off x="6874560" y="3002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6" name="tx116"/>
            <p:cNvSpPr/>
            <p:nvPr/>
          </p:nvSpPr>
          <p:spPr>
            <a:xfrm>
              <a:off x="7125682" y="3569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296.3</a:t>
              </a:r>
            </a:p>
          </p:txBody>
        </p:sp>
        <p:sp>
          <p:nvSpPr>
            <p:cNvPr id="117" name="tx117"/>
            <p:cNvSpPr/>
            <p:nvPr/>
          </p:nvSpPr>
          <p:spPr>
            <a:xfrm>
              <a:off x="7151808" y="306792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18" name="tx118"/>
            <p:cNvSpPr/>
            <p:nvPr/>
          </p:nvSpPr>
          <p:spPr>
            <a:xfrm>
              <a:off x="7402930" y="3565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299.6</a:t>
              </a:r>
            </a:p>
          </p:txBody>
        </p:sp>
        <p:sp>
          <p:nvSpPr>
            <p:cNvPr id="119" name="tx119"/>
            <p:cNvSpPr/>
            <p:nvPr/>
          </p:nvSpPr>
          <p:spPr>
            <a:xfrm>
              <a:off x="7429055" y="30631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20" name="tx120"/>
            <p:cNvSpPr/>
            <p:nvPr/>
          </p:nvSpPr>
          <p:spPr>
            <a:xfrm>
              <a:off x="7680178" y="3528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326.7</a:t>
              </a:r>
            </a:p>
          </p:txBody>
        </p:sp>
        <p:sp>
          <p:nvSpPr>
            <p:cNvPr id="121" name="tx121"/>
            <p:cNvSpPr/>
            <p:nvPr/>
          </p:nvSpPr>
          <p:spPr>
            <a:xfrm>
              <a:off x="7706303" y="30246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2" name="tx122"/>
            <p:cNvSpPr/>
            <p:nvPr/>
          </p:nvSpPr>
          <p:spPr>
            <a:xfrm>
              <a:off x="7957425" y="3560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302.7</a:t>
              </a:r>
            </a:p>
          </p:txBody>
        </p:sp>
        <p:sp>
          <p:nvSpPr>
            <p:cNvPr id="123" name="tx123"/>
            <p:cNvSpPr/>
            <p:nvPr/>
          </p:nvSpPr>
          <p:spPr>
            <a:xfrm>
              <a:off x="8022728" y="30547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025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260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18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785735" cy="162162"/>
            </a:xfrm>
            <a:prstGeom prst="rect">
              <a:avLst/>
            </a:prstGeom>
            <a:solidFill>
              <a:srgbClr val="80BD41">
                <a:alpha val="100000"/>
              </a:srgbClr>
            </a:solidFill>
          </p:spPr>
          <p:txBody>
            <a:bodyPr/>
            <a:lstStyle/>
            <a:p/>
          </p:txBody>
        </p:sp>
        <p:sp>
          <p:nvSpPr>
            <p:cNvPr id="166" name="rc166"/>
            <p:cNvSpPr/>
            <p:nvPr/>
          </p:nvSpPr>
          <p:spPr>
            <a:xfrm>
              <a:off x="7082009" y="5774644"/>
              <a:ext cx="788994" cy="162162"/>
            </a:xfrm>
            <a:prstGeom prst="rect">
              <a:avLst/>
            </a:prstGeom>
            <a:solidFill>
              <a:srgbClr val="1CABE2">
                <a:alpha val="100000"/>
              </a:srgbClr>
            </a:solidFill>
          </p:spPr>
          <p:txBody>
            <a:bodyPr/>
            <a:lstStyle/>
            <a:p/>
          </p:txBody>
        </p:sp>
        <p:sp>
          <p:nvSpPr>
            <p:cNvPr id="167" name="rc167"/>
            <p:cNvSpPr/>
            <p:nvPr/>
          </p:nvSpPr>
          <p:spPr>
            <a:xfrm>
              <a:off x="1296273" y="5571941"/>
              <a:ext cx="5538899" cy="162162"/>
            </a:xfrm>
            <a:prstGeom prst="rect">
              <a:avLst/>
            </a:prstGeom>
            <a:solidFill>
              <a:srgbClr val="80BD41">
                <a:alpha val="100000"/>
              </a:srgbClr>
            </a:solidFill>
          </p:spPr>
          <p:txBody>
            <a:bodyPr/>
            <a:lstStyle/>
            <a:p/>
          </p:txBody>
        </p:sp>
        <p:sp>
          <p:nvSpPr>
            <p:cNvPr id="168" name="rc168"/>
            <p:cNvSpPr/>
            <p:nvPr/>
          </p:nvSpPr>
          <p:spPr>
            <a:xfrm>
              <a:off x="6835173" y="5571941"/>
              <a:ext cx="755258" cy="162162"/>
            </a:xfrm>
            <a:prstGeom prst="rect">
              <a:avLst/>
            </a:prstGeom>
            <a:solidFill>
              <a:srgbClr val="1CABE2">
                <a:alpha val="100000"/>
              </a:srgbClr>
            </a:solidFill>
          </p:spPr>
          <p:txBody>
            <a:bodyPr/>
            <a:lstStyle/>
            <a:p/>
          </p:txBody>
        </p:sp>
        <p:sp>
          <p:nvSpPr>
            <p:cNvPr id="169" name="rc169"/>
            <p:cNvSpPr/>
            <p:nvPr/>
          </p:nvSpPr>
          <p:spPr>
            <a:xfrm>
              <a:off x="1296273" y="5369238"/>
              <a:ext cx="5132026" cy="162162"/>
            </a:xfrm>
            <a:prstGeom prst="rect">
              <a:avLst/>
            </a:prstGeom>
            <a:solidFill>
              <a:srgbClr val="80BD41">
                <a:alpha val="100000"/>
              </a:srgbClr>
            </a:solidFill>
          </p:spPr>
          <p:txBody>
            <a:bodyPr/>
            <a:lstStyle/>
            <a:p/>
          </p:txBody>
        </p:sp>
        <p:sp>
          <p:nvSpPr>
            <p:cNvPr id="170" name="rc170"/>
            <p:cNvSpPr/>
            <p:nvPr/>
          </p:nvSpPr>
          <p:spPr>
            <a:xfrm>
              <a:off x="6428299" y="5369238"/>
              <a:ext cx="1203835" cy="162162"/>
            </a:xfrm>
            <a:prstGeom prst="rect">
              <a:avLst/>
            </a:prstGeom>
            <a:solidFill>
              <a:srgbClr val="1CABE2">
                <a:alpha val="100000"/>
              </a:srgbClr>
            </a:solidFill>
          </p:spPr>
          <p:txBody>
            <a:bodyPr/>
            <a:lstStyle/>
            <a:p/>
          </p:txBody>
        </p:sp>
        <p:sp>
          <p:nvSpPr>
            <p:cNvPr id="171" name="tx171"/>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05350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341.3</a:t>
              </a:r>
            </a:p>
          </p:txBody>
        </p:sp>
        <p:sp>
          <p:nvSpPr>
            <p:cNvPr id="175" name="tx175"/>
            <p:cNvSpPr/>
            <p:nvPr/>
          </p:nvSpPr>
          <p:spPr>
            <a:xfrm>
              <a:off x="737101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6" name="tx176"/>
            <p:cNvSpPr/>
            <p:nvPr/>
          </p:nvSpPr>
          <p:spPr>
            <a:xfrm>
              <a:off x="3930084"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326.7</a:t>
              </a:r>
            </a:p>
          </p:txBody>
        </p:sp>
        <p:sp>
          <p:nvSpPr>
            <p:cNvPr id="177" name="tx177"/>
            <p:cNvSpPr/>
            <p:nvPr/>
          </p:nvSpPr>
          <p:spPr>
            <a:xfrm>
              <a:off x="7107308" y="561290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44.5</a:t>
              </a:r>
            </a:p>
          </p:txBody>
        </p:sp>
        <p:sp>
          <p:nvSpPr>
            <p:cNvPr id="178" name="tx178"/>
            <p:cNvSpPr/>
            <p:nvPr/>
          </p:nvSpPr>
          <p:spPr>
            <a:xfrm>
              <a:off x="372664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302.7</a:t>
              </a:r>
            </a:p>
          </p:txBody>
        </p:sp>
        <p:sp>
          <p:nvSpPr>
            <p:cNvPr id="179" name="tx179"/>
            <p:cNvSpPr/>
            <p:nvPr/>
          </p:nvSpPr>
          <p:spPr>
            <a:xfrm>
              <a:off x="6969928"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(81%) was lower than in 2019 (88%).
The number of children vaccinated with DTP3 decreased 11%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13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307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801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296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560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054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548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39819"/>
              <a:ext cx="249014" cy="466866"/>
            </a:xfrm>
            <a:prstGeom prst="rect">
              <a:avLst/>
            </a:prstGeom>
            <a:solidFill>
              <a:srgbClr val="E2231A">
                <a:alpha val="100000"/>
              </a:srgbClr>
            </a:solidFill>
          </p:spPr>
          <p:txBody>
            <a:bodyPr/>
            <a:lstStyle/>
            <a:p/>
          </p:txBody>
        </p:sp>
        <p:sp>
          <p:nvSpPr>
            <p:cNvPr id="24" name="rc24"/>
            <p:cNvSpPr/>
            <p:nvPr/>
          </p:nvSpPr>
          <p:spPr>
            <a:xfrm>
              <a:off x="1587736" y="3704128"/>
              <a:ext cx="249014" cy="302556"/>
            </a:xfrm>
            <a:prstGeom prst="rect">
              <a:avLst/>
            </a:prstGeom>
            <a:solidFill>
              <a:srgbClr val="E2231A">
                <a:alpha val="100000"/>
              </a:srgbClr>
            </a:solidFill>
          </p:spPr>
          <p:txBody>
            <a:bodyPr/>
            <a:lstStyle/>
            <a:p/>
          </p:txBody>
        </p:sp>
        <p:sp>
          <p:nvSpPr>
            <p:cNvPr id="25" name="rc25"/>
            <p:cNvSpPr/>
            <p:nvPr/>
          </p:nvSpPr>
          <p:spPr>
            <a:xfrm>
              <a:off x="1864419" y="3738382"/>
              <a:ext cx="249014" cy="268303"/>
            </a:xfrm>
            <a:prstGeom prst="rect">
              <a:avLst/>
            </a:prstGeom>
            <a:solidFill>
              <a:srgbClr val="E2231A">
                <a:alpha val="100000"/>
              </a:srgbClr>
            </a:solidFill>
          </p:spPr>
          <p:txBody>
            <a:bodyPr/>
            <a:lstStyle/>
            <a:p/>
          </p:txBody>
        </p:sp>
        <p:sp>
          <p:nvSpPr>
            <p:cNvPr id="26" name="rc26"/>
            <p:cNvSpPr/>
            <p:nvPr/>
          </p:nvSpPr>
          <p:spPr>
            <a:xfrm>
              <a:off x="2141101" y="3805596"/>
              <a:ext cx="249014" cy="201089"/>
            </a:xfrm>
            <a:prstGeom prst="rect">
              <a:avLst/>
            </a:prstGeom>
            <a:solidFill>
              <a:srgbClr val="E2231A">
                <a:alpha val="100000"/>
              </a:srgbClr>
            </a:solidFill>
          </p:spPr>
          <p:txBody>
            <a:bodyPr/>
            <a:lstStyle/>
            <a:p/>
          </p:txBody>
        </p:sp>
        <p:sp>
          <p:nvSpPr>
            <p:cNvPr id="27" name="rc27"/>
            <p:cNvSpPr/>
            <p:nvPr/>
          </p:nvSpPr>
          <p:spPr>
            <a:xfrm>
              <a:off x="2417783" y="3839101"/>
              <a:ext cx="249014" cy="167584"/>
            </a:xfrm>
            <a:prstGeom prst="rect">
              <a:avLst/>
            </a:prstGeom>
            <a:solidFill>
              <a:srgbClr val="E2231A">
                <a:alpha val="100000"/>
              </a:srgbClr>
            </a:solidFill>
          </p:spPr>
          <p:txBody>
            <a:bodyPr/>
            <a:lstStyle/>
            <a:p/>
          </p:txBody>
        </p:sp>
        <p:sp>
          <p:nvSpPr>
            <p:cNvPr id="28" name="rc28"/>
            <p:cNvSpPr/>
            <p:nvPr/>
          </p:nvSpPr>
          <p:spPr>
            <a:xfrm>
              <a:off x="2694466" y="3773953"/>
              <a:ext cx="249014" cy="232731"/>
            </a:xfrm>
            <a:prstGeom prst="rect">
              <a:avLst/>
            </a:prstGeom>
            <a:solidFill>
              <a:srgbClr val="E2231A">
                <a:alpha val="100000"/>
              </a:srgbClr>
            </a:solidFill>
          </p:spPr>
          <p:txBody>
            <a:bodyPr/>
            <a:lstStyle/>
            <a:p/>
          </p:txBody>
        </p:sp>
        <p:sp>
          <p:nvSpPr>
            <p:cNvPr id="29" name="rc29"/>
            <p:cNvSpPr/>
            <p:nvPr/>
          </p:nvSpPr>
          <p:spPr>
            <a:xfrm>
              <a:off x="2971148" y="3840827"/>
              <a:ext cx="249014" cy="165857"/>
            </a:xfrm>
            <a:prstGeom prst="rect">
              <a:avLst/>
            </a:prstGeom>
            <a:solidFill>
              <a:srgbClr val="E2231A">
                <a:alpha val="100000"/>
              </a:srgbClr>
            </a:solidFill>
          </p:spPr>
          <p:txBody>
            <a:bodyPr/>
            <a:lstStyle/>
            <a:p/>
          </p:txBody>
        </p:sp>
        <p:sp>
          <p:nvSpPr>
            <p:cNvPr id="30" name="rc30"/>
            <p:cNvSpPr/>
            <p:nvPr/>
          </p:nvSpPr>
          <p:spPr>
            <a:xfrm>
              <a:off x="3247830" y="3541460"/>
              <a:ext cx="249014" cy="465224"/>
            </a:xfrm>
            <a:prstGeom prst="rect">
              <a:avLst/>
            </a:prstGeom>
            <a:solidFill>
              <a:srgbClr val="E2231A">
                <a:alpha val="100000"/>
              </a:srgbClr>
            </a:solidFill>
          </p:spPr>
          <p:txBody>
            <a:bodyPr/>
            <a:lstStyle/>
            <a:p/>
          </p:txBody>
        </p:sp>
        <p:sp>
          <p:nvSpPr>
            <p:cNvPr id="31" name="rc31"/>
            <p:cNvSpPr/>
            <p:nvPr/>
          </p:nvSpPr>
          <p:spPr>
            <a:xfrm>
              <a:off x="3524513" y="3874315"/>
              <a:ext cx="249014" cy="132369"/>
            </a:xfrm>
            <a:prstGeom prst="rect">
              <a:avLst/>
            </a:prstGeom>
            <a:solidFill>
              <a:srgbClr val="E2231A">
                <a:alpha val="100000"/>
              </a:srgbClr>
            </a:solidFill>
          </p:spPr>
          <p:txBody>
            <a:bodyPr/>
            <a:lstStyle/>
            <a:p/>
          </p:txBody>
        </p:sp>
        <p:sp>
          <p:nvSpPr>
            <p:cNvPr id="32" name="rc32"/>
            <p:cNvSpPr/>
            <p:nvPr/>
          </p:nvSpPr>
          <p:spPr>
            <a:xfrm>
              <a:off x="3801195" y="3740874"/>
              <a:ext cx="249014" cy="265811"/>
            </a:xfrm>
            <a:prstGeom prst="rect">
              <a:avLst/>
            </a:prstGeom>
            <a:solidFill>
              <a:srgbClr val="E2231A">
                <a:alpha val="100000"/>
              </a:srgbClr>
            </a:solidFill>
          </p:spPr>
          <p:txBody>
            <a:bodyPr/>
            <a:lstStyle/>
            <a:p/>
          </p:txBody>
        </p:sp>
        <p:sp>
          <p:nvSpPr>
            <p:cNvPr id="33" name="rc33"/>
            <p:cNvSpPr/>
            <p:nvPr/>
          </p:nvSpPr>
          <p:spPr>
            <a:xfrm>
              <a:off x="4077877" y="3772431"/>
              <a:ext cx="249014" cy="234253"/>
            </a:xfrm>
            <a:prstGeom prst="rect">
              <a:avLst/>
            </a:prstGeom>
            <a:solidFill>
              <a:srgbClr val="E2231A">
                <a:alpha val="100000"/>
              </a:srgbClr>
            </a:solidFill>
          </p:spPr>
          <p:txBody>
            <a:bodyPr/>
            <a:lstStyle/>
            <a:p/>
          </p:txBody>
        </p:sp>
        <p:sp>
          <p:nvSpPr>
            <p:cNvPr id="34" name="rc34"/>
            <p:cNvSpPr/>
            <p:nvPr/>
          </p:nvSpPr>
          <p:spPr>
            <a:xfrm>
              <a:off x="4354560" y="3634949"/>
              <a:ext cx="249014" cy="371735"/>
            </a:xfrm>
            <a:prstGeom prst="rect">
              <a:avLst/>
            </a:prstGeom>
            <a:solidFill>
              <a:srgbClr val="E2231A">
                <a:alpha val="100000"/>
              </a:srgbClr>
            </a:solidFill>
          </p:spPr>
          <p:txBody>
            <a:bodyPr/>
            <a:lstStyle/>
            <a:p/>
          </p:txBody>
        </p:sp>
        <p:sp>
          <p:nvSpPr>
            <p:cNvPr id="35" name="rc35"/>
            <p:cNvSpPr/>
            <p:nvPr/>
          </p:nvSpPr>
          <p:spPr>
            <a:xfrm>
              <a:off x="4631242" y="3767651"/>
              <a:ext cx="249014" cy="239034"/>
            </a:xfrm>
            <a:prstGeom prst="rect">
              <a:avLst/>
            </a:prstGeom>
            <a:solidFill>
              <a:srgbClr val="E2231A">
                <a:alpha val="100000"/>
              </a:srgbClr>
            </a:solidFill>
          </p:spPr>
          <p:txBody>
            <a:bodyPr/>
            <a:lstStyle/>
            <a:p/>
          </p:txBody>
        </p:sp>
        <p:sp>
          <p:nvSpPr>
            <p:cNvPr id="36" name="rc36"/>
            <p:cNvSpPr/>
            <p:nvPr/>
          </p:nvSpPr>
          <p:spPr>
            <a:xfrm>
              <a:off x="4907924" y="3698965"/>
              <a:ext cx="249014" cy="307719"/>
            </a:xfrm>
            <a:prstGeom prst="rect">
              <a:avLst/>
            </a:prstGeom>
            <a:solidFill>
              <a:srgbClr val="E2231A">
                <a:alpha val="100000"/>
              </a:srgbClr>
            </a:solidFill>
          </p:spPr>
          <p:txBody>
            <a:bodyPr/>
            <a:lstStyle/>
            <a:p/>
          </p:txBody>
        </p:sp>
        <p:sp>
          <p:nvSpPr>
            <p:cNvPr id="37" name="rc37"/>
            <p:cNvSpPr/>
            <p:nvPr/>
          </p:nvSpPr>
          <p:spPr>
            <a:xfrm>
              <a:off x="5184607" y="2901183"/>
              <a:ext cx="249014" cy="1105501"/>
            </a:xfrm>
            <a:prstGeom prst="rect">
              <a:avLst/>
            </a:prstGeom>
            <a:solidFill>
              <a:srgbClr val="E2231A">
                <a:alpha val="100000"/>
              </a:srgbClr>
            </a:solidFill>
          </p:spPr>
          <p:txBody>
            <a:bodyPr/>
            <a:lstStyle/>
            <a:p/>
          </p:txBody>
        </p:sp>
        <p:sp>
          <p:nvSpPr>
            <p:cNvPr id="38" name="rc38"/>
            <p:cNvSpPr/>
            <p:nvPr/>
          </p:nvSpPr>
          <p:spPr>
            <a:xfrm>
              <a:off x="5461289" y="3274118"/>
              <a:ext cx="249014" cy="732566"/>
            </a:xfrm>
            <a:prstGeom prst="rect">
              <a:avLst/>
            </a:prstGeom>
            <a:solidFill>
              <a:srgbClr val="E2231A">
                <a:alpha val="100000"/>
              </a:srgbClr>
            </a:solidFill>
          </p:spPr>
          <p:txBody>
            <a:bodyPr/>
            <a:lstStyle/>
            <a:p/>
          </p:txBody>
        </p:sp>
        <p:sp>
          <p:nvSpPr>
            <p:cNvPr id="39" name="rc39"/>
            <p:cNvSpPr/>
            <p:nvPr/>
          </p:nvSpPr>
          <p:spPr>
            <a:xfrm>
              <a:off x="5737971" y="3619477"/>
              <a:ext cx="249014" cy="387207"/>
            </a:xfrm>
            <a:prstGeom prst="rect">
              <a:avLst/>
            </a:prstGeom>
            <a:solidFill>
              <a:srgbClr val="E2231A">
                <a:alpha val="100000"/>
              </a:srgbClr>
            </a:solidFill>
          </p:spPr>
          <p:txBody>
            <a:bodyPr/>
            <a:lstStyle/>
            <a:p/>
          </p:txBody>
        </p:sp>
        <p:sp>
          <p:nvSpPr>
            <p:cNvPr id="40" name="rc40"/>
            <p:cNvSpPr/>
            <p:nvPr/>
          </p:nvSpPr>
          <p:spPr>
            <a:xfrm>
              <a:off x="6014654" y="3797957"/>
              <a:ext cx="249014" cy="208727"/>
            </a:xfrm>
            <a:prstGeom prst="rect">
              <a:avLst/>
            </a:prstGeom>
            <a:solidFill>
              <a:srgbClr val="E2231A">
                <a:alpha val="100000"/>
              </a:srgbClr>
            </a:solidFill>
          </p:spPr>
          <p:txBody>
            <a:bodyPr/>
            <a:lstStyle/>
            <a:p/>
          </p:txBody>
        </p:sp>
        <p:sp>
          <p:nvSpPr>
            <p:cNvPr id="41" name="rc41"/>
            <p:cNvSpPr/>
            <p:nvPr/>
          </p:nvSpPr>
          <p:spPr>
            <a:xfrm>
              <a:off x="6291336" y="3630594"/>
              <a:ext cx="249014" cy="376090"/>
            </a:xfrm>
            <a:prstGeom prst="rect">
              <a:avLst/>
            </a:prstGeom>
            <a:solidFill>
              <a:srgbClr val="E2231A">
                <a:alpha val="100000"/>
              </a:srgbClr>
            </a:solidFill>
          </p:spPr>
          <p:txBody>
            <a:bodyPr/>
            <a:lstStyle/>
            <a:p/>
          </p:txBody>
        </p:sp>
        <p:sp>
          <p:nvSpPr>
            <p:cNvPr id="42" name="rc42"/>
            <p:cNvSpPr/>
            <p:nvPr/>
          </p:nvSpPr>
          <p:spPr>
            <a:xfrm>
              <a:off x="6568018" y="3676807"/>
              <a:ext cx="249014" cy="329877"/>
            </a:xfrm>
            <a:prstGeom prst="rect">
              <a:avLst/>
            </a:prstGeom>
            <a:solidFill>
              <a:srgbClr val="E2231A">
                <a:alpha val="100000"/>
              </a:srgbClr>
            </a:solidFill>
          </p:spPr>
          <p:txBody>
            <a:bodyPr/>
            <a:lstStyle/>
            <a:p/>
          </p:txBody>
        </p:sp>
        <p:sp>
          <p:nvSpPr>
            <p:cNvPr id="43" name="rc43"/>
            <p:cNvSpPr/>
            <p:nvPr/>
          </p:nvSpPr>
          <p:spPr>
            <a:xfrm>
              <a:off x="6844701" y="3654887"/>
              <a:ext cx="249014" cy="351797"/>
            </a:xfrm>
            <a:prstGeom prst="rect">
              <a:avLst/>
            </a:prstGeom>
            <a:solidFill>
              <a:srgbClr val="E2231A">
                <a:alpha val="100000"/>
              </a:srgbClr>
            </a:solidFill>
          </p:spPr>
          <p:txBody>
            <a:bodyPr/>
            <a:lstStyle/>
            <a:p/>
          </p:txBody>
        </p:sp>
        <p:sp>
          <p:nvSpPr>
            <p:cNvPr id="44" name="rc44"/>
            <p:cNvSpPr/>
            <p:nvPr/>
          </p:nvSpPr>
          <p:spPr>
            <a:xfrm>
              <a:off x="7121383" y="3628578"/>
              <a:ext cx="249014" cy="378106"/>
            </a:xfrm>
            <a:prstGeom prst="rect">
              <a:avLst/>
            </a:prstGeom>
            <a:solidFill>
              <a:srgbClr val="E2231A">
                <a:alpha val="100000"/>
              </a:srgbClr>
            </a:solidFill>
          </p:spPr>
          <p:txBody>
            <a:bodyPr/>
            <a:lstStyle/>
            <a:p/>
          </p:txBody>
        </p:sp>
        <p:sp>
          <p:nvSpPr>
            <p:cNvPr id="45" name="rc45"/>
            <p:cNvSpPr/>
            <p:nvPr/>
          </p:nvSpPr>
          <p:spPr>
            <a:xfrm>
              <a:off x="7398065" y="3566264"/>
              <a:ext cx="249014" cy="440421"/>
            </a:xfrm>
            <a:prstGeom prst="rect">
              <a:avLst/>
            </a:prstGeom>
            <a:solidFill>
              <a:srgbClr val="E2231A">
                <a:alpha val="100000"/>
              </a:srgbClr>
            </a:solidFill>
          </p:spPr>
          <p:txBody>
            <a:bodyPr/>
            <a:lstStyle/>
            <a:p/>
          </p:txBody>
        </p:sp>
        <p:sp>
          <p:nvSpPr>
            <p:cNvPr id="46" name="rc46"/>
            <p:cNvSpPr/>
            <p:nvPr/>
          </p:nvSpPr>
          <p:spPr>
            <a:xfrm>
              <a:off x="7674748" y="3659310"/>
              <a:ext cx="249014" cy="347374"/>
            </a:xfrm>
            <a:prstGeom prst="rect">
              <a:avLst/>
            </a:prstGeom>
            <a:solidFill>
              <a:srgbClr val="E2231A">
                <a:alpha val="100000"/>
              </a:srgbClr>
            </a:solidFill>
          </p:spPr>
          <p:txBody>
            <a:bodyPr/>
            <a:lstStyle/>
            <a:p/>
          </p:txBody>
        </p:sp>
        <p:sp>
          <p:nvSpPr>
            <p:cNvPr id="47" name="rc47"/>
            <p:cNvSpPr/>
            <p:nvPr/>
          </p:nvSpPr>
          <p:spPr>
            <a:xfrm>
              <a:off x="7951430" y="3688792"/>
              <a:ext cx="249014" cy="317892"/>
            </a:xfrm>
            <a:prstGeom prst="rect">
              <a:avLst/>
            </a:prstGeom>
            <a:solidFill>
              <a:srgbClr val="E2231A">
                <a:alpha val="100000"/>
              </a:srgbClr>
            </a:solidFill>
          </p:spPr>
          <p:txBody>
            <a:bodyPr/>
            <a:lstStyle/>
            <a:p/>
          </p:txBody>
        </p:sp>
        <p:sp>
          <p:nvSpPr>
            <p:cNvPr id="48" name="rc48"/>
            <p:cNvSpPr/>
            <p:nvPr/>
          </p:nvSpPr>
          <p:spPr>
            <a:xfrm>
              <a:off x="5737971" y="2883482"/>
              <a:ext cx="249014" cy="735994"/>
            </a:xfrm>
            <a:prstGeom prst="rect">
              <a:avLst/>
            </a:prstGeom>
            <a:solidFill>
              <a:srgbClr val="B3B3B3">
                <a:alpha val="100000"/>
              </a:srgbClr>
            </a:solidFill>
          </p:spPr>
          <p:txBody>
            <a:bodyPr/>
            <a:lstStyle/>
            <a:p/>
          </p:txBody>
        </p:sp>
        <p:sp>
          <p:nvSpPr>
            <p:cNvPr id="49" name="rc49"/>
            <p:cNvSpPr/>
            <p:nvPr/>
          </p:nvSpPr>
          <p:spPr>
            <a:xfrm>
              <a:off x="6014654" y="3628374"/>
              <a:ext cx="249014" cy="169583"/>
            </a:xfrm>
            <a:prstGeom prst="rect">
              <a:avLst/>
            </a:prstGeom>
            <a:solidFill>
              <a:srgbClr val="B3B3B3">
                <a:alpha val="100000"/>
              </a:srgbClr>
            </a:solidFill>
          </p:spPr>
          <p:txBody>
            <a:bodyPr/>
            <a:lstStyle/>
            <a:p/>
          </p:txBody>
        </p:sp>
        <p:sp>
          <p:nvSpPr>
            <p:cNvPr id="50" name="rc50"/>
            <p:cNvSpPr/>
            <p:nvPr/>
          </p:nvSpPr>
          <p:spPr>
            <a:xfrm>
              <a:off x="6291336" y="3242782"/>
              <a:ext cx="249014" cy="387811"/>
            </a:xfrm>
            <a:prstGeom prst="rect">
              <a:avLst/>
            </a:prstGeom>
            <a:solidFill>
              <a:srgbClr val="B3B3B3">
                <a:alpha val="100000"/>
              </a:srgbClr>
            </a:solidFill>
          </p:spPr>
          <p:txBody>
            <a:bodyPr/>
            <a:lstStyle/>
            <a:p/>
          </p:txBody>
        </p:sp>
        <p:sp>
          <p:nvSpPr>
            <p:cNvPr id="51" name="rc51"/>
            <p:cNvSpPr/>
            <p:nvPr/>
          </p:nvSpPr>
          <p:spPr>
            <a:xfrm>
              <a:off x="6568018" y="3244135"/>
              <a:ext cx="249014" cy="432672"/>
            </a:xfrm>
            <a:prstGeom prst="rect">
              <a:avLst/>
            </a:prstGeom>
            <a:solidFill>
              <a:srgbClr val="B3B3B3">
                <a:alpha val="100000"/>
              </a:srgbClr>
            </a:solidFill>
          </p:spPr>
          <p:txBody>
            <a:bodyPr/>
            <a:lstStyle/>
            <a:p/>
          </p:txBody>
        </p:sp>
        <p:sp>
          <p:nvSpPr>
            <p:cNvPr id="52" name="rc52"/>
            <p:cNvSpPr/>
            <p:nvPr/>
          </p:nvSpPr>
          <p:spPr>
            <a:xfrm>
              <a:off x="6844701" y="3289480"/>
              <a:ext cx="249014" cy="365407"/>
            </a:xfrm>
            <a:prstGeom prst="rect">
              <a:avLst/>
            </a:prstGeom>
            <a:solidFill>
              <a:srgbClr val="B3B3B3">
                <a:alpha val="100000"/>
              </a:srgbClr>
            </a:solidFill>
          </p:spPr>
          <p:txBody>
            <a:bodyPr/>
            <a:lstStyle/>
            <a:p/>
          </p:txBody>
        </p:sp>
        <p:sp>
          <p:nvSpPr>
            <p:cNvPr id="53" name="rc53"/>
            <p:cNvSpPr/>
            <p:nvPr/>
          </p:nvSpPr>
          <p:spPr>
            <a:xfrm>
              <a:off x="7121383" y="3307751"/>
              <a:ext cx="249014" cy="320827"/>
            </a:xfrm>
            <a:prstGeom prst="rect">
              <a:avLst/>
            </a:prstGeom>
            <a:solidFill>
              <a:srgbClr val="B3B3B3">
                <a:alpha val="100000"/>
              </a:srgbClr>
            </a:solidFill>
          </p:spPr>
          <p:txBody>
            <a:bodyPr/>
            <a:lstStyle/>
            <a:p/>
          </p:txBody>
        </p:sp>
        <p:sp>
          <p:nvSpPr>
            <p:cNvPr id="54" name="rc54"/>
            <p:cNvSpPr/>
            <p:nvPr/>
          </p:nvSpPr>
          <p:spPr>
            <a:xfrm>
              <a:off x="7398065" y="3071889"/>
              <a:ext cx="249014" cy="494374"/>
            </a:xfrm>
            <a:prstGeom prst="rect">
              <a:avLst/>
            </a:prstGeom>
            <a:solidFill>
              <a:srgbClr val="B3B3B3">
                <a:alpha val="100000"/>
              </a:srgbClr>
            </a:solidFill>
          </p:spPr>
          <p:txBody>
            <a:bodyPr/>
            <a:lstStyle/>
            <a:p/>
          </p:txBody>
        </p:sp>
        <p:sp>
          <p:nvSpPr>
            <p:cNvPr id="55" name="rc55"/>
            <p:cNvSpPr/>
            <p:nvPr/>
          </p:nvSpPr>
          <p:spPr>
            <a:xfrm>
              <a:off x="7674748" y="3312769"/>
              <a:ext cx="249014" cy="346541"/>
            </a:xfrm>
            <a:prstGeom prst="rect">
              <a:avLst/>
            </a:prstGeom>
            <a:solidFill>
              <a:srgbClr val="B3B3B3">
                <a:alpha val="100000"/>
              </a:srgbClr>
            </a:solidFill>
          </p:spPr>
          <p:txBody>
            <a:bodyPr/>
            <a:lstStyle/>
            <a:p/>
          </p:txBody>
        </p:sp>
        <p:sp>
          <p:nvSpPr>
            <p:cNvPr id="56" name="rc56"/>
            <p:cNvSpPr/>
            <p:nvPr/>
          </p:nvSpPr>
          <p:spPr>
            <a:xfrm>
              <a:off x="7951430" y="3317992"/>
              <a:ext cx="249014" cy="370800"/>
            </a:xfrm>
            <a:prstGeom prst="rect">
              <a:avLst/>
            </a:prstGeom>
            <a:solidFill>
              <a:srgbClr val="B3B3B3">
                <a:alpha val="100000"/>
              </a:srgbClr>
            </a:solidFill>
          </p:spPr>
          <p:txBody>
            <a:bodyPr/>
            <a:lstStyle/>
            <a:p/>
          </p:txBody>
        </p:sp>
        <p:sp>
          <p:nvSpPr>
            <p:cNvPr id="57" name="pl57"/>
            <p:cNvSpPr/>
            <p:nvPr/>
          </p:nvSpPr>
          <p:spPr>
            <a:xfrm>
              <a:off x="1435561" y="1310999"/>
              <a:ext cx="6640376" cy="786241"/>
            </a:xfrm>
            <a:custGeom>
              <a:avLst/>
              <a:pathLst>
                <a:path w="6640376" h="786241">
                  <a:moveTo>
                    <a:pt x="0" y="280800"/>
                  </a:moveTo>
                  <a:lnTo>
                    <a:pt x="276682" y="140400"/>
                  </a:lnTo>
                  <a:lnTo>
                    <a:pt x="553364" y="112320"/>
                  </a:lnTo>
                  <a:lnTo>
                    <a:pt x="830047" y="56160"/>
                  </a:lnTo>
                  <a:lnTo>
                    <a:pt x="1106729" y="28080"/>
                  </a:lnTo>
                  <a:lnTo>
                    <a:pt x="1383411" y="84240"/>
                  </a:lnTo>
                  <a:lnTo>
                    <a:pt x="1660094" y="28080"/>
                  </a:lnTo>
                  <a:lnTo>
                    <a:pt x="1936776" y="280800"/>
                  </a:lnTo>
                  <a:lnTo>
                    <a:pt x="2213458" y="0"/>
                  </a:lnTo>
                  <a:lnTo>
                    <a:pt x="2490141" y="112320"/>
                  </a:lnTo>
                  <a:lnTo>
                    <a:pt x="2766823" y="84240"/>
                  </a:lnTo>
                  <a:lnTo>
                    <a:pt x="3043505" y="196560"/>
                  </a:lnTo>
                  <a:lnTo>
                    <a:pt x="3320188" y="84240"/>
                  </a:lnTo>
                  <a:lnTo>
                    <a:pt x="3596870" y="140400"/>
                  </a:lnTo>
                  <a:lnTo>
                    <a:pt x="3873552" y="786241"/>
                  </a:lnTo>
                  <a:lnTo>
                    <a:pt x="4150235" y="477361"/>
                  </a:lnTo>
                  <a:lnTo>
                    <a:pt x="4426917" y="196560"/>
                  </a:lnTo>
                  <a:lnTo>
                    <a:pt x="4703599" y="56160"/>
                  </a:lnTo>
                  <a:lnTo>
                    <a:pt x="4980282" y="196560"/>
                  </a:lnTo>
                  <a:lnTo>
                    <a:pt x="5256964" y="168480"/>
                  </a:lnTo>
                  <a:lnTo>
                    <a:pt x="5533646" y="196560"/>
                  </a:lnTo>
                  <a:lnTo>
                    <a:pt x="5810329" y="224640"/>
                  </a:lnTo>
                  <a:lnTo>
                    <a:pt x="6087011" y="280800"/>
                  </a:lnTo>
                  <a:lnTo>
                    <a:pt x="6363693" y="196560"/>
                  </a:lnTo>
                  <a:lnTo>
                    <a:pt x="6640376" y="168480"/>
                  </a:lnTo>
                </a:path>
              </a:pathLst>
            </a:custGeom>
            <a:ln w="27101" cap="flat">
              <a:solidFill>
                <a:srgbClr val="0058AB">
                  <a:alpha val="100000"/>
                </a:srgbClr>
              </a:solidFill>
              <a:prstDash val="solid"/>
              <a:round/>
            </a:ln>
          </p:spPr>
          <p:txBody>
            <a:bodyPr/>
            <a:lstStyle/>
            <a:p/>
          </p:txBody>
        </p:sp>
        <p:sp>
          <p:nvSpPr>
            <p:cNvPr id="58" name="pl58"/>
            <p:cNvSpPr/>
            <p:nvPr/>
          </p:nvSpPr>
          <p:spPr>
            <a:xfrm>
              <a:off x="5862478" y="1507559"/>
              <a:ext cx="2213458" cy="617761"/>
            </a:xfrm>
            <a:custGeom>
              <a:avLst/>
              <a:pathLst>
                <a:path w="2213458" h="617761">
                  <a:moveTo>
                    <a:pt x="0" y="617761"/>
                  </a:moveTo>
                  <a:lnTo>
                    <a:pt x="276682" y="0"/>
                  </a:lnTo>
                  <a:lnTo>
                    <a:pt x="553364" y="308880"/>
                  </a:lnTo>
                  <a:lnTo>
                    <a:pt x="830047" y="308880"/>
                  </a:lnTo>
                  <a:lnTo>
                    <a:pt x="1106729" y="280800"/>
                  </a:lnTo>
                  <a:lnTo>
                    <a:pt x="1383411" y="280800"/>
                  </a:lnTo>
                  <a:lnTo>
                    <a:pt x="1660094" y="505441"/>
                  </a:lnTo>
                  <a:lnTo>
                    <a:pt x="1936776" y="308880"/>
                  </a:lnTo>
                  <a:lnTo>
                    <a:pt x="2213458" y="30888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0" name="tx60"/>
            <p:cNvSpPr/>
            <p:nvPr/>
          </p:nvSpPr>
          <p:spPr>
            <a:xfrm>
              <a:off x="689887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1" name="tx61"/>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2" name="tx62"/>
            <p:cNvSpPr/>
            <p:nvPr/>
          </p:nvSpPr>
          <p:spPr>
            <a:xfrm>
              <a:off x="7452234"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3" name="tx63"/>
            <p:cNvSpPr/>
            <p:nvPr/>
          </p:nvSpPr>
          <p:spPr>
            <a:xfrm>
              <a:off x="7728917"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4" name="tx64"/>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6622187"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66" name="tx66"/>
            <p:cNvSpPr/>
            <p:nvPr/>
          </p:nvSpPr>
          <p:spPr>
            <a:xfrm>
              <a:off x="689887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7" name="tx67"/>
            <p:cNvSpPr/>
            <p:nvPr/>
          </p:nvSpPr>
          <p:spPr>
            <a:xfrm>
              <a:off x="717555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8" name="tx68"/>
            <p:cNvSpPr/>
            <p:nvPr/>
          </p:nvSpPr>
          <p:spPr>
            <a:xfrm>
              <a:off x="7452234"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9" name="tx69"/>
            <p:cNvSpPr/>
            <p:nvPr/>
          </p:nvSpPr>
          <p:spPr>
            <a:xfrm>
              <a:off x="7728917"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0" name="tx70"/>
            <p:cNvSpPr/>
            <p:nvPr/>
          </p:nvSpPr>
          <p:spPr>
            <a:xfrm>
              <a:off x="8005599"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1" name="tx71"/>
            <p:cNvSpPr/>
            <p:nvPr/>
          </p:nvSpPr>
          <p:spPr>
            <a:xfrm>
              <a:off x="1375271" y="37341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2" name="tx72"/>
            <p:cNvSpPr/>
            <p:nvPr/>
          </p:nvSpPr>
          <p:spPr>
            <a:xfrm>
              <a:off x="2758683" y="3851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3" name="tx73"/>
            <p:cNvSpPr/>
            <p:nvPr/>
          </p:nvSpPr>
          <p:spPr>
            <a:xfrm>
              <a:off x="4142095" y="3849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4" name="tx74"/>
            <p:cNvSpPr/>
            <p:nvPr/>
          </p:nvSpPr>
          <p:spPr>
            <a:xfrm>
              <a:off x="5525506" y="3599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5" name="tx75"/>
            <p:cNvSpPr/>
            <p:nvPr/>
          </p:nvSpPr>
          <p:spPr>
            <a:xfrm>
              <a:off x="6632236" y="38012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6" name="tx76"/>
            <p:cNvSpPr/>
            <p:nvPr/>
          </p:nvSpPr>
          <p:spPr>
            <a:xfrm>
              <a:off x="6908918" y="37916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7" name="tx77"/>
            <p:cNvSpPr/>
            <p:nvPr/>
          </p:nvSpPr>
          <p:spPr>
            <a:xfrm>
              <a:off x="7185600" y="37788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8" name="tx78"/>
            <p:cNvSpPr/>
            <p:nvPr/>
          </p:nvSpPr>
          <p:spPr>
            <a:xfrm>
              <a:off x="7462283" y="37460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79" name="tx79"/>
            <p:cNvSpPr/>
            <p:nvPr/>
          </p:nvSpPr>
          <p:spPr>
            <a:xfrm>
              <a:off x="7738965" y="37938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0" name="tx80"/>
            <p:cNvSpPr/>
            <p:nvPr/>
          </p:nvSpPr>
          <p:spPr>
            <a:xfrm>
              <a:off x="8015647" y="3807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1" name="tx81"/>
            <p:cNvSpPr/>
            <p:nvPr/>
          </p:nvSpPr>
          <p:spPr>
            <a:xfrm>
              <a:off x="6632236" y="3420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2" name="tx82"/>
            <p:cNvSpPr/>
            <p:nvPr/>
          </p:nvSpPr>
          <p:spPr>
            <a:xfrm>
              <a:off x="6908918" y="3431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3" name="tx83"/>
            <p:cNvSpPr/>
            <p:nvPr/>
          </p:nvSpPr>
          <p:spPr>
            <a:xfrm>
              <a:off x="7185600" y="34276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4" name="tx84"/>
            <p:cNvSpPr/>
            <p:nvPr/>
          </p:nvSpPr>
          <p:spPr>
            <a:xfrm>
              <a:off x="7462283" y="3278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738965" y="34469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8015647" y="34645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7" name="tx87"/>
            <p:cNvSpPr/>
            <p:nvPr/>
          </p:nvSpPr>
          <p:spPr>
            <a:xfrm>
              <a:off x="6638265" y="31379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8" name="tx88"/>
            <p:cNvSpPr/>
            <p:nvPr/>
          </p:nvSpPr>
          <p:spPr>
            <a:xfrm>
              <a:off x="6914947" y="31832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9" name="tx89"/>
            <p:cNvSpPr/>
            <p:nvPr/>
          </p:nvSpPr>
          <p:spPr>
            <a:xfrm>
              <a:off x="7191629" y="32015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0" name="tx90"/>
            <p:cNvSpPr/>
            <p:nvPr/>
          </p:nvSpPr>
          <p:spPr>
            <a:xfrm>
              <a:off x="7441181" y="29656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91" name="tx91"/>
            <p:cNvSpPr/>
            <p:nvPr/>
          </p:nvSpPr>
          <p:spPr>
            <a:xfrm>
              <a:off x="7744994" y="32065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2" name="tx92"/>
            <p:cNvSpPr/>
            <p:nvPr/>
          </p:nvSpPr>
          <p:spPr>
            <a:xfrm>
              <a:off x="8021676" y="32117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3" name="tx9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1039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5" name="tx95"/>
            <p:cNvSpPr/>
            <p:nvPr/>
          </p:nvSpPr>
          <p:spPr>
            <a:xfrm>
              <a:off x="577692" y="22533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577692" y="140271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24" name="pl124"/>
            <p:cNvSpPr/>
            <p:nvPr/>
          </p:nvSpPr>
          <p:spPr>
            <a:xfrm>
              <a:off x="22716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928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140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352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3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53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746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74644"/>
              <a:ext cx="2980338" cy="162162"/>
            </a:xfrm>
            <a:prstGeom prst="rect">
              <a:avLst/>
            </a:prstGeom>
            <a:solidFill>
              <a:srgbClr val="E2231A">
                <a:alpha val="100000"/>
              </a:srgbClr>
            </a:solidFill>
          </p:spPr>
          <p:txBody>
            <a:bodyPr/>
            <a:lstStyle/>
            <a:p/>
          </p:txBody>
        </p:sp>
        <p:sp>
          <p:nvSpPr>
            <p:cNvPr id="136" name="rc136"/>
            <p:cNvSpPr/>
            <p:nvPr/>
          </p:nvSpPr>
          <p:spPr>
            <a:xfrm>
              <a:off x="1311054" y="5571941"/>
              <a:ext cx="3138415" cy="162162"/>
            </a:xfrm>
            <a:prstGeom prst="rect">
              <a:avLst/>
            </a:prstGeom>
            <a:solidFill>
              <a:srgbClr val="E2231A">
                <a:alpha val="100000"/>
              </a:srgbClr>
            </a:solidFill>
          </p:spPr>
          <p:txBody>
            <a:bodyPr/>
            <a:lstStyle/>
            <a:p/>
          </p:txBody>
        </p:sp>
        <p:sp>
          <p:nvSpPr>
            <p:cNvPr id="137" name="rc137"/>
            <p:cNvSpPr/>
            <p:nvPr/>
          </p:nvSpPr>
          <p:spPr>
            <a:xfrm>
              <a:off x="1311054" y="5369238"/>
              <a:ext cx="2872058" cy="162162"/>
            </a:xfrm>
            <a:prstGeom prst="rect">
              <a:avLst/>
            </a:prstGeom>
            <a:solidFill>
              <a:srgbClr val="E2231A">
                <a:alpha val="100000"/>
              </a:srgbClr>
            </a:solidFill>
          </p:spPr>
          <p:txBody>
            <a:bodyPr/>
            <a:lstStyle/>
            <a:p/>
          </p:txBody>
        </p:sp>
        <p:sp>
          <p:nvSpPr>
            <p:cNvPr id="138" name="rc138"/>
            <p:cNvSpPr/>
            <p:nvPr/>
          </p:nvSpPr>
          <p:spPr>
            <a:xfrm>
              <a:off x="4291392" y="5774644"/>
              <a:ext cx="3909052" cy="162162"/>
            </a:xfrm>
            <a:prstGeom prst="rect">
              <a:avLst/>
            </a:prstGeom>
            <a:solidFill>
              <a:srgbClr val="B3B3B3">
                <a:alpha val="100000"/>
              </a:srgbClr>
            </a:solidFill>
          </p:spPr>
          <p:txBody>
            <a:bodyPr/>
            <a:lstStyle/>
            <a:p/>
          </p:txBody>
        </p:sp>
        <p:sp>
          <p:nvSpPr>
            <p:cNvPr id="139" name="rc139"/>
            <p:cNvSpPr/>
            <p:nvPr/>
          </p:nvSpPr>
          <p:spPr>
            <a:xfrm>
              <a:off x="4449469" y="5571941"/>
              <a:ext cx="3130884" cy="162162"/>
            </a:xfrm>
            <a:prstGeom prst="rect">
              <a:avLst/>
            </a:prstGeom>
            <a:solidFill>
              <a:srgbClr val="B3B3B3">
                <a:alpha val="100000"/>
              </a:srgbClr>
            </a:solidFill>
          </p:spPr>
          <p:txBody>
            <a:bodyPr/>
            <a:lstStyle/>
            <a:p/>
          </p:txBody>
        </p:sp>
        <p:sp>
          <p:nvSpPr>
            <p:cNvPr id="140" name="rc140"/>
            <p:cNvSpPr/>
            <p:nvPr/>
          </p:nvSpPr>
          <p:spPr>
            <a:xfrm>
              <a:off x="4183112" y="5369238"/>
              <a:ext cx="3350056" cy="162162"/>
            </a:xfrm>
            <a:prstGeom prst="rect">
              <a:avLst/>
            </a:prstGeom>
            <a:solidFill>
              <a:srgbClr val="B3B3B3">
                <a:alpha val="100000"/>
              </a:srgbClr>
            </a:solidFill>
          </p:spPr>
          <p:txBody>
            <a:bodyPr/>
            <a:lstStyle/>
            <a:p/>
          </p:txBody>
        </p:sp>
        <p:sp>
          <p:nvSpPr>
            <p:cNvPr id="141" name="tx141"/>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42" name="tx142"/>
            <p:cNvSpPr/>
            <p:nvPr/>
          </p:nvSpPr>
          <p:spPr>
            <a:xfrm>
              <a:off x="76928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81.6</a:t>
              </a:r>
            </a:p>
          </p:txBody>
        </p:sp>
        <p:sp>
          <p:nvSpPr>
            <p:cNvPr id="143" name="tx143"/>
            <p:cNvSpPr/>
            <p:nvPr/>
          </p:nvSpPr>
          <p:spPr>
            <a:xfrm>
              <a:off x="7597478"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a:t>
              </a:r>
            </a:p>
          </p:txBody>
        </p:sp>
        <p:sp>
          <p:nvSpPr>
            <p:cNvPr id="144" name="tx144"/>
            <p:cNvSpPr/>
            <p:nvPr/>
          </p:nvSpPr>
          <p:spPr>
            <a:xfrm>
              <a:off x="2688696"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45" name="tx145"/>
            <p:cNvSpPr/>
            <p:nvPr/>
          </p:nvSpPr>
          <p:spPr>
            <a:xfrm>
              <a:off x="276773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40.8</a:t>
              </a:r>
            </a:p>
          </p:txBody>
        </p:sp>
        <p:sp>
          <p:nvSpPr>
            <p:cNvPr id="146" name="tx146"/>
            <p:cNvSpPr/>
            <p:nvPr/>
          </p:nvSpPr>
          <p:spPr>
            <a:xfrm>
              <a:off x="263455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47" name="tx147"/>
            <p:cNvSpPr/>
            <p:nvPr/>
          </p:nvSpPr>
          <p:spPr>
            <a:xfrm>
              <a:off x="613339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48" name="tx148"/>
            <p:cNvSpPr/>
            <p:nvPr/>
          </p:nvSpPr>
          <p:spPr>
            <a:xfrm>
              <a:off x="590238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40.7</a:t>
              </a:r>
            </a:p>
          </p:txBody>
        </p:sp>
        <p:sp>
          <p:nvSpPr>
            <p:cNvPr id="149" name="tx149"/>
            <p:cNvSpPr/>
            <p:nvPr/>
          </p:nvSpPr>
          <p:spPr>
            <a:xfrm>
              <a:off x="574561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50" name="tx15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10798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5" name="tx155"/>
            <p:cNvSpPr/>
            <p:nvPr/>
          </p:nvSpPr>
          <p:spPr>
            <a:xfrm>
              <a:off x="502919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6" name="tx156"/>
            <p:cNvSpPr/>
            <p:nvPr/>
          </p:nvSpPr>
          <p:spPr>
            <a:xfrm>
              <a:off x="6950407"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7" name="tx15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90%. This is similar to in 2019, where coverage was 90%.
37,000 children missed their routine first dose of measles vaccine.
MCV2 is typically administered to children between 18 months and five years old. MCV2 coverage remained constant at 78%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99967"/>
            </a:xfrm>
            <a:custGeom>
              <a:avLst/>
              <a:pathLst>
                <a:path w="3397293" h="799967">
                  <a:moveTo>
                    <a:pt x="0" y="285702"/>
                  </a:moveTo>
                  <a:lnTo>
                    <a:pt x="141553" y="142851"/>
                  </a:lnTo>
                  <a:lnTo>
                    <a:pt x="283107" y="114281"/>
                  </a:lnTo>
                  <a:lnTo>
                    <a:pt x="424661" y="57140"/>
                  </a:lnTo>
                  <a:lnTo>
                    <a:pt x="566215" y="28570"/>
                  </a:lnTo>
                  <a:lnTo>
                    <a:pt x="707769" y="85710"/>
                  </a:lnTo>
                  <a:lnTo>
                    <a:pt x="849323" y="28570"/>
                  </a:lnTo>
                  <a:lnTo>
                    <a:pt x="990877" y="285702"/>
                  </a:lnTo>
                  <a:lnTo>
                    <a:pt x="1132431" y="0"/>
                  </a:lnTo>
                  <a:lnTo>
                    <a:pt x="1273984" y="114281"/>
                  </a:lnTo>
                  <a:lnTo>
                    <a:pt x="1415538" y="85710"/>
                  </a:lnTo>
                  <a:lnTo>
                    <a:pt x="1557092" y="199991"/>
                  </a:lnTo>
                  <a:lnTo>
                    <a:pt x="1698646" y="85710"/>
                  </a:lnTo>
                  <a:lnTo>
                    <a:pt x="1840200" y="142851"/>
                  </a:lnTo>
                  <a:lnTo>
                    <a:pt x="1981754" y="799967"/>
                  </a:lnTo>
                  <a:lnTo>
                    <a:pt x="2123308" y="485694"/>
                  </a:lnTo>
                  <a:lnTo>
                    <a:pt x="2264862" y="199991"/>
                  </a:lnTo>
                  <a:lnTo>
                    <a:pt x="2406416" y="57140"/>
                  </a:lnTo>
                  <a:lnTo>
                    <a:pt x="2547969" y="199991"/>
                  </a:lnTo>
                  <a:lnTo>
                    <a:pt x="2689523" y="171421"/>
                  </a:lnTo>
                  <a:lnTo>
                    <a:pt x="2831077" y="199991"/>
                  </a:lnTo>
                  <a:lnTo>
                    <a:pt x="2972631" y="228562"/>
                  </a:lnTo>
                  <a:lnTo>
                    <a:pt x="3114185" y="285702"/>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99967"/>
            </a:xfrm>
            <a:custGeom>
              <a:avLst/>
              <a:pathLst>
                <a:path w="3397293" h="799967">
                  <a:moveTo>
                    <a:pt x="0" y="285702"/>
                  </a:moveTo>
                  <a:lnTo>
                    <a:pt x="141553" y="142851"/>
                  </a:lnTo>
                  <a:lnTo>
                    <a:pt x="283107" y="114281"/>
                  </a:lnTo>
                  <a:lnTo>
                    <a:pt x="424661" y="57140"/>
                  </a:lnTo>
                  <a:lnTo>
                    <a:pt x="566215" y="28570"/>
                  </a:lnTo>
                  <a:lnTo>
                    <a:pt x="707769" y="85710"/>
                  </a:lnTo>
                  <a:lnTo>
                    <a:pt x="849323" y="28570"/>
                  </a:lnTo>
                  <a:lnTo>
                    <a:pt x="990877" y="285702"/>
                  </a:lnTo>
                  <a:lnTo>
                    <a:pt x="1132431" y="0"/>
                  </a:lnTo>
                  <a:lnTo>
                    <a:pt x="1273984" y="114281"/>
                  </a:lnTo>
                  <a:lnTo>
                    <a:pt x="1415538" y="85710"/>
                  </a:lnTo>
                  <a:lnTo>
                    <a:pt x="1557092" y="199991"/>
                  </a:lnTo>
                  <a:lnTo>
                    <a:pt x="1698646" y="85710"/>
                  </a:lnTo>
                  <a:lnTo>
                    <a:pt x="1840200" y="142851"/>
                  </a:lnTo>
                  <a:lnTo>
                    <a:pt x="1981754" y="799967"/>
                  </a:lnTo>
                  <a:lnTo>
                    <a:pt x="2123308" y="485694"/>
                  </a:lnTo>
                  <a:lnTo>
                    <a:pt x="2264862" y="199991"/>
                  </a:lnTo>
                  <a:lnTo>
                    <a:pt x="2406416" y="57140"/>
                  </a:lnTo>
                  <a:lnTo>
                    <a:pt x="2547969" y="199991"/>
                  </a:lnTo>
                  <a:lnTo>
                    <a:pt x="2689523" y="171421"/>
                  </a:lnTo>
                  <a:lnTo>
                    <a:pt x="2831077" y="199991"/>
                  </a:lnTo>
                  <a:lnTo>
                    <a:pt x="2972631" y="228562"/>
                  </a:lnTo>
                  <a:lnTo>
                    <a:pt x="3114185" y="285702"/>
                  </a:lnTo>
                  <a:lnTo>
                    <a:pt x="3255739" y="19999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99967"/>
            </a:xfrm>
            <a:custGeom>
              <a:avLst/>
              <a:pathLst>
                <a:path w="3397293" h="799967">
                  <a:moveTo>
                    <a:pt x="0" y="285702"/>
                  </a:moveTo>
                  <a:lnTo>
                    <a:pt x="141553" y="142851"/>
                  </a:lnTo>
                  <a:lnTo>
                    <a:pt x="283107" y="114281"/>
                  </a:lnTo>
                  <a:lnTo>
                    <a:pt x="424661" y="57140"/>
                  </a:lnTo>
                  <a:lnTo>
                    <a:pt x="566215" y="28570"/>
                  </a:lnTo>
                  <a:lnTo>
                    <a:pt x="707769" y="85710"/>
                  </a:lnTo>
                  <a:lnTo>
                    <a:pt x="849323" y="28570"/>
                  </a:lnTo>
                  <a:lnTo>
                    <a:pt x="990877" y="285702"/>
                  </a:lnTo>
                  <a:lnTo>
                    <a:pt x="1132431" y="0"/>
                  </a:lnTo>
                  <a:lnTo>
                    <a:pt x="1273984" y="114281"/>
                  </a:lnTo>
                  <a:lnTo>
                    <a:pt x="1415538" y="85710"/>
                  </a:lnTo>
                  <a:lnTo>
                    <a:pt x="1557092" y="199991"/>
                  </a:lnTo>
                  <a:lnTo>
                    <a:pt x="1698646" y="85710"/>
                  </a:lnTo>
                  <a:lnTo>
                    <a:pt x="1840200" y="142851"/>
                  </a:lnTo>
                  <a:lnTo>
                    <a:pt x="1981754" y="799967"/>
                  </a:lnTo>
                  <a:lnTo>
                    <a:pt x="2123308" y="485694"/>
                  </a:lnTo>
                  <a:lnTo>
                    <a:pt x="2264862" y="199991"/>
                  </a:lnTo>
                  <a:lnTo>
                    <a:pt x="2406416" y="57140"/>
                  </a:lnTo>
                  <a:lnTo>
                    <a:pt x="2547969" y="199991"/>
                  </a:lnTo>
                  <a:lnTo>
                    <a:pt x="2689523" y="171421"/>
                  </a:lnTo>
                  <a:lnTo>
                    <a:pt x="2831077" y="199991"/>
                  </a:lnTo>
                  <a:lnTo>
                    <a:pt x="2972631" y="228562"/>
                  </a:lnTo>
                  <a:lnTo>
                    <a:pt x="3114185" y="285702"/>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434" y="471005"/>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Guatemala, 2000-2024</a:t>
              </a:r>
            </a:p>
          </p:txBody>
        </p:sp>
        <p:sp>
          <p:nvSpPr>
            <p:cNvPr id="63" name="pl63"/>
            <p:cNvSpPr/>
            <p:nvPr/>
          </p:nvSpPr>
          <p:spPr>
            <a:xfrm>
              <a:off x="5267799" y="3353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2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00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58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192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558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241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92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16864"/>
              <a:ext cx="3397293" cy="2048696"/>
            </a:xfrm>
            <a:custGeom>
              <a:avLst/>
              <a:pathLst>
                <a:path w="3397293" h="2048696">
                  <a:moveTo>
                    <a:pt x="0" y="731677"/>
                  </a:moveTo>
                  <a:lnTo>
                    <a:pt x="141553" y="365838"/>
                  </a:lnTo>
                  <a:lnTo>
                    <a:pt x="283107" y="292670"/>
                  </a:lnTo>
                  <a:lnTo>
                    <a:pt x="424661" y="146335"/>
                  </a:lnTo>
                  <a:lnTo>
                    <a:pt x="566215" y="73167"/>
                  </a:lnTo>
                  <a:lnTo>
                    <a:pt x="707769" y="219503"/>
                  </a:lnTo>
                  <a:lnTo>
                    <a:pt x="849323" y="73167"/>
                  </a:lnTo>
                  <a:lnTo>
                    <a:pt x="990877" y="731677"/>
                  </a:lnTo>
                  <a:lnTo>
                    <a:pt x="1132431" y="0"/>
                  </a:lnTo>
                  <a:lnTo>
                    <a:pt x="1273984" y="292670"/>
                  </a:lnTo>
                  <a:lnTo>
                    <a:pt x="1415538" y="219503"/>
                  </a:lnTo>
                  <a:lnTo>
                    <a:pt x="1557092" y="512174"/>
                  </a:lnTo>
                  <a:lnTo>
                    <a:pt x="1698646" y="219503"/>
                  </a:lnTo>
                  <a:lnTo>
                    <a:pt x="1840200" y="365838"/>
                  </a:lnTo>
                  <a:lnTo>
                    <a:pt x="1981754" y="2048696"/>
                  </a:lnTo>
                  <a:lnTo>
                    <a:pt x="2123308" y="1243851"/>
                  </a:lnTo>
                  <a:lnTo>
                    <a:pt x="2264862" y="512174"/>
                  </a:lnTo>
                  <a:lnTo>
                    <a:pt x="2406416" y="146335"/>
                  </a:lnTo>
                  <a:lnTo>
                    <a:pt x="2547969" y="512174"/>
                  </a:lnTo>
                  <a:lnTo>
                    <a:pt x="2689523" y="439006"/>
                  </a:lnTo>
                  <a:lnTo>
                    <a:pt x="2831077" y="512174"/>
                  </a:lnTo>
                  <a:lnTo>
                    <a:pt x="2972631" y="585341"/>
                  </a:lnTo>
                  <a:lnTo>
                    <a:pt x="3114185" y="731677"/>
                  </a:lnTo>
                  <a:lnTo>
                    <a:pt x="3255739" y="512174"/>
                  </a:lnTo>
                  <a:lnTo>
                    <a:pt x="3397293" y="43900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255871"/>
              <a:ext cx="3397293" cy="1097515"/>
            </a:xfrm>
            <a:custGeom>
              <a:avLst/>
              <a:pathLst>
                <a:path w="3397293" h="1097515">
                  <a:moveTo>
                    <a:pt x="0" y="1097515"/>
                  </a:moveTo>
                  <a:lnTo>
                    <a:pt x="141553" y="1024348"/>
                  </a:lnTo>
                  <a:lnTo>
                    <a:pt x="283107" y="1024348"/>
                  </a:lnTo>
                  <a:lnTo>
                    <a:pt x="424661" y="951180"/>
                  </a:lnTo>
                  <a:lnTo>
                    <a:pt x="566215" y="804844"/>
                  </a:lnTo>
                  <a:lnTo>
                    <a:pt x="707769" y="658509"/>
                  </a:lnTo>
                  <a:lnTo>
                    <a:pt x="849323" y="512174"/>
                  </a:lnTo>
                  <a:lnTo>
                    <a:pt x="990877" y="512174"/>
                  </a:lnTo>
                  <a:lnTo>
                    <a:pt x="1132431" y="365838"/>
                  </a:lnTo>
                  <a:lnTo>
                    <a:pt x="1273984" y="219503"/>
                  </a:lnTo>
                  <a:lnTo>
                    <a:pt x="1415538" y="146335"/>
                  </a:lnTo>
                  <a:lnTo>
                    <a:pt x="1557092" y="146335"/>
                  </a:lnTo>
                  <a:lnTo>
                    <a:pt x="1698646" y="146335"/>
                  </a:lnTo>
                  <a:lnTo>
                    <a:pt x="1840200" y="146335"/>
                  </a:lnTo>
                  <a:lnTo>
                    <a:pt x="1981754" y="146335"/>
                  </a:lnTo>
                  <a:lnTo>
                    <a:pt x="2123308" y="146335"/>
                  </a:lnTo>
                  <a:lnTo>
                    <a:pt x="2264862" y="73167"/>
                  </a:lnTo>
                  <a:lnTo>
                    <a:pt x="2406416" y="73167"/>
                  </a:lnTo>
                  <a:lnTo>
                    <a:pt x="2547969" y="0"/>
                  </a:lnTo>
                  <a:lnTo>
                    <a:pt x="2689523" y="0"/>
                  </a:lnTo>
                  <a:lnTo>
                    <a:pt x="2831077" y="219503"/>
                  </a:lnTo>
                  <a:lnTo>
                    <a:pt x="2972631" y="365838"/>
                  </a:lnTo>
                  <a:lnTo>
                    <a:pt x="3114185" y="219503"/>
                  </a:lnTo>
                  <a:lnTo>
                    <a:pt x="3255739" y="219503"/>
                  </a:lnTo>
                  <a:lnTo>
                    <a:pt x="3397293" y="146335"/>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1024348"/>
            </a:xfrm>
            <a:custGeom>
              <a:avLst/>
              <a:pathLst>
                <a:path w="3397293" h="1024348">
                  <a:moveTo>
                    <a:pt x="0" y="146335"/>
                  </a:moveTo>
                  <a:lnTo>
                    <a:pt x="141553" y="0"/>
                  </a:lnTo>
                  <a:lnTo>
                    <a:pt x="283107" y="146335"/>
                  </a:lnTo>
                  <a:lnTo>
                    <a:pt x="424661" y="73167"/>
                  </a:lnTo>
                  <a:lnTo>
                    <a:pt x="566215" y="146335"/>
                  </a:lnTo>
                  <a:lnTo>
                    <a:pt x="707769" y="219503"/>
                  </a:lnTo>
                  <a:lnTo>
                    <a:pt x="849323" y="73167"/>
                  </a:lnTo>
                  <a:lnTo>
                    <a:pt x="990877" y="73167"/>
                  </a:lnTo>
                  <a:lnTo>
                    <a:pt x="1132431" y="0"/>
                  </a:lnTo>
                  <a:lnTo>
                    <a:pt x="1273984" y="73167"/>
                  </a:lnTo>
                  <a:lnTo>
                    <a:pt x="1415538" y="146335"/>
                  </a:lnTo>
                  <a:lnTo>
                    <a:pt x="1557092" y="73167"/>
                  </a:lnTo>
                  <a:lnTo>
                    <a:pt x="1698646" y="0"/>
                  </a:lnTo>
                  <a:lnTo>
                    <a:pt x="1840200" y="219503"/>
                  </a:lnTo>
                  <a:lnTo>
                    <a:pt x="1981754" y="146335"/>
                  </a:lnTo>
                  <a:lnTo>
                    <a:pt x="2123308" y="146335"/>
                  </a:lnTo>
                  <a:lnTo>
                    <a:pt x="2264862" y="146335"/>
                  </a:lnTo>
                  <a:lnTo>
                    <a:pt x="2406416" y="658509"/>
                  </a:lnTo>
                  <a:lnTo>
                    <a:pt x="2547969" y="292670"/>
                  </a:lnTo>
                  <a:lnTo>
                    <a:pt x="2689523" y="658509"/>
                  </a:lnTo>
                  <a:lnTo>
                    <a:pt x="2831077" y="804844"/>
                  </a:lnTo>
                  <a:lnTo>
                    <a:pt x="2972631" y="878012"/>
                  </a:lnTo>
                  <a:lnTo>
                    <a:pt x="3114185" y="1024348"/>
                  </a:lnTo>
                  <a:lnTo>
                    <a:pt x="3255739" y="878012"/>
                  </a:lnTo>
                  <a:lnTo>
                    <a:pt x="3397293" y="6585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25587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16864"/>
              <a:ext cx="3397293" cy="2048696"/>
            </a:xfrm>
            <a:custGeom>
              <a:avLst/>
              <a:pathLst>
                <a:path w="3397293" h="2048696">
                  <a:moveTo>
                    <a:pt x="0" y="731677"/>
                  </a:moveTo>
                  <a:lnTo>
                    <a:pt x="141553" y="365838"/>
                  </a:lnTo>
                  <a:lnTo>
                    <a:pt x="283107" y="292670"/>
                  </a:lnTo>
                  <a:lnTo>
                    <a:pt x="424661" y="146335"/>
                  </a:lnTo>
                  <a:lnTo>
                    <a:pt x="566215" y="73167"/>
                  </a:lnTo>
                  <a:lnTo>
                    <a:pt x="707769" y="219503"/>
                  </a:lnTo>
                  <a:lnTo>
                    <a:pt x="849323" y="73167"/>
                  </a:lnTo>
                  <a:lnTo>
                    <a:pt x="990877" y="731677"/>
                  </a:lnTo>
                  <a:lnTo>
                    <a:pt x="1132431" y="0"/>
                  </a:lnTo>
                  <a:lnTo>
                    <a:pt x="1273984" y="292670"/>
                  </a:lnTo>
                  <a:lnTo>
                    <a:pt x="1415538" y="219503"/>
                  </a:lnTo>
                  <a:lnTo>
                    <a:pt x="1557092" y="512174"/>
                  </a:lnTo>
                  <a:lnTo>
                    <a:pt x="1698646" y="219503"/>
                  </a:lnTo>
                  <a:lnTo>
                    <a:pt x="1840200" y="365838"/>
                  </a:lnTo>
                  <a:lnTo>
                    <a:pt x="1981754" y="2048696"/>
                  </a:lnTo>
                  <a:lnTo>
                    <a:pt x="2123308" y="1243851"/>
                  </a:lnTo>
                  <a:lnTo>
                    <a:pt x="2264862" y="512174"/>
                  </a:lnTo>
                  <a:lnTo>
                    <a:pt x="2406416" y="146335"/>
                  </a:lnTo>
                  <a:lnTo>
                    <a:pt x="2547969" y="512174"/>
                  </a:lnTo>
                  <a:lnTo>
                    <a:pt x="2689523" y="439006"/>
                  </a:lnTo>
                  <a:lnTo>
                    <a:pt x="2831077" y="512174"/>
                  </a:lnTo>
                  <a:lnTo>
                    <a:pt x="2972631" y="585341"/>
                  </a:lnTo>
                  <a:lnTo>
                    <a:pt x="3114185" y="731677"/>
                  </a:lnTo>
                  <a:lnTo>
                    <a:pt x="3255739" y="512174"/>
                  </a:lnTo>
                  <a:lnTo>
                    <a:pt x="3397293" y="43900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80293"/>
              <a:ext cx="0" cy="1068248"/>
            </a:xfrm>
            <a:custGeom>
              <a:avLst/>
              <a:pathLst>
                <a:path w="0" h="1068248">
                  <a:moveTo>
                    <a:pt x="0" y="10682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80293"/>
              <a:ext cx="0" cy="556074"/>
            </a:xfrm>
            <a:custGeom>
              <a:avLst/>
              <a:pathLst>
                <a:path w="0" h="556074">
                  <a:moveTo>
                    <a:pt x="0" y="5560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80293"/>
              <a:ext cx="0" cy="556074"/>
            </a:xfrm>
            <a:custGeom>
              <a:avLst/>
              <a:pathLst>
                <a:path w="0" h="556074">
                  <a:moveTo>
                    <a:pt x="0" y="5560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80293"/>
              <a:ext cx="0" cy="1580422"/>
            </a:xfrm>
            <a:custGeom>
              <a:avLst/>
              <a:pathLst>
                <a:path w="0" h="1580422">
                  <a:moveTo>
                    <a:pt x="0" y="15804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80293"/>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80293"/>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80293"/>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16864"/>
              <a:ext cx="3397293" cy="2048696"/>
            </a:xfrm>
            <a:custGeom>
              <a:avLst/>
              <a:pathLst>
                <a:path w="3397293" h="2048696">
                  <a:moveTo>
                    <a:pt x="0" y="731677"/>
                  </a:moveTo>
                  <a:lnTo>
                    <a:pt x="141553" y="365838"/>
                  </a:lnTo>
                  <a:lnTo>
                    <a:pt x="283107" y="292670"/>
                  </a:lnTo>
                  <a:lnTo>
                    <a:pt x="424661" y="146335"/>
                  </a:lnTo>
                  <a:lnTo>
                    <a:pt x="566215" y="73167"/>
                  </a:lnTo>
                  <a:lnTo>
                    <a:pt x="707769" y="219503"/>
                  </a:lnTo>
                  <a:lnTo>
                    <a:pt x="849323" y="73167"/>
                  </a:lnTo>
                  <a:lnTo>
                    <a:pt x="990877" y="731677"/>
                  </a:lnTo>
                  <a:lnTo>
                    <a:pt x="1132431" y="0"/>
                  </a:lnTo>
                  <a:lnTo>
                    <a:pt x="1273984" y="292670"/>
                  </a:lnTo>
                  <a:lnTo>
                    <a:pt x="1415538" y="219503"/>
                  </a:lnTo>
                  <a:lnTo>
                    <a:pt x="1557092" y="512174"/>
                  </a:lnTo>
                  <a:lnTo>
                    <a:pt x="1698646" y="219503"/>
                  </a:lnTo>
                  <a:lnTo>
                    <a:pt x="1840200" y="365838"/>
                  </a:lnTo>
                  <a:lnTo>
                    <a:pt x="1981754" y="2048696"/>
                  </a:lnTo>
                  <a:lnTo>
                    <a:pt x="2123308" y="1243851"/>
                  </a:lnTo>
                  <a:lnTo>
                    <a:pt x="2264862" y="512174"/>
                  </a:lnTo>
                  <a:lnTo>
                    <a:pt x="2406416" y="146335"/>
                  </a:lnTo>
                  <a:lnTo>
                    <a:pt x="2547969" y="512174"/>
                  </a:lnTo>
                  <a:lnTo>
                    <a:pt x="2689523" y="439006"/>
                  </a:lnTo>
                  <a:lnTo>
                    <a:pt x="2831077" y="512174"/>
                  </a:lnTo>
                  <a:lnTo>
                    <a:pt x="2972631" y="585341"/>
                  </a:lnTo>
                  <a:lnTo>
                    <a:pt x="3114185" y="731677"/>
                  </a:lnTo>
                  <a:lnTo>
                    <a:pt x="3255739" y="512174"/>
                  </a:lnTo>
                  <a:lnTo>
                    <a:pt x="3397293" y="439006"/>
                  </a:lnTo>
                </a:path>
              </a:pathLst>
            </a:custGeom>
            <a:ln w="27101" cap="flat">
              <a:solidFill>
                <a:srgbClr val="0058AB">
                  <a:alpha val="100000"/>
                </a:srgbClr>
              </a:solidFill>
              <a:prstDash val="solid"/>
              <a:round/>
            </a:ln>
          </p:spPr>
          <p:txBody>
            <a:bodyPr/>
            <a:lstStyle/>
            <a:p/>
          </p:txBody>
        </p:sp>
        <p:sp>
          <p:nvSpPr>
            <p:cNvPr id="92" name="tx92"/>
            <p:cNvSpPr/>
            <p:nvPr/>
          </p:nvSpPr>
          <p:spPr>
            <a:xfrm>
              <a:off x="5389469" y="14122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115288" y="141053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823058" y="141053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82632" y="14119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09704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119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3630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2154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6671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9354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0375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4720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404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671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96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87" y="483000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9" name="tx119"/>
            <p:cNvSpPr/>
            <p:nvPr/>
          </p:nvSpPr>
          <p:spPr>
            <a:xfrm>
              <a:off x="72342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9673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135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0063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7991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919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099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027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6955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4883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952788"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670018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826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4754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62682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806104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Guatemala (90%) was 6 percentage points higher than the global average (84%) and 4 percentage points higher than the average across all LACR countries (86%).
National MCV1 coverage was the same as in 2019 (90%).
This equates to 37,000 unvaccinated children in 2024 compared to 39,000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Guatemala ranked number 17 out of 32 countries for lowest MCV1 coverage (based on tied ranks).
Guatemala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3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3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4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3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3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4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59215"/>
              <a:ext cx="249522" cy="943481"/>
            </a:xfrm>
            <a:prstGeom prst="rect">
              <a:avLst/>
            </a:prstGeom>
            <a:solidFill>
              <a:srgbClr val="80BD41">
                <a:alpha val="100000"/>
              </a:srgbClr>
            </a:solidFill>
          </p:spPr>
          <p:txBody>
            <a:bodyPr/>
            <a:lstStyle/>
            <a:p/>
          </p:txBody>
        </p:sp>
        <p:sp>
          <p:nvSpPr>
            <p:cNvPr id="24" name="rc24"/>
            <p:cNvSpPr/>
            <p:nvPr/>
          </p:nvSpPr>
          <p:spPr>
            <a:xfrm>
              <a:off x="1296273" y="3005616"/>
              <a:ext cx="249522" cy="153599"/>
            </a:xfrm>
            <a:prstGeom prst="rect">
              <a:avLst/>
            </a:prstGeom>
            <a:solidFill>
              <a:srgbClr val="E2231A">
                <a:alpha val="100000"/>
              </a:srgbClr>
            </a:solidFill>
          </p:spPr>
          <p:txBody>
            <a:bodyPr/>
            <a:lstStyle/>
            <a:p/>
          </p:txBody>
        </p:sp>
        <p:sp>
          <p:nvSpPr>
            <p:cNvPr id="25" name="rc25"/>
            <p:cNvSpPr/>
            <p:nvPr/>
          </p:nvSpPr>
          <p:spPr>
            <a:xfrm>
              <a:off x="1573521" y="3096281"/>
              <a:ext cx="249522" cy="1006415"/>
            </a:xfrm>
            <a:prstGeom prst="rect">
              <a:avLst/>
            </a:prstGeom>
            <a:solidFill>
              <a:srgbClr val="80BD41">
                <a:alpha val="100000"/>
              </a:srgbClr>
            </a:solidFill>
          </p:spPr>
          <p:txBody>
            <a:bodyPr/>
            <a:lstStyle/>
            <a:p/>
          </p:txBody>
        </p:sp>
        <p:sp>
          <p:nvSpPr>
            <p:cNvPr id="26" name="rc26"/>
            <p:cNvSpPr/>
            <p:nvPr/>
          </p:nvSpPr>
          <p:spPr>
            <a:xfrm>
              <a:off x="1573521" y="2996745"/>
              <a:ext cx="249522" cy="99536"/>
            </a:xfrm>
            <a:prstGeom prst="rect">
              <a:avLst/>
            </a:prstGeom>
            <a:solidFill>
              <a:srgbClr val="E2231A">
                <a:alpha val="100000"/>
              </a:srgbClr>
            </a:solidFill>
          </p:spPr>
          <p:txBody>
            <a:bodyPr/>
            <a:lstStyle/>
            <a:p/>
          </p:txBody>
        </p:sp>
        <p:sp>
          <p:nvSpPr>
            <p:cNvPr id="27" name="rc27"/>
            <p:cNvSpPr/>
            <p:nvPr/>
          </p:nvSpPr>
          <p:spPr>
            <a:xfrm>
              <a:off x="1850769" y="3087634"/>
              <a:ext cx="249522" cy="1015062"/>
            </a:xfrm>
            <a:prstGeom prst="rect">
              <a:avLst/>
            </a:prstGeom>
            <a:solidFill>
              <a:srgbClr val="80BD41">
                <a:alpha val="100000"/>
              </a:srgbClr>
            </a:solidFill>
          </p:spPr>
          <p:txBody>
            <a:bodyPr/>
            <a:lstStyle/>
            <a:p/>
          </p:txBody>
        </p:sp>
        <p:sp>
          <p:nvSpPr>
            <p:cNvPr id="28" name="rc28"/>
            <p:cNvSpPr/>
            <p:nvPr/>
          </p:nvSpPr>
          <p:spPr>
            <a:xfrm>
              <a:off x="1850769" y="2999375"/>
              <a:ext cx="249522" cy="88258"/>
            </a:xfrm>
            <a:prstGeom prst="rect">
              <a:avLst/>
            </a:prstGeom>
            <a:solidFill>
              <a:srgbClr val="E2231A">
                <a:alpha val="100000"/>
              </a:srgbClr>
            </a:solidFill>
          </p:spPr>
          <p:txBody>
            <a:bodyPr/>
            <a:lstStyle/>
            <a:p/>
          </p:txBody>
        </p:sp>
        <p:sp>
          <p:nvSpPr>
            <p:cNvPr id="29" name="rc29"/>
            <p:cNvSpPr/>
            <p:nvPr/>
          </p:nvSpPr>
          <p:spPr>
            <a:xfrm>
              <a:off x="2128016" y="3066283"/>
              <a:ext cx="249522" cy="1036413"/>
            </a:xfrm>
            <a:prstGeom prst="rect">
              <a:avLst/>
            </a:prstGeom>
            <a:solidFill>
              <a:srgbClr val="80BD41">
                <a:alpha val="100000"/>
              </a:srgbClr>
            </a:solidFill>
          </p:spPr>
          <p:txBody>
            <a:bodyPr/>
            <a:lstStyle/>
            <a:p/>
          </p:txBody>
        </p:sp>
        <p:sp>
          <p:nvSpPr>
            <p:cNvPr id="30" name="rc30"/>
            <p:cNvSpPr/>
            <p:nvPr/>
          </p:nvSpPr>
          <p:spPr>
            <a:xfrm>
              <a:off x="2128016" y="3000131"/>
              <a:ext cx="249522" cy="66152"/>
            </a:xfrm>
            <a:prstGeom prst="rect">
              <a:avLst/>
            </a:prstGeom>
            <a:solidFill>
              <a:srgbClr val="E2231A">
                <a:alpha val="100000"/>
              </a:srgbClr>
            </a:solidFill>
          </p:spPr>
          <p:txBody>
            <a:bodyPr/>
            <a:lstStyle/>
            <a:p/>
          </p:txBody>
        </p:sp>
        <p:sp>
          <p:nvSpPr>
            <p:cNvPr id="31" name="rc31"/>
            <p:cNvSpPr/>
            <p:nvPr/>
          </p:nvSpPr>
          <p:spPr>
            <a:xfrm>
              <a:off x="2405264" y="3055174"/>
              <a:ext cx="249522" cy="1047522"/>
            </a:xfrm>
            <a:prstGeom prst="rect">
              <a:avLst/>
            </a:prstGeom>
            <a:solidFill>
              <a:srgbClr val="80BD41">
                <a:alpha val="100000"/>
              </a:srgbClr>
            </a:solidFill>
          </p:spPr>
          <p:txBody>
            <a:bodyPr/>
            <a:lstStyle/>
            <a:p/>
          </p:txBody>
        </p:sp>
        <p:sp>
          <p:nvSpPr>
            <p:cNvPr id="32" name="rc32"/>
            <p:cNvSpPr/>
            <p:nvPr/>
          </p:nvSpPr>
          <p:spPr>
            <a:xfrm>
              <a:off x="2405264" y="3000047"/>
              <a:ext cx="249522" cy="55126"/>
            </a:xfrm>
            <a:prstGeom prst="rect">
              <a:avLst/>
            </a:prstGeom>
            <a:solidFill>
              <a:srgbClr val="E2231A">
                <a:alpha val="100000"/>
              </a:srgbClr>
            </a:solidFill>
          </p:spPr>
          <p:txBody>
            <a:bodyPr/>
            <a:lstStyle/>
            <a:p/>
          </p:txBody>
        </p:sp>
        <p:sp>
          <p:nvSpPr>
            <p:cNvPr id="33" name="rc33"/>
            <p:cNvSpPr/>
            <p:nvPr/>
          </p:nvSpPr>
          <p:spPr>
            <a:xfrm>
              <a:off x="2682512" y="3085480"/>
              <a:ext cx="249522" cy="1017217"/>
            </a:xfrm>
            <a:prstGeom prst="rect">
              <a:avLst/>
            </a:prstGeom>
            <a:solidFill>
              <a:srgbClr val="80BD41">
                <a:alpha val="100000"/>
              </a:srgbClr>
            </a:solidFill>
          </p:spPr>
          <p:txBody>
            <a:bodyPr/>
            <a:lstStyle/>
            <a:p/>
          </p:txBody>
        </p:sp>
        <p:sp>
          <p:nvSpPr>
            <p:cNvPr id="34" name="rc34"/>
            <p:cNvSpPr/>
            <p:nvPr/>
          </p:nvSpPr>
          <p:spPr>
            <a:xfrm>
              <a:off x="2682512" y="3008918"/>
              <a:ext cx="249522" cy="76562"/>
            </a:xfrm>
            <a:prstGeom prst="rect">
              <a:avLst/>
            </a:prstGeom>
            <a:solidFill>
              <a:srgbClr val="E2231A">
                <a:alpha val="100000"/>
              </a:srgbClr>
            </a:solidFill>
          </p:spPr>
          <p:txBody>
            <a:bodyPr/>
            <a:lstStyle/>
            <a:p/>
          </p:txBody>
        </p:sp>
        <p:sp>
          <p:nvSpPr>
            <p:cNvPr id="35" name="rc35"/>
            <p:cNvSpPr/>
            <p:nvPr/>
          </p:nvSpPr>
          <p:spPr>
            <a:xfrm>
              <a:off x="2959759" y="3065947"/>
              <a:ext cx="249522" cy="1036749"/>
            </a:xfrm>
            <a:prstGeom prst="rect">
              <a:avLst/>
            </a:prstGeom>
            <a:solidFill>
              <a:srgbClr val="80BD41">
                <a:alpha val="100000"/>
              </a:srgbClr>
            </a:solidFill>
          </p:spPr>
          <p:txBody>
            <a:bodyPr/>
            <a:lstStyle/>
            <a:p/>
          </p:txBody>
        </p:sp>
        <p:sp>
          <p:nvSpPr>
            <p:cNvPr id="36" name="rc36"/>
            <p:cNvSpPr/>
            <p:nvPr/>
          </p:nvSpPr>
          <p:spPr>
            <a:xfrm>
              <a:off x="2959759" y="3011380"/>
              <a:ext cx="249522" cy="54567"/>
            </a:xfrm>
            <a:prstGeom prst="rect">
              <a:avLst/>
            </a:prstGeom>
            <a:solidFill>
              <a:srgbClr val="E2231A">
                <a:alpha val="100000"/>
              </a:srgbClr>
            </a:solidFill>
          </p:spPr>
          <p:txBody>
            <a:bodyPr/>
            <a:lstStyle/>
            <a:p/>
          </p:txBody>
        </p:sp>
        <p:sp>
          <p:nvSpPr>
            <p:cNvPr id="37" name="rc37"/>
            <p:cNvSpPr/>
            <p:nvPr/>
          </p:nvSpPr>
          <p:spPr>
            <a:xfrm>
              <a:off x="3237007" y="3162545"/>
              <a:ext cx="249522" cy="940151"/>
            </a:xfrm>
            <a:prstGeom prst="rect">
              <a:avLst/>
            </a:prstGeom>
            <a:solidFill>
              <a:srgbClr val="80BD41">
                <a:alpha val="100000"/>
              </a:srgbClr>
            </a:solidFill>
          </p:spPr>
          <p:txBody>
            <a:bodyPr/>
            <a:lstStyle/>
            <a:p/>
          </p:txBody>
        </p:sp>
        <p:sp>
          <p:nvSpPr>
            <p:cNvPr id="38" name="rc38"/>
            <p:cNvSpPr/>
            <p:nvPr/>
          </p:nvSpPr>
          <p:spPr>
            <a:xfrm>
              <a:off x="3237007" y="3009505"/>
              <a:ext cx="249522" cy="153040"/>
            </a:xfrm>
            <a:prstGeom prst="rect">
              <a:avLst/>
            </a:prstGeom>
            <a:solidFill>
              <a:srgbClr val="E2231A">
                <a:alpha val="100000"/>
              </a:srgbClr>
            </a:solidFill>
          </p:spPr>
          <p:txBody>
            <a:bodyPr/>
            <a:lstStyle/>
            <a:p/>
          </p:txBody>
        </p:sp>
        <p:sp>
          <p:nvSpPr>
            <p:cNvPr id="39" name="rc39"/>
            <p:cNvSpPr/>
            <p:nvPr/>
          </p:nvSpPr>
          <p:spPr>
            <a:xfrm>
              <a:off x="3514255" y="3057553"/>
              <a:ext cx="249522" cy="1045144"/>
            </a:xfrm>
            <a:prstGeom prst="rect">
              <a:avLst/>
            </a:prstGeom>
            <a:solidFill>
              <a:srgbClr val="80BD41">
                <a:alpha val="100000"/>
              </a:srgbClr>
            </a:solidFill>
          </p:spPr>
          <p:txBody>
            <a:bodyPr/>
            <a:lstStyle/>
            <a:p/>
          </p:txBody>
        </p:sp>
        <p:sp>
          <p:nvSpPr>
            <p:cNvPr id="40" name="rc40"/>
            <p:cNvSpPr/>
            <p:nvPr/>
          </p:nvSpPr>
          <p:spPr>
            <a:xfrm>
              <a:off x="3514255" y="3014011"/>
              <a:ext cx="249522" cy="43541"/>
            </a:xfrm>
            <a:prstGeom prst="rect">
              <a:avLst/>
            </a:prstGeom>
            <a:solidFill>
              <a:srgbClr val="E2231A">
                <a:alpha val="100000"/>
              </a:srgbClr>
            </a:solidFill>
          </p:spPr>
          <p:txBody>
            <a:bodyPr/>
            <a:lstStyle/>
            <a:p/>
          </p:txBody>
        </p:sp>
        <p:sp>
          <p:nvSpPr>
            <p:cNvPr id="41" name="rc41"/>
            <p:cNvSpPr/>
            <p:nvPr/>
          </p:nvSpPr>
          <p:spPr>
            <a:xfrm>
              <a:off x="3791502" y="3097065"/>
              <a:ext cx="249522" cy="1005632"/>
            </a:xfrm>
            <a:prstGeom prst="rect">
              <a:avLst/>
            </a:prstGeom>
            <a:solidFill>
              <a:srgbClr val="80BD41">
                <a:alpha val="100000"/>
              </a:srgbClr>
            </a:solidFill>
          </p:spPr>
          <p:txBody>
            <a:bodyPr/>
            <a:lstStyle/>
            <a:p/>
          </p:txBody>
        </p:sp>
        <p:sp>
          <p:nvSpPr>
            <p:cNvPr id="42" name="rc42"/>
            <p:cNvSpPr/>
            <p:nvPr/>
          </p:nvSpPr>
          <p:spPr>
            <a:xfrm>
              <a:off x="3791502" y="3009617"/>
              <a:ext cx="249522" cy="87447"/>
            </a:xfrm>
            <a:prstGeom prst="rect">
              <a:avLst/>
            </a:prstGeom>
            <a:solidFill>
              <a:srgbClr val="E2231A">
                <a:alpha val="100000"/>
              </a:srgbClr>
            </a:solidFill>
          </p:spPr>
          <p:txBody>
            <a:bodyPr/>
            <a:lstStyle/>
            <a:p/>
          </p:txBody>
        </p:sp>
        <p:sp>
          <p:nvSpPr>
            <p:cNvPr id="43" name="rc43"/>
            <p:cNvSpPr/>
            <p:nvPr/>
          </p:nvSpPr>
          <p:spPr>
            <a:xfrm>
              <a:off x="4068750" y="3078820"/>
              <a:ext cx="249522" cy="1023877"/>
            </a:xfrm>
            <a:prstGeom prst="rect">
              <a:avLst/>
            </a:prstGeom>
            <a:solidFill>
              <a:srgbClr val="80BD41">
                <a:alpha val="100000"/>
              </a:srgbClr>
            </a:solidFill>
          </p:spPr>
          <p:txBody>
            <a:bodyPr/>
            <a:lstStyle/>
            <a:p/>
          </p:txBody>
        </p:sp>
        <p:sp>
          <p:nvSpPr>
            <p:cNvPr id="44" name="rc44"/>
            <p:cNvSpPr/>
            <p:nvPr/>
          </p:nvSpPr>
          <p:spPr>
            <a:xfrm>
              <a:off x="4068750" y="3001754"/>
              <a:ext cx="249522" cy="77065"/>
            </a:xfrm>
            <a:prstGeom prst="rect">
              <a:avLst/>
            </a:prstGeom>
            <a:solidFill>
              <a:srgbClr val="E2231A">
                <a:alpha val="100000"/>
              </a:srgbClr>
            </a:solidFill>
          </p:spPr>
          <p:txBody>
            <a:bodyPr/>
            <a:lstStyle/>
            <a:p/>
          </p:txBody>
        </p:sp>
        <p:sp>
          <p:nvSpPr>
            <p:cNvPr id="45" name="rc45"/>
            <p:cNvSpPr/>
            <p:nvPr/>
          </p:nvSpPr>
          <p:spPr>
            <a:xfrm>
              <a:off x="4345998" y="3113211"/>
              <a:ext cx="249522" cy="989485"/>
            </a:xfrm>
            <a:prstGeom prst="rect">
              <a:avLst/>
            </a:prstGeom>
            <a:solidFill>
              <a:srgbClr val="80BD41">
                <a:alpha val="100000"/>
              </a:srgbClr>
            </a:solidFill>
          </p:spPr>
          <p:txBody>
            <a:bodyPr/>
            <a:lstStyle/>
            <a:p/>
          </p:txBody>
        </p:sp>
        <p:sp>
          <p:nvSpPr>
            <p:cNvPr id="46" name="rc46"/>
            <p:cNvSpPr/>
            <p:nvPr/>
          </p:nvSpPr>
          <p:spPr>
            <a:xfrm>
              <a:off x="4345998" y="2990925"/>
              <a:ext cx="249522" cy="122286"/>
            </a:xfrm>
            <a:prstGeom prst="rect">
              <a:avLst/>
            </a:prstGeom>
            <a:solidFill>
              <a:srgbClr val="E2231A">
                <a:alpha val="100000"/>
              </a:srgbClr>
            </a:solidFill>
          </p:spPr>
          <p:txBody>
            <a:bodyPr/>
            <a:lstStyle/>
            <a:p/>
          </p:txBody>
        </p:sp>
        <p:sp>
          <p:nvSpPr>
            <p:cNvPr id="47" name="rc47"/>
            <p:cNvSpPr/>
            <p:nvPr/>
          </p:nvSpPr>
          <p:spPr>
            <a:xfrm>
              <a:off x="4623245" y="3057944"/>
              <a:ext cx="249522" cy="1044752"/>
            </a:xfrm>
            <a:prstGeom prst="rect">
              <a:avLst/>
            </a:prstGeom>
            <a:solidFill>
              <a:srgbClr val="80BD41">
                <a:alpha val="100000"/>
              </a:srgbClr>
            </a:solidFill>
          </p:spPr>
          <p:txBody>
            <a:bodyPr/>
            <a:lstStyle/>
            <a:p/>
          </p:txBody>
        </p:sp>
        <p:sp>
          <p:nvSpPr>
            <p:cNvPr id="48" name="rc48"/>
            <p:cNvSpPr/>
            <p:nvPr/>
          </p:nvSpPr>
          <p:spPr>
            <a:xfrm>
              <a:off x="4623245" y="2979312"/>
              <a:ext cx="249522" cy="78632"/>
            </a:xfrm>
            <a:prstGeom prst="rect">
              <a:avLst/>
            </a:prstGeom>
            <a:solidFill>
              <a:srgbClr val="E2231A">
                <a:alpha val="100000"/>
              </a:srgbClr>
            </a:solidFill>
          </p:spPr>
          <p:txBody>
            <a:bodyPr/>
            <a:lstStyle/>
            <a:p/>
          </p:txBody>
        </p:sp>
        <p:sp>
          <p:nvSpPr>
            <p:cNvPr id="49" name="rc49"/>
            <p:cNvSpPr/>
            <p:nvPr/>
          </p:nvSpPr>
          <p:spPr>
            <a:xfrm>
              <a:off x="4900493" y="3079100"/>
              <a:ext cx="249522" cy="1023597"/>
            </a:xfrm>
            <a:prstGeom prst="rect">
              <a:avLst/>
            </a:prstGeom>
            <a:solidFill>
              <a:srgbClr val="80BD41">
                <a:alpha val="100000"/>
              </a:srgbClr>
            </a:solidFill>
          </p:spPr>
          <p:txBody>
            <a:bodyPr/>
            <a:lstStyle/>
            <a:p/>
          </p:txBody>
        </p:sp>
        <p:sp>
          <p:nvSpPr>
            <p:cNvPr id="50" name="rc50"/>
            <p:cNvSpPr/>
            <p:nvPr/>
          </p:nvSpPr>
          <p:spPr>
            <a:xfrm>
              <a:off x="4900493" y="2977856"/>
              <a:ext cx="249522" cy="101243"/>
            </a:xfrm>
            <a:prstGeom prst="rect">
              <a:avLst/>
            </a:prstGeom>
            <a:solidFill>
              <a:srgbClr val="E2231A">
                <a:alpha val="100000"/>
              </a:srgbClr>
            </a:solidFill>
          </p:spPr>
          <p:txBody>
            <a:bodyPr/>
            <a:lstStyle/>
            <a:p/>
          </p:txBody>
        </p:sp>
        <p:sp>
          <p:nvSpPr>
            <p:cNvPr id="51" name="rc51"/>
            <p:cNvSpPr/>
            <p:nvPr/>
          </p:nvSpPr>
          <p:spPr>
            <a:xfrm>
              <a:off x="5177741" y="3329857"/>
              <a:ext cx="249522" cy="772839"/>
            </a:xfrm>
            <a:prstGeom prst="rect">
              <a:avLst/>
            </a:prstGeom>
            <a:solidFill>
              <a:srgbClr val="80BD41">
                <a:alpha val="100000"/>
              </a:srgbClr>
            </a:solidFill>
          </p:spPr>
          <p:txBody>
            <a:bodyPr/>
            <a:lstStyle/>
            <a:p/>
          </p:txBody>
        </p:sp>
        <p:sp>
          <p:nvSpPr>
            <p:cNvPr id="52" name="rc52"/>
            <p:cNvSpPr/>
            <p:nvPr/>
          </p:nvSpPr>
          <p:spPr>
            <a:xfrm>
              <a:off x="5177741" y="2966159"/>
              <a:ext cx="249522" cy="363697"/>
            </a:xfrm>
            <a:prstGeom prst="rect">
              <a:avLst/>
            </a:prstGeom>
            <a:solidFill>
              <a:srgbClr val="E2231A">
                <a:alpha val="100000"/>
              </a:srgbClr>
            </a:solidFill>
          </p:spPr>
          <p:txBody>
            <a:bodyPr/>
            <a:lstStyle/>
            <a:p/>
          </p:txBody>
        </p:sp>
        <p:sp>
          <p:nvSpPr>
            <p:cNvPr id="53" name="rc53"/>
            <p:cNvSpPr/>
            <p:nvPr/>
          </p:nvSpPr>
          <p:spPr>
            <a:xfrm>
              <a:off x="5454988" y="3196069"/>
              <a:ext cx="249522" cy="906627"/>
            </a:xfrm>
            <a:prstGeom prst="rect">
              <a:avLst/>
            </a:prstGeom>
            <a:solidFill>
              <a:srgbClr val="80BD41">
                <a:alpha val="100000"/>
              </a:srgbClr>
            </a:solidFill>
          </p:spPr>
          <p:txBody>
            <a:bodyPr/>
            <a:lstStyle/>
            <a:p/>
          </p:txBody>
        </p:sp>
        <p:sp>
          <p:nvSpPr>
            <p:cNvPr id="54" name="rc54"/>
            <p:cNvSpPr/>
            <p:nvPr/>
          </p:nvSpPr>
          <p:spPr>
            <a:xfrm>
              <a:off x="5454988" y="2955078"/>
              <a:ext cx="249522" cy="240991"/>
            </a:xfrm>
            <a:prstGeom prst="rect">
              <a:avLst/>
            </a:prstGeom>
            <a:solidFill>
              <a:srgbClr val="E2231A">
                <a:alpha val="100000"/>
              </a:srgbClr>
            </a:solidFill>
          </p:spPr>
          <p:txBody>
            <a:bodyPr/>
            <a:lstStyle/>
            <a:p/>
          </p:txBody>
        </p:sp>
        <p:sp>
          <p:nvSpPr>
            <p:cNvPr id="55" name="rc55"/>
            <p:cNvSpPr/>
            <p:nvPr/>
          </p:nvSpPr>
          <p:spPr>
            <a:xfrm>
              <a:off x="5732236" y="3072048"/>
              <a:ext cx="249522" cy="1030648"/>
            </a:xfrm>
            <a:prstGeom prst="rect">
              <a:avLst/>
            </a:prstGeom>
            <a:solidFill>
              <a:srgbClr val="80BD41">
                <a:alpha val="100000"/>
              </a:srgbClr>
            </a:solidFill>
          </p:spPr>
          <p:txBody>
            <a:bodyPr/>
            <a:lstStyle/>
            <a:p/>
          </p:txBody>
        </p:sp>
        <p:sp>
          <p:nvSpPr>
            <p:cNvPr id="56" name="rc56"/>
            <p:cNvSpPr/>
            <p:nvPr/>
          </p:nvSpPr>
          <p:spPr>
            <a:xfrm>
              <a:off x="5732236" y="2944668"/>
              <a:ext cx="249522" cy="127379"/>
            </a:xfrm>
            <a:prstGeom prst="rect">
              <a:avLst/>
            </a:prstGeom>
            <a:solidFill>
              <a:srgbClr val="E2231A">
                <a:alpha val="100000"/>
              </a:srgbClr>
            </a:solidFill>
          </p:spPr>
          <p:txBody>
            <a:bodyPr/>
            <a:lstStyle/>
            <a:p/>
          </p:txBody>
        </p:sp>
        <p:sp>
          <p:nvSpPr>
            <p:cNvPr id="57" name="rc57"/>
            <p:cNvSpPr/>
            <p:nvPr/>
          </p:nvSpPr>
          <p:spPr>
            <a:xfrm>
              <a:off x="6009484" y="3026911"/>
              <a:ext cx="249522" cy="1075785"/>
            </a:xfrm>
            <a:prstGeom prst="rect">
              <a:avLst/>
            </a:prstGeom>
            <a:solidFill>
              <a:srgbClr val="80BD41">
                <a:alpha val="100000"/>
              </a:srgbClr>
            </a:solidFill>
          </p:spPr>
          <p:txBody>
            <a:bodyPr/>
            <a:lstStyle/>
            <a:p/>
          </p:txBody>
        </p:sp>
        <p:sp>
          <p:nvSpPr>
            <p:cNvPr id="58" name="rc58"/>
            <p:cNvSpPr/>
            <p:nvPr/>
          </p:nvSpPr>
          <p:spPr>
            <a:xfrm>
              <a:off x="6009484" y="2958240"/>
              <a:ext cx="249522" cy="68670"/>
            </a:xfrm>
            <a:prstGeom prst="rect">
              <a:avLst/>
            </a:prstGeom>
            <a:solidFill>
              <a:srgbClr val="E2231A">
                <a:alpha val="100000"/>
              </a:srgbClr>
            </a:solidFill>
          </p:spPr>
          <p:txBody>
            <a:bodyPr/>
            <a:lstStyle/>
            <a:p/>
          </p:txBody>
        </p:sp>
        <p:sp>
          <p:nvSpPr>
            <p:cNvPr id="59" name="rc59"/>
            <p:cNvSpPr/>
            <p:nvPr/>
          </p:nvSpPr>
          <p:spPr>
            <a:xfrm>
              <a:off x="6286731" y="3101626"/>
              <a:ext cx="249522" cy="1001070"/>
            </a:xfrm>
            <a:prstGeom prst="rect">
              <a:avLst/>
            </a:prstGeom>
            <a:solidFill>
              <a:srgbClr val="80BD41">
                <a:alpha val="100000"/>
              </a:srgbClr>
            </a:solidFill>
          </p:spPr>
          <p:txBody>
            <a:bodyPr/>
            <a:lstStyle/>
            <a:p/>
          </p:txBody>
        </p:sp>
        <p:sp>
          <p:nvSpPr>
            <p:cNvPr id="60" name="rc60"/>
            <p:cNvSpPr/>
            <p:nvPr/>
          </p:nvSpPr>
          <p:spPr>
            <a:xfrm>
              <a:off x="6286731" y="2977884"/>
              <a:ext cx="249522" cy="123741"/>
            </a:xfrm>
            <a:prstGeom prst="rect">
              <a:avLst/>
            </a:prstGeom>
            <a:solidFill>
              <a:srgbClr val="E2231A">
                <a:alpha val="100000"/>
              </a:srgbClr>
            </a:solidFill>
          </p:spPr>
          <p:txBody>
            <a:bodyPr/>
            <a:lstStyle/>
            <a:p/>
          </p:txBody>
        </p:sp>
        <p:sp>
          <p:nvSpPr>
            <p:cNvPr id="61" name="rc61"/>
            <p:cNvSpPr/>
            <p:nvPr/>
          </p:nvSpPr>
          <p:spPr>
            <a:xfrm>
              <a:off x="6563979" y="3125971"/>
              <a:ext cx="249522" cy="976725"/>
            </a:xfrm>
            <a:prstGeom prst="rect">
              <a:avLst/>
            </a:prstGeom>
            <a:solidFill>
              <a:srgbClr val="80BD41">
                <a:alpha val="100000"/>
              </a:srgbClr>
            </a:solidFill>
          </p:spPr>
          <p:txBody>
            <a:bodyPr/>
            <a:lstStyle/>
            <a:p/>
          </p:txBody>
        </p:sp>
        <p:sp>
          <p:nvSpPr>
            <p:cNvPr id="62" name="rc62"/>
            <p:cNvSpPr/>
            <p:nvPr/>
          </p:nvSpPr>
          <p:spPr>
            <a:xfrm>
              <a:off x="6563979" y="3017453"/>
              <a:ext cx="249522" cy="108518"/>
            </a:xfrm>
            <a:prstGeom prst="rect">
              <a:avLst/>
            </a:prstGeom>
            <a:solidFill>
              <a:srgbClr val="E2231A">
                <a:alpha val="100000"/>
              </a:srgbClr>
            </a:solidFill>
          </p:spPr>
          <p:txBody>
            <a:bodyPr/>
            <a:lstStyle/>
            <a:p/>
          </p:txBody>
        </p:sp>
        <p:sp>
          <p:nvSpPr>
            <p:cNvPr id="63" name="rc63"/>
            <p:cNvSpPr/>
            <p:nvPr/>
          </p:nvSpPr>
          <p:spPr>
            <a:xfrm>
              <a:off x="6841227" y="3166295"/>
              <a:ext cx="249522" cy="936401"/>
            </a:xfrm>
            <a:prstGeom prst="rect">
              <a:avLst/>
            </a:prstGeom>
            <a:solidFill>
              <a:srgbClr val="80BD41">
                <a:alpha val="100000"/>
              </a:srgbClr>
            </a:solidFill>
          </p:spPr>
          <p:txBody>
            <a:bodyPr/>
            <a:lstStyle/>
            <a:p/>
          </p:txBody>
        </p:sp>
        <p:sp>
          <p:nvSpPr>
            <p:cNvPr id="64" name="rc64"/>
            <p:cNvSpPr/>
            <p:nvPr/>
          </p:nvSpPr>
          <p:spPr>
            <a:xfrm>
              <a:off x="6841227" y="3050557"/>
              <a:ext cx="249522" cy="115738"/>
            </a:xfrm>
            <a:prstGeom prst="rect">
              <a:avLst/>
            </a:prstGeom>
            <a:solidFill>
              <a:srgbClr val="E2231A">
                <a:alpha val="100000"/>
              </a:srgbClr>
            </a:solidFill>
          </p:spPr>
          <p:txBody>
            <a:bodyPr/>
            <a:lstStyle/>
            <a:p/>
          </p:txBody>
        </p:sp>
        <p:sp>
          <p:nvSpPr>
            <p:cNvPr id="65" name="rc65"/>
            <p:cNvSpPr/>
            <p:nvPr/>
          </p:nvSpPr>
          <p:spPr>
            <a:xfrm>
              <a:off x="7118474" y="3190501"/>
              <a:ext cx="249522" cy="912196"/>
            </a:xfrm>
            <a:prstGeom prst="rect">
              <a:avLst/>
            </a:prstGeom>
            <a:solidFill>
              <a:srgbClr val="80BD41">
                <a:alpha val="100000"/>
              </a:srgbClr>
            </a:solidFill>
          </p:spPr>
          <p:txBody>
            <a:bodyPr/>
            <a:lstStyle/>
            <a:p/>
          </p:txBody>
        </p:sp>
        <p:sp>
          <p:nvSpPr>
            <p:cNvPr id="66" name="rc66"/>
            <p:cNvSpPr/>
            <p:nvPr/>
          </p:nvSpPr>
          <p:spPr>
            <a:xfrm>
              <a:off x="7118474" y="3066115"/>
              <a:ext cx="249522" cy="124385"/>
            </a:xfrm>
            <a:prstGeom prst="rect">
              <a:avLst/>
            </a:prstGeom>
            <a:solidFill>
              <a:srgbClr val="E2231A">
                <a:alpha val="100000"/>
              </a:srgbClr>
            </a:solidFill>
          </p:spPr>
          <p:txBody>
            <a:bodyPr/>
            <a:lstStyle/>
            <a:p/>
          </p:txBody>
        </p:sp>
        <p:sp>
          <p:nvSpPr>
            <p:cNvPr id="67" name="rc67"/>
            <p:cNvSpPr/>
            <p:nvPr/>
          </p:nvSpPr>
          <p:spPr>
            <a:xfrm>
              <a:off x="7395722" y="3212663"/>
              <a:ext cx="249522" cy="890033"/>
            </a:xfrm>
            <a:prstGeom prst="rect">
              <a:avLst/>
            </a:prstGeom>
            <a:solidFill>
              <a:srgbClr val="80BD41">
                <a:alpha val="100000"/>
              </a:srgbClr>
            </a:solidFill>
          </p:spPr>
          <p:txBody>
            <a:bodyPr/>
            <a:lstStyle/>
            <a:p/>
          </p:txBody>
        </p:sp>
        <p:sp>
          <p:nvSpPr>
            <p:cNvPr id="68" name="rc68"/>
            <p:cNvSpPr/>
            <p:nvPr/>
          </p:nvSpPr>
          <p:spPr>
            <a:xfrm>
              <a:off x="7395722" y="3067766"/>
              <a:ext cx="249522" cy="144896"/>
            </a:xfrm>
            <a:prstGeom prst="rect">
              <a:avLst/>
            </a:prstGeom>
            <a:solidFill>
              <a:srgbClr val="E2231A">
                <a:alpha val="100000"/>
              </a:srgbClr>
            </a:solidFill>
          </p:spPr>
          <p:txBody>
            <a:bodyPr/>
            <a:lstStyle/>
            <a:p/>
          </p:txBody>
        </p:sp>
        <p:sp>
          <p:nvSpPr>
            <p:cNvPr id="69" name="rc69"/>
            <p:cNvSpPr/>
            <p:nvPr/>
          </p:nvSpPr>
          <p:spPr>
            <a:xfrm>
              <a:off x="7672970" y="3178048"/>
              <a:ext cx="249522" cy="924648"/>
            </a:xfrm>
            <a:prstGeom prst="rect">
              <a:avLst/>
            </a:prstGeom>
            <a:solidFill>
              <a:srgbClr val="80BD41">
                <a:alpha val="100000"/>
              </a:srgbClr>
            </a:solidFill>
          </p:spPr>
          <p:txBody>
            <a:bodyPr/>
            <a:lstStyle/>
            <a:p/>
          </p:txBody>
        </p:sp>
        <p:sp>
          <p:nvSpPr>
            <p:cNvPr id="70" name="rc70"/>
            <p:cNvSpPr/>
            <p:nvPr/>
          </p:nvSpPr>
          <p:spPr>
            <a:xfrm>
              <a:off x="7672970" y="3063765"/>
              <a:ext cx="249522" cy="114283"/>
            </a:xfrm>
            <a:prstGeom prst="rect">
              <a:avLst/>
            </a:prstGeom>
            <a:solidFill>
              <a:srgbClr val="E2231A">
                <a:alpha val="100000"/>
              </a:srgbClr>
            </a:solidFill>
          </p:spPr>
          <p:txBody>
            <a:bodyPr/>
            <a:lstStyle/>
            <a:p/>
          </p:txBody>
        </p:sp>
        <p:sp>
          <p:nvSpPr>
            <p:cNvPr id="71" name="rc71"/>
            <p:cNvSpPr/>
            <p:nvPr/>
          </p:nvSpPr>
          <p:spPr>
            <a:xfrm>
              <a:off x="7950217" y="3161454"/>
              <a:ext cx="249522" cy="941242"/>
            </a:xfrm>
            <a:prstGeom prst="rect">
              <a:avLst/>
            </a:prstGeom>
            <a:solidFill>
              <a:srgbClr val="80BD41">
                <a:alpha val="100000"/>
              </a:srgbClr>
            </a:solidFill>
          </p:spPr>
          <p:txBody>
            <a:bodyPr/>
            <a:lstStyle/>
            <a:p/>
          </p:txBody>
        </p:sp>
        <p:sp>
          <p:nvSpPr>
            <p:cNvPr id="72" name="rc72"/>
            <p:cNvSpPr/>
            <p:nvPr/>
          </p:nvSpPr>
          <p:spPr>
            <a:xfrm>
              <a:off x="7950217" y="3056881"/>
              <a:ext cx="249522" cy="104573"/>
            </a:xfrm>
            <a:prstGeom prst="rect">
              <a:avLst/>
            </a:prstGeom>
            <a:solidFill>
              <a:srgbClr val="E2231A">
                <a:alpha val="100000"/>
              </a:srgbClr>
            </a:solidFill>
          </p:spPr>
          <p:txBody>
            <a:bodyPr/>
            <a:lstStyle/>
            <a:p/>
          </p:txBody>
        </p:sp>
        <p:sp>
          <p:nvSpPr>
            <p:cNvPr id="73" name="pl73"/>
            <p:cNvSpPr/>
            <p:nvPr/>
          </p:nvSpPr>
          <p:spPr>
            <a:xfrm>
              <a:off x="1421035" y="1323408"/>
              <a:ext cx="6653943" cy="810625"/>
            </a:xfrm>
            <a:custGeom>
              <a:avLst/>
              <a:pathLst>
                <a:path w="6653943" h="810625">
                  <a:moveTo>
                    <a:pt x="0" y="289509"/>
                  </a:moveTo>
                  <a:lnTo>
                    <a:pt x="277247" y="144754"/>
                  </a:lnTo>
                  <a:lnTo>
                    <a:pt x="554495" y="115803"/>
                  </a:lnTo>
                  <a:lnTo>
                    <a:pt x="831742" y="57901"/>
                  </a:lnTo>
                  <a:lnTo>
                    <a:pt x="1108990" y="28950"/>
                  </a:lnTo>
                  <a:lnTo>
                    <a:pt x="1386238" y="86852"/>
                  </a:lnTo>
                  <a:lnTo>
                    <a:pt x="1663485" y="28950"/>
                  </a:lnTo>
                  <a:lnTo>
                    <a:pt x="1940733" y="289509"/>
                  </a:lnTo>
                  <a:lnTo>
                    <a:pt x="2217981" y="0"/>
                  </a:lnTo>
                  <a:lnTo>
                    <a:pt x="2495228" y="115803"/>
                  </a:lnTo>
                  <a:lnTo>
                    <a:pt x="2772476" y="86852"/>
                  </a:lnTo>
                  <a:lnTo>
                    <a:pt x="3049724" y="202656"/>
                  </a:lnTo>
                  <a:lnTo>
                    <a:pt x="3326971" y="86852"/>
                  </a:lnTo>
                  <a:lnTo>
                    <a:pt x="3604219" y="144754"/>
                  </a:lnTo>
                  <a:lnTo>
                    <a:pt x="3881467" y="810625"/>
                  </a:lnTo>
                  <a:lnTo>
                    <a:pt x="4158714" y="492165"/>
                  </a:lnTo>
                  <a:lnTo>
                    <a:pt x="4435962" y="202656"/>
                  </a:lnTo>
                  <a:lnTo>
                    <a:pt x="4713210" y="57901"/>
                  </a:lnTo>
                  <a:lnTo>
                    <a:pt x="4990457" y="202656"/>
                  </a:lnTo>
                  <a:lnTo>
                    <a:pt x="5267705" y="173705"/>
                  </a:lnTo>
                  <a:lnTo>
                    <a:pt x="5544953" y="202656"/>
                  </a:lnTo>
                  <a:lnTo>
                    <a:pt x="5822200" y="231607"/>
                  </a:lnTo>
                  <a:lnTo>
                    <a:pt x="6099448" y="289509"/>
                  </a:lnTo>
                  <a:lnTo>
                    <a:pt x="6376696" y="202656"/>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42658" y="286964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5" name="tx85"/>
            <p:cNvSpPr/>
            <p:nvPr/>
          </p:nvSpPr>
          <p:spPr>
            <a:xfrm>
              <a:off x="2689720" y="2872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86" name="tx86"/>
            <p:cNvSpPr/>
            <p:nvPr/>
          </p:nvSpPr>
          <p:spPr>
            <a:xfrm>
              <a:off x="4075958" y="2865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87" name="tx87"/>
            <p:cNvSpPr/>
            <p:nvPr/>
          </p:nvSpPr>
          <p:spPr>
            <a:xfrm>
              <a:off x="5462196" y="2819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88" name="tx88"/>
            <p:cNvSpPr/>
            <p:nvPr/>
          </p:nvSpPr>
          <p:spPr>
            <a:xfrm>
              <a:off x="6571187" y="288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89" name="tx89"/>
            <p:cNvSpPr/>
            <p:nvPr/>
          </p:nvSpPr>
          <p:spPr>
            <a:xfrm>
              <a:off x="6887611" y="291458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0" name="tx90"/>
            <p:cNvSpPr/>
            <p:nvPr/>
          </p:nvSpPr>
          <p:spPr>
            <a:xfrm>
              <a:off x="7125682" y="2930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1" name="tx91"/>
            <p:cNvSpPr/>
            <p:nvPr/>
          </p:nvSpPr>
          <p:spPr>
            <a:xfrm>
              <a:off x="7402930" y="2931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2" name="tx92"/>
            <p:cNvSpPr/>
            <p:nvPr/>
          </p:nvSpPr>
          <p:spPr>
            <a:xfrm>
              <a:off x="7680178" y="29277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3" name="tx93"/>
            <p:cNvSpPr/>
            <p:nvPr/>
          </p:nvSpPr>
          <p:spPr>
            <a:xfrm>
              <a:off x="7957425" y="2920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4" name="pl94"/>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958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337.2</a:t>
              </a:r>
            </a:p>
          </p:txBody>
        </p:sp>
        <p:sp>
          <p:nvSpPr>
            <p:cNvPr id="105" name="tx105"/>
            <p:cNvSpPr/>
            <p:nvPr/>
          </p:nvSpPr>
          <p:spPr>
            <a:xfrm>
              <a:off x="1329607" y="3047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06" name="tx106"/>
            <p:cNvSpPr/>
            <p:nvPr/>
          </p:nvSpPr>
          <p:spPr>
            <a:xfrm>
              <a:off x="2689720" y="35589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363.5</a:t>
              </a:r>
            </a:p>
          </p:txBody>
        </p:sp>
        <p:sp>
          <p:nvSpPr>
            <p:cNvPr id="107" name="tx107"/>
            <p:cNvSpPr/>
            <p:nvPr/>
          </p:nvSpPr>
          <p:spPr>
            <a:xfrm>
              <a:off x="2715845" y="30132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08" name="tx108"/>
            <p:cNvSpPr/>
            <p:nvPr/>
          </p:nvSpPr>
          <p:spPr>
            <a:xfrm>
              <a:off x="4075958" y="35556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365.9</a:t>
              </a:r>
            </a:p>
          </p:txBody>
        </p:sp>
        <p:sp>
          <p:nvSpPr>
            <p:cNvPr id="109" name="tx109"/>
            <p:cNvSpPr/>
            <p:nvPr/>
          </p:nvSpPr>
          <p:spPr>
            <a:xfrm>
              <a:off x="4102084" y="3005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0" name="tx110"/>
            <p:cNvSpPr/>
            <p:nvPr/>
          </p:nvSpPr>
          <p:spPr>
            <a:xfrm>
              <a:off x="5501373" y="361428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1" name="tx111"/>
            <p:cNvSpPr/>
            <p:nvPr/>
          </p:nvSpPr>
          <p:spPr>
            <a:xfrm>
              <a:off x="5488322" y="3040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12" name="tx112"/>
            <p:cNvSpPr/>
            <p:nvPr/>
          </p:nvSpPr>
          <p:spPr>
            <a:xfrm>
              <a:off x="6610364" y="357924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3" name="tx113"/>
            <p:cNvSpPr/>
            <p:nvPr/>
          </p:nvSpPr>
          <p:spPr>
            <a:xfrm>
              <a:off x="6597312" y="30366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4" name="tx114"/>
            <p:cNvSpPr/>
            <p:nvPr/>
          </p:nvSpPr>
          <p:spPr>
            <a:xfrm>
              <a:off x="6848435" y="3599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334.6</a:t>
              </a:r>
            </a:p>
          </p:txBody>
        </p:sp>
        <p:sp>
          <p:nvSpPr>
            <p:cNvPr id="115" name="tx115"/>
            <p:cNvSpPr/>
            <p:nvPr/>
          </p:nvSpPr>
          <p:spPr>
            <a:xfrm>
              <a:off x="6874560" y="30745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6" name="tx116"/>
            <p:cNvSpPr/>
            <p:nvPr/>
          </p:nvSpPr>
          <p:spPr>
            <a:xfrm>
              <a:off x="7164859" y="361150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7" name="tx117"/>
            <p:cNvSpPr/>
            <p:nvPr/>
          </p:nvSpPr>
          <p:spPr>
            <a:xfrm>
              <a:off x="7151808" y="309353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18" name="tx118"/>
            <p:cNvSpPr/>
            <p:nvPr/>
          </p:nvSpPr>
          <p:spPr>
            <a:xfrm>
              <a:off x="7402930" y="36225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19" name="tx119"/>
            <p:cNvSpPr/>
            <p:nvPr/>
          </p:nvSpPr>
          <p:spPr>
            <a:xfrm>
              <a:off x="7429055" y="3105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20" name="tx120"/>
            <p:cNvSpPr/>
            <p:nvPr/>
          </p:nvSpPr>
          <p:spPr>
            <a:xfrm>
              <a:off x="7680178" y="36052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1" name="tx121"/>
            <p:cNvSpPr/>
            <p:nvPr/>
          </p:nvSpPr>
          <p:spPr>
            <a:xfrm>
              <a:off x="7706303" y="3085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2" name="tx122"/>
            <p:cNvSpPr/>
            <p:nvPr/>
          </p:nvSpPr>
          <p:spPr>
            <a:xfrm>
              <a:off x="7957425" y="35969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336.4</a:t>
              </a:r>
            </a:p>
          </p:txBody>
        </p:sp>
        <p:sp>
          <p:nvSpPr>
            <p:cNvPr id="123" name="tx123"/>
            <p:cNvSpPr/>
            <p:nvPr/>
          </p:nvSpPr>
          <p:spPr>
            <a:xfrm>
              <a:off x="7983551" y="30740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101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715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320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2000-2024</a:t>
              </a:r>
            </a:p>
          </p:txBody>
        </p:sp>
        <p:sp>
          <p:nvSpPr>
            <p:cNvPr id="153" name="pl153"/>
            <p:cNvSpPr/>
            <p:nvPr/>
          </p:nvSpPr>
          <p:spPr>
            <a:xfrm>
              <a:off x="21439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92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45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9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915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6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82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74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17291" cy="167191"/>
            </a:xfrm>
            <a:prstGeom prst="rect">
              <a:avLst/>
            </a:prstGeom>
            <a:solidFill>
              <a:srgbClr val="80BD41">
                <a:alpha val="100000"/>
              </a:srgbClr>
            </a:solidFill>
          </p:spPr>
          <p:txBody>
            <a:bodyPr/>
            <a:lstStyle/>
            <a:p/>
          </p:txBody>
        </p:sp>
        <p:sp>
          <p:nvSpPr>
            <p:cNvPr id="166" name="rc166"/>
            <p:cNvSpPr/>
            <p:nvPr/>
          </p:nvSpPr>
          <p:spPr>
            <a:xfrm>
              <a:off x="7213564" y="5889059"/>
              <a:ext cx="657439" cy="167191"/>
            </a:xfrm>
            <a:prstGeom prst="rect">
              <a:avLst/>
            </a:prstGeom>
            <a:solidFill>
              <a:srgbClr val="E2231A">
                <a:alpha val="100000"/>
              </a:srgbClr>
            </a:solidFill>
          </p:spPr>
          <p:txBody>
            <a:bodyPr/>
            <a:lstStyle/>
            <a:p/>
          </p:txBody>
        </p:sp>
        <p:sp>
          <p:nvSpPr>
            <p:cNvPr id="167" name="rc167"/>
            <p:cNvSpPr/>
            <p:nvPr/>
          </p:nvSpPr>
          <p:spPr>
            <a:xfrm>
              <a:off x="1296273" y="5680069"/>
              <a:ext cx="5601794" cy="167191"/>
            </a:xfrm>
            <a:prstGeom prst="rect">
              <a:avLst/>
            </a:prstGeom>
            <a:solidFill>
              <a:srgbClr val="80BD41">
                <a:alpha val="100000"/>
              </a:srgbClr>
            </a:solidFill>
          </p:spPr>
          <p:txBody>
            <a:bodyPr/>
            <a:lstStyle/>
            <a:p/>
          </p:txBody>
        </p:sp>
        <p:sp>
          <p:nvSpPr>
            <p:cNvPr id="168" name="rc168"/>
            <p:cNvSpPr/>
            <p:nvPr/>
          </p:nvSpPr>
          <p:spPr>
            <a:xfrm>
              <a:off x="6898068" y="5680069"/>
              <a:ext cx="692362" cy="167191"/>
            </a:xfrm>
            <a:prstGeom prst="rect">
              <a:avLst/>
            </a:prstGeom>
            <a:solidFill>
              <a:srgbClr val="E2231A">
                <a:alpha val="100000"/>
              </a:srgbClr>
            </a:solidFill>
          </p:spPr>
          <p:txBody>
            <a:bodyPr/>
            <a:lstStyle/>
            <a:p/>
          </p:txBody>
        </p:sp>
        <p:sp>
          <p:nvSpPr>
            <p:cNvPr id="169" name="rc169"/>
            <p:cNvSpPr/>
            <p:nvPr/>
          </p:nvSpPr>
          <p:spPr>
            <a:xfrm>
              <a:off x="1296273" y="5471080"/>
              <a:ext cx="5702326" cy="167191"/>
            </a:xfrm>
            <a:prstGeom prst="rect">
              <a:avLst/>
            </a:prstGeom>
            <a:solidFill>
              <a:srgbClr val="80BD41">
                <a:alpha val="100000"/>
              </a:srgbClr>
            </a:solidFill>
          </p:spPr>
          <p:txBody>
            <a:bodyPr/>
            <a:lstStyle/>
            <a:p/>
          </p:txBody>
        </p:sp>
        <p:sp>
          <p:nvSpPr>
            <p:cNvPr id="170" name="rc170"/>
            <p:cNvSpPr/>
            <p:nvPr/>
          </p:nvSpPr>
          <p:spPr>
            <a:xfrm>
              <a:off x="6998600" y="5471080"/>
              <a:ext cx="633535" cy="167191"/>
            </a:xfrm>
            <a:prstGeom prst="rect">
              <a:avLst/>
            </a:prstGeom>
            <a:solidFill>
              <a:srgbClr val="E2231A">
                <a:alpha val="100000"/>
              </a:srgbClr>
            </a:solidFill>
          </p:spPr>
          <p:txBody>
            <a:bodyPr/>
            <a:lstStyle/>
            <a:p/>
          </p:txBody>
        </p:sp>
        <p:sp>
          <p:nvSpPr>
            <p:cNvPr id="171" name="tx171"/>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72" name="tx172"/>
            <p:cNvSpPr/>
            <p:nvPr/>
          </p:nvSpPr>
          <p:spPr>
            <a:xfrm>
              <a:off x="776045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3" name="tx173"/>
            <p:cNvSpPr/>
            <p:nvPr/>
          </p:nvSpPr>
          <p:spPr>
            <a:xfrm>
              <a:off x="78042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74" name="tx174"/>
            <p:cNvSpPr/>
            <p:nvPr/>
          </p:nvSpPr>
          <p:spPr>
            <a:xfrm>
              <a:off x="4164484"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75" name="tx175"/>
            <p:cNvSpPr/>
            <p:nvPr/>
          </p:nvSpPr>
          <p:spPr>
            <a:xfrm>
              <a:off x="743679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76" name="tx176"/>
            <p:cNvSpPr/>
            <p:nvPr/>
          </p:nvSpPr>
          <p:spPr>
            <a:xfrm>
              <a:off x="396153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330.4</a:t>
              </a:r>
            </a:p>
          </p:txBody>
        </p:sp>
        <p:sp>
          <p:nvSpPr>
            <p:cNvPr id="177" name="tx177"/>
            <p:cNvSpPr/>
            <p:nvPr/>
          </p:nvSpPr>
          <p:spPr>
            <a:xfrm>
              <a:off x="713875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78" name="tx178"/>
            <p:cNvSpPr/>
            <p:nvPr/>
          </p:nvSpPr>
          <p:spPr>
            <a:xfrm>
              <a:off x="401179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336.4</a:t>
              </a:r>
            </a:p>
          </p:txBody>
        </p:sp>
        <p:sp>
          <p:nvSpPr>
            <p:cNvPr id="179" name="tx179"/>
            <p:cNvSpPr/>
            <p:nvPr/>
          </p:nvSpPr>
          <p:spPr>
            <a:xfrm>
              <a:off x="720987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0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703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6564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609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the same as in 2019 (90%).
The number of children vaccinated with MCV1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13060"/>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325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344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63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679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5815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4834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3853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67965"/>
              <a:ext cx="636716" cy="0"/>
            </a:xfrm>
            <a:prstGeom prst="rect">
              <a:avLst/>
            </a:prstGeom>
            <a:solidFill>
              <a:srgbClr val="1CABE2">
                <a:alpha val="100000"/>
              </a:srgbClr>
            </a:solidFill>
          </p:spPr>
          <p:txBody>
            <a:bodyPr/>
            <a:lstStyle/>
            <a:p/>
          </p:txBody>
        </p:sp>
        <p:sp>
          <p:nvSpPr>
            <p:cNvPr id="23" name="rc23"/>
            <p:cNvSpPr/>
            <p:nvPr/>
          </p:nvSpPr>
          <p:spPr>
            <a:xfrm>
              <a:off x="1454946" y="5367965"/>
              <a:ext cx="636716" cy="0"/>
            </a:xfrm>
            <a:prstGeom prst="rect">
              <a:avLst/>
            </a:prstGeom>
            <a:solidFill>
              <a:srgbClr val="1CABE2">
                <a:alpha val="100000"/>
              </a:srgbClr>
            </a:solidFill>
          </p:spPr>
          <p:txBody>
            <a:bodyPr/>
            <a:lstStyle/>
            <a:p/>
          </p:txBody>
        </p:sp>
        <p:sp>
          <p:nvSpPr>
            <p:cNvPr id="24" name="rc24"/>
            <p:cNvSpPr/>
            <p:nvPr/>
          </p:nvSpPr>
          <p:spPr>
            <a:xfrm>
              <a:off x="2162409" y="5367965"/>
              <a:ext cx="636716" cy="0"/>
            </a:xfrm>
            <a:prstGeom prst="rect">
              <a:avLst/>
            </a:prstGeom>
            <a:solidFill>
              <a:srgbClr val="1CABE2">
                <a:alpha val="100000"/>
              </a:srgbClr>
            </a:solidFill>
          </p:spPr>
          <p:txBody>
            <a:bodyPr/>
            <a:lstStyle/>
            <a:p/>
          </p:txBody>
        </p:sp>
        <p:sp>
          <p:nvSpPr>
            <p:cNvPr id="25" name="rc25"/>
            <p:cNvSpPr/>
            <p:nvPr/>
          </p:nvSpPr>
          <p:spPr>
            <a:xfrm>
              <a:off x="2869872" y="4058156"/>
              <a:ext cx="636716" cy="1309809"/>
            </a:xfrm>
            <a:prstGeom prst="rect">
              <a:avLst/>
            </a:prstGeom>
            <a:solidFill>
              <a:srgbClr val="1CABE2">
                <a:alpha val="100000"/>
              </a:srgbClr>
            </a:solidFill>
          </p:spPr>
          <p:txBody>
            <a:bodyPr/>
            <a:lstStyle/>
            <a:p/>
          </p:txBody>
        </p:sp>
        <p:sp>
          <p:nvSpPr>
            <p:cNvPr id="26" name="rc26"/>
            <p:cNvSpPr/>
            <p:nvPr/>
          </p:nvSpPr>
          <p:spPr>
            <a:xfrm>
              <a:off x="3577334" y="5367965"/>
              <a:ext cx="636716" cy="0"/>
            </a:xfrm>
            <a:prstGeom prst="rect">
              <a:avLst/>
            </a:prstGeom>
            <a:solidFill>
              <a:srgbClr val="1CABE2">
                <a:alpha val="100000"/>
              </a:srgbClr>
            </a:solidFill>
          </p:spPr>
          <p:txBody>
            <a:bodyPr/>
            <a:lstStyle/>
            <a:p/>
          </p:txBody>
        </p:sp>
        <p:sp>
          <p:nvSpPr>
            <p:cNvPr id="27" name="rc27"/>
            <p:cNvSpPr/>
            <p:nvPr/>
          </p:nvSpPr>
          <p:spPr>
            <a:xfrm>
              <a:off x="4284797" y="5367965"/>
              <a:ext cx="636716" cy="0"/>
            </a:xfrm>
            <a:prstGeom prst="rect">
              <a:avLst/>
            </a:prstGeom>
            <a:solidFill>
              <a:srgbClr val="1CABE2">
                <a:alpha val="100000"/>
              </a:srgbClr>
            </a:solidFill>
          </p:spPr>
          <p:txBody>
            <a:bodyPr/>
            <a:lstStyle/>
            <a:p/>
          </p:txBody>
        </p:sp>
        <p:sp>
          <p:nvSpPr>
            <p:cNvPr id="28" name="rc28"/>
            <p:cNvSpPr/>
            <p:nvPr/>
          </p:nvSpPr>
          <p:spPr>
            <a:xfrm>
              <a:off x="4992259" y="5367965"/>
              <a:ext cx="636716" cy="0"/>
            </a:xfrm>
            <a:prstGeom prst="rect">
              <a:avLst/>
            </a:prstGeom>
            <a:solidFill>
              <a:srgbClr val="1CABE2">
                <a:alpha val="100000"/>
              </a:srgbClr>
            </a:solidFill>
          </p:spPr>
          <p:txBody>
            <a:bodyPr/>
            <a:lstStyle/>
            <a:p/>
          </p:txBody>
        </p:sp>
        <p:sp>
          <p:nvSpPr>
            <p:cNvPr id="29" name="rc29"/>
            <p:cNvSpPr/>
            <p:nvPr/>
          </p:nvSpPr>
          <p:spPr>
            <a:xfrm>
              <a:off x="5699722" y="5367965"/>
              <a:ext cx="636716" cy="0"/>
            </a:xfrm>
            <a:prstGeom prst="rect">
              <a:avLst/>
            </a:prstGeom>
            <a:solidFill>
              <a:srgbClr val="1CABE2">
                <a:alpha val="100000"/>
              </a:srgbClr>
            </a:solidFill>
          </p:spPr>
          <p:txBody>
            <a:bodyPr/>
            <a:lstStyle/>
            <a:p/>
          </p:txBody>
        </p:sp>
        <p:sp>
          <p:nvSpPr>
            <p:cNvPr id="30" name="rc30"/>
            <p:cNvSpPr/>
            <p:nvPr/>
          </p:nvSpPr>
          <p:spPr>
            <a:xfrm>
              <a:off x="6407185" y="5367965"/>
              <a:ext cx="636716" cy="0"/>
            </a:xfrm>
            <a:prstGeom prst="rect">
              <a:avLst/>
            </a:prstGeom>
            <a:solidFill>
              <a:srgbClr val="1CABE2">
                <a:alpha val="100000"/>
              </a:srgbClr>
            </a:solidFill>
          </p:spPr>
          <p:txBody>
            <a:bodyPr/>
            <a:lstStyle/>
            <a:p/>
          </p:txBody>
        </p:sp>
        <p:sp>
          <p:nvSpPr>
            <p:cNvPr id="31" name="rc31"/>
            <p:cNvSpPr/>
            <p:nvPr/>
          </p:nvSpPr>
          <p:spPr>
            <a:xfrm>
              <a:off x="7114647" y="5367965"/>
              <a:ext cx="636716" cy="0"/>
            </a:xfrm>
            <a:prstGeom prst="rect">
              <a:avLst/>
            </a:prstGeom>
            <a:solidFill>
              <a:srgbClr val="1CABE2">
                <a:alpha val="100000"/>
              </a:srgbClr>
            </a:solidFill>
          </p:spPr>
          <p:txBody>
            <a:bodyPr/>
            <a:lstStyle/>
            <a:p/>
          </p:txBody>
        </p:sp>
        <p:sp>
          <p:nvSpPr>
            <p:cNvPr id="32" name="pl32"/>
            <p:cNvSpPr/>
            <p:nvPr/>
          </p:nvSpPr>
          <p:spPr>
            <a:xfrm>
              <a:off x="1065842" y="1263895"/>
              <a:ext cx="6367163" cy="654904"/>
            </a:xfrm>
            <a:custGeom>
              <a:avLst/>
              <a:pathLst>
                <a:path w="6367163" h="654904">
                  <a:moveTo>
                    <a:pt x="0" y="654904"/>
                  </a:moveTo>
                  <a:lnTo>
                    <a:pt x="707462" y="218301"/>
                  </a:lnTo>
                  <a:lnTo>
                    <a:pt x="1414925" y="0"/>
                  </a:lnTo>
                  <a:lnTo>
                    <a:pt x="2122387" y="218301"/>
                  </a:lnTo>
                  <a:lnTo>
                    <a:pt x="2829850" y="174641"/>
                  </a:lnTo>
                  <a:lnTo>
                    <a:pt x="3537313" y="218301"/>
                  </a:lnTo>
                  <a:lnTo>
                    <a:pt x="4244775" y="261961"/>
                  </a:lnTo>
                  <a:lnTo>
                    <a:pt x="4952238" y="349282"/>
                  </a:lnTo>
                  <a:lnTo>
                    <a:pt x="5659700" y="218301"/>
                  </a:lnTo>
                  <a:lnTo>
                    <a:pt x="6367163" y="174641"/>
                  </a:lnTo>
                </a:path>
              </a:pathLst>
            </a:custGeom>
            <a:ln w="27101" cap="flat">
              <a:solidFill>
                <a:srgbClr val="00833D">
                  <a:alpha val="100000"/>
                </a:srgbClr>
              </a:solidFill>
              <a:prstDash val="solid"/>
              <a:round/>
            </a:ln>
          </p:spPr>
          <p:txBody>
            <a:bodyPr/>
            <a:lstStyle/>
            <a:p/>
          </p:txBody>
        </p:sp>
        <p:sp>
          <p:nvSpPr>
            <p:cNvPr id="33" name="pl33"/>
            <p:cNvSpPr/>
            <p:nvPr/>
          </p:nvSpPr>
          <p:spPr>
            <a:xfrm>
              <a:off x="1773305" y="1482196"/>
              <a:ext cx="5659700" cy="960527"/>
            </a:xfrm>
            <a:custGeom>
              <a:avLst/>
              <a:pathLst>
                <a:path w="5659700" h="960527">
                  <a:moveTo>
                    <a:pt x="0" y="960527"/>
                  </a:moveTo>
                  <a:lnTo>
                    <a:pt x="707462" y="0"/>
                  </a:lnTo>
                  <a:lnTo>
                    <a:pt x="1414925" y="480263"/>
                  </a:lnTo>
                  <a:lnTo>
                    <a:pt x="2122387" y="480263"/>
                  </a:lnTo>
                  <a:lnTo>
                    <a:pt x="2829850" y="436603"/>
                  </a:lnTo>
                  <a:lnTo>
                    <a:pt x="3537313" y="436603"/>
                  </a:lnTo>
                  <a:lnTo>
                    <a:pt x="4244775" y="785885"/>
                  </a:lnTo>
                  <a:lnTo>
                    <a:pt x="4952238" y="480263"/>
                  </a:lnTo>
                  <a:lnTo>
                    <a:pt x="5659700" y="480263"/>
                  </a:lnTo>
                </a:path>
              </a:pathLst>
            </a:custGeom>
            <a:ln w="27101" cap="flat">
              <a:solidFill>
                <a:srgbClr val="002759">
                  <a:alpha val="100000"/>
                </a:srgbClr>
              </a:solidFill>
              <a:prstDash val="solid"/>
              <a:round/>
            </a:ln>
          </p:spPr>
          <p:txBody>
            <a:bodyPr/>
            <a:lstStyle/>
            <a:p/>
          </p:txBody>
        </p:sp>
        <p:sp>
          <p:nvSpPr>
            <p:cNvPr id="34" name="pt34"/>
            <p:cNvSpPr/>
            <p:nvPr/>
          </p:nvSpPr>
          <p:spPr>
            <a:xfrm>
              <a:off x="1034241"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74170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449166"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156629"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864091"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57155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279016"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98647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693942"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0140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41703"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449166"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156629"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864091"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571554"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279016"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986479"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693942"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7401404"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10326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17401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24476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155070" y="39297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7" name="tx57"/>
            <p:cNvSpPr/>
            <p:nvPr/>
          </p:nvSpPr>
          <p:spPr>
            <a:xfrm>
              <a:off x="386253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456999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52774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98492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692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739984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pl63"/>
            <p:cNvSpPr/>
            <p:nvPr/>
          </p:nvSpPr>
          <p:spPr>
            <a:xfrm>
              <a:off x="7436453" y="1449602"/>
              <a:ext cx="784995" cy="2520153"/>
            </a:xfrm>
            <a:custGeom>
              <a:avLst/>
              <a:pathLst>
                <a:path w="784995" h="2520153">
                  <a:moveTo>
                    <a:pt x="784995" y="2520153"/>
                  </a:moveTo>
                  <a:lnTo>
                    <a:pt x="0" y="0"/>
                  </a:lnTo>
                </a:path>
              </a:pathLst>
            </a:custGeom>
          </p:spPr>
          <p:txBody>
            <a:bodyPr/>
            <a:lstStyle/>
            <a:p/>
          </p:txBody>
        </p:sp>
        <p:sp>
          <p:nvSpPr>
            <p:cNvPr id="64" name="pg64"/>
            <p:cNvSpPr/>
            <p:nvPr/>
          </p:nvSpPr>
          <p:spPr>
            <a:xfrm>
              <a:off x="7793724" y="39697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5" name="tx65"/>
            <p:cNvSpPr/>
            <p:nvPr/>
          </p:nvSpPr>
          <p:spPr>
            <a:xfrm>
              <a:off x="7816584" y="40108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66" name="rc66"/>
            <p:cNvSpPr/>
            <p:nvPr/>
          </p:nvSpPr>
          <p:spPr>
            <a:xfrm>
              <a:off x="641364" y="646101"/>
              <a:ext cx="7994327" cy="4946714"/>
            </a:xfrm>
            <a:prstGeom prst="rect">
              <a:avLst/>
            </a:prstGeom>
            <a:ln w="13550" cap="rnd">
              <a:solidFill>
                <a:srgbClr val="BEBEBE">
                  <a:alpha val="100000"/>
                </a:srgbClr>
              </a:solidFill>
              <a:prstDash val="solid"/>
              <a:round/>
            </a:ln>
          </p:spPr>
          <p:txBody>
            <a:bodyPr/>
            <a:lstStyle/>
            <a:p/>
          </p:txBody>
        </p:sp>
        <p:sp>
          <p:nvSpPr>
            <p:cNvPr id="67" name="tx67"/>
            <p:cNvSpPr/>
            <p:nvPr/>
          </p:nvSpPr>
          <p:spPr>
            <a:xfrm>
              <a:off x="50810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8" name="tx68"/>
            <p:cNvSpPr/>
            <p:nvPr/>
          </p:nvSpPr>
          <p:spPr>
            <a:xfrm>
              <a:off x="508103" y="401232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9" name="tx69"/>
            <p:cNvSpPr/>
            <p:nvPr/>
          </p:nvSpPr>
          <p:spPr>
            <a:xfrm>
              <a:off x="508103" y="270251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0" name="tx70"/>
            <p:cNvSpPr/>
            <p:nvPr/>
          </p:nvSpPr>
          <p:spPr>
            <a:xfrm>
              <a:off x="508103" y="139109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1" name="tx71"/>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5" name="tx75"/>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6" name="tx76"/>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8" name="tx78"/>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9" name="tx79"/>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0" name="tx80"/>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1" name="tx81"/>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2" name="tx82"/>
            <p:cNvSpPr/>
            <p:nvPr/>
          </p:nvSpPr>
          <p:spPr>
            <a:xfrm rot="-5400000">
              <a:off x="89831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3" name="tx83"/>
            <p:cNvSpPr/>
            <p:nvPr/>
          </p:nvSpPr>
          <p:spPr>
            <a:xfrm rot="-5400000">
              <a:off x="16310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4" name="tx84"/>
            <p:cNvSpPr/>
            <p:nvPr/>
          </p:nvSpPr>
          <p:spPr>
            <a:xfrm rot="-5400000">
              <a:off x="233854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5" name="tx85"/>
            <p:cNvSpPr/>
            <p:nvPr/>
          </p:nvSpPr>
          <p:spPr>
            <a:xfrm rot="-5400000">
              <a:off x="304600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6" name="tx86"/>
            <p:cNvSpPr/>
            <p:nvPr/>
          </p:nvSpPr>
          <p:spPr>
            <a:xfrm rot="-5400000">
              <a:off x="3753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7" name="tx87"/>
            <p:cNvSpPr/>
            <p:nvPr/>
          </p:nvSpPr>
          <p:spPr>
            <a:xfrm rot="-5400000">
              <a:off x="44609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8" name="tx88"/>
            <p:cNvSpPr/>
            <p:nvPr/>
          </p:nvSpPr>
          <p:spPr>
            <a:xfrm rot="-5400000">
              <a:off x="516839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9" name="tx89"/>
            <p:cNvSpPr/>
            <p:nvPr/>
          </p:nvSpPr>
          <p:spPr>
            <a:xfrm rot="-5400000">
              <a:off x="58758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0" name="tx90"/>
            <p:cNvSpPr/>
            <p:nvPr/>
          </p:nvSpPr>
          <p:spPr>
            <a:xfrm rot="-5400000">
              <a:off x="658328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1" name="tx91"/>
            <p:cNvSpPr/>
            <p:nvPr/>
          </p:nvSpPr>
          <p:spPr>
            <a:xfrm rot="-5400000">
              <a:off x="726039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2" name="tx9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3" name="tx9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4" name="tx94"/>
            <p:cNvSpPr/>
            <p:nvPr/>
          </p:nvSpPr>
          <p:spPr>
            <a:xfrm>
              <a:off x="1809119" y="401416"/>
              <a:ext cx="56588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Guatemala, 2015-2024</a:t>
              </a:r>
            </a:p>
          </p:txBody>
        </p:sp>
        <p:sp>
          <p:nvSpPr>
            <p:cNvPr id="95" name="tx9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6" name="tx9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7" name="tx9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8" name="tx9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Guatemala. In the same year, MCV1 coverage was 90% and MCV2 coverage was 78%.
The number of cases in 2024 was the same as in 2023 (n=0).
The highest number of measles cases was reported in 2018 (n=1). In this year, MCV1 coverage was 89%.
Guatemala has not reported any measles cases over the last 5 years (2020-2024).
Guatemala reported measles vaccine stockouts in 2013, 2014, and 2015.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43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685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037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92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5606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5449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27101" cap="flat">
              <a:solidFill>
                <a:srgbClr val="0058AB">
                  <a:alpha val="80000"/>
                </a:srgbClr>
              </a:solidFill>
              <a:prstDash val="solid"/>
              <a:round/>
            </a:ln>
          </p:spPr>
          <p:txBody>
            <a:bodyPr/>
            <a:lstStyle/>
            <a:p/>
          </p:txBody>
        </p:sp>
        <p:sp>
          <p:nvSpPr>
            <p:cNvPr id="22" name="pl22"/>
            <p:cNvSpPr/>
            <p:nvPr/>
          </p:nvSpPr>
          <p:spPr>
            <a:xfrm>
              <a:off x="943464" y="3271722"/>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3" name="pl23"/>
            <p:cNvSpPr/>
            <p:nvPr/>
          </p:nvSpPr>
          <p:spPr>
            <a:xfrm>
              <a:off x="943464" y="3576449"/>
              <a:ext cx="3520101" cy="812605"/>
            </a:xfrm>
            <a:custGeom>
              <a:avLst/>
              <a:pathLst>
                <a:path w="3520101" h="812605">
                  <a:moveTo>
                    <a:pt x="0" y="406302"/>
                  </a:moveTo>
                  <a:lnTo>
                    <a:pt x="146670" y="507878"/>
                  </a:lnTo>
                  <a:lnTo>
                    <a:pt x="293341" y="507878"/>
                  </a:lnTo>
                  <a:lnTo>
                    <a:pt x="440012" y="609454"/>
                  </a:lnTo>
                  <a:lnTo>
                    <a:pt x="586683" y="711029"/>
                  </a:lnTo>
                  <a:lnTo>
                    <a:pt x="733354" y="609454"/>
                  </a:lnTo>
                  <a:lnTo>
                    <a:pt x="880025" y="711029"/>
                  </a:lnTo>
                  <a:lnTo>
                    <a:pt x="1026696" y="812605"/>
                  </a:lnTo>
                  <a:lnTo>
                    <a:pt x="1173367" y="507878"/>
                  </a:lnTo>
                  <a:lnTo>
                    <a:pt x="1320038" y="711029"/>
                  </a:lnTo>
                  <a:lnTo>
                    <a:pt x="1466709" y="711029"/>
                  </a:lnTo>
                  <a:lnTo>
                    <a:pt x="1613379" y="609454"/>
                  </a:lnTo>
                  <a:lnTo>
                    <a:pt x="1760050" y="711029"/>
                  </a:lnTo>
                  <a:lnTo>
                    <a:pt x="1906721" y="609454"/>
                  </a:lnTo>
                  <a:lnTo>
                    <a:pt x="2053392" y="304727"/>
                  </a:lnTo>
                  <a:lnTo>
                    <a:pt x="2200063" y="304727"/>
                  </a:lnTo>
                  <a:lnTo>
                    <a:pt x="2346734" y="406302"/>
                  </a:lnTo>
                  <a:lnTo>
                    <a:pt x="2493405" y="101575"/>
                  </a:lnTo>
                  <a:lnTo>
                    <a:pt x="2640076" y="507878"/>
                  </a:lnTo>
                  <a:lnTo>
                    <a:pt x="2786747" y="304727"/>
                  </a:lnTo>
                  <a:lnTo>
                    <a:pt x="2933418" y="0"/>
                  </a:lnTo>
                  <a:lnTo>
                    <a:pt x="3080089" y="101575"/>
                  </a:lnTo>
                  <a:lnTo>
                    <a:pt x="3226759" y="101575"/>
                  </a:lnTo>
                  <a:lnTo>
                    <a:pt x="3373430" y="507878"/>
                  </a:lnTo>
                  <a:lnTo>
                    <a:pt x="3520101" y="609454"/>
                  </a:lnTo>
                </a:path>
              </a:pathLst>
            </a:custGeom>
            <a:ln w="27101" cap="flat">
              <a:solidFill>
                <a:srgbClr val="00833D">
                  <a:alpha val="80000"/>
                </a:srgbClr>
              </a:solidFill>
              <a:prstDash val="solid"/>
              <a:round/>
            </a:ln>
          </p:spPr>
          <p:txBody>
            <a:bodyPr/>
            <a:lstStyle/>
            <a:p/>
          </p:txBody>
        </p:sp>
        <p:sp>
          <p:nvSpPr>
            <p:cNvPr id="24" name="pl24"/>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43362" cap="flat">
              <a:solidFill>
                <a:srgbClr val="000000">
                  <a:alpha val="100000"/>
                </a:srgbClr>
              </a:solidFill>
              <a:prstDash val="solid"/>
              <a:round/>
            </a:ln>
          </p:spPr>
          <p:txBody>
            <a:bodyPr/>
            <a:lstStyle/>
            <a:p/>
          </p:txBody>
        </p:sp>
        <p:sp>
          <p:nvSpPr>
            <p:cNvPr id="25" name="pl25"/>
            <p:cNvSpPr/>
            <p:nvPr/>
          </p:nvSpPr>
          <p:spPr>
            <a:xfrm>
              <a:off x="943464" y="1646510"/>
              <a:ext cx="3520101" cy="2742544"/>
            </a:xfrm>
            <a:custGeom>
              <a:avLst/>
              <a:pathLst>
                <a:path w="3520101" h="2742544">
                  <a:moveTo>
                    <a:pt x="0" y="1523635"/>
                  </a:moveTo>
                  <a:lnTo>
                    <a:pt x="146670" y="1218908"/>
                  </a:lnTo>
                  <a:lnTo>
                    <a:pt x="293341" y="1726787"/>
                  </a:lnTo>
                  <a:lnTo>
                    <a:pt x="440012" y="1726787"/>
                  </a:lnTo>
                  <a:lnTo>
                    <a:pt x="586683" y="1828362"/>
                  </a:lnTo>
                  <a:lnTo>
                    <a:pt x="733354" y="1929938"/>
                  </a:lnTo>
                  <a:lnTo>
                    <a:pt x="880025" y="2336241"/>
                  </a:lnTo>
                  <a:lnTo>
                    <a:pt x="1026696" y="2640968"/>
                  </a:lnTo>
                  <a:lnTo>
                    <a:pt x="1173367" y="2539392"/>
                  </a:lnTo>
                  <a:lnTo>
                    <a:pt x="1320038" y="2640968"/>
                  </a:lnTo>
                  <a:lnTo>
                    <a:pt x="1466709" y="2742544"/>
                  </a:lnTo>
                  <a:lnTo>
                    <a:pt x="1613379" y="2336241"/>
                  </a:lnTo>
                  <a:lnTo>
                    <a:pt x="1760050" y="2742544"/>
                  </a:lnTo>
                  <a:lnTo>
                    <a:pt x="1906721" y="2742544"/>
                  </a:lnTo>
                  <a:lnTo>
                    <a:pt x="2053392" y="1015757"/>
                  </a:lnTo>
                  <a:lnTo>
                    <a:pt x="2200063" y="0"/>
                  </a:lnTo>
                  <a:lnTo>
                    <a:pt x="2346734" y="1320484"/>
                  </a:lnTo>
                  <a:lnTo>
                    <a:pt x="2493405" y="2234665"/>
                  </a:lnTo>
                  <a:lnTo>
                    <a:pt x="2640076" y="1929938"/>
                  </a:lnTo>
                  <a:lnTo>
                    <a:pt x="2786747" y="2133089"/>
                  </a:lnTo>
                  <a:lnTo>
                    <a:pt x="2933418" y="2031514"/>
                  </a:lnTo>
                  <a:lnTo>
                    <a:pt x="3080089" y="1726787"/>
                  </a:lnTo>
                  <a:lnTo>
                    <a:pt x="3226759" y="1523635"/>
                  </a:lnTo>
                  <a:lnTo>
                    <a:pt x="3373430" y="1828362"/>
                  </a:lnTo>
                  <a:lnTo>
                    <a:pt x="3520101" y="2336241"/>
                  </a:lnTo>
                </a:path>
              </a:pathLst>
            </a:custGeom>
            <a:ln w="27101" cap="flat">
              <a:solidFill>
                <a:srgbClr val="0058AB">
                  <a:alpha val="100000"/>
                </a:srgbClr>
              </a:solidFill>
              <a:prstDash val="solid"/>
              <a:round/>
            </a:ln>
          </p:spPr>
          <p:txBody>
            <a:bodyPr/>
            <a:lstStyle/>
            <a:p/>
          </p:txBody>
        </p:sp>
        <p:sp>
          <p:nvSpPr>
            <p:cNvPr id="26" name="pl26"/>
            <p:cNvSpPr/>
            <p:nvPr/>
          </p:nvSpPr>
          <p:spPr>
            <a:xfrm>
              <a:off x="767459" y="459220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86541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27172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134178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47487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17014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798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828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1590194" y="3205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3233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351684" y="40177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04781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056903" y="12752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130403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2" name="pg42"/>
            <p:cNvSpPr/>
            <p:nvPr/>
          </p:nvSpPr>
          <p:spPr>
            <a:xfrm>
              <a:off x="3671722" y="34083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4371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230271" y="31035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1336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6" name="pg46"/>
            <p:cNvSpPr/>
            <p:nvPr/>
          </p:nvSpPr>
          <p:spPr>
            <a:xfrm>
              <a:off x="4405077"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tx48"/>
            <p:cNvSpPr/>
            <p:nvPr/>
          </p:nvSpPr>
          <p:spPr>
            <a:xfrm>
              <a:off x="4523855" y="40452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1471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54956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5180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15022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4923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923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5343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968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59491" y="610084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7" name="tx67"/>
            <p:cNvSpPr/>
            <p:nvPr/>
          </p:nvSpPr>
          <p:spPr>
            <a:xfrm>
              <a:off x="28014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6393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9" name="tx69"/>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0843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0685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052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0370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5922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5606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54493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27101" cap="flat">
              <a:solidFill>
                <a:srgbClr val="0058AB">
                  <a:alpha val="80000"/>
                </a:srgbClr>
              </a:solidFill>
              <a:prstDash val="solid"/>
              <a:round/>
            </a:ln>
          </p:spPr>
          <p:txBody>
            <a:bodyPr/>
            <a:lstStyle/>
            <a:p/>
          </p:txBody>
        </p:sp>
        <p:sp>
          <p:nvSpPr>
            <p:cNvPr id="87" name="pl87"/>
            <p:cNvSpPr/>
            <p:nvPr/>
          </p:nvSpPr>
          <p:spPr>
            <a:xfrm>
              <a:off x="5308715" y="3170146"/>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8" name="pl88"/>
            <p:cNvSpPr/>
            <p:nvPr/>
          </p:nvSpPr>
          <p:spPr>
            <a:xfrm>
              <a:off x="5308715" y="3779600"/>
              <a:ext cx="3520101" cy="914181"/>
            </a:xfrm>
            <a:custGeom>
              <a:avLst/>
              <a:pathLst>
                <a:path w="3520101" h="914181">
                  <a:moveTo>
                    <a:pt x="0" y="507878"/>
                  </a:moveTo>
                  <a:lnTo>
                    <a:pt x="146670" y="812605"/>
                  </a:lnTo>
                  <a:lnTo>
                    <a:pt x="293341" y="507878"/>
                  </a:lnTo>
                  <a:lnTo>
                    <a:pt x="440012" y="507878"/>
                  </a:lnTo>
                  <a:lnTo>
                    <a:pt x="586683" y="507878"/>
                  </a:lnTo>
                  <a:lnTo>
                    <a:pt x="733354" y="304727"/>
                  </a:lnTo>
                  <a:lnTo>
                    <a:pt x="880025" y="609454"/>
                  </a:lnTo>
                  <a:lnTo>
                    <a:pt x="1026696" y="711029"/>
                  </a:lnTo>
                  <a:lnTo>
                    <a:pt x="1173367" y="609454"/>
                  </a:lnTo>
                  <a:lnTo>
                    <a:pt x="1320038" y="609454"/>
                  </a:lnTo>
                  <a:lnTo>
                    <a:pt x="1466709" y="507878"/>
                  </a:lnTo>
                  <a:lnTo>
                    <a:pt x="1613379" y="609454"/>
                  </a:lnTo>
                  <a:lnTo>
                    <a:pt x="1760050" y="711029"/>
                  </a:lnTo>
                  <a:lnTo>
                    <a:pt x="1906721" y="609454"/>
                  </a:lnTo>
                  <a:lnTo>
                    <a:pt x="2053392" y="609454"/>
                  </a:lnTo>
                  <a:lnTo>
                    <a:pt x="2200063" y="507878"/>
                  </a:lnTo>
                  <a:lnTo>
                    <a:pt x="2346734" y="609454"/>
                  </a:lnTo>
                  <a:lnTo>
                    <a:pt x="2493405" y="0"/>
                  </a:lnTo>
                  <a:lnTo>
                    <a:pt x="2640076" y="914181"/>
                  </a:lnTo>
                  <a:lnTo>
                    <a:pt x="2786747" y="812605"/>
                  </a:lnTo>
                  <a:lnTo>
                    <a:pt x="2933418" y="609454"/>
                  </a:lnTo>
                  <a:lnTo>
                    <a:pt x="3080089" y="812605"/>
                  </a:lnTo>
                  <a:lnTo>
                    <a:pt x="3226759" y="101575"/>
                  </a:lnTo>
                  <a:lnTo>
                    <a:pt x="3373430" y="304727"/>
                  </a:lnTo>
                  <a:lnTo>
                    <a:pt x="3520101" y="914181"/>
                  </a:lnTo>
                </a:path>
              </a:pathLst>
            </a:custGeom>
            <a:ln w="27101" cap="flat">
              <a:solidFill>
                <a:srgbClr val="00833D">
                  <a:alpha val="80000"/>
                </a:srgbClr>
              </a:solidFill>
              <a:prstDash val="solid"/>
              <a:round/>
            </a:ln>
          </p:spPr>
          <p:txBody>
            <a:bodyPr/>
            <a:lstStyle/>
            <a:p/>
          </p:txBody>
        </p:sp>
        <p:sp>
          <p:nvSpPr>
            <p:cNvPr id="89" name="pl89"/>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43362" cap="flat">
              <a:solidFill>
                <a:srgbClr val="000000">
                  <a:alpha val="100000"/>
                </a:srgbClr>
              </a:solidFill>
              <a:prstDash val="solid"/>
              <a:round/>
            </a:ln>
          </p:spPr>
          <p:txBody>
            <a:bodyPr/>
            <a:lstStyle/>
            <a:p/>
          </p:txBody>
        </p:sp>
        <p:sp>
          <p:nvSpPr>
            <p:cNvPr id="90" name="pl90"/>
            <p:cNvSpPr/>
            <p:nvPr/>
          </p:nvSpPr>
          <p:spPr>
            <a:xfrm>
              <a:off x="5308715" y="2052813"/>
              <a:ext cx="3520101" cy="3047271"/>
            </a:xfrm>
            <a:custGeom>
              <a:avLst/>
              <a:pathLst>
                <a:path w="3520101" h="3047271">
                  <a:moveTo>
                    <a:pt x="0" y="1625211"/>
                  </a:moveTo>
                  <a:lnTo>
                    <a:pt x="146670" y="2336241"/>
                  </a:lnTo>
                  <a:lnTo>
                    <a:pt x="293341" y="2437817"/>
                  </a:lnTo>
                  <a:lnTo>
                    <a:pt x="440012" y="2336241"/>
                  </a:lnTo>
                  <a:lnTo>
                    <a:pt x="586683" y="2234665"/>
                  </a:lnTo>
                  <a:lnTo>
                    <a:pt x="733354" y="2133089"/>
                  </a:lnTo>
                  <a:lnTo>
                    <a:pt x="880025" y="2539392"/>
                  </a:lnTo>
                  <a:lnTo>
                    <a:pt x="1026696" y="2336241"/>
                  </a:lnTo>
                  <a:lnTo>
                    <a:pt x="1173367" y="2234665"/>
                  </a:lnTo>
                  <a:lnTo>
                    <a:pt x="1320038" y="2234665"/>
                  </a:lnTo>
                  <a:lnTo>
                    <a:pt x="1466709" y="2234665"/>
                  </a:lnTo>
                  <a:lnTo>
                    <a:pt x="1613379" y="2031514"/>
                  </a:lnTo>
                  <a:lnTo>
                    <a:pt x="1760050" y="2031514"/>
                  </a:lnTo>
                  <a:lnTo>
                    <a:pt x="1906721" y="1828362"/>
                  </a:lnTo>
                  <a:lnTo>
                    <a:pt x="2053392" y="0"/>
                  </a:lnTo>
                  <a:lnTo>
                    <a:pt x="2200063" y="507878"/>
                  </a:lnTo>
                  <a:lnTo>
                    <a:pt x="2346734" y="1523635"/>
                  </a:lnTo>
                  <a:lnTo>
                    <a:pt x="2493405" y="2133089"/>
                  </a:lnTo>
                  <a:lnTo>
                    <a:pt x="2640076" y="2031514"/>
                  </a:lnTo>
                  <a:lnTo>
                    <a:pt x="2786747" y="1929938"/>
                  </a:lnTo>
                  <a:lnTo>
                    <a:pt x="2933418" y="1523635"/>
                  </a:lnTo>
                  <a:lnTo>
                    <a:pt x="3080089" y="2234665"/>
                  </a:lnTo>
                  <a:lnTo>
                    <a:pt x="3226759" y="1625211"/>
                  </a:lnTo>
                  <a:lnTo>
                    <a:pt x="3373430" y="1523635"/>
                  </a:lnTo>
                  <a:lnTo>
                    <a:pt x="3520101" y="3047271"/>
                  </a:lnTo>
                </a:path>
              </a:pathLst>
            </a:custGeom>
            <a:ln w="27101" cap="flat">
              <a:solidFill>
                <a:srgbClr val="0058AB">
                  <a:alpha val="100000"/>
                </a:srgbClr>
              </a:solidFill>
              <a:prstDash val="solid"/>
              <a:round/>
            </a:ln>
          </p:spPr>
          <p:txBody>
            <a:bodyPr/>
            <a:lstStyle/>
            <a:p/>
          </p:txBody>
        </p:sp>
        <p:sp>
          <p:nvSpPr>
            <p:cNvPr id="91" name="pl91"/>
            <p:cNvSpPr/>
            <p:nvPr/>
          </p:nvSpPr>
          <p:spPr>
            <a:xfrm>
              <a:off x="5132709" y="459220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2" name="pl92"/>
            <p:cNvSpPr/>
            <p:nvPr/>
          </p:nvSpPr>
          <p:spPr>
            <a:xfrm>
              <a:off x="5308715" y="337329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42069"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75424" y="398275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508778"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095462"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82145" y="327172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28816" y="479535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50226" y="33067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80579" y="33355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5983581"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013934" y="38449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6716935" y="3916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47288" y="394495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422154"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52508" y="22182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8036973"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067327"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8595522" y="3205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25875" y="3233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1" name="pg111"/>
            <p:cNvSpPr/>
            <p:nvPr/>
          </p:nvSpPr>
          <p:spPr>
            <a:xfrm>
              <a:off x="8753481" y="472879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83835" y="4758898"/>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tx113"/>
            <p:cNvSpPr/>
            <p:nvPr/>
          </p:nvSpPr>
          <p:spPr>
            <a:xfrm>
              <a:off x="8889106" y="39423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925206" y="46546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5" name="tx115"/>
            <p:cNvSpPr/>
            <p:nvPr/>
          </p:nvSpPr>
          <p:spPr>
            <a:xfrm>
              <a:off x="5006511" y="454956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42943"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25180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15022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85764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5764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996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6208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24742" y="610084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32" name="tx132"/>
            <p:cNvSpPr/>
            <p:nvPr/>
          </p:nvSpPr>
          <p:spPr>
            <a:xfrm>
              <a:off x="71667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92918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4" name="tx13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-5%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Guatemala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98003"/>
            </a:xfrm>
            <a:custGeom>
              <a:avLst/>
              <a:pathLst>
                <a:path w="2123063" h="198003">
                  <a:moveTo>
                    <a:pt x="0" y="49500"/>
                  </a:moveTo>
                  <a:lnTo>
                    <a:pt x="88460" y="74251"/>
                  </a:lnTo>
                  <a:lnTo>
                    <a:pt x="176921" y="37125"/>
                  </a:lnTo>
                  <a:lnTo>
                    <a:pt x="265382" y="24750"/>
                  </a:lnTo>
                  <a:lnTo>
                    <a:pt x="353843" y="12375"/>
                  </a:lnTo>
                  <a:lnTo>
                    <a:pt x="442304" y="37125"/>
                  </a:lnTo>
                  <a:lnTo>
                    <a:pt x="530765" y="37125"/>
                  </a:lnTo>
                  <a:lnTo>
                    <a:pt x="619226" y="136127"/>
                  </a:lnTo>
                  <a:lnTo>
                    <a:pt x="707687" y="0"/>
                  </a:lnTo>
                  <a:lnTo>
                    <a:pt x="796148" y="74251"/>
                  </a:lnTo>
                  <a:lnTo>
                    <a:pt x="884609" y="0"/>
                  </a:lnTo>
                  <a:lnTo>
                    <a:pt x="973070" y="99001"/>
                  </a:lnTo>
                  <a:lnTo>
                    <a:pt x="1061531" y="61876"/>
                  </a:lnTo>
                  <a:lnTo>
                    <a:pt x="1149992" y="0"/>
                  </a:lnTo>
                  <a:lnTo>
                    <a:pt x="1238453" y="74251"/>
                  </a:lnTo>
                  <a:lnTo>
                    <a:pt x="1326914" y="86626"/>
                  </a:lnTo>
                  <a:lnTo>
                    <a:pt x="1415375" y="99001"/>
                  </a:lnTo>
                  <a:lnTo>
                    <a:pt x="1503836" y="74251"/>
                  </a:lnTo>
                  <a:lnTo>
                    <a:pt x="1592297" y="136127"/>
                  </a:lnTo>
                  <a:lnTo>
                    <a:pt x="1680758" y="111377"/>
                  </a:lnTo>
                  <a:lnTo>
                    <a:pt x="1769219" y="74251"/>
                  </a:lnTo>
                  <a:lnTo>
                    <a:pt x="1857680" y="173253"/>
                  </a:lnTo>
                  <a:lnTo>
                    <a:pt x="1946141" y="148502"/>
                  </a:lnTo>
                  <a:lnTo>
                    <a:pt x="2034602" y="49500"/>
                  </a:lnTo>
                  <a:lnTo>
                    <a:pt x="2123063" y="198003"/>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222754"/>
            </a:xfrm>
            <a:custGeom>
              <a:avLst/>
              <a:pathLst>
                <a:path w="707687" h="222754">
                  <a:moveTo>
                    <a:pt x="0" y="49500"/>
                  </a:moveTo>
                  <a:lnTo>
                    <a:pt x="88460" y="12375"/>
                  </a:lnTo>
                  <a:lnTo>
                    <a:pt x="176921" y="61876"/>
                  </a:lnTo>
                  <a:lnTo>
                    <a:pt x="265382" y="111377"/>
                  </a:lnTo>
                  <a:lnTo>
                    <a:pt x="353843" y="222754"/>
                  </a:lnTo>
                  <a:lnTo>
                    <a:pt x="442304" y="99001"/>
                  </a:lnTo>
                  <a:lnTo>
                    <a:pt x="530765" y="61876"/>
                  </a:lnTo>
                  <a:lnTo>
                    <a:pt x="619226" y="0"/>
                  </a:lnTo>
                  <a:lnTo>
                    <a:pt x="707687" y="160877"/>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17230"/>
              <a:ext cx="973070" cy="383632"/>
            </a:xfrm>
            <a:custGeom>
              <a:avLst/>
              <a:pathLst>
                <a:path w="973070" h="383632">
                  <a:moveTo>
                    <a:pt x="0" y="259879"/>
                  </a:moveTo>
                  <a:lnTo>
                    <a:pt x="88460" y="383632"/>
                  </a:lnTo>
                  <a:lnTo>
                    <a:pt x="176921" y="160877"/>
                  </a:lnTo>
                  <a:lnTo>
                    <a:pt x="265382" y="37125"/>
                  </a:lnTo>
                  <a:lnTo>
                    <a:pt x="353843" y="0"/>
                  </a:lnTo>
                  <a:lnTo>
                    <a:pt x="442304" y="37125"/>
                  </a:lnTo>
                  <a:lnTo>
                    <a:pt x="530765" y="61876"/>
                  </a:lnTo>
                  <a:lnTo>
                    <a:pt x="619226" y="74251"/>
                  </a:lnTo>
                  <a:lnTo>
                    <a:pt x="707687" y="173253"/>
                  </a:lnTo>
                  <a:lnTo>
                    <a:pt x="796148" y="111377"/>
                  </a:lnTo>
                  <a:lnTo>
                    <a:pt x="884609" y="74251"/>
                  </a:lnTo>
                  <a:lnTo>
                    <a:pt x="973070" y="49500"/>
                  </a:lnTo>
                </a:path>
              </a:pathLst>
            </a:custGeom>
            <a:ln w="27101" cap="flat">
              <a:solidFill>
                <a:srgbClr val="1CABE2">
                  <a:alpha val="100000"/>
                </a:srgbClr>
              </a:solidFill>
              <a:prstDash val="solid"/>
              <a:round/>
            </a:ln>
          </p:spPr>
          <p:txBody>
            <a:bodyPr/>
            <a:lstStyle/>
            <a:p/>
          </p:txBody>
        </p:sp>
        <p:sp>
          <p:nvSpPr>
            <p:cNvPr id="72" name="tx72"/>
            <p:cNvSpPr/>
            <p:nvPr/>
          </p:nvSpPr>
          <p:spPr>
            <a:xfrm>
              <a:off x="2060268"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60877"/>
            </a:xfrm>
            <a:custGeom>
              <a:avLst/>
              <a:pathLst>
                <a:path w="2123063" h="160877">
                  <a:moveTo>
                    <a:pt x="0" y="61876"/>
                  </a:moveTo>
                  <a:lnTo>
                    <a:pt x="88460" y="74251"/>
                  </a:lnTo>
                  <a:lnTo>
                    <a:pt x="176921" y="74251"/>
                  </a:lnTo>
                  <a:lnTo>
                    <a:pt x="265382" y="37125"/>
                  </a:lnTo>
                  <a:lnTo>
                    <a:pt x="353843" y="12375"/>
                  </a:lnTo>
                  <a:lnTo>
                    <a:pt x="442304" y="24750"/>
                  </a:lnTo>
                  <a:lnTo>
                    <a:pt x="530765" y="49500"/>
                  </a:lnTo>
                  <a:lnTo>
                    <a:pt x="619226" y="136127"/>
                  </a:lnTo>
                  <a:lnTo>
                    <a:pt x="707687" y="0"/>
                  </a:lnTo>
                  <a:lnTo>
                    <a:pt x="796148" y="49500"/>
                  </a:lnTo>
                  <a:lnTo>
                    <a:pt x="884609" y="37125"/>
                  </a:lnTo>
                  <a:lnTo>
                    <a:pt x="973070" y="61876"/>
                  </a:lnTo>
                  <a:lnTo>
                    <a:pt x="1061531" y="12375"/>
                  </a:lnTo>
                  <a:lnTo>
                    <a:pt x="1149992" y="12375"/>
                  </a:lnTo>
                  <a:lnTo>
                    <a:pt x="1238453" y="99001"/>
                  </a:lnTo>
                  <a:lnTo>
                    <a:pt x="1326914" y="0"/>
                  </a:lnTo>
                  <a:lnTo>
                    <a:pt x="1415375" y="0"/>
                  </a:lnTo>
                  <a:lnTo>
                    <a:pt x="1503836" y="12375"/>
                  </a:lnTo>
                  <a:lnTo>
                    <a:pt x="1592297" y="61876"/>
                  </a:lnTo>
                  <a:lnTo>
                    <a:pt x="1680758" y="37125"/>
                  </a:lnTo>
                  <a:lnTo>
                    <a:pt x="1769219" y="0"/>
                  </a:lnTo>
                  <a:lnTo>
                    <a:pt x="1857680" y="99001"/>
                  </a:lnTo>
                  <a:lnTo>
                    <a:pt x="1946141" y="61876"/>
                  </a:lnTo>
                  <a:lnTo>
                    <a:pt x="2034602" y="0"/>
                  </a:lnTo>
                  <a:lnTo>
                    <a:pt x="2123063" y="1608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346506"/>
            </a:xfrm>
            <a:custGeom>
              <a:avLst/>
              <a:pathLst>
                <a:path w="2123063" h="346506">
                  <a:moveTo>
                    <a:pt x="0" y="123752"/>
                  </a:moveTo>
                  <a:lnTo>
                    <a:pt x="88460" y="61876"/>
                  </a:lnTo>
                  <a:lnTo>
                    <a:pt x="176921" y="49500"/>
                  </a:lnTo>
                  <a:lnTo>
                    <a:pt x="265382" y="24750"/>
                  </a:lnTo>
                  <a:lnTo>
                    <a:pt x="353843" y="12375"/>
                  </a:lnTo>
                  <a:lnTo>
                    <a:pt x="442304" y="37125"/>
                  </a:lnTo>
                  <a:lnTo>
                    <a:pt x="530765" y="12375"/>
                  </a:lnTo>
                  <a:lnTo>
                    <a:pt x="619226" y="123752"/>
                  </a:lnTo>
                  <a:lnTo>
                    <a:pt x="707687" y="0"/>
                  </a:lnTo>
                  <a:lnTo>
                    <a:pt x="796148" y="49500"/>
                  </a:lnTo>
                  <a:lnTo>
                    <a:pt x="884609" y="37125"/>
                  </a:lnTo>
                  <a:lnTo>
                    <a:pt x="973070" y="86626"/>
                  </a:lnTo>
                  <a:lnTo>
                    <a:pt x="1061531" y="37125"/>
                  </a:lnTo>
                  <a:lnTo>
                    <a:pt x="1149992" y="61876"/>
                  </a:lnTo>
                  <a:lnTo>
                    <a:pt x="1238453" y="346506"/>
                  </a:lnTo>
                  <a:lnTo>
                    <a:pt x="1326914" y="210378"/>
                  </a:lnTo>
                  <a:lnTo>
                    <a:pt x="1415375" y="86626"/>
                  </a:lnTo>
                  <a:lnTo>
                    <a:pt x="1503836" y="24750"/>
                  </a:lnTo>
                  <a:lnTo>
                    <a:pt x="1592297" y="86626"/>
                  </a:lnTo>
                  <a:lnTo>
                    <a:pt x="1680758" y="74251"/>
                  </a:lnTo>
                  <a:lnTo>
                    <a:pt x="1769219" y="86626"/>
                  </a:lnTo>
                  <a:lnTo>
                    <a:pt x="1857680" y="99001"/>
                  </a:lnTo>
                  <a:lnTo>
                    <a:pt x="1946141" y="123752"/>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383632"/>
            </a:xfrm>
            <a:custGeom>
              <a:avLst/>
              <a:pathLst>
                <a:path w="2123063" h="383632">
                  <a:moveTo>
                    <a:pt x="0" y="210378"/>
                  </a:moveTo>
                  <a:lnTo>
                    <a:pt x="88460" y="235129"/>
                  </a:lnTo>
                  <a:lnTo>
                    <a:pt x="176921" y="185628"/>
                  </a:lnTo>
                  <a:lnTo>
                    <a:pt x="265382" y="160877"/>
                  </a:lnTo>
                  <a:lnTo>
                    <a:pt x="353843" y="111377"/>
                  </a:lnTo>
                  <a:lnTo>
                    <a:pt x="442304" y="123752"/>
                  </a:lnTo>
                  <a:lnTo>
                    <a:pt x="530765" y="86626"/>
                  </a:lnTo>
                  <a:lnTo>
                    <a:pt x="619226" y="148502"/>
                  </a:lnTo>
                  <a:lnTo>
                    <a:pt x="707687" y="12375"/>
                  </a:lnTo>
                  <a:lnTo>
                    <a:pt x="796148" y="61876"/>
                  </a:lnTo>
                  <a:lnTo>
                    <a:pt x="884609" y="37125"/>
                  </a:lnTo>
                  <a:lnTo>
                    <a:pt x="973070" y="111377"/>
                  </a:lnTo>
                  <a:lnTo>
                    <a:pt x="1061531" y="37125"/>
                  </a:lnTo>
                  <a:lnTo>
                    <a:pt x="1149992" y="37125"/>
                  </a:lnTo>
                  <a:lnTo>
                    <a:pt x="1238453" y="383632"/>
                  </a:lnTo>
                  <a:lnTo>
                    <a:pt x="1326914" y="210378"/>
                  </a:lnTo>
                  <a:lnTo>
                    <a:pt x="1415375" y="160877"/>
                  </a:lnTo>
                  <a:lnTo>
                    <a:pt x="1503836" y="86626"/>
                  </a:lnTo>
                  <a:lnTo>
                    <a:pt x="1592297" y="148502"/>
                  </a:lnTo>
                  <a:lnTo>
                    <a:pt x="1680758" y="37125"/>
                  </a:lnTo>
                  <a:lnTo>
                    <a:pt x="1769219" y="0"/>
                  </a:lnTo>
                  <a:lnTo>
                    <a:pt x="1857680" y="222754"/>
                  </a:lnTo>
                  <a:lnTo>
                    <a:pt x="1946141" y="235129"/>
                  </a:lnTo>
                  <a:lnTo>
                    <a:pt x="2034602" y="111377"/>
                  </a:lnTo>
                  <a:lnTo>
                    <a:pt x="2123063"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5" name="tx145"/>
            <p:cNvSpPr/>
            <p:nvPr/>
          </p:nvSpPr>
          <p:spPr>
            <a:xfrm>
              <a:off x="6012012"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321755"/>
            </a:xfrm>
            <a:custGeom>
              <a:avLst/>
              <a:pathLst>
                <a:path w="2123063" h="321755">
                  <a:moveTo>
                    <a:pt x="0" y="185628"/>
                  </a:moveTo>
                  <a:lnTo>
                    <a:pt x="88460" y="235129"/>
                  </a:lnTo>
                  <a:lnTo>
                    <a:pt x="176921" y="173253"/>
                  </a:lnTo>
                  <a:lnTo>
                    <a:pt x="265382" y="148502"/>
                  </a:lnTo>
                  <a:lnTo>
                    <a:pt x="353843" y="111377"/>
                  </a:lnTo>
                  <a:lnTo>
                    <a:pt x="442304" y="111377"/>
                  </a:lnTo>
                  <a:lnTo>
                    <a:pt x="530765" y="86626"/>
                  </a:lnTo>
                  <a:lnTo>
                    <a:pt x="619226" y="136127"/>
                  </a:lnTo>
                  <a:lnTo>
                    <a:pt x="707687" y="12375"/>
                  </a:lnTo>
                  <a:lnTo>
                    <a:pt x="796148" y="49500"/>
                  </a:lnTo>
                  <a:lnTo>
                    <a:pt x="884609" y="24750"/>
                  </a:lnTo>
                  <a:lnTo>
                    <a:pt x="973070" y="99001"/>
                  </a:lnTo>
                  <a:lnTo>
                    <a:pt x="1061531" y="0"/>
                  </a:lnTo>
                  <a:lnTo>
                    <a:pt x="1149992" y="0"/>
                  </a:lnTo>
                  <a:lnTo>
                    <a:pt x="1238453" y="272254"/>
                  </a:lnTo>
                  <a:lnTo>
                    <a:pt x="1326914" y="321755"/>
                  </a:lnTo>
                  <a:lnTo>
                    <a:pt x="1415375" y="160877"/>
                  </a:lnTo>
                  <a:lnTo>
                    <a:pt x="1503836" y="61876"/>
                  </a:lnTo>
                  <a:lnTo>
                    <a:pt x="1592297" y="136127"/>
                  </a:lnTo>
                  <a:lnTo>
                    <a:pt x="1680758" y="99001"/>
                  </a:lnTo>
                  <a:lnTo>
                    <a:pt x="1769219" y="74251"/>
                  </a:lnTo>
                  <a:lnTo>
                    <a:pt x="1857680" y="198003"/>
                  </a:lnTo>
                  <a:lnTo>
                    <a:pt x="1946141" y="185628"/>
                  </a:lnTo>
                  <a:lnTo>
                    <a:pt x="2034602" y="99001"/>
                  </a:lnTo>
                  <a:lnTo>
                    <a:pt x="2123063" y="185628"/>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9" name="tx169"/>
            <p:cNvSpPr/>
            <p:nvPr/>
          </p:nvSpPr>
          <p:spPr>
            <a:xfrm>
              <a:off x="880620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2984877"/>
              <a:ext cx="707687" cy="272254"/>
            </a:xfrm>
            <a:custGeom>
              <a:avLst/>
              <a:pathLst>
                <a:path w="707687" h="272254">
                  <a:moveTo>
                    <a:pt x="0" y="272254"/>
                  </a:moveTo>
                  <a:lnTo>
                    <a:pt x="88460" y="0"/>
                  </a:lnTo>
                  <a:lnTo>
                    <a:pt x="176921" y="136127"/>
                  </a:lnTo>
                  <a:lnTo>
                    <a:pt x="265382" y="136127"/>
                  </a:lnTo>
                  <a:lnTo>
                    <a:pt x="353843" y="123752"/>
                  </a:lnTo>
                  <a:lnTo>
                    <a:pt x="442304" y="123752"/>
                  </a:lnTo>
                  <a:lnTo>
                    <a:pt x="530765" y="222754"/>
                  </a:lnTo>
                  <a:lnTo>
                    <a:pt x="619226" y="136127"/>
                  </a:lnTo>
                  <a:lnTo>
                    <a:pt x="707687" y="136127"/>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3" name="tx193"/>
            <p:cNvSpPr/>
            <p:nvPr/>
          </p:nvSpPr>
          <p:spPr>
            <a:xfrm>
              <a:off x="880620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8277077"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5" name="tx195"/>
            <p:cNvSpPr/>
            <p:nvPr/>
          </p:nvSpPr>
          <p:spPr>
            <a:xfrm>
              <a:off x="8630921"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535189" y="4717230"/>
              <a:ext cx="1238453" cy="680637"/>
            </a:xfrm>
            <a:custGeom>
              <a:avLst/>
              <a:pathLst>
                <a:path w="1238453" h="680637">
                  <a:moveTo>
                    <a:pt x="0" y="680637"/>
                  </a:moveTo>
                  <a:lnTo>
                    <a:pt x="88460" y="272254"/>
                  </a:lnTo>
                  <a:lnTo>
                    <a:pt x="176921" y="148502"/>
                  </a:lnTo>
                  <a:lnTo>
                    <a:pt x="265382" y="37125"/>
                  </a:lnTo>
                  <a:lnTo>
                    <a:pt x="353843" y="247504"/>
                  </a:lnTo>
                  <a:lnTo>
                    <a:pt x="442304" y="222754"/>
                  </a:lnTo>
                  <a:lnTo>
                    <a:pt x="530765" y="111377"/>
                  </a:lnTo>
                  <a:lnTo>
                    <a:pt x="619226" y="61876"/>
                  </a:lnTo>
                  <a:lnTo>
                    <a:pt x="707687" y="74251"/>
                  </a:lnTo>
                  <a:lnTo>
                    <a:pt x="796148" y="37125"/>
                  </a:lnTo>
                  <a:lnTo>
                    <a:pt x="884609" y="0"/>
                  </a:lnTo>
                  <a:lnTo>
                    <a:pt x="973070" y="358881"/>
                  </a:lnTo>
                  <a:lnTo>
                    <a:pt x="1061531" y="136127"/>
                  </a:lnTo>
                  <a:lnTo>
                    <a:pt x="1149992" y="24750"/>
                  </a:lnTo>
                  <a:lnTo>
                    <a:pt x="1238453" y="160877"/>
                  </a:lnTo>
                </a:path>
              </a:pathLst>
            </a:custGeom>
            <a:ln w="27101" cap="flat">
              <a:solidFill>
                <a:srgbClr val="1CABE2">
                  <a:alpha val="100000"/>
                </a:srgbClr>
              </a:solidFill>
              <a:prstDash val="solid"/>
              <a:round/>
            </a:ln>
          </p:spPr>
          <p:txBody>
            <a:bodyPr/>
            <a:lstStyle/>
            <a:p/>
          </p:txBody>
        </p:sp>
        <p:sp>
          <p:nvSpPr>
            <p:cNvPr id="216" name="tx216"/>
            <p:cNvSpPr/>
            <p:nvPr/>
          </p:nvSpPr>
          <p:spPr>
            <a:xfrm>
              <a:off x="7383259"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17" name="tx217"/>
            <p:cNvSpPr/>
            <p:nvPr/>
          </p:nvSpPr>
          <p:spPr>
            <a:xfrm>
              <a:off x="8806200"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827707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66666" y="398022"/>
              <a:ext cx="53025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Guatemala,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(78%), followed by ROTAC (80%).
Compared to 2019, coverage of 6 vaccines decreased (BCG, DTP1, DTP3, IPV1, POL3 and ROTAC), 2 vaccines remained constant (MCV1 and MCV2), and one vaccine increased (PCV3).
Compared to 2023, coverage of 6 vaccines decreased (BCG, DTP1, DTP3, IPV1, POL3 and ROTAC), 2 vaccines increased (MCV1 and PCV3), and one vaccine remained constant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233689"/>
            </a:xfrm>
            <a:custGeom>
              <a:avLst/>
              <a:pathLst>
                <a:path w="6480943" h="1233689">
                  <a:moveTo>
                    <a:pt x="0" y="711744"/>
                  </a:moveTo>
                  <a:lnTo>
                    <a:pt x="270039" y="901542"/>
                  </a:lnTo>
                  <a:lnTo>
                    <a:pt x="540078" y="664294"/>
                  </a:lnTo>
                  <a:lnTo>
                    <a:pt x="810117" y="569395"/>
                  </a:lnTo>
                  <a:lnTo>
                    <a:pt x="1080157" y="427046"/>
                  </a:lnTo>
                  <a:lnTo>
                    <a:pt x="1350196" y="427046"/>
                  </a:lnTo>
                  <a:lnTo>
                    <a:pt x="1620235" y="332147"/>
                  </a:lnTo>
                  <a:lnTo>
                    <a:pt x="1890275" y="521945"/>
                  </a:lnTo>
                  <a:lnTo>
                    <a:pt x="2160314" y="47449"/>
                  </a:lnTo>
                  <a:lnTo>
                    <a:pt x="2430353" y="189798"/>
                  </a:lnTo>
                  <a:lnTo>
                    <a:pt x="2700393" y="94899"/>
                  </a:lnTo>
                  <a:lnTo>
                    <a:pt x="2970432" y="379596"/>
                  </a:lnTo>
                  <a:lnTo>
                    <a:pt x="3240471" y="0"/>
                  </a:lnTo>
                  <a:lnTo>
                    <a:pt x="3510510" y="0"/>
                  </a:lnTo>
                  <a:lnTo>
                    <a:pt x="3780550" y="1043891"/>
                  </a:lnTo>
                  <a:lnTo>
                    <a:pt x="4050589" y="1233689"/>
                  </a:lnTo>
                  <a:lnTo>
                    <a:pt x="4320628" y="616844"/>
                  </a:lnTo>
                  <a:lnTo>
                    <a:pt x="4590668" y="237248"/>
                  </a:lnTo>
                  <a:lnTo>
                    <a:pt x="4860707" y="521945"/>
                  </a:lnTo>
                  <a:lnTo>
                    <a:pt x="5130746" y="379596"/>
                  </a:lnTo>
                  <a:lnTo>
                    <a:pt x="5400786" y="284697"/>
                  </a:lnTo>
                  <a:lnTo>
                    <a:pt x="5670825" y="759193"/>
                  </a:lnTo>
                  <a:lnTo>
                    <a:pt x="5940864" y="711744"/>
                  </a:lnTo>
                  <a:lnTo>
                    <a:pt x="6210904" y="379596"/>
                  </a:lnTo>
                  <a:lnTo>
                    <a:pt x="6480943" y="711744"/>
                  </a:lnTo>
                </a:path>
              </a:pathLst>
            </a:custGeom>
            <a:ln w="27101" cap="flat">
              <a:solidFill>
                <a:srgbClr val="1C86EE">
                  <a:alpha val="100000"/>
                </a:srgbClr>
              </a:solidFill>
              <a:prstDash val="solid"/>
              <a:round/>
            </a:ln>
          </p:spPr>
          <p:txBody>
            <a:bodyPr/>
            <a:lstStyle/>
            <a:p/>
          </p:txBody>
        </p:sp>
        <p:sp>
          <p:nvSpPr>
            <p:cNvPr id="38" name="pl38"/>
            <p:cNvSpPr/>
            <p:nvPr/>
          </p:nvSpPr>
          <p:spPr>
            <a:xfrm>
              <a:off x="2485451" y="1073148"/>
              <a:ext cx="5130746" cy="1233689"/>
            </a:xfrm>
            <a:custGeom>
              <a:avLst/>
              <a:pathLst>
                <a:path w="5130746" h="1233689">
                  <a:moveTo>
                    <a:pt x="0" y="427046"/>
                  </a:moveTo>
                  <a:lnTo>
                    <a:pt x="270039" y="332147"/>
                  </a:lnTo>
                  <a:lnTo>
                    <a:pt x="540078" y="521945"/>
                  </a:lnTo>
                  <a:lnTo>
                    <a:pt x="810117" y="47449"/>
                  </a:lnTo>
                  <a:lnTo>
                    <a:pt x="1080157" y="189798"/>
                  </a:lnTo>
                  <a:lnTo>
                    <a:pt x="1350196" y="94899"/>
                  </a:lnTo>
                  <a:lnTo>
                    <a:pt x="1620235" y="379596"/>
                  </a:lnTo>
                  <a:lnTo>
                    <a:pt x="1890275" y="0"/>
                  </a:lnTo>
                  <a:lnTo>
                    <a:pt x="2160314" y="0"/>
                  </a:lnTo>
                  <a:lnTo>
                    <a:pt x="2430353" y="1043891"/>
                  </a:lnTo>
                  <a:lnTo>
                    <a:pt x="2700393" y="1233689"/>
                  </a:lnTo>
                  <a:lnTo>
                    <a:pt x="2970432" y="616844"/>
                  </a:lnTo>
                  <a:lnTo>
                    <a:pt x="3240471" y="237248"/>
                  </a:lnTo>
                  <a:lnTo>
                    <a:pt x="3510510" y="521945"/>
                  </a:lnTo>
                  <a:lnTo>
                    <a:pt x="3780550" y="379596"/>
                  </a:lnTo>
                  <a:lnTo>
                    <a:pt x="4050589" y="284697"/>
                  </a:lnTo>
                  <a:lnTo>
                    <a:pt x="4320628" y="759193"/>
                  </a:lnTo>
                  <a:lnTo>
                    <a:pt x="4590668" y="711744"/>
                  </a:lnTo>
                  <a:lnTo>
                    <a:pt x="4860707" y="379596"/>
                  </a:lnTo>
                  <a:lnTo>
                    <a:pt x="5130746" y="711744"/>
                  </a:lnTo>
                </a:path>
              </a:pathLst>
            </a:custGeom>
            <a:ln w="27101" cap="flat">
              <a:solidFill>
                <a:srgbClr val="80BD41">
                  <a:alpha val="100000"/>
                </a:srgbClr>
              </a:solidFill>
              <a:prstDash val="solid"/>
              <a:round/>
            </a:ln>
          </p:spPr>
          <p:txBody>
            <a:bodyPr/>
            <a:lstStyle/>
            <a:p/>
          </p:txBody>
        </p:sp>
        <p:sp>
          <p:nvSpPr>
            <p:cNvPr id="39" name="pl39"/>
            <p:cNvSpPr/>
            <p:nvPr/>
          </p:nvSpPr>
          <p:spPr>
            <a:xfrm>
              <a:off x="2485451" y="1073148"/>
              <a:ext cx="5130746" cy="1233689"/>
            </a:xfrm>
            <a:custGeom>
              <a:avLst/>
              <a:pathLst>
                <a:path w="5130746" h="1233689">
                  <a:moveTo>
                    <a:pt x="0" y="427046"/>
                  </a:moveTo>
                  <a:lnTo>
                    <a:pt x="270039" y="332147"/>
                  </a:lnTo>
                  <a:lnTo>
                    <a:pt x="540078" y="521945"/>
                  </a:lnTo>
                  <a:lnTo>
                    <a:pt x="810117" y="47449"/>
                  </a:lnTo>
                  <a:lnTo>
                    <a:pt x="1080157" y="189798"/>
                  </a:lnTo>
                  <a:lnTo>
                    <a:pt x="1350196" y="94899"/>
                  </a:lnTo>
                  <a:lnTo>
                    <a:pt x="1620235" y="379596"/>
                  </a:lnTo>
                  <a:lnTo>
                    <a:pt x="1890275" y="0"/>
                  </a:lnTo>
                  <a:lnTo>
                    <a:pt x="2160314" y="0"/>
                  </a:lnTo>
                  <a:lnTo>
                    <a:pt x="2430353" y="1043891"/>
                  </a:lnTo>
                  <a:lnTo>
                    <a:pt x="2700393" y="1233689"/>
                  </a:lnTo>
                  <a:lnTo>
                    <a:pt x="2970432" y="616844"/>
                  </a:lnTo>
                  <a:lnTo>
                    <a:pt x="3240471" y="237248"/>
                  </a:lnTo>
                  <a:lnTo>
                    <a:pt x="3510510" y="521945"/>
                  </a:lnTo>
                  <a:lnTo>
                    <a:pt x="3780550" y="379596"/>
                  </a:lnTo>
                  <a:lnTo>
                    <a:pt x="4050589" y="284697"/>
                  </a:lnTo>
                  <a:lnTo>
                    <a:pt x="4320628" y="759193"/>
                  </a:lnTo>
                  <a:lnTo>
                    <a:pt x="4590668" y="711744"/>
                  </a:lnTo>
                  <a:lnTo>
                    <a:pt x="4860707" y="379596"/>
                  </a:lnTo>
                  <a:lnTo>
                    <a:pt x="5130746" y="711744"/>
                  </a:lnTo>
                </a:path>
              </a:pathLst>
            </a:custGeom>
            <a:ln w="27101" cap="flat">
              <a:solidFill>
                <a:srgbClr val="EE00EE">
                  <a:alpha val="100000"/>
                </a:srgbClr>
              </a:solidFill>
              <a:prstDash val="solid"/>
              <a:round/>
            </a:ln>
          </p:spPr>
          <p:txBody>
            <a:bodyPr/>
            <a:lstStyle/>
            <a:p/>
          </p:txBody>
        </p:sp>
        <p:sp>
          <p:nvSpPr>
            <p:cNvPr id="40" name="pl40"/>
            <p:cNvSpPr/>
            <p:nvPr/>
          </p:nvSpPr>
          <p:spPr>
            <a:xfrm>
              <a:off x="5995962" y="2923682"/>
              <a:ext cx="1620235" cy="1945434"/>
            </a:xfrm>
            <a:custGeom>
              <a:avLst/>
              <a:pathLst>
                <a:path w="1620235" h="1945434">
                  <a:moveTo>
                    <a:pt x="0" y="1233689"/>
                  </a:moveTo>
                  <a:lnTo>
                    <a:pt x="270039" y="1803085"/>
                  </a:lnTo>
                  <a:lnTo>
                    <a:pt x="540078" y="1945434"/>
                  </a:lnTo>
                  <a:lnTo>
                    <a:pt x="810117" y="1281139"/>
                  </a:lnTo>
                  <a:lnTo>
                    <a:pt x="1080157" y="1660736"/>
                  </a:lnTo>
                  <a:lnTo>
                    <a:pt x="1350196" y="427046"/>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854093"/>
            </a:xfrm>
            <a:custGeom>
              <a:avLst/>
              <a:pathLst>
                <a:path w="2160314" h="854093">
                  <a:moveTo>
                    <a:pt x="0" y="189798"/>
                  </a:moveTo>
                  <a:lnTo>
                    <a:pt x="270039" y="47449"/>
                  </a:lnTo>
                  <a:lnTo>
                    <a:pt x="540078" y="237248"/>
                  </a:lnTo>
                  <a:lnTo>
                    <a:pt x="810117" y="427046"/>
                  </a:lnTo>
                  <a:lnTo>
                    <a:pt x="1080157" y="854093"/>
                  </a:lnTo>
                  <a:lnTo>
                    <a:pt x="1350196" y="379596"/>
                  </a:lnTo>
                  <a:lnTo>
                    <a:pt x="1620235" y="237248"/>
                  </a:lnTo>
                  <a:lnTo>
                    <a:pt x="1890275" y="0"/>
                  </a:lnTo>
                  <a:lnTo>
                    <a:pt x="2160314" y="6168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328589"/>
            </a:xfrm>
            <a:custGeom>
              <a:avLst/>
              <a:pathLst>
                <a:path w="6480943" h="1328589">
                  <a:moveTo>
                    <a:pt x="0" y="474496"/>
                  </a:moveTo>
                  <a:lnTo>
                    <a:pt x="270039" y="237248"/>
                  </a:lnTo>
                  <a:lnTo>
                    <a:pt x="540078" y="189798"/>
                  </a:lnTo>
                  <a:lnTo>
                    <a:pt x="810117" y="94899"/>
                  </a:lnTo>
                  <a:lnTo>
                    <a:pt x="1080157" y="47449"/>
                  </a:lnTo>
                  <a:lnTo>
                    <a:pt x="1350196" y="142348"/>
                  </a:lnTo>
                  <a:lnTo>
                    <a:pt x="1620235" y="47449"/>
                  </a:lnTo>
                  <a:lnTo>
                    <a:pt x="1890275" y="474496"/>
                  </a:lnTo>
                  <a:lnTo>
                    <a:pt x="2160314" y="0"/>
                  </a:lnTo>
                  <a:lnTo>
                    <a:pt x="2430353" y="189798"/>
                  </a:lnTo>
                  <a:lnTo>
                    <a:pt x="2700393" y="142348"/>
                  </a:lnTo>
                  <a:lnTo>
                    <a:pt x="2970432" y="332147"/>
                  </a:lnTo>
                  <a:lnTo>
                    <a:pt x="3240471" y="142348"/>
                  </a:lnTo>
                  <a:lnTo>
                    <a:pt x="3510510" y="237248"/>
                  </a:lnTo>
                  <a:lnTo>
                    <a:pt x="3780550" y="1328589"/>
                  </a:lnTo>
                  <a:lnTo>
                    <a:pt x="4050589" y="806643"/>
                  </a:lnTo>
                  <a:lnTo>
                    <a:pt x="4320628" y="332147"/>
                  </a:lnTo>
                  <a:lnTo>
                    <a:pt x="4590668" y="94899"/>
                  </a:lnTo>
                  <a:lnTo>
                    <a:pt x="4860707" y="332147"/>
                  </a:lnTo>
                  <a:lnTo>
                    <a:pt x="5130746" y="284697"/>
                  </a:lnTo>
                  <a:lnTo>
                    <a:pt x="5400786" y="332147"/>
                  </a:lnTo>
                  <a:lnTo>
                    <a:pt x="5670825" y="379596"/>
                  </a:lnTo>
                  <a:lnTo>
                    <a:pt x="5940864" y="474496"/>
                  </a:lnTo>
                  <a:lnTo>
                    <a:pt x="6210904" y="33214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5455884" y="1405295"/>
              <a:ext cx="2160314" cy="1043891"/>
            </a:xfrm>
            <a:custGeom>
              <a:avLst/>
              <a:pathLst>
                <a:path w="2160314" h="1043891">
                  <a:moveTo>
                    <a:pt x="0" y="1043891"/>
                  </a:moveTo>
                  <a:lnTo>
                    <a:pt x="270039" y="0"/>
                  </a:lnTo>
                  <a:lnTo>
                    <a:pt x="540078" y="521945"/>
                  </a:lnTo>
                  <a:lnTo>
                    <a:pt x="810117" y="521945"/>
                  </a:lnTo>
                  <a:lnTo>
                    <a:pt x="1080157" y="474496"/>
                  </a:lnTo>
                  <a:lnTo>
                    <a:pt x="1350196" y="474496"/>
                  </a:lnTo>
                  <a:lnTo>
                    <a:pt x="1620235" y="854093"/>
                  </a:lnTo>
                  <a:lnTo>
                    <a:pt x="1890275" y="521945"/>
                  </a:lnTo>
                  <a:lnTo>
                    <a:pt x="2160314" y="521945"/>
                  </a:lnTo>
                </a:path>
              </a:pathLst>
            </a:custGeom>
            <a:ln w="27101" cap="flat">
              <a:solidFill>
                <a:srgbClr val="FFC20E">
                  <a:alpha val="100000"/>
                </a:srgbClr>
              </a:solidFill>
              <a:prstDash val="solid"/>
              <a:round/>
            </a:ln>
          </p:spPr>
          <p:txBody>
            <a:bodyPr/>
            <a:lstStyle/>
            <a:p/>
          </p:txBody>
        </p:sp>
        <p:sp>
          <p:nvSpPr>
            <p:cNvPr id="44" name="pl44"/>
            <p:cNvSpPr/>
            <p:nvPr/>
          </p:nvSpPr>
          <p:spPr>
            <a:xfrm>
              <a:off x="4645766" y="1215496"/>
              <a:ext cx="2970432" cy="1470937"/>
            </a:xfrm>
            <a:custGeom>
              <a:avLst/>
              <a:pathLst>
                <a:path w="2970432" h="1470937">
                  <a:moveTo>
                    <a:pt x="0" y="996441"/>
                  </a:moveTo>
                  <a:lnTo>
                    <a:pt x="270039" y="1470937"/>
                  </a:lnTo>
                  <a:lnTo>
                    <a:pt x="540078" y="616844"/>
                  </a:lnTo>
                  <a:lnTo>
                    <a:pt x="810117" y="142348"/>
                  </a:lnTo>
                  <a:lnTo>
                    <a:pt x="1080157" y="0"/>
                  </a:lnTo>
                  <a:lnTo>
                    <a:pt x="1350196" y="142348"/>
                  </a:lnTo>
                  <a:lnTo>
                    <a:pt x="1620235" y="237248"/>
                  </a:lnTo>
                  <a:lnTo>
                    <a:pt x="1890275" y="284697"/>
                  </a:lnTo>
                  <a:lnTo>
                    <a:pt x="2160314" y="664294"/>
                  </a:lnTo>
                  <a:lnTo>
                    <a:pt x="2430353" y="427046"/>
                  </a:lnTo>
                  <a:lnTo>
                    <a:pt x="2700393" y="284697"/>
                  </a:lnTo>
                  <a:lnTo>
                    <a:pt x="2970432"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470937"/>
            </a:xfrm>
            <a:custGeom>
              <a:avLst/>
              <a:pathLst>
                <a:path w="6480943" h="1470937">
                  <a:moveTo>
                    <a:pt x="0" y="806643"/>
                  </a:moveTo>
                  <a:lnTo>
                    <a:pt x="270039" y="901542"/>
                  </a:lnTo>
                  <a:lnTo>
                    <a:pt x="540078" y="711744"/>
                  </a:lnTo>
                  <a:lnTo>
                    <a:pt x="810117" y="616844"/>
                  </a:lnTo>
                  <a:lnTo>
                    <a:pt x="1080157" y="427046"/>
                  </a:lnTo>
                  <a:lnTo>
                    <a:pt x="1350196" y="474496"/>
                  </a:lnTo>
                  <a:lnTo>
                    <a:pt x="1620235" y="332147"/>
                  </a:lnTo>
                  <a:lnTo>
                    <a:pt x="1890275" y="569395"/>
                  </a:lnTo>
                  <a:lnTo>
                    <a:pt x="2160314" y="47449"/>
                  </a:lnTo>
                  <a:lnTo>
                    <a:pt x="2430353" y="237248"/>
                  </a:lnTo>
                  <a:lnTo>
                    <a:pt x="2700393" y="142348"/>
                  </a:lnTo>
                  <a:lnTo>
                    <a:pt x="2970432" y="427046"/>
                  </a:lnTo>
                  <a:lnTo>
                    <a:pt x="3240471" y="142348"/>
                  </a:lnTo>
                  <a:lnTo>
                    <a:pt x="3510510" y="142348"/>
                  </a:lnTo>
                  <a:lnTo>
                    <a:pt x="3780550" y="1470937"/>
                  </a:lnTo>
                  <a:lnTo>
                    <a:pt x="4050589" y="806643"/>
                  </a:lnTo>
                  <a:lnTo>
                    <a:pt x="4320628" y="616844"/>
                  </a:lnTo>
                  <a:lnTo>
                    <a:pt x="4590668" y="332147"/>
                  </a:lnTo>
                  <a:lnTo>
                    <a:pt x="4860707" y="569395"/>
                  </a:lnTo>
                  <a:lnTo>
                    <a:pt x="5130746" y="142348"/>
                  </a:lnTo>
                  <a:lnTo>
                    <a:pt x="5400786" y="0"/>
                  </a:lnTo>
                  <a:lnTo>
                    <a:pt x="5670825" y="854093"/>
                  </a:lnTo>
                  <a:lnTo>
                    <a:pt x="5940864" y="901542"/>
                  </a:lnTo>
                  <a:lnTo>
                    <a:pt x="6210904" y="427046"/>
                  </a:lnTo>
                  <a:lnTo>
                    <a:pt x="6480943" y="759193"/>
                  </a:lnTo>
                </a:path>
              </a:pathLst>
            </a:custGeom>
            <a:ln w="27101" cap="flat">
              <a:solidFill>
                <a:srgbClr val="9A32CD">
                  <a:alpha val="100000"/>
                </a:srgbClr>
              </a:solidFill>
              <a:prstDash val="solid"/>
              <a:round/>
            </a:ln>
          </p:spPr>
          <p:txBody>
            <a:bodyPr/>
            <a:lstStyle/>
            <a:p/>
          </p:txBody>
        </p:sp>
        <p:sp>
          <p:nvSpPr>
            <p:cNvPr id="46" name="pl46"/>
            <p:cNvSpPr/>
            <p:nvPr/>
          </p:nvSpPr>
          <p:spPr>
            <a:xfrm>
              <a:off x="3835648" y="1215496"/>
              <a:ext cx="3780550" cy="2609728"/>
            </a:xfrm>
            <a:custGeom>
              <a:avLst/>
              <a:pathLst>
                <a:path w="3780550" h="2609728">
                  <a:moveTo>
                    <a:pt x="0" y="2609728"/>
                  </a:moveTo>
                  <a:lnTo>
                    <a:pt x="270039" y="1043891"/>
                  </a:lnTo>
                  <a:lnTo>
                    <a:pt x="540078" y="569395"/>
                  </a:lnTo>
                  <a:lnTo>
                    <a:pt x="810117" y="142348"/>
                  </a:lnTo>
                  <a:lnTo>
                    <a:pt x="1080157" y="948992"/>
                  </a:lnTo>
                  <a:lnTo>
                    <a:pt x="1350196" y="854093"/>
                  </a:lnTo>
                  <a:lnTo>
                    <a:pt x="1620235" y="427046"/>
                  </a:lnTo>
                  <a:lnTo>
                    <a:pt x="1890275" y="237248"/>
                  </a:lnTo>
                  <a:lnTo>
                    <a:pt x="2160314" y="284697"/>
                  </a:lnTo>
                  <a:lnTo>
                    <a:pt x="2430353" y="142348"/>
                  </a:lnTo>
                  <a:lnTo>
                    <a:pt x="2700393" y="0"/>
                  </a:lnTo>
                  <a:lnTo>
                    <a:pt x="2970432" y="1376038"/>
                  </a:lnTo>
                  <a:lnTo>
                    <a:pt x="3240471" y="521945"/>
                  </a:lnTo>
                  <a:lnTo>
                    <a:pt x="3510510" y="94899"/>
                  </a:lnTo>
                  <a:lnTo>
                    <a:pt x="3780550" y="616844"/>
                  </a:lnTo>
                </a:path>
              </a:pathLst>
            </a:custGeom>
            <a:ln w="27101" cap="flat">
              <a:solidFill>
                <a:srgbClr val="836FFF">
                  <a:alpha val="100000"/>
                </a:srgbClr>
              </a:solidFill>
              <a:prstDash val="solid"/>
              <a:round/>
            </a:ln>
          </p:spPr>
          <p:txBody>
            <a:bodyPr/>
            <a:lstStyle/>
            <a:p/>
          </p:txBody>
        </p:sp>
        <p:sp>
          <p:nvSpPr>
            <p:cNvPr id="47" name="pl47"/>
            <p:cNvSpPr/>
            <p:nvPr/>
          </p:nvSpPr>
          <p:spPr>
            <a:xfrm>
              <a:off x="1405294" y="1073148"/>
              <a:ext cx="6210904" cy="1328589"/>
            </a:xfrm>
            <a:custGeom>
              <a:avLst/>
              <a:pathLst>
                <a:path w="6210904" h="1328589">
                  <a:moveTo>
                    <a:pt x="0" y="237248"/>
                  </a:moveTo>
                  <a:lnTo>
                    <a:pt x="270039" y="189798"/>
                  </a:lnTo>
                  <a:lnTo>
                    <a:pt x="540078" y="94899"/>
                  </a:lnTo>
                  <a:lnTo>
                    <a:pt x="810117" y="47449"/>
                  </a:lnTo>
                  <a:lnTo>
                    <a:pt x="1080157" y="142348"/>
                  </a:lnTo>
                  <a:lnTo>
                    <a:pt x="1350196" y="47449"/>
                  </a:lnTo>
                  <a:lnTo>
                    <a:pt x="1620235" y="474496"/>
                  </a:lnTo>
                  <a:lnTo>
                    <a:pt x="1890275" y="0"/>
                  </a:lnTo>
                  <a:lnTo>
                    <a:pt x="2160314" y="189798"/>
                  </a:lnTo>
                  <a:lnTo>
                    <a:pt x="2430353" y="142348"/>
                  </a:lnTo>
                  <a:lnTo>
                    <a:pt x="2700393" y="332147"/>
                  </a:lnTo>
                  <a:lnTo>
                    <a:pt x="2970432" y="142348"/>
                  </a:lnTo>
                  <a:lnTo>
                    <a:pt x="3240471" y="237248"/>
                  </a:lnTo>
                  <a:lnTo>
                    <a:pt x="3510510" y="1328589"/>
                  </a:lnTo>
                  <a:lnTo>
                    <a:pt x="3780550" y="806643"/>
                  </a:lnTo>
                  <a:lnTo>
                    <a:pt x="4050589" y="332147"/>
                  </a:lnTo>
                  <a:lnTo>
                    <a:pt x="4320628" y="94899"/>
                  </a:lnTo>
                  <a:lnTo>
                    <a:pt x="4590668" y="332147"/>
                  </a:lnTo>
                  <a:lnTo>
                    <a:pt x="4860707" y="284697"/>
                  </a:lnTo>
                  <a:lnTo>
                    <a:pt x="5130746" y="332147"/>
                  </a:lnTo>
                  <a:lnTo>
                    <a:pt x="5400786" y="379596"/>
                  </a:lnTo>
                  <a:lnTo>
                    <a:pt x="5670825" y="474496"/>
                  </a:lnTo>
                  <a:lnTo>
                    <a:pt x="5940864" y="332147"/>
                  </a:lnTo>
                  <a:lnTo>
                    <a:pt x="6210904" y="284697"/>
                  </a:lnTo>
                </a:path>
              </a:pathLst>
            </a:custGeom>
            <a:ln w="27101" cap="flat">
              <a:solidFill>
                <a:srgbClr val="FB9A99">
                  <a:alpha val="100000"/>
                </a:srgbClr>
              </a:solidFill>
              <a:prstDash val="solid"/>
              <a:round/>
            </a:ln>
          </p:spPr>
          <p:txBody>
            <a:bodyPr/>
            <a:lstStyle/>
            <a:p/>
          </p:txBody>
        </p:sp>
        <p:sp>
          <p:nvSpPr>
            <p:cNvPr id="48" name="pl48"/>
            <p:cNvSpPr/>
            <p:nvPr/>
          </p:nvSpPr>
          <p:spPr>
            <a:xfrm>
              <a:off x="7631212" y="1041815"/>
              <a:ext cx="727648" cy="309641"/>
            </a:xfrm>
            <a:custGeom>
              <a:avLst/>
              <a:pathLst>
                <a:path w="727648" h="309641">
                  <a:moveTo>
                    <a:pt x="727648" y="0"/>
                  </a:moveTo>
                  <a:lnTo>
                    <a:pt x="0" y="309641"/>
                  </a:lnTo>
                </a:path>
              </a:pathLst>
            </a:custGeom>
          </p:spPr>
          <p:txBody>
            <a:bodyPr/>
            <a:lstStyle/>
            <a:p/>
          </p:txBody>
        </p:sp>
        <p:sp>
          <p:nvSpPr>
            <p:cNvPr id="49" name="pl49"/>
            <p:cNvSpPr/>
            <p:nvPr/>
          </p:nvSpPr>
          <p:spPr>
            <a:xfrm>
              <a:off x="7626986" y="784133"/>
              <a:ext cx="665445" cy="564560"/>
            </a:xfrm>
            <a:custGeom>
              <a:avLst/>
              <a:pathLst>
                <a:path w="665445" h="564560">
                  <a:moveTo>
                    <a:pt x="665445" y="0"/>
                  </a:moveTo>
                  <a:lnTo>
                    <a:pt x="0" y="564560"/>
                  </a:lnTo>
                </a:path>
              </a:pathLst>
            </a:custGeom>
          </p:spPr>
          <p:txBody>
            <a:bodyPr/>
            <a:lstStyle/>
            <a:p/>
          </p:txBody>
        </p:sp>
        <p:sp>
          <p:nvSpPr>
            <p:cNvPr id="50" name="pl50"/>
            <p:cNvSpPr/>
            <p:nvPr/>
          </p:nvSpPr>
          <p:spPr>
            <a:xfrm>
              <a:off x="7633907" y="1295964"/>
              <a:ext cx="767034" cy="106863"/>
            </a:xfrm>
            <a:custGeom>
              <a:avLst/>
              <a:pathLst>
                <a:path w="767034" h="106863">
                  <a:moveTo>
                    <a:pt x="767034" y="0"/>
                  </a:moveTo>
                  <a:lnTo>
                    <a:pt x="0" y="106863"/>
                  </a:lnTo>
                </a:path>
              </a:pathLst>
            </a:custGeom>
          </p:spPr>
          <p:txBody>
            <a:bodyPr/>
            <a:lstStyle/>
            <a:p/>
          </p:txBody>
        </p:sp>
        <p:sp>
          <p:nvSpPr>
            <p:cNvPr id="51" name="pl51"/>
            <p:cNvSpPr/>
            <p:nvPr/>
          </p:nvSpPr>
          <p:spPr>
            <a:xfrm>
              <a:off x="7634338" y="1547754"/>
              <a:ext cx="790688" cy="4800"/>
            </a:xfrm>
            <a:custGeom>
              <a:avLst/>
              <a:pathLst>
                <a:path w="790688" h="4800">
                  <a:moveTo>
                    <a:pt x="790688" y="4800"/>
                  </a:moveTo>
                  <a:lnTo>
                    <a:pt x="0" y="0"/>
                  </a:lnTo>
                </a:path>
              </a:pathLst>
            </a:custGeom>
          </p:spPr>
          <p:txBody>
            <a:bodyPr/>
            <a:lstStyle/>
            <a:p/>
          </p:txBody>
        </p:sp>
        <p:sp>
          <p:nvSpPr>
            <p:cNvPr id="52" name="pl52"/>
            <p:cNvSpPr/>
            <p:nvPr/>
          </p:nvSpPr>
          <p:spPr>
            <a:xfrm>
              <a:off x="7625517" y="1794659"/>
              <a:ext cx="757427" cy="793829"/>
            </a:xfrm>
            <a:custGeom>
              <a:avLst/>
              <a:pathLst>
                <a:path w="757427" h="793829">
                  <a:moveTo>
                    <a:pt x="757427" y="793829"/>
                  </a:moveTo>
                  <a:lnTo>
                    <a:pt x="0" y="0"/>
                  </a:lnTo>
                </a:path>
              </a:pathLst>
            </a:custGeom>
          </p:spPr>
          <p:txBody>
            <a:bodyPr/>
            <a:lstStyle/>
            <a:p/>
          </p:txBody>
        </p:sp>
        <p:sp>
          <p:nvSpPr>
            <p:cNvPr id="53" name="pl53"/>
            <p:cNvSpPr/>
            <p:nvPr/>
          </p:nvSpPr>
          <p:spPr>
            <a:xfrm>
              <a:off x="7627729" y="1793680"/>
              <a:ext cx="700854" cy="534151"/>
            </a:xfrm>
            <a:custGeom>
              <a:avLst/>
              <a:pathLst>
                <a:path w="700854" h="534151">
                  <a:moveTo>
                    <a:pt x="700854" y="534151"/>
                  </a:moveTo>
                  <a:lnTo>
                    <a:pt x="0" y="0"/>
                  </a:lnTo>
                </a:path>
              </a:pathLst>
            </a:custGeom>
          </p:spPr>
          <p:txBody>
            <a:bodyPr/>
            <a:lstStyle/>
            <a:p/>
          </p:txBody>
        </p:sp>
        <p:sp>
          <p:nvSpPr>
            <p:cNvPr id="54" name="pl54"/>
            <p:cNvSpPr/>
            <p:nvPr/>
          </p:nvSpPr>
          <p:spPr>
            <a:xfrm>
              <a:off x="7632046" y="1790431"/>
              <a:ext cx="805048" cy="281378"/>
            </a:xfrm>
            <a:custGeom>
              <a:avLst/>
              <a:pathLst>
                <a:path w="805048" h="281378">
                  <a:moveTo>
                    <a:pt x="805048" y="281378"/>
                  </a:moveTo>
                  <a:lnTo>
                    <a:pt x="0" y="0"/>
                  </a:lnTo>
                </a:path>
              </a:pathLst>
            </a:custGeom>
          </p:spPr>
          <p:txBody>
            <a:bodyPr/>
            <a:lstStyle/>
            <a:p/>
          </p:txBody>
        </p:sp>
        <p:sp>
          <p:nvSpPr>
            <p:cNvPr id="55" name="pl55"/>
            <p:cNvSpPr/>
            <p:nvPr/>
          </p:nvSpPr>
          <p:spPr>
            <a:xfrm>
              <a:off x="7634304" y="1785597"/>
              <a:ext cx="724398" cy="28232"/>
            </a:xfrm>
            <a:custGeom>
              <a:avLst/>
              <a:pathLst>
                <a:path w="724398" h="28232">
                  <a:moveTo>
                    <a:pt x="724398" y="28232"/>
                  </a:moveTo>
                  <a:lnTo>
                    <a:pt x="0" y="0"/>
                  </a:lnTo>
                </a:path>
              </a:pathLst>
            </a:custGeom>
          </p:spPr>
          <p:txBody>
            <a:bodyPr/>
            <a:lstStyle/>
            <a:p/>
          </p:txBody>
        </p:sp>
        <p:sp>
          <p:nvSpPr>
            <p:cNvPr id="56" name="pl56"/>
            <p:cNvSpPr/>
            <p:nvPr/>
          </p:nvSpPr>
          <p:spPr>
            <a:xfrm>
              <a:off x="7623686" y="1842710"/>
              <a:ext cx="729087" cy="1009626"/>
            </a:xfrm>
            <a:custGeom>
              <a:avLst/>
              <a:pathLst>
                <a:path w="729087" h="1009626">
                  <a:moveTo>
                    <a:pt x="729087" y="1009626"/>
                  </a:moveTo>
                  <a:lnTo>
                    <a:pt x="0" y="0"/>
                  </a:lnTo>
                </a:path>
              </a:pathLst>
            </a:custGeom>
          </p:spPr>
          <p:txBody>
            <a:bodyPr/>
            <a:lstStyle/>
            <a:p/>
          </p:txBody>
        </p:sp>
        <p:sp>
          <p:nvSpPr>
            <p:cNvPr id="57" name="pl57"/>
            <p:cNvSpPr/>
            <p:nvPr/>
          </p:nvSpPr>
          <p:spPr>
            <a:xfrm>
              <a:off x="7622815" y="1937840"/>
              <a:ext cx="736046" cy="1179120"/>
            </a:xfrm>
            <a:custGeom>
              <a:avLst/>
              <a:pathLst>
                <a:path w="736046" h="1179120">
                  <a:moveTo>
                    <a:pt x="736046" y="1179120"/>
                  </a:moveTo>
                  <a:lnTo>
                    <a:pt x="0" y="0"/>
                  </a:lnTo>
                </a:path>
              </a:pathLst>
            </a:custGeom>
          </p:spPr>
          <p:txBody>
            <a:bodyPr/>
            <a:lstStyle/>
            <a:p/>
          </p:txBody>
        </p:sp>
        <p:sp>
          <p:nvSpPr>
            <p:cNvPr id="58" name="pl58"/>
            <p:cNvSpPr/>
            <p:nvPr/>
          </p:nvSpPr>
          <p:spPr>
            <a:xfrm>
              <a:off x="7629391" y="2931496"/>
              <a:ext cx="753553" cy="446275"/>
            </a:xfrm>
            <a:custGeom>
              <a:avLst/>
              <a:pathLst>
                <a:path w="753553" h="446275">
                  <a:moveTo>
                    <a:pt x="753553" y="446275"/>
                  </a:moveTo>
                  <a:lnTo>
                    <a:pt x="0" y="0"/>
                  </a:lnTo>
                </a:path>
              </a:pathLst>
            </a:custGeom>
          </p:spPr>
          <p:txBody>
            <a:bodyPr/>
            <a:lstStyle/>
            <a:p/>
          </p:txBody>
        </p:sp>
        <p:sp>
          <p:nvSpPr>
            <p:cNvPr id="59" name="pg59"/>
            <p:cNvSpPr/>
            <p:nvPr/>
          </p:nvSpPr>
          <p:spPr>
            <a:xfrm>
              <a:off x="8290281" y="9508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23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1" name="pg61"/>
            <p:cNvSpPr/>
            <p:nvPr/>
          </p:nvSpPr>
          <p:spPr>
            <a:xfrm>
              <a:off x="8223851" y="6918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3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3" name="pg63"/>
            <p:cNvSpPr/>
            <p:nvPr/>
          </p:nvSpPr>
          <p:spPr>
            <a:xfrm>
              <a:off x="8332362" y="120948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25102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65" name="pg65"/>
            <p:cNvSpPr/>
            <p:nvPr/>
          </p:nvSpPr>
          <p:spPr>
            <a:xfrm>
              <a:off x="8356446" y="146803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0957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7" name="pg67"/>
            <p:cNvSpPr/>
            <p:nvPr/>
          </p:nvSpPr>
          <p:spPr>
            <a:xfrm>
              <a:off x="8314365" y="25103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5519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81%</a:t>
              </a:r>
            </a:p>
          </p:txBody>
        </p:sp>
        <p:sp>
          <p:nvSpPr>
            <p:cNvPr id="69" name="pg69"/>
            <p:cNvSpPr/>
            <p:nvPr/>
          </p:nvSpPr>
          <p:spPr>
            <a:xfrm>
              <a:off x="8260004" y="225086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27372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81%</a:t>
              </a:r>
            </a:p>
          </p:txBody>
        </p:sp>
        <p:sp>
          <p:nvSpPr>
            <p:cNvPr id="71" name="pg71"/>
            <p:cNvSpPr/>
            <p:nvPr/>
          </p:nvSpPr>
          <p:spPr>
            <a:xfrm>
              <a:off x="8368515" y="19925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340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81%</a:t>
              </a:r>
            </a:p>
          </p:txBody>
        </p:sp>
        <p:sp>
          <p:nvSpPr>
            <p:cNvPr id="73" name="pg73"/>
            <p:cNvSpPr/>
            <p:nvPr/>
          </p:nvSpPr>
          <p:spPr>
            <a:xfrm>
              <a:off x="8290122" y="172936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177090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81%</a:t>
              </a:r>
            </a:p>
          </p:txBody>
        </p:sp>
        <p:sp>
          <p:nvSpPr>
            <p:cNvPr id="75" name="pg75"/>
            <p:cNvSpPr/>
            <p:nvPr/>
          </p:nvSpPr>
          <p:spPr>
            <a:xfrm>
              <a:off x="8284194" y="27735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1510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7" name="pg77"/>
            <p:cNvSpPr/>
            <p:nvPr/>
          </p:nvSpPr>
          <p:spPr>
            <a:xfrm>
              <a:off x="8290281" y="30376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91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78%</a:t>
              </a:r>
            </a:p>
          </p:txBody>
        </p:sp>
        <p:sp>
          <p:nvSpPr>
            <p:cNvPr id="79" name="pg79"/>
            <p:cNvSpPr/>
            <p:nvPr/>
          </p:nvSpPr>
          <p:spPr>
            <a:xfrm>
              <a:off x="8314365" y="33002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18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48571" y="401416"/>
              <a:ext cx="31344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Guatemala,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(78%), followed by ROTAC (80%).
Coverage of 6 vaccines decreased (DTP3, HepB3, Hib3, IPV1, Polio3 and RotaC), 2 vaccines increased (HPVc and PcV3), and 3 vaccines were the same (MCV1, MCV2 and Rubella) compared to respective coverage in 2019.
Coverage of 6 vaccines decreased (DTP3, HepB3, Hib3, IPV1, Polio3 and RotaC), 4 vaccines increased (HPVc, MCV1, PcV3 and Rubella), and 1 vaccine was the same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85650" y="870398"/>
              <a:ext cx="866596" cy="0"/>
            </a:xfrm>
            <a:custGeom>
              <a:avLst/>
              <a:pathLst>
                <a:path w="866596" h="0">
                  <a:moveTo>
                    <a:pt x="0" y="0"/>
                  </a:moveTo>
                  <a:lnTo>
                    <a:pt x="144432" y="0"/>
                  </a:lnTo>
                  <a:lnTo>
                    <a:pt x="288865" y="0"/>
                  </a:lnTo>
                  <a:lnTo>
                    <a:pt x="505514" y="0"/>
                  </a:lnTo>
                  <a:lnTo>
                    <a:pt x="722164"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220700"/>
              <a:ext cx="938813" cy="0"/>
            </a:xfrm>
            <a:custGeom>
              <a:avLst/>
              <a:pathLst>
                <a:path w="938813" h="0">
                  <a:moveTo>
                    <a:pt x="0" y="0"/>
                  </a:moveTo>
                  <a:lnTo>
                    <a:pt x="361082" y="0"/>
                  </a:lnTo>
                  <a:lnTo>
                    <a:pt x="577731"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269000" y="1571001"/>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1921302"/>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4885859" y="2271604"/>
              <a:ext cx="649947" cy="0"/>
            </a:xfrm>
            <a:custGeom>
              <a:avLst/>
              <a:pathLst>
                <a:path w="649947" h="0">
                  <a:moveTo>
                    <a:pt x="0" y="0"/>
                  </a:moveTo>
                  <a:lnTo>
                    <a:pt x="72216" y="0"/>
                  </a:lnTo>
                  <a:lnTo>
                    <a:pt x="144432"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2621905"/>
              <a:ext cx="722164" cy="0"/>
            </a:xfrm>
            <a:custGeom>
              <a:avLst/>
              <a:pathLst>
                <a:path w="722164" h="0">
                  <a:moveTo>
                    <a:pt x="0" y="0"/>
                  </a:moveTo>
                  <a:lnTo>
                    <a:pt x="72216" y="0"/>
                  </a:lnTo>
                  <a:lnTo>
                    <a:pt x="72216"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2972206"/>
              <a:ext cx="1299895" cy="0"/>
            </a:xfrm>
            <a:custGeom>
              <a:avLst/>
              <a:pathLst>
                <a:path w="1299895" h="0">
                  <a:moveTo>
                    <a:pt x="0" y="0"/>
                  </a:moveTo>
                  <a:lnTo>
                    <a:pt x="361082" y="0"/>
                  </a:lnTo>
                  <a:lnTo>
                    <a:pt x="649947" y="0"/>
                  </a:lnTo>
                  <a:lnTo>
                    <a:pt x="722164" y="0"/>
                  </a:lnTo>
                  <a:lnTo>
                    <a:pt x="938813"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322508"/>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6619053" y="3672809"/>
              <a:ext cx="577731" cy="0"/>
            </a:xfrm>
            <a:custGeom>
              <a:avLst/>
              <a:pathLst>
                <a:path w="577731" h="0">
                  <a:moveTo>
                    <a:pt x="0" y="0"/>
                  </a:moveTo>
                  <a:lnTo>
                    <a:pt x="505514"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023110"/>
              <a:ext cx="722164" cy="0"/>
            </a:xfrm>
            <a:custGeom>
              <a:avLst/>
              <a:pathLst>
                <a:path w="722164" h="0">
                  <a:moveTo>
                    <a:pt x="0" y="0"/>
                  </a:moveTo>
                  <a:lnTo>
                    <a:pt x="36108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124568" y="4373412"/>
              <a:ext cx="1372111" cy="0"/>
            </a:xfrm>
            <a:custGeom>
              <a:avLst/>
              <a:pathLst>
                <a:path w="1372111" h="0">
                  <a:moveTo>
                    <a:pt x="0" y="0"/>
                  </a:moveTo>
                  <a:lnTo>
                    <a:pt x="72216" y="0"/>
                  </a:lnTo>
                  <a:lnTo>
                    <a:pt x="216649" y="0"/>
                  </a:lnTo>
                  <a:lnTo>
                    <a:pt x="722164" y="0"/>
                  </a:lnTo>
                  <a:lnTo>
                    <a:pt x="1155462" y="0"/>
                  </a:lnTo>
                  <a:lnTo>
                    <a:pt x="1372111" y="0"/>
                  </a:lnTo>
                </a:path>
              </a:pathLst>
            </a:custGeom>
            <a:ln w="116535" cap="flat">
              <a:solidFill>
                <a:srgbClr val="E8E8E8">
                  <a:alpha val="100000"/>
                </a:srgbClr>
              </a:solidFill>
              <a:prstDash val="solid"/>
              <a:round/>
            </a:ln>
          </p:spPr>
          <p:txBody>
            <a:bodyPr/>
            <a:lstStyle/>
            <a:p/>
          </p:txBody>
        </p:sp>
        <p:sp>
          <p:nvSpPr>
            <p:cNvPr id="33" name="pl33"/>
            <p:cNvSpPr/>
            <p:nvPr/>
          </p:nvSpPr>
          <p:spPr>
            <a:xfrm>
              <a:off x="7702299" y="4723713"/>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4" name="pl34"/>
            <p:cNvSpPr/>
            <p:nvPr/>
          </p:nvSpPr>
          <p:spPr>
            <a:xfrm>
              <a:off x="6113538" y="5074015"/>
              <a:ext cx="2094275" cy="0"/>
            </a:xfrm>
            <a:custGeom>
              <a:avLst/>
              <a:pathLst>
                <a:path w="2094275" h="0">
                  <a:moveTo>
                    <a:pt x="0" y="0"/>
                  </a:moveTo>
                  <a:lnTo>
                    <a:pt x="1155462" y="0"/>
                  </a:lnTo>
                  <a:lnTo>
                    <a:pt x="1299895" y="0"/>
                  </a:lnTo>
                  <a:lnTo>
                    <a:pt x="1877626" y="0"/>
                  </a:lnTo>
                  <a:lnTo>
                    <a:pt x="1949842" y="0"/>
                  </a:lnTo>
                  <a:lnTo>
                    <a:pt x="2094275" y="0"/>
                  </a:lnTo>
                </a:path>
              </a:pathLst>
            </a:custGeom>
            <a:ln w="116535" cap="flat">
              <a:solidFill>
                <a:srgbClr val="E8E8E8">
                  <a:alpha val="100000"/>
                </a:srgbClr>
              </a:solidFill>
              <a:prstDash val="solid"/>
              <a:round/>
            </a:ln>
          </p:spPr>
          <p:txBody>
            <a:bodyPr/>
            <a:lstStyle/>
            <a:p/>
          </p:txBody>
        </p:sp>
        <p:sp>
          <p:nvSpPr>
            <p:cNvPr id="35" name="pt35"/>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17022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88135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2579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4244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95357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2839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42288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639531"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8396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27844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78396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27844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47303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18417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489530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27844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9283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928397"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85618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92839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06180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06180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711747"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27844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85618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92839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92839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000613"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0623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479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Guatemala,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(99%). DTP1 coverage declined in 2024 (86%) compared to 2023, and was lower than in 2019. In 2019-2024, DTP1 coverage was at it's lowest level in 2024 (86%).
In 2023, 5 vaccines had lower coverage than in 2019.
In 2024, 9 vaccines had lower coverage than in 2019.
In 2024, 9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922734"/>
              <a:ext cx="2811689" cy="1165090"/>
            </a:xfrm>
            <a:custGeom>
              <a:avLst/>
              <a:pathLst>
                <a:path w="2811689" h="1165090">
                  <a:moveTo>
                    <a:pt x="0" y="34267"/>
                  </a:moveTo>
                  <a:lnTo>
                    <a:pt x="468614" y="890951"/>
                  </a:lnTo>
                  <a:lnTo>
                    <a:pt x="937229" y="1165090"/>
                  </a:lnTo>
                  <a:lnTo>
                    <a:pt x="1405844" y="753881"/>
                  </a:lnTo>
                  <a:lnTo>
                    <a:pt x="1874459" y="1062288"/>
                  </a:lnTo>
                  <a:lnTo>
                    <a:pt x="2343074" y="308406"/>
                  </a:lnTo>
                  <a:lnTo>
                    <a:pt x="2811689" y="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922734"/>
              <a:ext cx="2811689" cy="1404961"/>
            </a:xfrm>
            <a:custGeom>
              <a:avLst/>
              <a:pathLst>
                <a:path w="2811689" h="1404961">
                  <a:moveTo>
                    <a:pt x="0" y="890951"/>
                  </a:moveTo>
                  <a:lnTo>
                    <a:pt x="468614" y="1302159"/>
                  </a:lnTo>
                  <a:lnTo>
                    <a:pt x="937229" y="1404961"/>
                  </a:lnTo>
                  <a:lnTo>
                    <a:pt x="1405844" y="925218"/>
                  </a:lnTo>
                  <a:lnTo>
                    <a:pt x="1874459" y="1199357"/>
                  </a:lnTo>
                  <a:lnTo>
                    <a:pt x="2343074" y="308406"/>
                  </a:lnTo>
                  <a:lnTo>
                    <a:pt x="2811689" y="0"/>
                  </a:lnTo>
                </a:path>
              </a:pathLst>
            </a:custGeom>
            <a:ln w="29811" cap="flat">
              <a:solidFill>
                <a:srgbClr val="0058AB">
                  <a:alpha val="100000"/>
                </a:srgbClr>
              </a:solidFill>
              <a:prstDash val="solid"/>
              <a:round/>
            </a:ln>
          </p:spPr>
          <p:txBody>
            <a:bodyPr/>
            <a:lstStyle/>
            <a:p/>
          </p:txBody>
        </p:sp>
        <p:sp>
          <p:nvSpPr>
            <p:cNvPr id="26" name="pt26"/>
            <p:cNvSpPr/>
            <p:nvPr/>
          </p:nvSpPr>
          <p:spPr>
            <a:xfrm>
              <a:off x="138843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42000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1" name="tx41"/>
            <p:cNvSpPr/>
            <p:nvPr/>
          </p:nvSpPr>
          <p:spPr>
            <a:xfrm>
              <a:off x="1881875" y="42945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2" name="tx42"/>
            <p:cNvSpPr/>
            <p:nvPr/>
          </p:nvSpPr>
          <p:spPr>
            <a:xfrm>
              <a:off x="2350490"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3" name="tx43"/>
            <p:cNvSpPr/>
            <p:nvPr/>
          </p:nvSpPr>
          <p:spPr>
            <a:xfrm>
              <a:off x="281910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4" name="tx44"/>
            <p:cNvSpPr/>
            <p:nvPr/>
          </p:nvSpPr>
          <p:spPr>
            <a:xfrm>
              <a:off x="3287720"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5" name="tx45"/>
            <p:cNvSpPr/>
            <p:nvPr/>
          </p:nvSpPr>
          <p:spPr>
            <a:xfrm>
              <a:off x="375633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46" name="tx46"/>
            <p:cNvSpPr/>
            <p:nvPr/>
          </p:nvSpPr>
          <p:spPr>
            <a:xfrm>
              <a:off x="4224950"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7" name="tx47"/>
            <p:cNvSpPr/>
            <p:nvPr/>
          </p:nvSpPr>
          <p:spPr>
            <a:xfrm>
              <a:off x="141326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48" name="tx48"/>
            <p:cNvSpPr/>
            <p:nvPr/>
          </p:nvSpPr>
          <p:spPr>
            <a:xfrm>
              <a:off x="1881875"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49" name="tx49"/>
            <p:cNvSpPr/>
            <p:nvPr/>
          </p:nvSpPr>
          <p:spPr>
            <a:xfrm>
              <a:off x="2350490"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0" name="tx50"/>
            <p:cNvSpPr/>
            <p:nvPr/>
          </p:nvSpPr>
          <p:spPr>
            <a:xfrm>
              <a:off x="2819105"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1" name="tx51"/>
            <p:cNvSpPr/>
            <p:nvPr/>
          </p:nvSpPr>
          <p:spPr>
            <a:xfrm>
              <a:off x="3287720"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2" name="tx52"/>
            <p:cNvSpPr/>
            <p:nvPr/>
          </p:nvSpPr>
          <p:spPr>
            <a:xfrm>
              <a:off x="375633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3" name="tx53"/>
            <p:cNvSpPr/>
            <p:nvPr/>
          </p:nvSpPr>
          <p:spPr>
            <a:xfrm>
              <a:off x="4224950"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4" name="pl5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pl55"/>
            <p:cNvSpPr/>
            <p:nvPr/>
          </p:nvSpPr>
          <p:spPr>
            <a:xfrm>
              <a:off x="37563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6" name="tx56"/>
            <p:cNvSpPr/>
            <p:nvPr/>
          </p:nvSpPr>
          <p:spPr>
            <a:xfrm>
              <a:off x="347613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7" name="tx57"/>
            <p:cNvSpPr/>
            <p:nvPr/>
          </p:nvSpPr>
          <p:spPr>
            <a:xfrm>
              <a:off x="336156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8" name="rc5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9" name="pl5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t79"/>
            <p:cNvSpPr/>
            <p:nvPr/>
          </p:nvSpPr>
          <p:spPr>
            <a:xfrm>
              <a:off x="8393524"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8393524"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1" name="tx81"/>
            <p:cNvSpPr/>
            <p:nvPr/>
          </p:nvSpPr>
          <p:spPr>
            <a:xfrm>
              <a:off x="8418350"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82" name="tx82"/>
            <p:cNvSpPr/>
            <p:nvPr/>
          </p:nvSpPr>
          <p:spPr>
            <a:xfrm>
              <a:off x="8418350"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4" name="pl84"/>
            <p:cNvSpPr/>
            <p:nvPr/>
          </p:nvSpPr>
          <p:spPr>
            <a:xfrm>
              <a:off x="79497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5" name="tx85"/>
            <p:cNvSpPr/>
            <p:nvPr/>
          </p:nvSpPr>
          <p:spPr>
            <a:xfrm>
              <a:off x="766953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6" name="tx86"/>
            <p:cNvSpPr/>
            <p:nvPr/>
          </p:nvSpPr>
          <p:spPr>
            <a:xfrm>
              <a:off x="755496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7" name="rc8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9" name="tx8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0" name="tx90"/>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1" name="tx91"/>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2" name="tx92"/>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3" name="tx9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4" name="tx94"/>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5" name="tx95"/>
            <p:cNvSpPr/>
            <p:nvPr/>
          </p:nvSpPr>
          <p:spPr>
            <a:xfrm rot="-5400000">
              <a:off x="36283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6" name="tx96"/>
            <p:cNvSpPr/>
            <p:nvPr/>
          </p:nvSpPr>
          <p:spPr>
            <a:xfrm rot="-5400000">
              <a:off x="40969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7" name="tx97"/>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8" name="tx98"/>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9" name="tx99"/>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0" name="tx10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1" name="tx101"/>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2" name="tx102"/>
            <p:cNvSpPr/>
            <p:nvPr/>
          </p:nvSpPr>
          <p:spPr>
            <a:xfrm rot="-5400000">
              <a:off x="782170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3" name="tx103"/>
            <p:cNvSpPr/>
            <p:nvPr/>
          </p:nvSpPr>
          <p:spPr>
            <a:xfrm rot="-5400000">
              <a:off x="82903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4" name="tx10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5" name="tx10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6" name="tx10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7" name="tx10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8" name="tx10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9" name="tx10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0" name="tx11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1" name="pl11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2" name="pl11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3" name="tx11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4" name="tx11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5" name="tx115"/>
            <p:cNvSpPr/>
            <p:nvPr/>
          </p:nvSpPr>
          <p:spPr>
            <a:xfrm>
              <a:off x="757200" y="398022"/>
              <a:ext cx="56278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Guatemala, 2018-2024</a:t>
              </a:r>
            </a:p>
          </p:txBody>
        </p:sp>
        <p:sp>
          <p:nvSpPr>
            <p:cNvPr id="116" name="tx11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Guatemala was 2018.
In 2024, first dose (HPV1) programme coverage among girls was 57% and last dose (HPVc) programme coverage was 57%.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1041365"/>
            </a:xfrm>
            <a:custGeom>
              <a:avLst/>
              <a:pathLst>
                <a:path w="6444618" h="1041365">
                  <a:moveTo>
                    <a:pt x="0" y="600787"/>
                  </a:moveTo>
                  <a:lnTo>
                    <a:pt x="268525" y="760997"/>
                  </a:lnTo>
                  <a:lnTo>
                    <a:pt x="537051" y="560735"/>
                  </a:lnTo>
                  <a:lnTo>
                    <a:pt x="805577" y="480630"/>
                  </a:lnTo>
                  <a:lnTo>
                    <a:pt x="1074103" y="360472"/>
                  </a:lnTo>
                  <a:lnTo>
                    <a:pt x="1342628" y="360472"/>
                  </a:lnTo>
                  <a:lnTo>
                    <a:pt x="1611154" y="280367"/>
                  </a:lnTo>
                  <a:lnTo>
                    <a:pt x="1879680" y="440577"/>
                  </a:lnTo>
                  <a:lnTo>
                    <a:pt x="2148206" y="40052"/>
                  </a:lnTo>
                  <a:lnTo>
                    <a:pt x="2416732" y="160210"/>
                  </a:lnTo>
                  <a:lnTo>
                    <a:pt x="2685257" y="80105"/>
                  </a:lnTo>
                  <a:lnTo>
                    <a:pt x="2953783" y="320420"/>
                  </a:lnTo>
                  <a:lnTo>
                    <a:pt x="3222309" y="0"/>
                  </a:lnTo>
                  <a:lnTo>
                    <a:pt x="3490835" y="0"/>
                  </a:lnTo>
                  <a:lnTo>
                    <a:pt x="3759360" y="881155"/>
                  </a:lnTo>
                  <a:lnTo>
                    <a:pt x="4027886" y="1041365"/>
                  </a:lnTo>
                  <a:lnTo>
                    <a:pt x="4296412" y="520682"/>
                  </a:lnTo>
                  <a:lnTo>
                    <a:pt x="4564938" y="200262"/>
                  </a:lnTo>
                  <a:lnTo>
                    <a:pt x="4833464" y="440577"/>
                  </a:lnTo>
                  <a:lnTo>
                    <a:pt x="5101989" y="320420"/>
                  </a:lnTo>
                  <a:lnTo>
                    <a:pt x="5370515" y="240315"/>
                  </a:lnTo>
                  <a:lnTo>
                    <a:pt x="5639041" y="640840"/>
                  </a:lnTo>
                  <a:lnTo>
                    <a:pt x="5907567" y="600787"/>
                  </a:lnTo>
                  <a:lnTo>
                    <a:pt x="6176092" y="320420"/>
                  </a:lnTo>
                  <a:lnTo>
                    <a:pt x="6444618" y="600787"/>
                  </a:lnTo>
                </a:path>
              </a:pathLst>
            </a:custGeom>
            <a:ln w="27101" cap="flat">
              <a:solidFill>
                <a:srgbClr val="F8766D">
                  <a:alpha val="100000"/>
                </a:srgbClr>
              </a:solidFill>
              <a:prstDash val="solid"/>
              <a:round/>
            </a:ln>
          </p:spPr>
          <p:txBody>
            <a:bodyPr/>
            <a:lstStyle/>
            <a:p/>
          </p:txBody>
        </p:sp>
        <p:sp>
          <p:nvSpPr>
            <p:cNvPr id="27" name="pl27"/>
            <p:cNvSpPr/>
            <p:nvPr/>
          </p:nvSpPr>
          <p:spPr>
            <a:xfrm>
              <a:off x="5744691" y="1482109"/>
              <a:ext cx="2148206" cy="881155"/>
            </a:xfrm>
            <a:custGeom>
              <a:avLst/>
              <a:pathLst>
                <a:path w="2148206" h="881155">
                  <a:moveTo>
                    <a:pt x="0" y="881155"/>
                  </a:moveTo>
                  <a:lnTo>
                    <a:pt x="268525" y="0"/>
                  </a:lnTo>
                  <a:lnTo>
                    <a:pt x="537051" y="440577"/>
                  </a:lnTo>
                  <a:lnTo>
                    <a:pt x="805577" y="440577"/>
                  </a:lnTo>
                  <a:lnTo>
                    <a:pt x="1074103" y="400525"/>
                  </a:lnTo>
                  <a:lnTo>
                    <a:pt x="1342628" y="400525"/>
                  </a:lnTo>
                  <a:lnTo>
                    <a:pt x="1611154" y="720945"/>
                  </a:lnTo>
                  <a:lnTo>
                    <a:pt x="1879680" y="440577"/>
                  </a:lnTo>
                  <a:lnTo>
                    <a:pt x="2148206" y="440577"/>
                  </a:lnTo>
                </a:path>
              </a:pathLst>
            </a:custGeom>
            <a:ln w="27101" cap="flat">
              <a:solidFill>
                <a:srgbClr val="7CAE00">
                  <a:alpha val="100000"/>
                </a:srgbClr>
              </a:solidFill>
              <a:prstDash val="solid"/>
              <a:round/>
            </a:ln>
          </p:spPr>
          <p:txBody>
            <a:bodyPr/>
            <a:lstStyle/>
            <a:p/>
          </p:txBody>
        </p:sp>
        <p:sp>
          <p:nvSpPr>
            <p:cNvPr id="28" name="pl28"/>
            <p:cNvSpPr/>
            <p:nvPr/>
          </p:nvSpPr>
          <p:spPr>
            <a:xfrm>
              <a:off x="4939113" y="1321899"/>
              <a:ext cx="2953783" cy="1241627"/>
            </a:xfrm>
            <a:custGeom>
              <a:avLst/>
              <a:pathLst>
                <a:path w="2953783" h="1241627">
                  <a:moveTo>
                    <a:pt x="0" y="841102"/>
                  </a:moveTo>
                  <a:lnTo>
                    <a:pt x="268525" y="1241627"/>
                  </a:lnTo>
                  <a:lnTo>
                    <a:pt x="537051" y="520682"/>
                  </a:lnTo>
                  <a:lnTo>
                    <a:pt x="805577" y="120157"/>
                  </a:lnTo>
                  <a:lnTo>
                    <a:pt x="1074103" y="0"/>
                  </a:lnTo>
                  <a:lnTo>
                    <a:pt x="1342628" y="120157"/>
                  </a:lnTo>
                  <a:lnTo>
                    <a:pt x="1611154" y="200262"/>
                  </a:lnTo>
                  <a:lnTo>
                    <a:pt x="1879680" y="240315"/>
                  </a:lnTo>
                  <a:lnTo>
                    <a:pt x="2148206" y="560735"/>
                  </a:lnTo>
                  <a:lnTo>
                    <a:pt x="2416732" y="360472"/>
                  </a:lnTo>
                  <a:lnTo>
                    <a:pt x="2685257" y="240315"/>
                  </a:lnTo>
                  <a:lnTo>
                    <a:pt x="2953783" y="160210"/>
                  </a:lnTo>
                </a:path>
              </a:pathLst>
            </a:custGeom>
            <a:ln w="27101" cap="flat">
              <a:solidFill>
                <a:srgbClr val="00BFC4">
                  <a:alpha val="100000"/>
                </a:srgbClr>
              </a:solidFill>
              <a:prstDash val="solid"/>
              <a:round/>
            </a:ln>
          </p:spPr>
          <p:txBody>
            <a:bodyPr/>
            <a:lstStyle/>
            <a:p/>
          </p:txBody>
        </p:sp>
        <p:sp>
          <p:nvSpPr>
            <p:cNvPr id="29" name="pl29"/>
            <p:cNvSpPr/>
            <p:nvPr/>
          </p:nvSpPr>
          <p:spPr>
            <a:xfrm>
              <a:off x="6281742" y="2763789"/>
              <a:ext cx="1611154" cy="1642153"/>
            </a:xfrm>
            <a:custGeom>
              <a:avLst/>
              <a:pathLst>
                <a:path w="1611154" h="1642153">
                  <a:moveTo>
                    <a:pt x="0" y="1041365"/>
                  </a:moveTo>
                  <a:lnTo>
                    <a:pt x="268525" y="1521995"/>
                  </a:lnTo>
                  <a:lnTo>
                    <a:pt x="537051" y="1642153"/>
                  </a:lnTo>
                  <a:lnTo>
                    <a:pt x="805577" y="1081417"/>
                  </a:lnTo>
                  <a:lnTo>
                    <a:pt x="1074103" y="1401838"/>
                  </a:lnTo>
                  <a:lnTo>
                    <a:pt x="1342628" y="360472"/>
                  </a:lnTo>
                  <a:lnTo>
                    <a:pt x="1611154"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7641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7254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641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706314" y="23248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21246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37667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256" y="1449406"/>
              <a:ext cx="250166" cy="30467"/>
            </a:xfrm>
            <a:custGeom>
              <a:avLst/>
              <a:pathLst>
                <a:path w="250166" h="30467">
                  <a:moveTo>
                    <a:pt x="250166" y="0"/>
                  </a:moveTo>
                  <a:lnTo>
                    <a:pt x="0" y="30467"/>
                  </a:lnTo>
                </a:path>
              </a:pathLst>
            </a:custGeom>
          </p:spPr>
          <p:txBody>
            <a:bodyPr/>
            <a:lstStyle/>
            <a:p/>
          </p:txBody>
        </p:sp>
        <p:sp>
          <p:nvSpPr>
            <p:cNvPr id="40" name="pl40"/>
            <p:cNvSpPr/>
            <p:nvPr/>
          </p:nvSpPr>
          <p:spPr>
            <a:xfrm>
              <a:off x="7909830" y="1732887"/>
              <a:ext cx="251592" cy="65250"/>
            </a:xfrm>
            <a:custGeom>
              <a:avLst/>
              <a:pathLst>
                <a:path w="251592" h="65250">
                  <a:moveTo>
                    <a:pt x="251592" y="0"/>
                  </a:moveTo>
                  <a:lnTo>
                    <a:pt x="0" y="65250"/>
                  </a:lnTo>
                </a:path>
              </a:pathLst>
            </a:custGeom>
          </p:spPr>
          <p:txBody>
            <a:bodyPr/>
            <a:lstStyle/>
            <a:p/>
          </p:txBody>
        </p:sp>
        <p:sp>
          <p:nvSpPr>
            <p:cNvPr id="41" name="pl41"/>
            <p:cNvSpPr/>
            <p:nvPr/>
          </p:nvSpPr>
          <p:spPr>
            <a:xfrm>
              <a:off x="7910035" y="1926847"/>
              <a:ext cx="251388" cy="61025"/>
            </a:xfrm>
            <a:custGeom>
              <a:avLst/>
              <a:pathLst>
                <a:path w="251388" h="61025">
                  <a:moveTo>
                    <a:pt x="251388" y="61025"/>
                  </a:moveTo>
                  <a:lnTo>
                    <a:pt x="0" y="0"/>
                  </a:lnTo>
                </a:path>
              </a:pathLst>
            </a:custGeom>
          </p:spPr>
          <p:txBody>
            <a:bodyPr/>
            <a:lstStyle/>
            <a:p/>
          </p:txBody>
        </p:sp>
        <p:sp>
          <p:nvSpPr>
            <p:cNvPr id="42" name="pl42"/>
            <p:cNvSpPr/>
            <p:nvPr/>
          </p:nvSpPr>
          <p:spPr>
            <a:xfrm>
              <a:off x="7911730" y="2763790"/>
              <a:ext cx="249692" cy="8"/>
            </a:xfrm>
            <a:custGeom>
              <a:avLst/>
              <a:pathLst>
                <a:path w="249692" h="8">
                  <a:moveTo>
                    <a:pt x="249692" y="8"/>
                  </a:moveTo>
                  <a:lnTo>
                    <a:pt x="0" y="0"/>
                  </a:lnTo>
                </a:path>
              </a:pathLst>
            </a:custGeom>
          </p:spPr>
          <p:txBody>
            <a:bodyPr/>
            <a:lstStyle/>
            <a:p/>
          </p:txBody>
        </p:sp>
        <p:sp>
          <p:nvSpPr>
            <p:cNvPr id="43" name="pg43"/>
            <p:cNvSpPr/>
            <p:nvPr/>
          </p:nvSpPr>
          <p:spPr>
            <a:xfrm>
              <a:off x="8092843" y="135753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9837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5" name="pg45"/>
            <p:cNvSpPr/>
            <p:nvPr/>
          </p:nvSpPr>
          <p:spPr>
            <a:xfrm>
              <a:off x="8092843" y="16318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6726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81%</a:t>
              </a:r>
            </a:p>
          </p:txBody>
        </p:sp>
        <p:sp>
          <p:nvSpPr>
            <p:cNvPr id="47" name="pg47"/>
            <p:cNvSpPr/>
            <p:nvPr/>
          </p:nvSpPr>
          <p:spPr>
            <a:xfrm>
              <a:off x="8092843" y="19049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457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49" name="pg49"/>
            <p:cNvSpPr/>
            <p:nvPr/>
          </p:nvSpPr>
          <p:spPr>
            <a:xfrm>
              <a:off x="8092843" y="26728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7136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1" name="pg51"/>
            <p:cNvSpPr/>
            <p:nvPr/>
          </p:nvSpPr>
          <p:spPr>
            <a:xfrm>
              <a:off x="1151543" y="18070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263" y="18508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3" name="pg53"/>
            <p:cNvSpPr/>
            <p:nvPr/>
          </p:nvSpPr>
          <p:spPr>
            <a:xfrm>
              <a:off x="5449388" y="23685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495108" y="24123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67</a:t>
              </a:r>
            </a:p>
          </p:txBody>
        </p:sp>
        <p:sp>
          <p:nvSpPr>
            <p:cNvPr id="55" name="pg55"/>
            <p:cNvSpPr/>
            <p:nvPr/>
          </p:nvSpPr>
          <p:spPr>
            <a:xfrm>
              <a:off x="5002245" y="19772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47965" y="202262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72</a:t>
              </a:r>
            </a:p>
          </p:txBody>
        </p:sp>
        <p:sp>
          <p:nvSpPr>
            <p:cNvPr id="57" name="pg57"/>
            <p:cNvSpPr/>
            <p:nvPr/>
          </p:nvSpPr>
          <p:spPr>
            <a:xfrm>
              <a:off x="5986066" y="38091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031786" y="38528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4773" y="579074"/>
              <a:ext cx="3848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Guatemala,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Guatemala has all 4 of the  SDG vaccines.
In 2024, Guatemala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13 percentage points from 99% in 2023 to 86% in 2024.
• DTP3 coverage declined 7 percentage points from 88% in 2023 to 81% in 2024.
• There were there were 49,000 more zero-dose children in 2024. This leaves 52,000 children without vaccination, vulnerable to vaccine-preventable diseases and a further 19,000 with incomplete protection.
• Guatemala accounted for 3.8% of zero-dose children in Latin America and the Caribbean (LACR) and 0.4% of zero-dose children globally.
• MCV1 coverage increased 1 percentage point from 89% in 2023 to 90% in 2024. There were 37,000 children who missed out on the first measles vaccination.
• MCV2 coverage remained constant at 78% between 2023 and 2024.
• Last dose coverage of HPV vaccination (HPVc) among girls increased from 48% to 57%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Guatemala,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Guatemala.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DAPMHHIV-502652578-1605243</_dlc_DocId>
    <_dlc_DocIdUrl xmlns="9e17fbd9-fb4c-4d20-9ec4-18aa77a91b0d">
      <Url>https://unicef.sharepoint.com/teams/DAPM-Health-HIV/_layouts/15/DocIdRedir.aspx?ID=DAPMHHIV-502652578-1605243</Url>
      <Description>DAPMHHIV-502652578-1605243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402b7c5b-66b8-4a10-b853-f6f0fee69c5f</vt:lpwstr>
  </property>
  <property fmtid="{D5CDD505-2E9C-101B-9397-08002B2CF9AE}" pid="4" name="MediaServiceImageTags">
    <vt:lpwstr/>
  </property>
</Properties>
</file>