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2e557991d10ccd89c2f86b2ef9fc111158450d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11 (82%) vaccines in the schedule achieved coverage of 90% or more. Vaccine coverage ranged from 20% to 99%.
Since 2007, estimates have been made for 4 new vaccines. IPV1 is the newest vaccine reported (2015), which achieved 98% coverage in 2024.
In 2024, Greece reported stockouts of vaccines/supplies (DTP-Hib-HepB-IPV,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79805"/>
                  </a:moveTo>
                  <a:lnTo>
                    <a:pt x="268525" y="79805"/>
                  </a:lnTo>
                  <a:lnTo>
                    <a:pt x="537051" y="39902"/>
                  </a:lnTo>
                  <a:lnTo>
                    <a:pt x="805577" y="39902"/>
                  </a:lnTo>
                  <a:lnTo>
                    <a:pt x="1074103" y="39902"/>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99027"/>
            </a:xfrm>
            <a:custGeom>
              <a:avLst/>
              <a:pathLst>
                <a:path w="6444618" h="399027">
                  <a:moveTo>
                    <a:pt x="0" y="399027"/>
                  </a:moveTo>
                  <a:lnTo>
                    <a:pt x="268525" y="319221"/>
                  </a:lnTo>
                  <a:lnTo>
                    <a:pt x="537051" y="279319"/>
                  </a:lnTo>
                  <a:lnTo>
                    <a:pt x="805577" y="199513"/>
                  </a:lnTo>
                  <a:lnTo>
                    <a:pt x="1074103" y="159610"/>
                  </a:lnTo>
                  <a:lnTo>
                    <a:pt x="1342628" y="119708"/>
                  </a:lnTo>
                  <a:lnTo>
                    <a:pt x="1611154" y="39902"/>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39902"/>
                  </a:lnTo>
                  <a:lnTo>
                    <a:pt x="6176092" y="159610"/>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99027"/>
            </a:xfrm>
            <a:custGeom>
              <a:avLst/>
              <a:pathLst>
                <a:path w="6444618" h="399027">
                  <a:moveTo>
                    <a:pt x="0" y="399027"/>
                  </a:moveTo>
                  <a:lnTo>
                    <a:pt x="268525" y="319221"/>
                  </a:lnTo>
                  <a:lnTo>
                    <a:pt x="537051" y="279319"/>
                  </a:lnTo>
                  <a:lnTo>
                    <a:pt x="805577" y="199513"/>
                  </a:lnTo>
                  <a:lnTo>
                    <a:pt x="1074103" y="159610"/>
                  </a:lnTo>
                  <a:lnTo>
                    <a:pt x="1342628" y="119708"/>
                  </a:lnTo>
                  <a:lnTo>
                    <a:pt x="1611154" y="39902"/>
                  </a:lnTo>
                  <a:lnTo>
                    <a:pt x="1879680" y="0"/>
                  </a:lnTo>
                  <a:lnTo>
                    <a:pt x="2148206" y="0"/>
                  </a:lnTo>
                  <a:lnTo>
                    <a:pt x="2416732" y="0"/>
                  </a:lnTo>
                  <a:lnTo>
                    <a:pt x="2685257" y="0"/>
                  </a:lnTo>
                  <a:lnTo>
                    <a:pt x="2953783" y="0"/>
                  </a:lnTo>
                  <a:lnTo>
                    <a:pt x="3222309" y="0"/>
                  </a:lnTo>
                  <a:lnTo>
                    <a:pt x="3490835" y="0"/>
                  </a:lnTo>
                  <a:lnTo>
                    <a:pt x="3759360" y="79805"/>
                  </a:lnTo>
                  <a:lnTo>
                    <a:pt x="4027886" y="79805"/>
                  </a:lnTo>
                  <a:lnTo>
                    <a:pt x="4296412" y="79805"/>
                  </a:lnTo>
                  <a:lnTo>
                    <a:pt x="4564938" y="79805"/>
                  </a:lnTo>
                  <a:lnTo>
                    <a:pt x="4833464" y="79805"/>
                  </a:lnTo>
                  <a:lnTo>
                    <a:pt x="5101989" y="79805"/>
                  </a:lnTo>
                  <a:lnTo>
                    <a:pt x="5370515" y="79805"/>
                  </a:lnTo>
                  <a:lnTo>
                    <a:pt x="5639041" y="79805"/>
                  </a:lnTo>
                  <a:lnTo>
                    <a:pt x="5907567" y="199513"/>
                  </a:lnTo>
                  <a:lnTo>
                    <a:pt x="6176092" y="319221"/>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3327959" y="1957056"/>
              <a:ext cx="4564938" cy="478832"/>
            </a:xfrm>
            <a:custGeom>
              <a:avLst/>
              <a:pathLst>
                <a:path w="4564938" h="478832">
                  <a:moveTo>
                    <a:pt x="0" y="239416"/>
                  </a:moveTo>
                  <a:lnTo>
                    <a:pt x="268525" y="239416"/>
                  </a:lnTo>
                  <a:lnTo>
                    <a:pt x="537051" y="239416"/>
                  </a:lnTo>
                  <a:lnTo>
                    <a:pt x="805577" y="239416"/>
                  </a:lnTo>
                  <a:lnTo>
                    <a:pt x="1074103" y="239416"/>
                  </a:lnTo>
                  <a:lnTo>
                    <a:pt x="1342628" y="0"/>
                  </a:lnTo>
                  <a:lnTo>
                    <a:pt x="1611154" y="0"/>
                  </a:lnTo>
                  <a:lnTo>
                    <a:pt x="1879680" y="39902"/>
                  </a:lnTo>
                  <a:lnTo>
                    <a:pt x="2148206" y="79805"/>
                  </a:lnTo>
                  <a:lnTo>
                    <a:pt x="2416732" y="159610"/>
                  </a:lnTo>
                  <a:lnTo>
                    <a:pt x="2685257" y="199513"/>
                  </a:lnTo>
                  <a:lnTo>
                    <a:pt x="2953783" y="239416"/>
                  </a:lnTo>
                  <a:lnTo>
                    <a:pt x="3222309" y="279319"/>
                  </a:lnTo>
                  <a:lnTo>
                    <a:pt x="3490835" y="319221"/>
                  </a:lnTo>
                  <a:lnTo>
                    <a:pt x="3759360" y="399027"/>
                  </a:lnTo>
                  <a:lnTo>
                    <a:pt x="4027886" y="438929"/>
                  </a:lnTo>
                  <a:lnTo>
                    <a:pt x="4296412" y="478832"/>
                  </a:lnTo>
                  <a:lnTo>
                    <a:pt x="4564938" y="47883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479" y="1236345"/>
              <a:ext cx="253943" cy="115535"/>
            </a:xfrm>
            <a:custGeom>
              <a:avLst/>
              <a:pathLst>
                <a:path w="253943" h="115535">
                  <a:moveTo>
                    <a:pt x="253943" y="0"/>
                  </a:moveTo>
                  <a:lnTo>
                    <a:pt x="0" y="115535"/>
                  </a:lnTo>
                </a:path>
              </a:pathLst>
            </a:custGeom>
          </p:spPr>
          <p:txBody>
            <a:bodyPr/>
            <a:lstStyle/>
            <a:p/>
          </p:txBody>
        </p:sp>
        <p:sp>
          <p:nvSpPr>
            <p:cNvPr id="41" name="pl41"/>
            <p:cNvSpPr/>
            <p:nvPr/>
          </p:nvSpPr>
          <p:spPr>
            <a:xfrm>
              <a:off x="7911331" y="1479046"/>
              <a:ext cx="250091" cy="11167"/>
            </a:xfrm>
            <a:custGeom>
              <a:avLst/>
              <a:pathLst>
                <a:path w="250091" h="11167">
                  <a:moveTo>
                    <a:pt x="250091" y="11167"/>
                  </a:moveTo>
                  <a:lnTo>
                    <a:pt x="0" y="0"/>
                  </a:lnTo>
                </a:path>
              </a:pathLst>
            </a:custGeom>
          </p:spPr>
          <p:txBody>
            <a:bodyPr/>
            <a:lstStyle/>
            <a:p/>
          </p:txBody>
        </p:sp>
        <p:sp>
          <p:nvSpPr>
            <p:cNvPr id="42" name="pl42"/>
            <p:cNvSpPr/>
            <p:nvPr/>
          </p:nvSpPr>
          <p:spPr>
            <a:xfrm>
              <a:off x="7908146" y="1643937"/>
              <a:ext cx="253277" cy="101365"/>
            </a:xfrm>
            <a:custGeom>
              <a:avLst/>
              <a:pathLst>
                <a:path w="253277" h="101365">
                  <a:moveTo>
                    <a:pt x="253277" y="101365"/>
                  </a:moveTo>
                  <a:lnTo>
                    <a:pt x="0" y="0"/>
                  </a:lnTo>
                </a:path>
              </a:pathLst>
            </a:custGeom>
          </p:spPr>
          <p:txBody>
            <a:bodyPr/>
            <a:lstStyle/>
            <a:p/>
          </p:txBody>
        </p:sp>
        <p:sp>
          <p:nvSpPr>
            <p:cNvPr id="43" name="pl43"/>
            <p:cNvSpPr/>
            <p:nvPr/>
          </p:nvSpPr>
          <p:spPr>
            <a:xfrm>
              <a:off x="7911385" y="2435889"/>
              <a:ext cx="250038" cy="0"/>
            </a:xfrm>
            <a:custGeom>
              <a:avLst/>
              <a:pathLst>
                <a:path w="250038" h="0">
                  <a:moveTo>
                    <a:pt x="250038" y="0"/>
                  </a:moveTo>
                  <a:lnTo>
                    <a:pt x="0" y="0"/>
                  </a:lnTo>
                </a:path>
              </a:pathLst>
            </a:custGeom>
          </p:spPr>
          <p:txBody>
            <a:bodyPr/>
            <a:lstStyle/>
            <a:p/>
          </p:txBody>
        </p:sp>
        <p:sp>
          <p:nvSpPr>
            <p:cNvPr id="44" name="pg44"/>
            <p:cNvSpPr/>
            <p:nvPr/>
          </p:nvSpPr>
          <p:spPr>
            <a:xfrm>
              <a:off x="8092843" y="11252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66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992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40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726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134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0" name="pg50"/>
            <p:cNvSpPr/>
            <p:nvPr/>
          </p:nvSpPr>
          <p:spPr>
            <a:xfrm>
              <a:off x="8092843" y="23449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857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288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Greece,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0 vaccines increased coverage, 1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7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52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2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106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13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9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76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444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07022"/>
              <a:ext cx="249522" cy="466617"/>
            </a:xfrm>
            <a:prstGeom prst="rect">
              <a:avLst/>
            </a:prstGeom>
            <a:solidFill>
              <a:srgbClr val="1CABE2">
                <a:alpha val="100000"/>
              </a:srgbClr>
            </a:solidFill>
          </p:spPr>
          <p:txBody>
            <a:bodyPr/>
            <a:lstStyle/>
            <a:p/>
          </p:txBody>
        </p:sp>
        <p:sp>
          <p:nvSpPr>
            <p:cNvPr id="25" name="rc25"/>
            <p:cNvSpPr/>
            <p:nvPr/>
          </p:nvSpPr>
          <p:spPr>
            <a:xfrm>
              <a:off x="1573521" y="3406583"/>
              <a:ext cx="249522" cy="467056"/>
            </a:xfrm>
            <a:prstGeom prst="rect">
              <a:avLst/>
            </a:prstGeom>
            <a:solidFill>
              <a:srgbClr val="1CABE2">
                <a:alpha val="100000"/>
              </a:srgbClr>
            </a:solidFill>
          </p:spPr>
          <p:txBody>
            <a:bodyPr/>
            <a:lstStyle/>
            <a:p/>
          </p:txBody>
        </p:sp>
        <p:sp>
          <p:nvSpPr>
            <p:cNvPr id="26" name="rc26"/>
            <p:cNvSpPr/>
            <p:nvPr/>
          </p:nvSpPr>
          <p:spPr>
            <a:xfrm>
              <a:off x="1850769" y="3559486"/>
              <a:ext cx="249522" cy="314153"/>
            </a:xfrm>
            <a:prstGeom prst="rect">
              <a:avLst/>
            </a:prstGeom>
            <a:solidFill>
              <a:srgbClr val="1CABE2">
                <a:alpha val="100000"/>
              </a:srgbClr>
            </a:solidFill>
          </p:spPr>
          <p:txBody>
            <a:bodyPr/>
            <a:lstStyle/>
            <a:p/>
          </p:txBody>
        </p:sp>
        <p:sp>
          <p:nvSpPr>
            <p:cNvPr id="27" name="rc27"/>
            <p:cNvSpPr/>
            <p:nvPr/>
          </p:nvSpPr>
          <p:spPr>
            <a:xfrm>
              <a:off x="2128016" y="3560511"/>
              <a:ext cx="249522" cy="313128"/>
            </a:xfrm>
            <a:prstGeom prst="rect">
              <a:avLst/>
            </a:prstGeom>
            <a:solidFill>
              <a:srgbClr val="1CABE2">
                <a:alpha val="100000"/>
              </a:srgbClr>
            </a:solidFill>
          </p:spPr>
          <p:txBody>
            <a:bodyPr/>
            <a:lstStyle/>
            <a:p/>
          </p:txBody>
        </p:sp>
        <p:sp>
          <p:nvSpPr>
            <p:cNvPr id="28" name="rc28"/>
            <p:cNvSpPr/>
            <p:nvPr/>
          </p:nvSpPr>
          <p:spPr>
            <a:xfrm>
              <a:off x="2405264" y="3559632"/>
              <a:ext cx="249522" cy="314007"/>
            </a:xfrm>
            <a:prstGeom prst="rect">
              <a:avLst/>
            </a:prstGeom>
            <a:solidFill>
              <a:srgbClr val="1CABE2">
                <a:alpha val="100000"/>
              </a:srgbClr>
            </a:solidFill>
          </p:spPr>
          <p:txBody>
            <a:bodyPr/>
            <a:lstStyle/>
            <a:p/>
          </p:txBody>
        </p:sp>
        <p:sp>
          <p:nvSpPr>
            <p:cNvPr id="29" name="rc29"/>
            <p:cNvSpPr/>
            <p:nvPr/>
          </p:nvSpPr>
          <p:spPr>
            <a:xfrm>
              <a:off x="2682512" y="3714878"/>
              <a:ext cx="249522" cy="158761"/>
            </a:xfrm>
            <a:prstGeom prst="rect">
              <a:avLst/>
            </a:prstGeom>
            <a:solidFill>
              <a:srgbClr val="1CABE2">
                <a:alpha val="100000"/>
              </a:srgbClr>
            </a:solidFill>
          </p:spPr>
          <p:txBody>
            <a:bodyPr/>
            <a:lstStyle/>
            <a:p/>
          </p:txBody>
        </p:sp>
        <p:sp>
          <p:nvSpPr>
            <p:cNvPr id="30" name="rc30"/>
            <p:cNvSpPr/>
            <p:nvPr/>
          </p:nvSpPr>
          <p:spPr>
            <a:xfrm>
              <a:off x="2959759" y="3710338"/>
              <a:ext cx="249522" cy="163301"/>
            </a:xfrm>
            <a:prstGeom prst="rect">
              <a:avLst/>
            </a:prstGeom>
            <a:solidFill>
              <a:srgbClr val="1CABE2">
                <a:alpha val="100000"/>
              </a:srgbClr>
            </a:solidFill>
          </p:spPr>
          <p:txBody>
            <a:bodyPr/>
            <a:lstStyle/>
            <a:p/>
          </p:txBody>
        </p:sp>
        <p:sp>
          <p:nvSpPr>
            <p:cNvPr id="31" name="rc31"/>
            <p:cNvSpPr/>
            <p:nvPr/>
          </p:nvSpPr>
          <p:spPr>
            <a:xfrm>
              <a:off x="3237007" y="3709752"/>
              <a:ext cx="249522" cy="163887"/>
            </a:xfrm>
            <a:prstGeom prst="rect">
              <a:avLst/>
            </a:prstGeom>
            <a:solidFill>
              <a:srgbClr val="1CABE2">
                <a:alpha val="100000"/>
              </a:srgbClr>
            </a:solidFill>
          </p:spPr>
          <p:txBody>
            <a:bodyPr/>
            <a:lstStyle/>
            <a:p/>
          </p:txBody>
        </p:sp>
        <p:sp>
          <p:nvSpPr>
            <p:cNvPr id="32" name="rc32"/>
            <p:cNvSpPr/>
            <p:nvPr/>
          </p:nvSpPr>
          <p:spPr>
            <a:xfrm>
              <a:off x="3514255" y="3701844"/>
              <a:ext cx="249522" cy="171795"/>
            </a:xfrm>
            <a:prstGeom prst="rect">
              <a:avLst/>
            </a:prstGeom>
            <a:solidFill>
              <a:srgbClr val="1CABE2">
                <a:alpha val="100000"/>
              </a:srgbClr>
            </a:solidFill>
          </p:spPr>
          <p:txBody>
            <a:bodyPr/>
            <a:lstStyle/>
            <a:p/>
          </p:txBody>
        </p:sp>
        <p:sp>
          <p:nvSpPr>
            <p:cNvPr id="33" name="rc33"/>
            <p:cNvSpPr/>
            <p:nvPr/>
          </p:nvSpPr>
          <p:spPr>
            <a:xfrm>
              <a:off x="3791502" y="3701551"/>
              <a:ext cx="249522" cy="172088"/>
            </a:xfrm>
            <a:prstGeom prst="rect">
              <a:avLst/>
            </a:prstGeom>
            <a:solidFill>
              <a:srgbClr val="1CABE2">
                <a:alpha val="100000"/>
              </a:srgbClr>
            </a:solidFill>
          </p:spPr>
          <p:txBody>
            <a:bodyPr/>
            <a:lstStyle/>
            <a:p/>
          </p:txBody>
        </p:sp>
        <p:sp>
          <p:nvSpPr>
            <p:cNvPr id="34" name="rc34"/>
            <p:cNvSpPr/>
            <p:nvPr/>
          </p:nvSpPr>
          <p:spPr>
            <a:xfrm>
              <a:off x="4068750" y="3705798"/>
              <a:ext cx="249522" cy="167841"/>
            </a:xfrm>
            <a:prstGeom prst="rect">
              <a:avLst/>
            </a:prstGeom>
            <a:solidFill>
              <a:srgbClr val="1CABE2">
                <a:alpha val="100000"/>
              </a:srgbClr>
            </a:solidFill>
          </p:spPr>
          <p:txBody>
            <a:bodyPr/>
            <a:lstStyle/>
            <a:p/>
          </p:txBody>
        </p:sp>
        <p:sp>
          <p:nvSpPr>
            <p:cNvPr id="35" name="rc35"/>
            <p:cNvSpPr/>
            <p:nvPr/>
          </p:nvSpPr>
          <p:spPr>
            <a:xfrm>
              <a:off x="4345998" y="3717954"/>
              <a:ext cx="249522" cy="155685"/>
            </a:xfrm>
            <a:prstGeom prst="rect">
              <a:avLst/>
            </a:prstGeom>
            <a:solidFill>
              <a:srgbClr val="1CABE2">
                <a:alpha val="100000"/>
              </a:srgbClr>
            </a:solidFill>
          </p:spPr>
          <p:txBody>
            <a:bodyPr/>
            <a:lstStyle/>
            <a:p/>
          </p:txBody>
        </p:sp>
        <p:sp>
          <p:nvSpPr>
            <p:cNvPr id="36" name="rc36"/>
            <p:cNvSpPr/>
            <p:nvPr/>
          </p:nvSpPr>
          <p:spPr>
            <a:xfrm>
              <a:off x="4623245" y="3726449"/>
              <a:ext cx="249522" cy="147190"/>
            </a:xfrm>
            <a:prstGeom prst="rect">
              <a:avLst/>
            </a:prstGeom>
            <a:solidFill>
              <a:srgbClr val="1CABE2">
                <a:alpha val="100000"/>
              </a:srgbClr>
            </a:solidFill>
          </p:spPr>
          <p:txBody>
            <a:bodyPr/>
            <a:lstStyle/>
            <a:p/>
          </p:txBody>
        </p:sp>
        <p:sp>
          <p:nvSpPr>
            <p:cNvPr id="37" name="rc37"/>
            <p:cNvSpPr/>
            <p:nvPr/>
          </p:nvSpPr>
          <p:spPr>
            <a:xfrm>
              <a:off x="4900493" y="3735822"/>
              <a:ext cx="249522" cy="137817"/>
            </a:xfrm>
            <a:prstGeom prst="rect">
              <a:avLst/>
            </a:prstGeom>
            <a:solidFill>
              <a:srgbClr val="1CABE2">
                <a:alpha val="100000"/>
              </a:srgbClr>
            </a:solidFill>
          </p:spPr>
          <p:txBody>
            <a:bodyPr/>
            <a:lstStyle/>
            <a:p/>
          </p:txBody>
        </p:sp>
        <p:sp>
          <p:nvSpPr>
            <p:cNvPr id="38" name="rc38"/>
            <p:cNvSpPr/>
            <p:nvPr/>
          </p:nvSpPr>
          <p:spPr>
            <a:xfrm>
              <a:off x="5177741" y="3738751"/>
              <a:ext cx="249522" cy="134888"/>
            </a:xfrm>
            <a:prstGeom prst="rect">
              <a:avLst/>
            </a:prstGeom>
            <a:solidFill>
              <a:srgbClr val="1CABE2">
                <a:alpha val="100000"/>
              </a:srgbClr>
            </a:solidFill>
          </p:spPr>
          <p:txBody>
            <a:bodyPr/>
            <a:lstStyle/>
            <a:p/>
          </p:txBody>
        </p:sp>
        <p:sp>
          <p:nvSpPr>
            <p:cNvPr id="39" name="rc39"/>
            <p:cNvSpPr/>
            <p:nvPr/>
          </p:nvSpPr>
          <p:spPr>
            <a:xfrm>
              <a:off x="5454988" y="3739191"/>
              <a:ext cx="249522" cy="134449"/>
            </a:xfrm>
            <a:prstGeom prst="rect">
              <a:avLst/>
            </a:prstGeom>
            <a:solidFill>
              <a:srgbClr val="1CABE2">
                <a:alpha val="100000"/>
              </a:srgbClr>
            </a:solidFill>
          </p:spPr>
          <p:txBody>
            <a:bodyPr/>
            <a:lstStyle/>
            <a:p/>
          </p:txBody>
        </p:sp>
        <p:sp>
          <p:nvSpPr>
            <p:cNvPr id="40" name="rc40"/>
            <p:cNvSpPr/>
            <p:nvPr/>
          </p:nvSpPr>
          <p:spPr>
            <a:xfrm>
              <a:off x="5732236" y="3737872"/>
              <a:ext cx="249522" cy="135767"/>
            </a:xfrm>
            <a:prstGeom prst="rect">
              <a:avLst/>
            </a:prstGeom>
            <a:solidFill>
              <a:srgbClr val="1CABE2">
                <a:alpha val="100000"/>
              </a:srgbClr>
            </a:solidFill>
          </p:spPr>
          <p:txBody>
            <a:bodyPr/>
            <a:lstStyle/>
            <a:p/>
          </p:txBody>
        </p:sp>
        <p:sp>
          <p:nvSpPr>
            <p:cNvPr id="41" name="rc41"/>
            <p:cNvSpPr/>
            <p:nvPr/>
          </p:nvSpPr>
          <p:spPr>
            <a:xfrm>
              <a:off x="6009484" y="3744317"/>
              <a:ext cx="249522" cy="129322"/>
            </a:xfrm>
            <a:prstGeom prst="rect">
              <a:avLst/>
            </a:prstGeom>
            <a:solidFill>
              <a:srgbClr val="1CABE2">
                <a:alpha val="100000"/>
              </a:srgbClr>
            </a:solidFill>
          </p:spPr>
          <p:txBody>
            <a:bodyPr/>
            <a:lstStyle/>
            <a:p/>
          </p:txBody>
        </p:sp>
        <p:sp>
          <p:nvSpPr>
            <p:cNvPr id="42" name="rc42"/>
            <p:cNvSpPr/>
            <p:nvPr/>
          </p:nvSpPr>
          <p:spPr>
            <a:xfrm>
              <a:off x="6286731" y="3747392"/>
              <a:ext cx="249522" cy="126247"/>
            </a:xfrm>
            <a:prstGeom prst="rect">
              <a:avLst/>
            </a:prstGeom>
            <a:solidFill>
              <a:srgbClr val="1CABE2">
                <a:alpha val="100000"/>
              </a:srgbClr>
            </a:solidFill>
          </p:spPr>
          <p:txBody>
            <a:bodyPr/>
            <a:lstStyle/>
            <a:p/>
          </p:txBody>
        </p:sp>
        <p:sp>
          <p:nvSpPr>
            <p:cNvPr id="43" name="rc43"/>
            <p:cNvSpPr/>
            <p:nvPr/>
          </p:nvSpPr>
          <p:spPr>
            <a:xfrm>
              <a:off x="6563979" y="3751640"/>
              <a:ext cx="249522" cy="122000"/>
            </a:xfrm>
            <a:prstGeom prst="rect">
              <a:avLst/>
            </a:prstGeom>
            <a:solidFill>
              <a:srgbClr val="1CABE2">
                <a:alpha val="100000"/>
              </a:srgbClr>
            </a:solidFill>
          </p:spPr>
          <p:txBody>
            <a:bodyPr/>
            <a:lstStyle/>
            <a:p/>
          </p:txBody>
        </p:sp>
        <p:sp>
          <p:nvSpPr>
            <p:cNvPr id="44" name="rc44"/>
            <p:cNvSpPr/>
            <p:nvPr/>
          </p:nvSpPr>
          <p:spPr>
            <a:xfrm>
              <a:off x="6841227" y="3749882"/>
              <a:ext cx="249522" cy="123757"/>
            </a:xfrm>
            <a:prstGeom prst="rect">
              <a:avLst/>
            </a:prstGeom>
            <a:solidFill>
              <a:srgbClr val="1CABE2">
                <a:alpha val="100000"/>
              </a:srgbClr>
            </a:solidFill>
          </p:spPr>
          <p:txBody>
            <a:bodyPr/>
            <a:lstStyle/>
            <a:p/>
          </p:txBody>
        </p:sp>
        <p:sp>
          <p:nvSpPr>
            <p:cNvPr id="45" name="rc45"/>
            <p:cNvSpPr/>
            <p:nvPr/>
          </p:nvSpPr>
          <p:spPr>
            <a:xfrm>
              <a:off x="7118474" y="3747832"/>
              <a:ext cx="249522" cy="125807"/>
            </a:xfrm>
            <a:prstGeom prst="rect">
              <a:avLst/>
            </a:prstGeom>
            <a:solidFill>
              <a:srgbClr val="1CABE2">
                <a:alpha val="100000"/>
              </a:srgbClr>
            </a:solidFill>
          </p:spPr>
          <p:txBody>
            <a:bodyPr/>
            <a:lstStyle/>
            <a:p/>
          </p:txBody>
        </p:sp>
        <p:sp>
          <p:nvSpPr>
            <p:cNvPr id="46" name="rc46"/>
            <p:cNvSpPr/>
            <p:nvPr/>
          </p:nvSpPr>
          <p:spPr>
            <a:xfrm>
              <a:off x="7395722" y="3765407"/>
              <a:ext cx="249522" cy="108232"/>
            </a:xfrm>
            <a:prstGeom prst="rect">
              <a:avLst/>
            </a:prstGeom>
            <a:solidFill>
              <a:srgbClr val="1CABE2">
                <a:alpha val="100000"/>
              </a:srgbClr>
            </a:solidFill>
          </p:spPr>
          <p:txBody>
            <a:bodyPr/>
            <a:lstStyle/>
            <a:p/>
          </p:txBody>
        </p:sp>
        <p:sp>
          <p:nvSpPr>
            <p:cNvPr id="47" name="rc47"/>
            <p:cNvSpPr/>
            <p:nvPr/>
          </p:nvSpPr>
          <p:spPr>
            <a:xfrm>
              <a:off x="7672970" y="3765993"/>
              <a:ext cx="249522" cy="107647"/>
            </a:xfrm>
            <a:prstGeom prst="rect">
              <a:avLst/>
            </a:prstGeom>
            <a:solidFill>
              <a:srgbClr val="1CABE2">
                <a:alpha val="100000"/>
              </a:srgbClr>
            </a:solidFill>
          </p:spPr>
          <p:txBody>
            <a:bodyPr/>
            <a:lstStyle/>
            <a:p/>
          </p:txBody>
        </p:sp>
        <p:sp>
          <p:nvSpPr>
            <p:cNvPr id="48" name="rc48"/>
            <p:cNvSpPr/>
            <p:nvPr/>
          </p:nvSpPr>
          <p:spPr>
            <a:xfrm>
              <a:off x="7950217" y="3664936"/>
              <a:ext cx="249522" cy="208703"/>
            </a:xfrm>
            <a:prstGeom prst="rect">
              <a:avLst/>
            </a:prstGeom>
            <a:solidFill>
              <a:srgbClr val="1CABE2">
                <a:alpha val="100000"/>
              </a:srgbClr>
            </a:solidFill>
          </p:spPr>
          <p:txBody>
            <a:bodyPr/>
            <a:lstStyle/>
            <a:p/>
          </p:txBody>
        </p:sp>
        <p:sp>
          <p:nvSpPr>
            <p:cNvPr id="49" name="rc49"/>
            <p:cNvSpPr/>
            <p:nvPr/>
          </p:nvSpPr>
          <p:spPr>
            <a:xfrm>
              <a:off x="1296273" y="2162710"/>
              <a:ext cx="249522" cy="1244312"/>
            </a:xfrm>
            <a:prstGeom prst="rect">
              <a:avLst/>
            </a:prstGeom>
            <a:solidFill>
              <a:srgbClr val="B3B3B3">
                <a:alpha val="100000"/>
              </a:srgbClr>
            </a:solidFill>
          </p:spPr>
          <p:txBody>
            <a:bodyPr/>
            <a:lstStyle/>
            <a:p/>
          </p:txBody>
        </p:sp>
        <p:sp>
          <p:nvSpPr>
            <p:cNvPr id="50" name="rc50"/>
            <p:cNvSpPr/>
            <p:nvPr/>
          </p:nvSpPr>
          <p:spPr>
            <a:xfrm>
              <a:off x="1573521" y="2472324"/>
              <a:ext cx="249522" cy="934259"/>
            </a:xfrm>
            <a:prstGeom prst="rect">
              <a:avLst/>
            </a:prstGeom>
            <a:solidFill>
              <a:srgbClr val="B3B3B3">
                <a:alpha val="100000"/>
              </a:srgbClr>
            </a:solidFill>
          </p:spPr>
          <p:txBody>
            <a:bodyPr/>
            <a:lstStyle/>
            <a:p/>
          </p:txBody>
        </p:sp>
        <p:sp>
          <p:nvSpPr>
            <p:cNvPr id="51" name="rc51"/>
            <p:cNvSpPr/>
            <p:nvPr/>
          </p:nvSpPr>
          <p:spPr>
            <a:xfrm>
              <a:off x="1850769" y="2616878"/>
              <a:ext cx="249522" cy="942607"/>
            </a:xfrm>
            <a:prstGeom prst="rect">
              <a:avLst/>
            </a:prstGeom>
            <a:solidFill>
              <a:srgbClr val="B3B3B3">
                <a:alpha val="100000"/>
              </a:srgbClr>
            </a:solidFill>
          </p:spPr>
          <p:txBody>
            <a:bodyPr/>
            <a:lstStyle/>
            <a:p/>
          </p:txBody>
        </p:sp>
        <p:sp>
          <p:nvSpPr>
            <p:cNvPr id="52" name="rc52"/>
            <p:cNvSpPr/>
            <p:nvPr/>
          </p:nvSpPr>
          <p:spPr>
            <a:xfrm>
              <a:off x="2128016" y="2934254"/>
              <a:ext cx="249522" cy="626257"/>
            </a:xfrm>
            <a:prstGeom prst="rect">
              <a:avLst/>
            </a:prstGeom>
            <a:solidFill>
              <a:srgbClr val="B3B3B3">
                <a:alpha val="100000"/>
              </a:srgbClr>
            </a:solidFill>
          </p:spPr>
          <p:txBody>
            <a:bodyPr/>
            <a:lstStyle/>
            <a:p/>
          </p:txBody>
        </p:sp>
        <p:sp>
          <p:nvSpPr>
            <p:cNvPr id="53" name="rc53"/>
            <p:cNvSpPr/>
            <p:nvPr/>
          </p:nvSpPr>
          <p:spPr>
            <a:xfrm>
              <a:off x="2405264" y="3088621"/>
              <a:ext cx="249522" cy="471010"/>
            </a:xfrm>
            <a:prstGeom prst="rect">
              <a:avLst/>
            </a:prstGeom>
            <a:solidFill>
              <a:srgbClr val="B3B3B3">
                <a:alpha val="100000"/>
              </a:srgbClr>
            </a:solidFill>
          </p:spPr>
          <p:txBody>
            <a:bodyPr/>
            <a:lstStyle/>
            <a:p/>
          </p:txBody>
        </p:sp>
        <p:sp>
          <p:nvSpPr>
            <p:cNvPr id="54" name="rc54"/>
            <p:cNvSpPr/>
            <p:nvPr/>
          </p:nvSpPr>
          <p:spPr>
            <a:xfrm>
              <a:off x="2682512" y="3238741"/>
              <a:ext cx="249522" cy="476136"/>
            </a:xfrm>
            <a:prstGeom prst="rect">
              <a:avLst/>
            </a:prstGeom>
            <a:solidFill>
              <a:srgbClr val="B3B3B3">
                <a:alpha val="100000"/>
              </a:srgbClr>
            </a:solidFill>
          </p:spPr>
          <p:txBody>
            <a:bodyPr/>
            <a:lstStyle/>
            <a:p/>
          </p:txBody>
        </p:sp>
        <p:sp>
          <p:nvSpPr>
            <p:cNvPr id="55" name="rc55"/>
            <p:cNvSpPr/>
            <p:nvPr/>
          </p:nvSpPr>
          <p:spPr>
            <a:xfrm>
              <a:off x="2959759" y="3546890"/>
              <a:ext cx="249522" cy="163447"/>
            </a:xfrm>
            <a:prstGeom prst="rect">
              <a:avLst/>
            </a:prstGeom>
            <a:solidFill>
              <a:srgbClr val="B3B3B3">
                <a:alpha val="100000"/>
              </a:srgbClr>
            </a:solidFill>
          </p:spPr>
          <p:txBody>
            <a:bodyPr/>
            <a:lstStyle/>
            <a:p/>
          </p:txBody>
        </p:sp>
        <p:sp>
          <p:nvSpPr>
            <p:cNvPr id="56" name="rc56"/>
            <p:cNvSpPr/>
            <p:nvPr/>
          </p:nvSpPr>
          <p:spPr>
            <a:xfrm>
              <a:off x="3237007" y="3709752"/>
              <a:ext cx="249522" cy="0"/>
            </a:xfrm>
            <a:prstGeom prst="rect">
              <a:avLst/>
            </a:prstGeom>
            <a:solidFill>
              <a:srgbClr val="B3B3B3">
                <a:alpha val="100000"/>
              </a:srgbClr>
            </a:solidFill>
          </p:spPr>
          <p:txBody>
            <a:bodyPr/>
            <a:lstStyle/>
            <a:p/>
          </p:txBody>
        </p:sp>
        <p:sp>
          <p:nvSpPr>
            <p:cNvPr id="57" name="rc57"/>
            <p:cNvSpPr/>
            <p:nvPr/>
          </p:nvSpPr>
          <p:spPr>
            <a:xfrm>
              <a:off x="3514255" y="3701844"/>
              <a:ext cx="249522" cy="0"/>
            </a:xfrm>
            <a:prstGeom prst="rect">
              <a:avLst/>
            </a:prstGeom>
            <a:solidFill>
              <a:srgbClr val="B3B3B3">
                <a:alpha val="100000"/>
              </a:srgbClr>
            </a:solidFill>
          </p:spPr>
          <p:txBody>
            <a:bodyPr/>
            <a:lstStyle/>
            <a:p/>
          </p:txBody>
        </p:sp>
        <p:sp>
          <p:nvSpPr>
            <p:cNvPr id="58" name="rc58"/>
            <p:cNvSpPr/>
            <p:nvPr/>
          </p:nvSpPr>
          <p:spPr>
            <a:xfrm>
              <a:off x="3791502" y="3701551"/>
              <a:ext cx="249522" cy="0"/>
            </a:xfrm>
            <a:prstGeom prst="rect">
              <a:avLst/>
            </a:prstGeom>
            <a:solidFill>
              <a:srgbClr val="B3B3B3">
                <a:alpha val="100000"/>
              </a:srgbClr>
            </a:solidFill>
          </p:spPr>
          <p:txBody>
            <a:bodyPr/>
            <a:lstStyle/>
            <a:p/>
          </p:txBody>
        </p:sp>
        <p:sp>
          <p:nvSpPr>
            <p:cNvPr id="59" name="rc59"/>
            <p:cNvSpPr/>
            <p:nvPr/>
          </p:nvSpPr>
          <p:spPr>
            <a:xfrm>
              <a:off x="4068750" y="3705798"/>
              <a:ext cx="249522" cy="0"/>
            </a:xfrm>
            <a:prstGeom prst="rect">
              <a:avLst/>
            </a:prstGeom>
            <a:solidFill>
              <a:srgbClr val="B3B3B3">
                <a:alpha val="100000"/>
              </a:srgbClr>
            </a:solidFill>
          </p:spPr>
          <p:txBody>
            <a:bodyPr/>
            <a:lstStyle/>
            <a:p/>
          </p:txBody>
        </p:sp>
        <p:sp>
          <p:nvSpPr>
            <p:cNvPr id="60" name="rc60"/>
            <p:cNvSpPr/>
            <p:nvPr/>
          </p:nvSpPr>
          <p:spPr>
            <a:xfrm>
              <a:off x="4345998" y="3717954"/>
              <a:ext cx="249522" cy="0"/>
            </a:xfrm>
            <a:prstGeom prst="rect">
              <a:avLst/>
            </a:prstGeom>
            <a:solidFill>
              <a:srgbClr val="B3B3B3">
                <a:alpha val="100000"/>
              </a:srgbClr>
            </a:solidFill>
          </p:spPr>
          <p:txBody>
            <a:bodyPr/>
            <a:lstStyle/>
            <a:p/>
          </p:txBody>
        </p:sp>
        <p:sp>
          <p:nvSpPr>
            <p:cNvPr id="61" name="rc61"/>
            <p:cNvSpPr/>
            <p:nvPr/>
          </p:nvSpPr>
          <p:spPr>
            <a:xfrm>
              <a:off x="4623245" y="3726449"/>
              <a:ext cx="249522" cy="0"/>
            </a:xfrm>
            <a:prstGeom prst="rect">
              <a:avLst/>
            </a:prstGeom>
            <a:solidFill>
              <a:srgbClr val="B3B3B3">
                <a:alpha val="100000"/>
              </a:srgbClr>
            </a:solidFill>
          </p:spPr>
          <p:txBody>
            <a:bodyPr/>
            <a:lstStyle/>
            <a:p/>
          </p:txBody>
        </p:sp>
        <p:sp>
          <p:nvSpPr>
            <p:cNvPr id="62" name="rc62"/>
            <p:cNvSpPr/>
            <p:nvPr/>
          </p:nvSpPr>
          <p:spPr>
            <a:xfrm>
              <a:off x="4900493" y="3735822"/>
              <a:ext cx="249522" cy="0"/>
            </a:xfrm>
            <a:prstGeom prst="rect">
              <a:avLst/>
            </a:prstGeom>
            <a:solidFill>
              <a:srgbClr val="B3B3B3">
                <a:alpha val="100000"/>
              </a:srgbClr>
            </a:solidFill>
          </p:spPr>
          <p:txBody>
            <a:bodyPr/>
            <a:lstStyle/>
            <a:p/>
          </p:txBody>
        </p:sp>
        <p:sp>
          <p:nvSpPr>
            <p:cNvPr id="63" name="rc63"/>
            <p:cNvSpPr/>
            <p:nvPr/>
          </p:nvSpPr>
          <p:spPr>
            <a:xfrm>
              <a:off x="5177741" y="3738751"/>
              <a:ext cx="249522" cy="0"/>
            </a:xfrm>
            <a:prstGeom prst="rect">
              <a:avLst/>
            </a:prstGeom>
            <a:solidFill>
              <a:srgbClr val="B3B3B3">
                <a:alpha val="100000"/>
              </a:srgbClr>
            </a:solidFill>
          </p:spPr>
          <p:txBody>
            <a:bodyPr/>
            <a:lstStyle/>
            <a:p/>
          </p:txBody>
        </p:sp>
        <p:sp>
          <p:nvSpPr>
            <p:cNvPr id="64" name="rc64"/>
            <p:cNvSpPr/>
            <p:nvPr/>
          </p:nvSpPr>
          <p:spPr>
            <a:xfrm>
              <a:off x="5454988" y="3739191"/>
              <a:ext cx="249522" cy="0"/>
            </a:xfrm>
            <a:prstGeom prst="rect">
              <a:avLst/>
            </a:prstGeom>
            <a:solidFill>
              <a:srgbClr val="B3B3B3">
                <a:alpha val="100000"/>
              </a:srgbClr>
            </a:solidFill>
          </p:spPr>
          <p:txBody>
            <a:bodyPr/>
            <a:lstStyle/>
            <a:p/>
          </p:txBody>
        </p:sp>
        <p:sp>
          <p:nvSpPr>
            <p:cNvPr id="65" name="rc65"/>
            <p:cNvSpPr/>
            <p:nvPr/>
          </p:nvSpPr>
          <p:spPr>
            <a:xfrm>
              <a:off x="5732236" y="3737872"/>
              <a:ext cx="249522" cy="0"/>
            </a:xfrm>
            <a:prstGeom prst="rect">
              <a:avLst/>
            </a:prstGeom>
            <a:solidFill>
              <a:srgbClr val="B3B3B3">
                <a:alpha val="100000"/>
              </a:srgbClr>
            </a:solidFill>
          </p:spPr>
          <p:txBody>
            <a:bodyPr/>
            <a:lstStyle/>
            <a:p/>
          </p:txBody>
        </p:sp>
        <p:sp>
          <p:nvSpPr>
            <p:cNvPr id="66" name="rc66"/>
            <p:cNvSpPr/>
            <p:nvPr/>
          </p:nvSpPr>
          <p:spPr>
            <a:xfrm>
              <a:off x="6009484" y="3744317"/>
              <a:ext cx="249522" cy="0"/>
            </a:xfrm>
            <a:prstGeom prst="rect">
              <a:avLst/>
            </a:prstGeom>
            <a:solidFill>
              <a:srgbClr val="B3B3B3">
                <a:alpha val="100000"/>
              </a:srgbClr>
            </a:solidFill>
          </p:spPr>
          <p:txBody>
            <a:bodyPr/>
            <a:lstStyle/>
            <a:p/>
          </p:txBody>
        </p:sp>
        <p:sp>
          <p:nvSpPr>
            <p:cNvPr id="67" name="rc67"/>
            <p:cNvSpPr/>
            <p:nvPr/>
          </p:nvSpPr>
          <p:spPr>
            <a:xfrm>
              <a:off x="6286731" y="3747392"/>
              <a:ext cx="249522" cy="0"/>
            </a:xfrm>
            <a:prstGeom prst="rect">
              <a:avLst/>
            </a:prstGeom>
            <a:solidFill>
              <a:srgbClr val="B3B3B3">
                <a:alpha val="100000"/>
              </a:srgbClr>
            </a:solidFill>
          </p:spPr>
          <p:txBody>
            <a:bodyPr/>
            <a:lstStyle/>
            <a:p/>
          </p:txBody>
        </p:sp>
        <p:sp>
          <p:nvSpPr>
            <p:cNvPr id="68" name="rc68"/>
            <p:cNvSpPr/>
            <p:nvPr/>
          </p:nvSpPr>
          <p:spPr>
            <a:xfrm>
              <a:off x="6563979" y="3751640"/>
              <a:ext cx="249522" cy="0"/>
            </a:xfrm>
            <a:prstGeom prst="rect">
              <a:avLst/>
            </a:prstGeom>
            <a:solidFill>
              <a:srgbClr val="B3B3B3">
                <a:alpha val="100000"/>
              </a:srgbClr>
            </a:solidFill>
          </p:spPr>
          <p:txBody>
            <a:bodyPr/>
            <a:lstStyle/>
            <a:p/>
          </p:txBody>
        </p:sp>
        <p:sp>
          <p:nvSpPr>
            <p:cNvPr id="69" name="rc69"/>
            <p:cNvSpPr/>
            <p:nvPr/>
          </p:nvSpPr>
          <p:spPr>
            <a:xfrm>
              <a:off x="6841227" y="3749882"/>
              <a:ext cx="249522" cy="0"/>
            </a:xfrm>
            <a:prstGeom prst="rect">
              <a:avLst/>
            </a:prstGeom>
            <a:solidFill>
              <a:srgbClr val="B3B3B3">
                <a:alpha val="100000"/>
              </a:srgbClr>
            </a:solidFill>
          </p:spPr>
          <p:txBody>
            <a:bodyPr/>
            <a:lstStyle/>
            <a:p/>
          </p:txBody>
        </p:sp>
        <p:sp>
          <p:nvSpPr>
            <p:cNvPr id="70" name="rc70"/>
            <p:cNvSpPr/>
            <p:nvPr/>
          </p:nvSpPr>
          <p:spPr>
            <a:xfrm>
              <a:off x="7118474" y="3747832"/>
              <a:ext cx="249522" cy="0"/>
            </a:xfrm>
            <a:prstGeom prst="rect">
              <a:avLst/>
            </a:prstGeom>
            <a:solidFill>
              <a:srgbClr val="B3B3B3">
                <a:alpha val="100000"/>
              </a:srgbClr>
            </a:solidFill>
          </p:spPr>
          <p:txBody>
            <a:bodyPr/>
            <a:lstStyle/>
            <a:p/>
          </p:txBody>
        </p:sp>
        <p:sp>
          <p:nvSpPr>
            <p:cNvPr id="71" name="rc71"/>
            <p:cNvSpPr/>
            <p:nvPr/>
          </p:nvSpPr>
          <p:spPr>
            <a:xfrm>
              <a:off x="7395722" y="3657027"/>
              <a:ext cx="249522" cy="108379"/>
            </a:xfrm>
            <a:prstGeom prst="rect">
              <a:avLst/>
            </a:prstGeom>
            <a:solidFill>
              <a:srgbClr val="B3B3B3">
                <a:alpha val="100000"/>
              </a:srgbClr>
            </a:solidFill>
          </p:spPr>
          <p:txBody>
            <a:bodyPr/>
            <a:lstStyle/>
            <a:p/>
          </p:txBody>
        </p:sp>
        <p:sp>
          <p:nvSpPr>
            <p:cNvPr id="72" name="rc72"/>
            <p:cNvSpPr/>
            <p:nvPr/>
          </p:nvSpPr>
          <p:spPr>
            <a:xfrm>
              <a:off x="7672970" y="3335697"/>
              <a:ext cx="249522" cy="430295"/>
            </a:xfrm>
            <a:prstGeom prst="rect">
              <a:avLst/>
            </a:prstGeom>
            <a:solidFill>
              <a:srgbClr val="B3B3B3">
                <a:alpha val="100000"/>
              </a:srgbClr>
            </a:solidFill>
          </p:spPr>
          <p:txBody>
            <a:bodyPr/>
            <a:lstStyle/>
            <a:p/>
          </p:txBody>
        </p:sp>
        <p:sp>
          <p:nvSpPr>
            <p:cNvPr id="73" name="rc73"/>
            <p:cNvSpPr/>
            <p:nvPr/>
          </p:nvSpPr>
          <p:spPr>
            <a:xfrm>
              <a:off x="7950217" y="3351954"/>
              <a:ext cx="249522" cy="312982"/>
            </a:xfrm>
            <a:prstGeom prst="rect">
              <a:avLst/>
            </a:prstGeom>
            <a:solidFill>
              <a:srgbClr val="B3B3B3">
                <a:alpha val="100000"/>
              </a:srgbClr>
            </a:solidFill>
          </p:spPr>
          <p:txBody>
            <a:bodyPr/>
            <a:lstStyle/>
            <a:p/>
          </p:txBody>
        </p:sp>
        <p:sp>
          <p:nvSpPr>
            <p:cNvPr id="74" name="pl74"/>
            <p:cNvSpPr/>
            <p:nvPr/>
          </p:nvSpPr>
          <p:spPr>
            <a:xfrm>
              <a:off x="1421035" y="1050606"/>
              <a:ext cx="6653943" cy="57030"/>
            </a:xfrm>
            <a:custGeom>
              <a:avLst/>
              <a:pathLst>
                <a:path w="6653943" h="57030">
                  <a:moveTo>
                    <a:pt x="0" y="57030"/>
                  </a:moveTo>
                  <a:lnTo>
                    <a:pt x="277247" y="57030"/>
                  </a:lnTo>
                  <a:lnTo>
                    <a:pt x="554495" y="28515"/>
                  </a:lnTo>
                  <a:lnTo>
                    <a:pt x="831742" y="28515"/>
                  </a:lnTo>
                  <a:lnTo>
                    <a:pt x="1108990" y="28515"/>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285154"/>
            </a:xfrm>
            <a:custGeom>
              <a:avLst/>
              <a:pathLst>
                <a:path w="6653943" h="285154">
                  <a:moveTo>
                    <a:pt x="0" y="285154"/>
                  </a:moveTo>
                  <a:lnTo>
                    <a:pt x="277247" y="228123"/>
                  </a:lnTo>
                  <a:lnTo>
                    <a:pt x="554495" y="199608"/>
                  </a:lnTo>
                  <a:lnTo>
                    <a:pt x="831742" y="142577"/>
                  </a:lnTo>
                  <a:lnTo>
                    <a:pt x="1108990" y="114061"/>
                  </a:lnTo>
                  <a:lnTo>
                    <a:pt x="1386238" y="85546"/>
                  </a:lnTo>
                  <a:lnTo>
                    <a:pt x="1663485" y="28515"/>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28515"/>
                  </a:lnTo>
                  <a:lnTo>
                    <a:pt x="6376696" y="114061"/>
                  </a:lnTo>
                  <a:lnTo>
                    <a:pt x="6653943" y="114061"/>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7" name="tx87"/>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8" name="tx88"/>
            <p:cNvSpPr/>
            <p:nvPr/>
          </p:nvSpPr>
          <p:spPr>
            <a:xfrm>
              <a:off x="1345686" y="35998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9" name="tx89"/>
            <p:cNvSpPr/>
            <p:nvPr/>
          </p:nvSpPr>
          <p:spPr>
            <a:xfrm>
              <a:off x="2731924" y="37551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4118163" y="37506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7999630" y="37301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1345686" y="2744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3" name="tx93"/>
            <p:cNvSpPr/>
            <p:nvPr/>
          </p:nvSpPr>
          <p:spPr>
            <a:xfrm>
              <a:off x="2731924" y="34363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7722382" y="36180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5" name="tx95"/>
            <p:cNvSpPr/>
            <p:nvPr/>
          </p:nvSpPr>
          <p:spPr>
            <a:xfrm>
              <a:off x="7999630" y="34693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6" name="tx96"/>
            <p:cNvSpPr/>
            <p:nvPr/>
          </p:nvSpPr>
          <p:spPr>
            <a:xfrm>
              <a:off x="1315541" y="20459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97" name="tx97"/>
            <p:cNvSpPr/>
            <p:nvPr/>
          </p:nvSpPr>
          <p:spPr>
            <a:xfrm>
              <a:off x="2731924" y="31206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98" name="tx98"/>
            <p:cNvSpPr/>
            <p:nvPr/>
          </p:nvSpPr>
          <p:spPr>
            <a:xfrm>
              <a:off x="4118163" y="35890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9" name="tx99"/>
            <p:cNvSpPr/>
            <p:nvPr/>
          </p:nvSpPr>
          <p:spPr>
            <a:xfrm>
              <a:off x="5517951" y="362247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6626942" y="363492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6904190" y="363316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7181437" y="36311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7445134" y="3538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4" name="tx104"/>
            <p:cNvSpPr/>
            <p:nvPr/>
          </p:nvSpPr>
          <p:spPr>
            <a:xfrm>
              <a:off x="7722382" y="32176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5" name="tx105"/>
            <p:cNvSpPr/>
            <p:nvPr/>
          </p:nvSpPr>
          <p:spPr>
            <a:xfrm>
              <a:off x="7999630" y="32338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6" name="tx10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717597" y="308964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639902" y="23569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639902" y="16246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0" name="tx110"/>
            <p:cNvSpPr/>
            <p:nvPr/>
          </p:nvSpPr>
          <p:spPr>
            <a:xfrm>
              <a:off x="639902" y="8923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63170" y="4778716"/>
              <a:ext cx="201456" cy="201456"/>
            </a:xfrm>
            <a:prstGeom prst="rect">
              <a:avLst/>
            </a:prstGeom>
            <a:solidFill>
              <a:srgbClr val="B3B3B3">
                <a:alpha val="100000"/>
              </a:srgbClr>
            </a:solidFill>
          </p:spPr>
          <p:txBody>
            <a:bodyPr/>
            <a:lstStyle/>
            <a:p/>
          </p:txBody>
        </p:sp>
        <p:sp>
          <p:nvSpPr>
            <p:cNvPr id="133" name="rc133"/>
            <p:cNvSpPr/>
            <p:nvPr/>
          </p:nvSpPr>
          <p:spPr>
            <a:xfrm>
              <a:off x="5565324" y="4778716"/>
              <a:ext cx="201456" cy="201456"/>
            </a:xfrm>
            <a:prstGeom prst="rect">
              <a:avLst/>
            </a:prstGeom>
            <a:solidFill>
              <a:srgbClr val="1CABE2">
                <a:alpha val="100000"/>
              </a:srgbClr>
            </a:solidFill>
          </p:spPr>
          <p:txBody>
            <a:bodyPr/>
            <a:lstStyle/>
            <a:p/>
          </p:txBody>
        </p:sp>
        <p:sp>
          <p:nvSpPr>
            <p:cNvPr id="134" name="tx13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51100" y="467611"/>
              <a:ext cx="73524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Greece, 2000-2024</a:t>
              </a:r>
            </a:p>
          </p:txBody>
        </p:sp>
        <p:sp>
          <p:nvSpPr>
            <p:cNvPr id="137" name="pl137"/>
            <p:cNvSpPr/>
            <p:nvPr/>
          </p:nvSpPr>
          <p:spPr>
            <a:xfrm>
              <a:off x="22360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155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99506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87458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1757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0553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93482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650800"/>
              <a:ext cx="1565637" cy="164676"/>
            </a:xfrm>
            <a:prstGeom prst="rect">
              <a:avLst/>
            </a:prstGeom>
            <a:solidFill>
              <a:srgbClr val="1CABE2">
                <a:alpha val="100000"/>
              </a:srgbClr>
            </a:solidFill>
          </p:spPr>
          <p:txBody>
            <a:bodyPr/>
            <a:lstStyle/>
            <a:p/>
          </p:txBody>
        </p:sp>
        <p:sp>
          <p:nvSpPr>
            <p:cNvPr id="149" name="rc149"/>
            <p:cNvSpPr/>
            <p:nvPr/>
          </p:nvSpPr>
          <p:spPr>
            <a:xfrm>
              <a:off x="1296273" y="5444954"/>
              <a:ext cx="1381445" cy="164676"/>
            </a:xfrm>
            <a:prstGeom prst="rect">
              <a:avLst/>
            </a:prstGeom>
            <a:solidFill>
              <a:srgbClr val="1CABE2">
                <a:alpha val="100000"/>
              </a:srgbClr>
            </a:solidFill>
          </p:spPr>
          <p:txBody>
            <a:bodyPr/>
            <a:lstStyle/>
            <a:p/>
          </p:txBody>
        </p:sp>
        <p:sp>
          <p:nvSpPr>
            <p:cNvPr id="150" name="rc150"/>
            <p:cNvSpPr/>
            <p:nvPr/>
          </p:nvSpPr>
          <p:spPr>
            <a:xfrm>
              <a:off x="1296273" y="5239108"/>
              <a:ext cx="2678312" cy="164676"/>
            </a:xfrm>
            <a:prstGeom prst="rect">
              <a:avLst/>
            </a:prstGeom>
            <a:solidFill>
              <a:srgbClr val="1CABE2">
                <a:alpha val="100000"/>
              </a:srgbClr>
            </a:solidFill>
          </p:spPr>
          <p:txBody>
            <a:bodyPr/>
            <a:lstStyle/>
            <a:p/>
          </p:txBody>
        </p:sp>
        <p:sp>
          <p:nvSpPr>
            <p:cNvPr id="151" name="rc151"/>
            <p:cNvSpPr/>
            <p:nvPr/>
          </p:nvSpPr>
          <p:spPr>
            <a:xfrm>
              <a:off x="2861911" y="5650800"/>
              <a:ext cx="0" cy="164676"/>
            </a:xfrm>
            <a:prstGeom prst="rect">
              <a:avLst/>
            </a:prstGeom>
            <a:solidFill>
              <a:srgbClr val="B3B3B3">
                <a:alpha val="100000"/>
              </a:srgbClr>
            </a:solidFill>
          </p:spPr>
          <p:txBody>
            <a:bodyPr/>
            <a:lstStyle/>
            <a:p/>
          </p:txBody>
        </p:sp>
        <p:sp>
          <p:nvSpPr>
            <p:cNvPr id="152" name="rc152"/>
            <p:cNvSpPr/>
            <p:nvPr/>
          </p:nvSpPr>
          <p:spPr>
            <a:xfrm>
              <a:off x="2677719" y="5444954"/>
              <a:ext cx="5522021" cy="164676"/>
            </a:xfrm>
            <a:prstGeom prst="rect">
              <a:avLst/>
            </a:prstGeom>
            <a:solidFill>
              <a:srgbClr val="B3B3B3">
                <a:alpha val="100000"/>
              </a:srgbClr>
            </a:solidFill>
          </p:spPr>
          <p:txBody>
            <a:bodyPr/>
            <a:lstStyle/>
            <a:p/>
          </p:txBody>
        </p:sp>
        <p:sp>
          <p:nvSpPr>
            <p:cNvPr id="153" name="rc153"/>
            <p:cNvSpPr/>
            <p:nvPr/>
          </p:nvSpPr>
          <p:spPr>
            <a:xfrm>
              <a:off x="3974585" y="5239108"/>
              <a:ext cx="4016528" cy="164676"/>
            </a:xfrm>
            <a:prstGeom prst="rect">
              <a:avLst/>
            </a:prstGeom>
            <a:solidFill>
              <a:srgbClr val="B3B3B3">
                <a:alpha val="100000"/>
              </a:srgbClr>
            </a:solidFill>
          </p:spPr>
          <p:txBody>
            <a:bodyPr/>
            <a:lstStyle/>
            <a:p/>
          </p:txBody>
        </p:sp>
        <p:sp>
          <p:nvSpPr>
            <p:cNvPr id="154" name="tx154"/>
            <p:cNvSpPr/>
            <p:nvPr/>
          </p:nvSpPr>
          <p:spPr>
            <a:xfrm>
              <a:off x="2927829"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5" name="tx155"/>
            <p:cNvSpPr/>
            <p:nvPr/>
          </p:nvSpPr>
          <p:spPr>
            <a:xfrm>
              <a:off x="828011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56" name="tx156"/>
            <p:cNvSpPr/>
            <p:nvPr/>
          </p:nvSpPr>
          <p:spPr>
            <a:xfrm>
              <a:off x="8071486"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57" name="tx157"/>
            <p:cNvSpPr/>
            <p:nvPr/>
          </p:nvSpPr>
          <p:spPr>
            <a:xfrm>
              <a:off x="2013174"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8" name="tx158"/>
            <p:cNvSpPr/>
            <p:nvPr/>
          </p:nvSpPr>
          <p:spPr>
            <a:xfrm>
              <a:off x="1921078"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9" name="tx159"/>
            <p:cNvSpPr/>
            <p:nvPr/>
          </p:nvSpPr>
          <p:spPr>
            <a:xfrm>
              <a:off x="255505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0" name="tx160"/>
            <p:cNvSpPr/>
            <p:nvPr/>
          </p:nvSpPr>
          <p:spPr>
            <a:xfrm>
              <a:off x="274777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5358357"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2" name="tx162"/>
            <p:cNvSpPr/>
            <p:nvPr/>
          </p:nvSpPr>
          <p:spPr>
            <a:xfrm>
              <a:off x="590247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63" name="tx16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09035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8" name="tx168"/>
            <p:cNvSpPr/>
            <p:nvPr/>
          </p:nvSpPr>
          <p:spPr>
            <a:xfrm>
              <a:off x="4969871"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9" name="tx169"/>
            <p:cNvSpPr/>
            <p:nvPr/>
          </p:nvSpPr>
          <p:spPr>
            <a:xfrm>
              <a:off x="6849388"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0" name="tx17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Greece.
In 2024, DTP1 coverage in Greece remained relatively constant within 1% at 98%. The number of children missing out on any DTP vaccination (zero-dose children) remained constant at from &lt;1,000 in 2023 to 1,000 in 2024.
DTP3 coverage remained constant 95% in 2024, leaving 4,000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57140"/>
                  </a:moveTo>
                  <a:lnTo>
                    <a:pt x="142434" y="57140"/>
                  </a:lnTo>
                  <a:lnTo>
                    <a:pt x="284869" y="2857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57140"/>
                  </a:moveTo>
                  <a:lnTo>
                    <a:pt x="142434" y="57140"/>
                  </a:lnTo>
                  <a:lnTo>
                    <a:pt x="284869" y="2857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57140"/>
                  </a:moveTo>
                  <a:lnTo>
                    <a:pt x="142434" y="57140"/>
                  </a:lnTo>
                  <a:lnTo>
                    <a:pt x="284869" y="28570"/>
                  </a:lnTo>
                  <a:lnTo>
                    <a:pt x="427304" y="28570"/>
                  </a:lnTo>
                  <a:lnTo>
                    <a:pt x="569739" y="2857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49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499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1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4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095"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8088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1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602851" y="471005"/>
              <a:ext cx="24567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Greece,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315776"/>
            </a:xfrm>
            <a:custGeom>
              <a:avLst/>
              <a:pathLst>
                <a:path w="3418439" h="315776">
                  <a:moveTo>
                    <a:pt x="0" y="315776"/>
                  </a:moveTo>
                  <a:lnTo>
                    <a:pt x="142434" y="315776"/>
                  </a:lnTo>
                  <a:lnTo>
                    <a:pt x="284869" y="157888"/>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1263105"/>
            </a:xfrm>
            <a:custGeom>
              <a:avLst/>
              <a:pathLst>
                <a:path w="3418439" h="1263105">
                  <a:moveTo>
                    <a:pt x="0" y="315776"/>
                  </a:moveTo>
                  <a:lnTo>
                    <a:pt x="142434" y="157888"/>
                  </a:lnTo>
                  <a:lnTo>
                    <a:pt x="284869" y="789441"/>
                  </a:lnTo>
                  <a:lnTo>
                    <a:pt x="427304" y="1263105"/>
                  </a:lnTo>
                  <a:lnTo>
                    <a:pt x="569739" y="789441"/>
                  </a:lnTo>
                  <a:lnTo>
                    <a:pt x="712174" y="315776"/>
                  </a:lnTo>
                  <a:lnTo>
                    <a:pt x="854609" y="315776"/>
                  </a:lnTo>
                  <a:lnTo>
                    <a:pt x="997044" y="0"/>
                  </a:lnTo>
                  <a:lnTo>
                    <a:pt x="1139479" y="157888"/>
                  </a:lnTo>
                  <a:lnTo>
                    <a:pt x="1281914" y="473664"/>
                  </a:lnTo>
                  <a:lnTo>
                    <a:pt x="1424349" y="789441"/>
                  </a:lnTo>
                  <a:lnTo>
                    <a:pt x="1566784" y="789441"/>
                  </a:lnTo>
                  <a:lnTo>
                    <a:pt x="1709219" y="315776"/>
                  </a:lnTo>
                  <a:lnTo>
                    <a:pt x="1851654" y="315776"/>
                  </a:lnTo>
                  <a:lnTo>
                    <a:pt x="1994089" y="631552"/>
                  </a:lnTo>
                  <a:lnTo>
                    <a:pt x="2136524" y="473664"/>
                  </a:lnTo>
                  <a:lnTo>
                    <a:pt x="2278959" y="789441"/>
                  </a:lnTo>
                  <a:lnTo>
                    <a:pt x="2421394" y="473664"/>
                  </a:lnTo>
                  <a:lnTo>
                    <a:pt x="2563829" y="0"/>
                  </a:lnTo>
                  <a:lnTo>
                    <a:pt x="2706264" y="157888"/>
                  </a:lnTo>
                  <a:lnTo>
                    <a:pt x="2848699" y="315776"/>
                  </a:lnTo>
                  <a:lnTo>
                    <a:pt x="2991134" y="315776"/>
                  </a:lnTo>
                  <a:lnTo>
                    <a:pt x="3133569" y="315776"/>
                  </a:lnTo>
                  <a:lnTo>
                    <a:pt x="3276004" y="157888"/>
                  </a:lnTo>
                  <a:lnTo>
                    <a:pt x="3418439" y="473664"/>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315776"/>
            </a:xfrm>
            <a:custGeom>
              <a:avLst/>
              <a:pathLst>
                <a:path w="3418439" h="315776">
                  <a:moveTo>
                    <a:pt x="0" y="315776"/>
                  </a:moveTo>
                  <a:lnTo>
                    <a:pt x="142434" y="315776"/>
                  </a:lnTo>
                  <a:lnTo>
                    <a:pt x="284869" y="157888"/>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034057"/>
              <a:ext cx="0" cy="884174"/>
            </a:xfrm>
            <a:custGeom>
              <a:avLst/>
              <a:pathLst>
                <a:path w="0" h="884174">
                  <a:moveTo>
                    <a:pt x="0" y="8841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315776"/>
            </a:xfrm>
            <a:custGeom>
              <a:avLst/>
              <a:pathLst>
                <a:path w="3418439" h="315776">
                  <a:moveTo>
                    <a:pt x="0" y="315776"/>
                  </a:moveTo>
                  <a:lnTo>
                    <a:pt x="142434" y="315776"/>
                  </a:lnTo>
                  <a:lnTo>
                    <a:pt x="284869" y="157888"/>
                  </a:lnTo>
                  <a:lnTo>
                    <a:pt x="427304" y="157888"/>
                  </a:lnTo>
                  <a:lnTo>
                    <a:pt x="569739" y="157888"/>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49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785705"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28791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351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976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17" name="tx117"/>
            <p:cNvSpPr/>
            <p:nvPr/>
          </p:nvSpPr>
          <p:spPr>
            <a:xfrm>
              <a:off x="71022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6474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016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706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7396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861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551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279904" cy="149993"/>
            </a:xfrm>
            <a:prstGeom prst="rect">
              <a:avLst/>
            </a:prstGeom>
            <a:solidFill>
              <a:srgbClr val="1CABE2">
                <a:alpha val="80000"/>
              </a:srgbClr>
            </a:solidFill>
          </p:spPr>
          <p:txBody>
            <a:bodyPr/>
            <a:lstStyle/>
            <a:p/>
          </p:txBody>
        </p:sp>
        <p:sp>
          <p:nvSpPr>
            <p:cNvPr id="130" name="rc130"/>
            <p:cNvSpPr/>
            <p:nvPr/>
          </p:nvSpPr>
          <p:spPr>
            <a:xfrm>
              <a:off x="1317178" y="5637654"/>
              <a:ext cx="3776386"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5306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61055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Greece (98%) was 9 percentage points higher than the global average (89%) and 4 percentage points higher than the average across all ECAR countries (94%).
National DTP1 coverage was 1 percentage point lower than in 2019 (99%).
This equates to 1,000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Greece ranked number 14 out of 21 countries for lowest DTP1 coverage (based on tied ranks).
Greece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F26A21">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Greece ranked number 18 out of 21 countries with &lt;1,000 zero-dose children.
In 2024, Greece ranked number 15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68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94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820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45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071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881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507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1330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758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3848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231548"/>
              <a:ext cx="203168" cy="1393986"/>
            </a:xfrm>
            <a:prstGeom prst="rect">
              <a:avLst/>
            </a:prstGeom>
            <a:solidFill>
              <a:srgbClr val="80BD41">
                <a:alpha val="100000"/>
              </a:srgbClr>
            </a:solidFill>
          </p:spPr>
          <p:txBody>
            <a:bodyPr/>
            <a:lstStyle/>
            <a:p/>
          </p:txBody>
        </p:sp>
        <p:sp>
          <p:nvSpPr>
            <p:cNvPr id="29" name="rc29"/>
            <p:cNvSpPr/>
            <p:nvPr/>
          </p:nvSpPr>
          <p:spPr>
            <a:xfrm>
              <a:off x="1332670" y="3059260"/>
              <a:ext cx="203168" cy="46987"/>
            </a:xfrm>
            <a:prstGeom prst="rect">
              <a:avLst/>
            </a:prstGeom>
            <a:solidFill>
              <a:srgbClr val="0058AB">
                <a:alpha val="100000"/>
              </a:srgbClr>
            </a:solidFill>
          </p:spPr>
          <p:txBody>
            <a:bodyPr/>
            <a:lstStyle/>
            <a:p/>
          </p:txBody>
        </p:sp>
        <p:sp>
          <p:nvSpPr>
            <p:cNvPr id="30" name="rc30"/>
            <p:cNvSpPr/>
            <p:nvPr/>
          </p:nvSpPr>
          <p:spPr>
            <a:xfrm>
              <a:off x="1332670" y="3106247"/>
              <a:ext cx="203168" cy="125300"/>
            </a:xfrm>
            <a:prstGeom prst="rect">
              <a:avLst/>
            </a:prstGeom>
            <a:solidFill>
              <a:srgbClr val="1CABE2">
                <a:alpha val="100000"/>
              </a:srgbClr>
            </a:solidFill>
          </p:spPr>
          <p:txBody>
            <a:bodyPr/>
            <a:lstStyle/>
            <a:p/>
          </p:txBody>
        </p:sp>
        <p:sp>
          <p:nvSpPr>
            <p:cNvPr id="31" name="rc31"/>
            <p:cNvSpPr/>
            <p:nvPr/>
          </p:nvSpPr>
          <p:spPr>
            <a:xfrm>
              <a:off x="1558413" y="3198763"/>
              <a:ext cx="203168" cy="1426772"/>
            </a:xfrm>
            <a:prstGeom prst="rect">
              <a:avLst/>
            </a:prstGeom>
            <a:solidFill>
              <a:srgbClr val="80BD41">
                <a:alpha val="100000"/>
              </a:srgbClr>
            </a:solidFill>
          </p:spPr>
          <p:txBody>
            <a:bodyPr/>
            <a:lstStyle/>
            <a:p/>
          </p:txBody>
        </p:sp>
        <p:sp>
          <p:nvSpPr>
            <p:cNvPr id="32" name="rc32"/>
            <p:cNvSpPr/>
            <p:nvPr/>
          </p:nvSpPr>
          <p:spPr>
            <a:xfrm>
              <a:off x="1558413" y="3057652"/>
              <a:ext cx="203168" cy="47032"/>
            </a:xfrm>
            <a:prstGeom prst="rect">
              <a:avLst/>
            </a:prstGeom>
            <a:solidFill>
              <a:srgbClr val="0058AB">
                <a:alpha val="100000"/>
              </a:srgbClr>
            </a:solidFill>
          </p:spPr>
          <p:txBody>
            <a:bodyPr/>
            <a:lstStyle/>
            <a:p/>
          </p:txBody>
        </p:sp>
        <p:sp>
          <p:nvSpPr>
            <p:cNvPr id="33" name="rc33"/>
            <p:cNvSpPr/>
            <p:nvPr/>
          </p:nvSpPr>
          <p:spPr>
            <a:xfrm>
              <a:off x="1558413" y="3104684"/>
              <a:ext cx="203168" cy="94078"/>
            </a:xfrm>
            <a:prstGeom prst="rect">
              <a:avLst/>
            </a:prstGeom>
            <a:solidFill>
              <a:srgbClr val="1CABE2">
                <a:alpha val="100000"/>
              </a:srgbClr>
            </a:solidFill>
          </p:spPr>
          <p:txBody>
            <a:bodyPr/>
            <a:lstStyle/>
            <a:p/>
          </p:txBody>
        </p:sp>
        <p:sp>
          <p:nvSpPr>
            <p:cNvPr id="34" name="rc34"/>
            <p:cNvSpPr/>
            <p:nvPr/>
          </p:nvSpPr>
          <p:spPr>
            <a:xfrm>
              <a:off x="1784155" y="3170181"/>
              <a:ext cx="203168" cy="1455354"/>
            </a:xfrm>
            <a:prstGeom prst="rect">
              <a:avLst/>
            </a:prstGeom>
            <a:solidFill>
              <a:srgbClr val="80BD41">
                <a:alpha val="100000"/>
              </a:srgbClr>
            </a:solidFill>
          </p:spPr>
          <p:txBody>
            <a:bodyPr/>
            <a:lstStyle/>
            <a:p/>
          </p:txBody>
        </p:sp>
        <p:sp>
          <p:nvSpPr>
            <p:cNvPr id="35" name="rc35"/>
            <p:cNvSpPr/>
            <p:nvPr/>
          </p:nvSpPr>
          <p:spPr>
            <a:xfrm>
              <a:off x="1784155" y="3043626"/>
              <a:ext cx="203168" cy="31634"/>
            </a:xfrm>
            <a:prstGeom prst="rect">
              <a:avLst/>
            </a:prstGeom>
            <a:solidFill>
              <a:srgbClr val="0058AB">
                <a:alpha val="100000"/>
              </a:srgbClr>
            </a:solidFill>
          </p:spPr>
          <p:txBody>
            <a:bodyPr/>
            <a:lstStyle/>
            <a:p/>
          </p:txBody>
        </p:sp>
        <p:sp>
          <p:nvSpPr>
            <p:cNvPr id="36" name="rc36"/>
            <p:cNvSpPr/>
            <p:nvPr/>
          </p:nvSpPr>
          <p:spPr>
            <a:xfrm>
              <a:off x="1784155" y="3075261"/>
              <a:ext cx="203168" cy="94919"/>
            </a:xfrm>
            <a:prstGeom prst="rect">
              <a:avLst/>
            </a:prstGeom>
            <a:solidFill>
              <a:srgbClr val="1CABE2">
                <a:alpha val="100000"/>
              </a:srgbClr>
            </a:solidFill>
          </p:spPr>
          <p:txBody>
            <a:bodyPr/>
            <a:lstStyle/>
            <a:p/>
          </p:txBody>
        </p:sp>
        <p:sp>
          <p:nvSpPr>
            <p:cNvPr id="37" name="rc37"/>
            <p:cNvSpPr/>
            <p:nvPr/>
          </p:nvSpPr>
          <p:spPr>
            <a:xfrm>
              <a:off x="2009898" y="3143619"/>
              <a:ext cx="203168" cy="1481915"/>
            </a:xfrm>
            <a:prstGeom prst="rect">
              <a:avLst/>
            </a:prstGeom>
            <a:solidFill>
              <a:srgbClr val="80BD41">
                <a:alpha val="100000"/>
              </a:srgbClr>
            </a:solidFill>
          </p:spPr>
          <p:txBody>
            <a:bodyPr/>
            <a:lstStyle/>
            <a:p/>
          </p:txBody>
        </p:sp>
        <p:sp>
          <p:nvSpPr>
            <p:cNvPr id="38" name="rc38"/>
            <p:cNvSpPr/>
            <p:nvPr/>
          </p:nvSpPr>
          <p:spPr>
            <a:xfrm>
              <a:off x="2009898" y="3049024"/>
              <a:ext cx="203168" cy="31531"/>
            </a:xfrm>
            <a:prstGeom prst="rect">
              <a:avLst/>
            </a:prstGeom>
            <a:solidFill>
              <a:srgbClr val="0058AB">
                <a:alpha val="100000"/>
              </a:srgbClr>
            </a:solidFill>
          </p:spPr>
          <p:txBody>
            <a:bodyPr/>
            <a:lstStyle/>
            <a:p/>
          </p:txBody>
        </p:sp>
        <p:sp>
          <p:nvSpPr>
            <p:cNvPr id="39" name="rc39"/>
            <p:cNvSpPr/>
            <p:nvPr/>
          </p:nvSpPr>
          <p:spPr>
            <a:xfrm>
              <a:off x="2009898" y="3080556"/>
              <a:ext cx="203168" cy="63063"/>
            </a:xfrm>
            <a:prstGeom prst="rect">
              <a:avLst/>
            </a:prstGeom>
            <a:solidFill>
              <a:srgbClr val="1CABE2">
                <a:alpha val="100000"/>
              </a:srgbClr>
            </a:solidFill>
          </p:spPr>
          <p:txBody>
            <a:bodyPr/>
            <a:lstStyle/>
            <a:p/>
          </p:txBody>
        </p:sp>
        <p:sp>
          <p:nvSpPr>
            <p:cNvPr id="40" name="rc40"/>
            <p:cNvSpPr/>
            <p:nvPr/>
          </p:nvSpPr>
          <p:spPr>
            <a:xfrm>
              <a:off x="2235640" y="3123591"/>
              <a:ext cx="203168" cy="1501943"/>
            </a:xfrm>
            <a:prstGeom prst="rect">
              <a:avLst/>
            </a:prstGeom>
            <a:solidFill>
              <a:srgbClr val="80BD41">
                <a:alpha val="100000"/>
              </a:srgbClr>
            </a:solidFill>
          </p:spPr>
          <p:txBody>
            <a:bodyPr/>
            <a:lstStyle/>
            <a:p/>
          </p:txBody>
        </p:sp>
        <p:sp>
          <p:nvSpPr>
            <p:cNvPr id="41" name="rc41"/>
            <p:cNvSpPr/>
            <p:nvPr/>
          </p:nvSpPr>
          <p:spPr>
            <a:xfrm>
              <a:off x="2235640" y="3044541"/>
              <a:ext cx="203168" cy="31620"/>
            </a:xfrm>
            <a:prstGeom prst="rect">
              <a:avLst/>
            </a:prstGeom>
            <a:solidFill>
              <a:srgbClr val="0058AB">
                <a:alpha val="100000"/>
              </a:srgbClr>
            </a:solidFill>
          </p:spPr>
          <p:txBody>
            <a:bodyPr/>
            <a:lstStyle/>
            <a:p/>
          </p:txBody>
        </p:sp>
        <p:sp>
          <p:nvSpPr>
            <p:cNvPr id="42" name="rc42"/>
            <p:cNvSpPr/>
            <p:nvPr/>
          </p:nvSpPr>
          <p:spPr>
            <a:xfrm>
              <a:off x="2235640" y="3076161"/>
              <a:ext cx="203168" cy="47430"/>
            </a:xfrm>
            <a:prstGeom prst="rect">
              <a:avLst/>
            </a:prstGeom>
            <a:solidFill>
              <a:srgbClr val="1CABE2">
                <a:alpha val="100000"/>
              </a:srgbClr>
            </a:solidFill>
          </p:spPr>
          <p:txBody>
            <a:bodyPr/>
            <a:lstStyle/>
            <a:p/>
          </p:txBody>
        </p:sp>
        <p:sp>
          <p:nvSpPr>
            <p:cNvPr id="43" name="rc43"/>
            <p:cNvSpPr/>
            <p:nvPr/>
          </p:nvSpPr>
          <p:spPr>
            <a:xfrm>
              <a:off x="2461382" y="3091160"/>
              <a:ext cx="203168" cy="1534375"/>
            </a:xfrm>
            <a:prstGeom prst="rect">
              <a:avLst/>
            </a:prstGeom>
            <a:solidFill>
              <a:srgbClr val="80BD41">
                <a:alpha val="100000"/>
              </a:srgbClr>
            </a:solidFill>
          </p:spPr>
          <p:txBody>
            <a:bodyPr/>
            <a:lstStyle/>
            <a:p/>
          </p:txBody>
        </p:sp>
        <p:sp>
          <p:nvSpPr>
            <p:cNvPr id="44" name="rc44"/>
            <p:cNvSpPr/>
            <p:nvPr/>
          </p:nvSpPr>
          <p:spPr>
            <a:xfrm>
              <a:off x="2461382" y="3027226"/>
              <a:ext cx="203168" cy="15987"/>
            </a:xfrm>
            <a:prstGeom prst="rect">
              <a:avLst/>
            </a:prstGeom>
            <a:solidFill>
              <a:srgbClr val="0058AB">
                <a:alpha val="100000"/>
              </a:srgbClr>
            </a:solidFill>
          </p:spPr>
          <p:txBody>
            <a:bodyPr/>
            <a:lstStyle/>
            <a:p/>
          </p:txBody>
        </p:sp>
        <p:sp>
          <p:nvSpPr>
            <p:cNvPr id="45" name="rc45"/>
            <p:cNvSpPr/>
            <p:nvPr/>
          </p:nvSpPr>
          <p:spPr>
            <a:xfrm>
              <a:off x="2461382" y="3043214"/>
              <a:ext cx="203168" cy="47946"/>
            </a:xfrm>
            <a:prstGeom prst="rect">
              <a:avLst/>
            </a:prstGeom>
            <a:solidFill>
              <a:srgbClr val="1CABE2">
                <a:alpha val="100000"/>
              </a:srgbClr>
            </a:solidFill>
          </p:spPr>
          <p:txBody>
            <a:bodyPr/>
            <a:lstStyle/>
            <a:p/>
          </p:txBody>
        </p:sp>
        <p:sp>
          <p:nvSpPr>
            <p:cNvPr id="46" name="rc46"/>
            <p:cNvSpPr/>
            <p:nvPr/>
          </p:nvSpPr>
          <p:spPr>
            <a:xfrm>
              <a:off x="2687125" y="3013422"/>
              <a:ext cx="203168" cy="1612112"/>
            </a:xfrm>
            <a:prstGeom prst="rect">
              <a:avLst/>
            </a:prstGeom>
            <a:solidFill>
              <a:srgbClr val="80BD41">
                <a:alpha val="100000"/>
              </a:srgbClr>
            </a:solidFill>
          </p:spPr>
          <p:txBody>
            <a:bodyPr/>
            <a:lstStyle/>
            <a:p/>
          </p:txBody>
        </p:sp>
        <p:sp>
          <p:nvSpPr>
            <p:cNvPr id="47" name="rc47"/>
            <p:cNvSpPr/>
            <p:nvPr/>
          </p:nvSpPr>
          <p:spPr>
            <a:xfrm>
              <a:off x="2687125" y="2980519"/>
              <a:ext cx="203168" cy="16444"/>
            </a:xfrm>
            <a:prstGeom prst="rect">
              <a:avLst/>
            </a:prstGeom>
            <a:solidFill>
              <a:srgbClr val="0058AB">
                <a:alpha val="100000"/>
              </a:srgbClr>
            </a:solidFill>
          </p:spPr>
          <p:txBody>
            <a:bodyPr/>
            <a:lstStyle/>
            <a:p/>
          </p:txBody>
        </p:sp>
        <p:sp>
          <p:nvSpPr>
            <p:cNvPr id="48" name="rc48"/>
            <p:cNvSpPr/>
            <p:nvPr/>
          </p:nvSpPr>
          <p:spPr>
            <a:xfrm>
              <a:off x="2687125" y="2996963"/>
              <a:ext cx="203168" cy="16459"/>
            </a:xfrm>
            <a:prstGeom prst="rect">
              <a:avLst/>
            </a:prstGeom>
            <a:solidFill>
              <a:srgbClr val="1CABE2">
                <a:alpha val="100000"/>
              </a:srgbClr>
            </a:solidFill>
          </p:spPr>
          <p:txBody>
            <a:bodyPr/>
            <a:lstStyle/>
            <a:p/>
          </p:txBody>
        </p:sp>
        <p:sp>
          <p:nvSpPr>
            <p:cNvPr id="49" name="rc49"/>
            <p:cNvSpPr/>
            <p:nvPr/>
          </p:nvSpPr>
          <p:spPr>
            <a:xfrm>
              <a:off x="2912867" y="2991521"/>
              <a:ext cx="203168" cy="1634014"/>
            </a:xfrm>
            <a:prstGeom prst="rect">
              <a:avLst/>
            </a:prstGeom>
            <a:solidFill>
              <a:srgbClr val="80BD41">
                <a:alpha val="100000"/>
              </a:srgbClr>
            </a:solidFill>
          </p:spPr>
          <p:txBody>
            <a:bodyPr/>
            <a:lstStyle/>
            <a:p/>
          </p:txBody>
        </p:sp>
        <p:sp>
          <p:nvSpPr>
            <p:cNvPr id="50" name="rc50"/>
            <p:cNvSpPr/>
            <p:nvPr/>
          </p:nvSpPr>
          <p:spPr>
            <a:xfrm>
              <a:off x="2912867" y="2975018"/>
              <a:ext cx="203168" cy="16503"/>
            </a:xfrm>
            <a:prstGeom prst="rect">
              <a:avLst/>
            </a:prstGeom>
            <a:solidFill>
              <a:srgbClr val="0058AB">
                <a:alpha val="100000"/>
              </a:srgbClr>
            </a:solidFill>
          </p:spPr>
          <p:txBody>
            <a:bodyPr/>
            <a:lstStyle/>
            <a:p/>
          </p:txBody>
        </p:sp>
        <p:sp>
          <p:nvSpPr>
            <p:cNvPr id="51" name="rc51"/>
            <p:cNvSpPr/>
            <p:nvPr/>
          </p:nvSpPr>
          <p:spPr>
            <a:xfrm>
              <a:off x="2912867" y="2991521"/>
              <a:ext cx="203168" cy="0"/>
            </a:xfrm>
            <a:prstGeom prst="rect">
              <a:avLst/>
            </a:prstGeom>
            <a:solidFill>
              <a:srgbClr val="1CABE2">
                <a:alpha val="100000"/>
              </a:srgbClr>
            </a:solidFill>
          </p:spPr>
          <p:txBody>
            <a:bodyPr/>
            <a:lstStyle/>
            <a:p/>
          </p:txBody>
        </p:sp>
        <p:sp>
          <p:nvSpPr>
            <p:cNvPr id="52" name="rc52"/>
            <p:cNvSpPr/>
            <p:nvPr/>
          </p:nvSpPr>
          <p:spPr>
            <a:xfrm>
              <a:off x="3138609" y="2912648"/>
              <a:ext cx="203168" cy="1712887"/>
            </a:xfrm>
            <a:prstGeom prst="rect">
              <a:avLst/>
            </a:prstGeom>
            <a:solidFill>
              <a:srgbClr val="80BD41">
                <a:alpha val="100000"/>
              </a:srgbClr>
            </a:solidFill>
          </p:spPr>
          <p:txBody>
            <a:bodyPr/>
            <a:lstStyle/>
            <a:p/>
          </p:txBody>
        </p:sp>
        <p:sp>
          <p:nvSpPr>
            <p:cNvPr id="53" name="rc53"/>
            <p:cNvSpPr/>
            <p:nvPr/>
          </p:nvSpPr>
          <p:spPr>
            <a:xfrm>
              <a:off x="3138609" y="2895348"/>
              <a:ext cx="203168" cy="17299"/>
            </a:xfrm>
            <a:prstGeom prst="rect">
              <a:avLst/>
            </a:prstGeom>
            <a:solidFill>
              <a:srgbClr val="0058AB">
                <a:alpha val="100000"/>
              </a:srgbClr>
            </a:solidFill>
          </p:spPr>
          <p:txBody>
            <a:bodyPr/>
            <a:lstStyle/>
            <a:p/>
          </p:txBody>
        </p:sp>
        <p:sp>
          <p:nvSpPr>
            <p:cNvPr id="54" name="rc54"/>
            <p:cNvSpPr/>
            <p:nvPr/>
          </p:nvSpPr>
          <p:spPr>
            <a:xfrm>
              <a:off x="3138609" y="2912648"/>
              <a:ext cx="203168" cy="0"/>
            </a:xfrm>
            <a:prstGeom prst="rect">
              <a:avLst/>
            </a:prstGeom>
            <a:solidFill>
              <a:srgbClr val="1CABE2">
                <a:alpha val="100000"/>
              </a:srgbClr>
            </a:solidFill>
          </p:spPr>
          <p:txBody>
            <a:bodyPr/>
            <a:lstStyle/>
            <a:p/>
          </p:txBody>
        </p:sp>
        <p:sp>
          <p:nvSpPr>
            <p:cNvPr id="55" name="rc55"/>
            <p:cNvSpPr/>
            <p:nvPr/>
          </p:nvSpPr>
          <p:spPr>
            <a:xfrm>
              <a:off x="3364352" y="2909314"/>
              <a:ext cx="203168" cy="1716220"/>
            </a:xfrm>
            <a:prstGeom prst="rect">
              <a:avLst/>
            </a:prstGeom>
            <a:solidFill>
              <a:srgbClr val="80BD41">
                <a:alpha val="100000"/>
              </a:srgbClr>
            </a:solidFill>
          </p:spPr>
          <p:txBody>
            <a:bodyPr/>
            <a:lstStyle/>
            <a:p/>
          </p:txBody>
        </p:sp>
        <p:sp>
          <p:nvSpPr>
            <p:cNvPr id="56" name="rc56"/>
            <p:cNvSpPr/>
            <p:nvPr/>
          </p:nvSpPr>
          <p:spPr>
            <a:xfrm>
              <a:off x="3364352" y="2891985"/>
              <a:ext cx="203168" cy="17329"/>
            </a:xfrm>
            <a:prstGeom prst="rect">
              <a:avLst/>
            </a:prstGeom>
            <a:solidFill>
              <a:srgbClr val="0058AB">
                <a:alpha val="100000"/>
              </a:srgbClr>
            </a:solidFill>
          </p:spPr>
          <p:txBody>
            <a:bodyPr/>
            <a:lstStyle/>
            <a:p/>
          </p:txBody>
        </p:sp>
        <p:sp>
          <p:nvSpPr>
            <p:cNvPr id="57" name="rc57"/>
            <p:cNvSpPr/>
            <p:nvPr/>
          </p:nvSpPr>
          <p:spPr>
            <a:xfrm>
              <a:off x="3364352" y="2909314"/>
              <a:ext cx="203168" cy="0"/>
            </a:xfrm>
            <a:prstGeom prst="rect">
              <a:avLst/>
            </a:prstGeom>
            <a:solidFill>
              <a:srgbClr val="1CABE2">
                <a:alpha val="100000"/>
              </a:srgbClr>
            </a:solidFill>
          </p:spPr>
          <p:txBody>
            <a:bodyPr/>
            <a:lstStyle/>
            <a:p/>
          </p:txBody>
        </p:sp>
        <p:sp>
          <p:nvSpPr>
            <p:cNvPr id="58" name="rc58"/>
            <p:cNvSpPr/>
            <p:nvPr/>
          </p:nvSpPr>
          <p:spPr>
            <a:xfrm>
              <a:off x="3590094" y="2952320"/>
              <a:ext cx="203168" cy="1673214"/>
            </a:xfrm>
            <a:prstGeom prst="rect">
              <a:avLst/>
            </a:prstGeom>
            <a:solidFill>
              <a:srgbClr val="80BD41">
                <a:alpha val="100000"/>
              </a:srgbClr>
            </a:solidFill>
          </p:spPr>
          <p:txBody>
            <a:bodyPr/>
            <a:lstStyle/>
            <a:p/>
          </p:txBody>
        </p:sp>
        <p:sp>
          <p:nvSpPr>
            <p:cNvPr id="59" name="rc59"/>
            <p:cNvSpPr/>
            <p:nvPr/>
          </p:nvSpPr>
          <p:spPr>
            <a:xfrm>
              <a:off x="3590094" y="2935419"/>
              <a:ext cx="203168" cy="16901"/>
            </a:xfrm>
            <a:prstGeom prst="rect">
              <a:avLst/>
            </a:prstGeom>
            <a:solidFill>
              <a:srgbClr val="0058AB">
                <a:alpha val="100000"/>
              </a:srgbClr>
            </a:solidFill>
          </p:spPr>
          <p:txBody>
            <a:bodyPr/>
            <a:lstStyle/>
            <a:p/>
          </p:txBody>
        </p:sp>
        <p:sp>
          <p:nvSpPr>
            <p:cNvPr id="60" name="rc60"/>
            <p:cNvSpPr/>
            <p:nvPr/>
          </p:nvSpPr>
          <p:spPr>
            <a:xfrm>
              <a:off x="3590094" y="2952320"/>
              <a:ext cx="203168" cy="0"/>
            </a:xfrm>
            <a:prstGeom prst="rect">
              <a:avLst/>
            </a:prstGeom>
            <a:solidFill>
              <a:srgbClr val="1CABE2">
                <a:alpha val="100000"/>
              </a:srgbClr>
            </a:solidFill>
          </p:spPr>
          <p:txBody>
            <a:bodyPr/>
            <a:lstStyle/>
            <a:p/>
          </p:txBody>
        </p:sp>
        <p:sp>
          <p:nvSpPr>
            <p:cNvPr id="61" name="rc61"/>
            <p:cNvSpPr/>
            <p:nvPr/>
          </p:nvSpPr>
          <p:spPr>
            <a:xfrm>
              <a:off x="3815836" y="3073167"/>
              <a:ext cx="203168" cy="1552367"/>
            </a:xfrm>
            <a:prstGeom prst="rect">
              <a:avLst/>
            </a:prstGeom>
            <a:solidFill>
              <a:srgbClr val="80BD41">
                <a:alpha val="100000"/>
              </a:srgbClr>
            </a:solidFill>
          </p:spPr>
          <p:txBody>
            <a:bodyPr/>
            <a:lstStyle/>
            <a:p/>
          </p:txBody>
        </p:sp>
        <p:sp>
          <p:nvSpPr>
            <p:cNvPr id="62" name="rc62"/>
            <p:cNvSpPr/>
            <p:nvPr/>
          </p:nvSpPr>
          <p:spPr>
            <a:xfrm>
              <a:off x="3815836" y="3057490"/>
              <a:ext cx="203168" cy="15677"/>
            </a:xfrm>
            <a:prstGeom prst="rect">
              <a:avLst/>
            </a:prstGeom>
            <a:solidFill>
              <a:srgbClr val="0058AB">
                <a:alpha val="100000"/>
              </a:srgbClr>
            </a:solidFill>
          </p:spPr>
          <p:txBody>
            <a:bodyPr/>
            <a:lstStyle/>
            <a:p/>
          </p:txBody>
        </p:sp>
        <p:sp>
          <p:nvSpPr>
            <p:cNvPr id="63" name="rc63"/>
            <p:cNvSpPr/>
            <p:nvPr/>
          </p:nvSpPr>
          <p:spPr>
            <a:xfrm>
              <a:off x="3815836" y="3073167"/>
              <a:ext cx="203168" cy="0"/>
            </a:xfrm>
            <a:prstGeom prst="rect">
              <a:avLst/>
            </a:prstGeom>
            <a:solidFill>
              <a:srgbClr val="1CABE2">
                <a:alpha val="100000"/>
              </a:srgbClr>
            </a:solidFill>
          </p:spPr>
          <p:txBody>
            <a:bodyPr/>
            <a:lstStyle/>
            <a:p/>
          </p:txBody>
        </p:sp>
        <p:sp>
          <p:nvSpPr>
            <p:cNvPr id="64" name="rc64"/>
            <p:cNvSpPr/>
            <p:nvPr/>
          </p:nvSpPr>
          <p:spPr>
            <a:xfrm>
              <a:off x="4041579" y="3158677"/>
              <a:ext cx="203168" cy="1466857"/>
            </a:xfrm>
            <a:prstGeom prst="rect">
              <a:avLst/>
            </a:prstGeom>
            <a:solidFill>
              <a:srgbClr val="80BD41">
                <a:alpha val="100000"/>
              </a:srgbClr>
            </a:solidFill>
          </p:spPr>
          <p:txBody>
            <a:bodyPr/>
            <a:lstStyle/>
            <a:p/>
          </p:txBody>
        </p:sp>
        <p:sp>
          <p:nvSpPr>
            <p:cNvPr id="65" name="rc65"/>
            <p:cNvSpPr/>
            <p:nvPr/>
          </p:nvSpPr>
          <p:spPr>
            <a:xfrm>
              <a:off x="4041579" y="3143855"/>
              <a:ext cx="203168" cy="14821"/>
            </a:xfrm>
            <a:prstGeom prst="rect">
              <a:avLst/>
            </a:prstGeom>
            <a:solidFill>
              <a:srgbClr val="0058AB">
                <a:alpha val="100000"/>
              </a:srgbClr>
            </a:solidFill>
          </p:spPr>
          <p:txBody>
            <a:bodyPr/>
            <a:lstStyle/>
            <a:p/>
          </p:txBody>
        </p:sp>
        <p:sp>
          <p:nvSpPr>
            <p:cNvPr id="66" name="rc66"/>
            <p:cNvSpPr/>
            <p:nvPr/>
          </p:nvSpPr>
          <p:spPr>
            <a:xfrm>
              <a:off x="4041579" y="3158677"/>
              <a:ext cx="203168" cy="0"/>
            </a:xfrm>
            <a:prstGeom prst="rect">
              <a:avLst/>
            </a:prstGeom>
            <a:solidFill>
              <a:srgbClr val="1CABE2">
                <a:alpha val="100000"/>
              </a:srgbClr>
            </a:solidFill>
          </p:spPr>
          <p:txBody>
            <a:bodyPr/>
            <a:lstStyle/>
            <a:p/>
          </p:txBody>
        </p:sp>
        <p:sp>
          <p:nvSpPr>
            <p:cNvPr id="67" name="rc67"/>
            <p:cNvSpPr/>
            <p:nvPr/>
          </p:nvSpPr>
          <p:spPr>
            <a:xfrm>
              <a:off x="4267321" y="3250957"/>
              <a:ext cx="203168" cy="1374578"/>
            </a:xfrm>
            <a:prstGeom prst="rect">
              <a:avLst/>
            </a:prstGeom>
            <a:solidFill>
              <a:srgbClr val="80BD41">
                <a:alpha val="100000"/>
              </a:srgbClr>
            </a:solidFill>
          </p:spPr>
          <p:txBody>
            <a:bodyPr/>
            <a:lstStyle/>
            <a:p/>
          </p:txBody>
        </p:sp>
        <p:sp>
          <p:nvSpPr>
            <p:cNvPr id="68" name="rc68"/>
            <p:cNvSpPr/>
            <p:nvPr/>
          </p:nvSpPr>
          <p:spPr>
            <a:xfrm>
              <a:off x="4267321" y="3237079"/>
              <a:ext cx="203168" cy="13878"/>
            </a:xfrm>
            <a:prstGeom prst="rect">
              <a:avLst/>
            </a:prstGeom>
            <a:solidFill>
              <a:srgbClr val="0058AB">
                <a:alpha val="100000"/>
              </a:srgbClr>
            </a:solidFill>
          </p:spPr>
          <p:txBody>
            <a:bodyPr/>
            <a:lstStyle/>
            <a:p/>
          </p:txBody>
        </p:sp>
        <p:sp>
          <p:nvSpPr>
            <p:cNvPr id="69" name="rc69"/>
            <p:cNvSpPr/>
            <p:nvPr/>
          </p:nvSpPr>
          <p:spPr>
            <a:xfrm>
              <a:off x="4267321" y="3250957"/>
              <a:ext cx="203168" cy="0"/>
            </a:xfrm>
            <a:prstGeom prst="rect">
              <a:avLst/>
            </a:prstGeom>
            <a:solidFill>
              <a:srgbClr val="1CABE2">
                <a:alpha val="100000"/>
              </a:srgbClr>
            </a:solidFill>
          </p:spPr>
          <p:txBody>
            <a:bodyPr/>
            <a:lstStyle/>
            <a:p/>
          </p:txBody>
        </p:sp>
        <p:sp>
          <p:nvSpPr>
            <p:cNvPr id="70" name="rc70"/>
            <p:cNvSpPr/>
            <p:nvPr/>
          </p:nvSpPr>
          <p:spPr>
            <a:xfrm>
              <a:off x="4493063" y="3280734"/>
              <a:ext cx="203168" cy="1344801"/>
            </a:xfrm>
            <a:prstGeom prst="rect">
              <a:avLst/>
            </a:prstGeom>
            <a:solidFill>
              <a:srgbClr val="80BD41">
                <a:alpha val="100000"/>
              </a:srgbClr>
            </a:solidFill>
          </p:spPr>
          <p:txBody>
            <a:bodyPr/>
            <a:lstStyle/>
            <a:p/>
          </p:txBody>
        </p:sp>
        <p:sp>
          <p:nvSpPr>
            <p:cNvPr id="71" name="rc71"/>
            <p:cNvSpPr/>
            <p:nvPr/>
          </p:nvSpPr>
          <p:spPr>
            <a:xfrm>
              <a:off x="4493063" y="3267150"/>
              <a:ext cx="203168" cy="13583"/>
            </a:xfrm>
            <a:prstGeom prst="rect">
              <a:avLst/>
            </a:prstGeom>
            <a:solidFill>
              <a:srgbClr val="0058AB">
                <a:alpha val="100000"/>
              </a:srgbClr>
            </a:solidFill>
          </p:spPr>
          <p:txBody>
            <a:bodyPr/>
            <a:lstStyle/>
            <a:p/>
          </p:txBody>
        </p:sp>
        <p:sp>
          <p:nvSpPr>
            <p:cNvPr id="72" name="rc72"/>
            <p:cNvSpPr/>
            <p:nvPr/>
          </p:nvSpPr>
          <p:spPr>
            <a:xfrm>
              <a:off x="4493063" y="3280734"/>
              <a:ext cx="203168" cy="0"/>
            </a:xfrm>
            <a:prstGeom prst="rect">
              <a:avLst/>
            </a:prstGeom>
            <a:solidFill>
              <a:srgbClr val="1CABE2">
                <a:alpha val="100000"/>
              </a:srgbClr>
            </a:solidFill>
          </p:spPr>
          <p:txBody>
            <a:bodyPr/>
            <a:lstStyle/>
            <a:p/>
          </p:txBody>
        </p:sp>
        <p:sp>
          <p:nvSpPr>
            <p:cNvPr id="73" name="rc73"/>
            <p:cNvSpPr/>
            <p:nvPr/>
          </p:nvSpPr>
          <p:spPr>
            <a:xfrm>
              <a:off x="4718806" y="3285718"/>
              <a:ext cx="203168" cy="1339816"/>
            </a:xfrm>
            <a:prstGeom prst="rect">
              <a:avLst/>
            </a:prstGeom>
            <a:solidFill>
              <a:srgbClr val="80BD41">
                <a:alpha val="100000"/>
              </a:srgbClr>
            </a:solidFill>
          </p:spPr>
          <p:txBody>
            <a:bodyPr/>
            <a:lstStyle/>
            <a:p/>
          </p:txBody>
        </p:sp>
        <p:sp>
          <p:nvSpPr>
            <p:cNvPr id="74" name="rc74"/>
            <p:cNvSpPr/>
            <p:nvPr/>
          </p:nvSpPr>
          <p:spPr>
            <a:xfrm>
              <a:off x="4718806" y="3272180"/>
              <a:ext cx="203168" cy="13538"/>
            </a:xfrm>
            <a:prstGeom prst="rect">
              <a:avLst/>
            </a:prstGeom>
            <a:solidFill>
              <a:srgbClr val="0058AB">
                <a:alpha val="100000"/>
              </a:srgbClr>
            </a:solidFill>
          </p:spPr>
          <p:txBody>
            <a:bodyPr/>
            <a:lstStyle/>
            <a:p/>
          </p:txBody>
        </p:sp>
        <p:sp>
          <p:nvSpPr>
            <p:cNvPr id="75" name="rc75"/>
            <p:cNvSpPr/>
            <p:nvPr/>
          </p:nvSpPr>
          <p:spPr>
            <a:xfrm>
              <a:off x="4718806" y="3285718"/>
              <a:ext cx="203168" cy="0"/>
            </a:xfrm>
            <a:prstGeom prst="rect">
              <a:avLst/>
            </a:prstGeom>
            <a:solidFill>
              <a:srgbClr val="1CABE2">
                <a:alpha val="100000"/>
              </a:srgbClr>
            </a:solidFill>
          </p:spPr>
          <p:txBody>
            <a:bodyPr/>
            <a:lstStyle/>
            <a:p/>
          </p:txBody>
        </p:sp>
        <p:sp>
          <p:nvSpPr>
            <p:cNvPr id="76" name="rc76"/>
            <p:cNvSpPr/>
            <p:nvPr/>
          </p:nvSpPr>
          <p:spPr>
            <a:xfrm>
              <a:off x="4944548" y="3271752"/>
              <a:ext cx="203168" cy="1353783"/>
            </a:xfrm>
            <a:prstGeom prst="rect">
              <a:avLst/>
            </a:prstGeom>
            <a:solidFill>
              <a:srgbClr val="80BD41">
                <a:alpha val="100000"/>
              </a:srgbClr>
            </a:solidFill>
          </p:spPr>
          <p:txBody>
            <a:bodyPr/>
            <a:lstStyle/>
            <a:p/>
          </p:txBody>
        </p:sp>
        <p:sp>
          <p:nvSpPr>
            <p:cNvPr id="77" name="rc77"/>
            <p:cNvSpPr/>
            <p:nvPr/>
          </p:nvSpPr>
          <p:spPr>
            <a:xfrm>
              <a:off x="4944548" y="3258080"/>
              <a:ext cx="203168" cy="13671"/>
            </a:xfrm>
            <a:prstGeom prst="rect">
              <a:avLst/>
            </a:prstGeom>
            <a:solidFill>
              <a:srgbClr val="0058AB">
                <a:alpha val="100000"/>
              </a:srgbClr>
            </a:solidFill>
          </p:spPr>
          <p:txBody>
            <a:bodyPr/>
            <a:lstStyle/>
            <a:p/>
          </p:txBody>
        </p:sp>
        <p:sp>
          <p:nvSpPr>
            <p:cNvPr id="78" name="rc78"/>
            <p:cNvSpPr/>
            <p:nvPr/>
          </p:nvSpPr>
          <p:spPr>
            <a:xfrm>
              <a:off x="4944548" y="3271752"/>
              <a:ext cx="203168" cy="0"/>
            </a:xfrm>
            <a:prstGeom prst="rect">
              <a:avLst/>
            </a:prstGeom>
            <a:solidFill>
              <a:srgbClr val="1CABE2">
                <a:alpha val="100000"/>
              </a:srgbClr>
            </a:solidFill>
          </p:spPr>
          <p:txBody>
            <a:bodyPr/>
            <a:lstStyle/>
            <a:p/>
          </p:txBody>
        </p:sp>
        <p:sp>
          <p:nvSpPr>
            <p:cNvPr id="79" name="rc79"/>
            <p:cNvSpPr/>
            <p:nvPr/>
          </p:nvSpPr>
          <p:spPr>
            <a:xfrm>
              <a:off x="5170291" y="3336777"/>
              <a:ext cx="203168" cy="1288758"/>
            </a:xfrm>
            <a:prstGeom prst="rect">
              <a:avLst/>
            </a:prstGeom>
            <a:solidFill>
              <a:srgbClr val="80BD41">
                <a:alpha val="100000"/>
              </a:srgbClr>
            </a:solidFill>
          </p:spPr>
          <p:txBody>
            <a:bodyPr/>
            <a:lstStyle/>
            <a:p/>
          </p:txBody>
        </p:sp>
        <p:sp>
          <p:nvSpPr>
            <p:cNvPr id="80" name="rc80"/>
            <p:cNvSpPr/>
            <p:nvPr/>
          </p:nvSpPr>
          <p:spPr>
            <a:xfrm>
              <a:off x="5170291" y="3323754"/>
              <a:ext cx="203168" cy="13022"/>
            </a:xfrm>
            <a:prstGeom prst="rect">
              <a:avLst/>
            </a:prstGeom>
            <a:solidFill>
              <a:srgbClr val="0058AB">
                <a:alpha val="100000"/>
              </a:srgbClr>
            </a:solidFill>
          </p:spPr>
          <p:txBody>
            <a:bodyPr/>
            <a:lstStyle/>
            <a:p/>
          </p:txBody>
        </p:sp>
        <p:sp>
          <p:nvSpPr>
            <p:cNvPr id="81" name="rc81"/>
            <p:cNvSpPr/>
            <p:nvPr/>
          </p:nvSpPr>
          <p:spPr>
            <a:xfrm>
              <a:off x="5170291" y="3336777"/>
              <a:ext cx="203168" cy="0"/>
            </a:xfrm>
            <a:prstGeom prst="rect">
              <a:avLst/>
            </a:prstGeom>
            <a:solidFill>
              <a:srgbClr val="1CABE2">
                <a:alpha val="100000"/>
              </a:srgbClr>
            </a:solidFill>
          </p:spPr>
          <p:txBody>
            <a:bodyPr/>
            <a:lstStyle/>
            <a:p/>
          </p:txBody>
        </p:sp>
        <p:sp>
          <p:nvSpPr>
            <p:cNvPr id="82" name="rc82"/>
            <p:cNvSpPr/>
            <p:nvPr/>
          </p:nvSpPr>
          <p:spPr>
            <a:xfrm>
              <a:off x="5396033" y="3367483"/>
              <a:ext cx="203168" cy="1258052"/>
            </a:xfrm>
            <a:prstGeom prst="rect">
              <a:avLst/>
            </a:prstGeom>
            <a:solidFill>
              <a:srgbClr val="80BD41">
                <a:alpha val="100000"/>
              </a:srgbClr>
            </a:solidFill>
          </p:spPr>
          <p:txBody>
            <a:bodyPr/>
            <a:lstStyle/>
            <a:p/>
          </p:txBody>
        </p:sp>
        <p:sp>
          <p:nvSpPr>
            <p:cNvPr id="83" name="rc83"/>
            <p:cNvSpPr/>
            <p:nvPr/>
          </p:nvSpPr>
          <p:spPr>
            <a:xfrm>
              <a:off x="5396033" y="3354770"/>
              <a:ext cx="203168" cy="12712"/>
            </a:xfrm>
            <a:prstGeom prst="rect">
              <a:avLst/>
            </a:prstGeom>
            <a:solidFill>
              <a:srgbClr val="0058AB">
                <a:alpha val="100000"/>
              </a:srgbClr>
            </a:solidFill>
          </p:spPr>
          <p:txBody>
            <a:bodyPr/>
            <a:lstStyle/>
            <a:p/>
          </p:txBody>
        </p:sp>
        <p:sp>
          <p:nvSpPr>
            <p:cNvPr id="84" name="rc84"/>
            <p:cNvSpPr/>
            <p:nvPr/>
          </p:nvSpPr>
          <p:spPr>
            <a:xfrm>
              <a:off x="5396033" y="3367483"/>
              <a:ext cx="203168" cy="0"/>
            </a:xfrm>
            <a:prstGeom prst="rect">
              <a:avLst/>
            </a:prstGeom>
            <a:solidFill>
              <a:srgbClr val="1CABE2">
                <a:alpha val="100000"/>
              </a:srgbClr>
            </a:solidFill>
          </p:spPr>
          <p:txBody>
            <a:bodyPr/>
            <a:lstStyle/>
            <a:p/>
          </p:txBody>
        </p:sp>
        <p:sp>
          <p:nvSpPr>
            <p:cNvPr id="85" name="rc85"/>
            <p:cNvSpPr/>
            <p:nvPr/>
          </p:nvSpPr>
          <p:spPr>
            <a:xfrm>
              <a:off x="5621775" y="3408822"/>
              <a:ext cx="203168" cy="1216713"/>
            </a:xfrm>
            <a:prstGeom prst="rect">
              <a:avLst/>
            </a:prstGeom>
            <a:solidFill>
              <a:srgbClr val="80BD41">
                <a:alpha val="100000"/>
              </a:srgbClr>
            </a:solidFill>
          </p:spPr>
          <p:txBody>
            <a:bodyPr/>
            <a:lstStyle/>
            <a:p/>
          </p:txBody>
        </p:sp>
        <p:sp>
          <p:nvSpPr>
            <p:cNvPr id="86" name="rc86"/>
            <p:cNvSpPr/>
            <p:nvPr/>
          </p:nvSpPr>
          <p:spPr>
            <a:xfrm>
              <a:off x="5621775" y="3396537"/>
              <a:ext cx="203168" cy="12285"/>
            </a:xfrm>
            <a:prstGeom prst="rect">
              <a:avLst/>
            </a:prstGeom>
            <a:solidFill>
              <a:srgbClr val="0058AB">
                <a:alpha val="100000"/>
              </a:srgbClr>
            </a:solidFill>
          </p:spPr>
          <p:txBody>
            <a:bodyPr/>
            <a:lstStyle/>
            <a:p/>
          </p:txBody>
        </p:sp>
        <p:sp>
          <p:nvSpPr>
            <p:cNvPr id="87" name="rc87"/>
            <p:cNvSpPr/>
            <p:nvPr/>
          </p:nvSpPr>
          <p:spPr>
            <a:xfrm>
              <a:off x="5621775" y="3408822"/>
              <a:ext cx="203168" cy="0"/>
            </a:xfrm>
            <a:prstGeom prst="rect">
              <a:avLst/>
            </a:prstGeom>
            <a:solidFill>
              <a:srgbClr val="1CABE2">
                <a:alpha val="100000"/>
              </a:srgbClr>
            </a:solidFill>
          </p:spPr>
          <p:txBody>
            <a:bodyPr/>
            <a:lstStyle/>
            <a:p/>
          </p:txBody>
        </p:sp>
        <p:sp>
          <p:nvSpPr>
            <p:cNvPr id="88" name="rc88"/>
            <p:cNvSpPr/>
            <p:nvPr/>
          </p:nvSpPr>
          <p:spPr>
            <a:xfrm>
              <a:off x="5847518" y="3391611"/>
              <a:ext cx="203168" cy="1233924"/>
            </a:xfrm>
            <a:prstGeom prst="rect">
              <a:avLst/>
            </a:prstGeom>
            <a:solidFill>
              <a:srgbClr val="80BD41">
                <a:alpha val="100000"/>
              </a:srgbClr>
            </a:solidFill>
          </p:spPr>
          <p:txBody>
            <a:bodyPr/>
            <a:lstStyle/>
            <a:p/>
          </p:txBody>
        </p:sp>
        <p:sp>
          <p:nvSpPr>
            <p:cNvPr id="89" name="rc89"/>
            <p:cNvSpPr/>
            <p:nvPr/>
          </p:nvSpPr>
          <p:spPr>
            <a:xfrm>
              <a:off x="5847518" y="3379148"/>
              <a:ext cx="203168" cy="12462"/>
            </a:xfrm>
            <a:prstGeom prst="rect">
              <a:avLst/>
            </a:prstGeom>
            <a:solidFill>
              <a:srgbClr val="0058AB">
                <a:alpha val="100000"/>
              </a:srgbClr>
            </a:solidFill>
          </p:spPr>
          <p:txBody>
            <a:bodyPr/>
            <a:lstStyle/>
            <a:p/>
          </p:txBody>
        </p:sp>
        <p:sp>
          <p:nvSpPr>
            <p:cNvPr id="90" name="rc90"/>
            <p:cNvSpPr/>
            <p:nvPr/>
          </p:nvSpPr>
          <p:spPr>
            <a:xfrm>
              <a:off x="5847518" y="3391611"/>
              <a:ext cx="203168" cy="0"/>
            </a:xfrm>
            <a:prstGeom prst="rect">
              <a:avLst/>
            </a:prstGeom>
            <a:solidFill>
              <a:srgbClr val="1CABE2">
                <a:alpha val="100000"/>
              </a:srgbClr>
            </a:solidFill>
          </p:spPr>
          <p:txBody>
            <a:bodyPr/>
            <a:lstStyle/>
            <a:p/>
          </p:txBody>
        </p:sp>
        <p:sp>
          <p:nvSpPr>
            <p:cNvPr id="91" name="rc91"/>
            <p:cNvSpPr/>
            <p:nvPr/>
          </p:nvSpPr>
          <p:spPr>
            <a:xfrm>
              <a:off x="6073260" y="3371258"/>
              <a:ext cx="203168" cy="1254276"/>
            </a:xfrm>
            <a:prstGeom prst="rect">
              <a:avLst/>
            </a:prstGeom>
            <a:solidFill>
              <a:srgbClr val="80BD41">
                <a:alpha val="100000"/>
              </a:srgbClr>
            </a:solidFill>
          </p:spPr>
          <p:txBody>
            <a:bodyPr/>
            <a:lstStyle/>
            <a:p/>
          </p:txBody>
        </p:sp>
        <p:sp>
          <p:nvSpPr>
            <p:cNvPr id="92" name="rc92"/>
            <p:cNvSpPr/>
            <p:nvPr/>
          </p:nvSpPr>
          <p:spPr>
            <a:xfrm>
              <a:off x="6073260" y="3358589"/>
              <a:ext cx="203168" cy="12668"/>
            </a:xfrm>
            <a:prstGeom prst="rect">
              <a:avLst/>
            </a:prstGeom>
            <a:solidFill>
              <a:srgbClr val="0058AB">
                <a:alpha val="100000"/>
              </a:srgbClr>
            </a:solidFill>
          </p:spPr>
          <p:txBody>
            <a:bodyPr/>
            <a:lstStyle/>
            <a:p/>
          </p:txBody>
        </p:sp>
        <p:sp>
          <p:nvSpPr>
            <p:cNvPr id="93" name="rc93"/>
            <p:cNvSpPr/>
            <p:nvPr/>
          </p:nvSpPr>
          <p:spPr>
            <a:xfrm>
              <a:off x="6073260" y="3371258"/>
              <a:ext cx="203168" cy="0"/>
            </a:xfrm>
            <a:prstGeom prst="rect">
              <a:avLst/>
            </a:prstGeom>
            <a:solidFill>
              <a:srgbClr val="1CABE2">
                <a:alpha val="100000"/>
              </a:srgbClr>
            </a:solidFill>
          </p:spPr>
          <p:txBody>
            <a:bodyPr/>
            <a:lstStyle/>
            <a:p/>
          </p:txBody>
        </p:sp>
        <p:sp>
          <p:nvSpPr>
            <p:cNvPr id="94" name="rc94"/>
            <p:cNvSpPr/>
            <p:nvPr/>
          </p:nvSpPr>
          <p:spPr>
            <a:xfrm>
              <a:off x="6299002" y="3556997"/>
              <a:ext cx="203168" cy="1068537"/>
            </a:xfrm>
            <a:prstGeom prst="rect">
              <a:avLst/>
            </a:prstGeom>
            <a:solidFill>
              <a:srgbClr val="80BD41">
                <a:alpha val="100000"/>
              </a:srgbClr>
            </a:solidFill>
          </p:spPr>
          <p:txBody>
            <a:bodyPr/>
            <a:lstStyle/>
            <a:p/>
          </p:txBody>
        </p:sp>
        <p:sp>
          <p:nvSpPr>
            <p:cNvPr id="95" name="rc95"/>
            <p:cNvSpPr/>
            <p:nvPr/>
          </p:nvSpPr>
          <p:spPr>
            <a:xfrm>
              <a:off x="6299002" y="3535185"/>
              <a:ext cx="203168" cy="10898"/>
            </a:xfrm>
            <a:prstGeom prst="rect">
              <a:avLst/>
            </a:prstGeom>
            <a:solidFill>
              <a:srgbClr val="0058AB">
                <a:alpha val="100000"/>
              </a:srgbClr>
            </a:solidFill>
          </p:spPr>
          <p:txBody>
            <a:bodyPr/>
            <a:lstStyle/>
            <a:p/>
          </p:txBody>
        </p:sp>
        <p:sp>
          <p:nvSpPr>
            <p:cNvPr id="96" name="rc96"/>
            <p:cNvSpPr/>
            <p:nvPr/>
          </p:nvSpPr>
          <p:spPr>
            <a:xfrm>
              <a:off x="6299002" y="3546084"/>
              <a:ext cx="203168" cy="10913"/>
            </a:xfrm>
            <a:prstGeom prst="rect">
              <a:avLst/>
            </a:prstGeom>
            <a:solidFill>
              <a:srgbClr val="1CABE2">
                <a:alpha val="100000"/>
              </a:srgbClr>
            </a:solidFill>
          </p:spPr>
          <p:txBody>
            <a:bodyPr/>
            <a:lstStyle/>
            <a:p/>
          </p:txBody>
        </p:sp>
        <p:sp>
          <p:nvSpPr>
            <p:cNvPr id="97" name="rc97"/>
            <p:cNvSpPr/>
            <p:nvPr/>
          </p:nvSpPr>
          <p:spPr>
            <a:xfrm>
              <a:off x="6524745" y="3596434"/>
              <a:ext cx="203168" cy="1029101"/>
            </a:xfrm>
            <a:prstGeom prst="rect">
              <a:avLst/>
            </a:prstGeom>
            <a:solidFill>
              <a:srgbClr val="80BD41">
                <a:alpha val="100000"/>
              </a:srgbClr>
            </a:solidFill>
          </p:spPr>
          <p:txBody>
            <a:bodyPr/>
            <a:lstStyle/>
            <a:p/>
          </p:txBody>
        </p:sp>
        <p:sp>
          <p:nvSpPr>
            <p:cNvPr id="98" name="rc98"/>
            <p:cNvSpPr/>
            <p:nvPr/>
          </p:nvSpPr>
          <p:spPr>
            <a:xfrm>
              <a:off x="6524745" y="3542264"/>
              <a:ext cx="203168" cy="10839"/>
            </a:xfrm>
            <a:prstGeom prst="rect">
              <a:avLst/>
            </a:prstGeom>
            <a:solidFill>
              <a:srgbClr val="0058AB">
                <a:alpha val="100000"/>
              </a:srgbClr>
            </a:solidFill>
          </p:spPr>
          <p:txBody>
            <a:bodyPr/>
            <a:lstStyle/>
            <a:p/>
          </p:txBody>
        </p:sp>
        <p:sp>
          <p:nvSpPr>
            <p:cNvPr id="99" name="rc99"/>
            <p:cNvSpPr/>
            <p:nvPr/>
          </p:nvSpPr>
          <p:spPr>
            <a:xfrm>
              <a:off x="6524745" y="3553104"/>
              <a:ext cx="203168" cy="43330"/>
            </a:xfrm>
            <a:prstGeom prst="rect">
              <a:avLst/>
            </a:prstGeom>
            <a:solidFill>
              <a:srgbClr val="1CABE2">
                <a:alpha val="100000"/>
              </a:srgbClr>
            </a:solidFill>
          </p:spPr>
          <p:txBody>
            <a:bodyPr/>
            <a:lstStyle/>
            <a:p/>
          </p:txBody>
        </p:sp>
        <p:sp>
          <p:nvSpPr>
            <p:cNvPr id="100" name="rc100"/>
            <p:cNvSpPr/>
            <p:nvPr/>
          </p:nvSpPr>
          <p:spPr>
            <a:xfrm>
              <a:off x="6750487" y="3627494"/>
              <a:ext cx="203168" cy="998041"/>
            </a:xfrm>
            <a:prstGeom prst="rect">
              <a:avLst/>
            </a:prstGeom>
            <a:solidFill>
              <a:srgbClr val="80BD41">
                <a:alpha val="100000"/>
              </a:srgbClr>
            </a:solidFill>
          </p:spPr>
          <p:txBody>
            <a:bodyPr/>
            <a:lstStyle/>
            <a:p/>
          </p:txBody>
        </p:sp>
        <p:sp>
          <p:nvSpPr>
            <p:cNvPr id="101" name="rc101"/>
            <p:cNvSpPr/>
            <p:nvPr/>
          </p:nvSpPr>
          <p:spPr>
            <a:xfrm>
              <a:off x="6750487" y="3574961"/>
              <a:ext cx="203168" cy="21016"/>
            </a:xfrm>
            <a:prstGeom prst="rect">
              <a:avLst/>
            </a:prstGeom>
            <a:solidFill>
              <a:srgbClr val="0058AB">
                <a:alpha val="100000"/>
              </a:srgbClr>
            </a:solidFill>
          </p:spPr>
          <p:txBody>
            <a:bodyPr/>
            <a:lstStyle/>
            <a:p/>
          </p:txBody>
        </p:sp>
        <p:sp>
          <p:nvSpPr>
            <p:cNvPr id="102" name="rc102"/>
            <p:cNvSpPr/>
            <p:nvPr/>
          </p:nvSpPr>
          <p:spPr>
            <a:xfrm>
              <a:off x="6750487" y="3595977"/>
              <a:ext cx="203168" cy="31516"/>
            </a:xfrm>
            <a:prstGeom prst="rect">
              <a:avLst/>
            </a:prstGeom>
            <a:solidFill>
              <a:srgbClr val="1CABE2">
                <a:alpha val="100000"/>
              </a:srgbClr>
            </a:solidFill>
          </p:spPr>
          <p:txBody>
            <a:bodyPr/>
            <a:lstStyle/>
            <a:p/>
          </p:txBody>
        </p:sp>
        <p:sp>
          <p:nvSpPr>
            <p:cNvPr id="103" name="rc103"/>
            <p:cNvSpPr/>
            <p:nvPr/>
          </p:nvSpPr>
          <p:spPr>
            <a:xfrm>
              <a:off x="6976229" y="3622848"/>
              <a:ext cx="203168" cy="17120"/>
            </a:xfrm>
            <a:prstGeom prst="rect">
              <a:avLst/>
            </a:prstGeom>
            <a:solidFill>
              <a:srgbClr val="F26A21">
                <a:alpha val="100000"/>
              </a:srgbClr>
            </a:solidFill>
          </p:spPr>
          <p:txBody>
            <a:bodyPr/>
            <a:lstStyle/>
            <a:p/>
          </p:txBody>
        </p:sp>
        <p:sp>
          <p:nvSpPr>
            <p:cNvPr id="104" name="rc104"/>
            <p:cNvSpPr/>
            <p:nvPr/>
          </p:nvSpPr>
          <p:spPr>
            <a:xfrm>
              <a:off x="6976229" y="3639969"/>
              <a:ext cx="203168" cy="985566"/>
            </a:xfrm>
            <a:prstGeom prst="rect">
              <a:avLst/>
            </a:prstGeom>
            <a:solidFill>
              <a:srgbClr val="FFC20E">
                <a:alpha val="100000"/>
              </a:srgbClr>
            </a:solidFill>
          </p:spPr>
          <p:txBody>
            <a:bodyPr/>
            <a:lstStyle/>
            <a:p/>
          </p:txBody>
        </p:sp>
        <p:sp>
          <p:nvSpPr>
            <p:cNvPr id="105" name="rc105"/>
            <p:cNvSpPr/>
            <p:nvPr/>
          </p:nvSpPr>
          <p:spPr>
            <a:xfrm>
              <a:off x="7201972" y="3634337"/>
              <a:ext cx="203168" cy="13947"/>
            </a:xfrm>
            <a:prstGeom prst="rect">
              <a:avLst/>
            </a:prstGeom>
            <a:solidFill>
              <a:srgbClr val="F26A21">
                <a:alpha val="100000"/>
              </a:srgbClr>
            </a:solidFill>
          </p:spPr>
          <p:txBody>
            <a:bodyPr/>
            <a:lstStyle/>
            <a:p/>
          </p:txBody>
        </p:sp>
        <p:sp>
          <p:nvSpPr>
            <p:cNvPr id="106" name="rc106"/>
            <p:cNvSpPr/>
            <p:nvPr/>
          </p:nvSpPr>
          <p:spPr>
            <a:xfrm>
              <a:off x="7201972" y="3648284"/>
              <a:ext cx="203168" cy="977251"/>
            </a:xfrm>
            <a:prstGeom prst="rect">
              <a:avLst/>
            </a:prstGeom>
            <a:solidFill>
              <a:srgbClr val="FFC20E">
                <a:alpha val="100000"/>
              </a:srgbClr>
            </a:solidFill>
          </p:spPr>
          <p:txBody>
            <a:bodyPr/>
            <a:lstStyle/>
            <a:p/>
          </p:txBody>
        </p:sp>
        <p:sp>
          <p:nvSpPr>
            <p:cNvPr id="107" name="rc107"/>
            <p:cNvSpPr/>
            <p:nvPr/>
          </p:nvSpPr>
          <p:spPr>
            <a:xfrm>
              <a:off x="7427714" y="3643215"/>
              <a:ext cx="203168" cy="11361"/>
            </a:xfrm>
            <a:prstGeom prst="rect">
              <a:avLst/>
            </a:prstGeom>
            <a:solidFill>
              <a:srgbClr val="F26A21">
                <a:alpha val="100000"/>
              </a:srgbClr>
            </a:solidFill>
          </p:spPr>
          <p:txBody>
            <a:bodyPr/>
            <a:lstStyle/>
            <a:p/>
          </p:txBody>
        </p:sp>
        <p:sp>
          <p:nvSpPr>
            <p:cNvPr id="108" name="rc108"/>
            <p:cNvSpPr/>
            <p:nvPr/>
          </p:nvSpPr>
          <p:spPr>
            <a:xfrm>
              <a:off x="7427714" y="3654577"/>
              <a:ext cx="203168" cy="970957"/>
            </a:xfrm>
            <a:prstGeom prst="rect">
              <a:avLst/>
            </a:prstGeom>
            <a:solidFill>
              <a:srgbClr val="FFC20E">
                <a:alpha val="100000"/>
              </a:srgbClr>
            </a:solidFill>
          </p:spPr>
          <p:txBody>
            <a:bodyPr/>
            <a:lstStyle/>
            <a:p/>
          </p:txBody>
        </p:sp>
        <p:sp>
          <p:nvSpPr>
            <p:cNvPr id="109" name="rc109"/>
            <p:cNvSpPr/>
            <p:nvPr/>
          </p:nvSpPr>
          <p:spPr>
            <a:xfrm>
              <a:off x="7653457" y="3649410"/>
              <a:ext cx="203168" cy="9255"/>
            </a:xfrm>
            <a:prstGeom prst="rect">
              <a:avLst/>
            </a:prstGeom>
            <a:solidFill>
              <a:srgbClr val="F26A21">
                <a:alpha val="100000"/>
              </a:srgbClr>
            </a:solidFill>
          </p:spPr>
          <p:txBody>
            <a:bodyPr/>
            <a:lstStyle/>
            <a:p/>
          </p:txBody>
        </p:sp>
        <p:sp>
          <p:nvSpPr>
            <p:cNvPr id="110" name="rc110"/>
            <p:cNvSpPr/>
            <p:nvPr/>
          </p:nvSpPr>
          <p:spPr>
            <a:xfrm>
              <a:off x="7653457" y="3658665"/>
              <a:ext cx="203168" cy="966869"/>
            </a:xfrm>
            <a:prstGeom prst="rect">
              <a:avLst/>
            </a:prstGeom>
            <a:solidFill>
              <a:srgbClr val="FFC20E">
                <a:alpha val="100000"/>
              </a:srgbClr>
            </a:solidFill>
          </p:spPr>
          <p:txBody>
            <a:bodyPr/>
            <a:lstStyle/>
            <a:p/>
          </p:txBody>
        </p:sp>
        <p:sp>
          <p:nvSpPr>
            <p:cNvPr id="111" name="rc111"/>
            <p:cNvSpPr/>
            <p:nvPr/>
          </p:nvSpPr>
          <p:spPr>
            <a:xfrm>
              <a:off x="7879199" y="3654453"/>
              <a:ext cx="203168" cy="7540"/>
            </a:xfrm>
            <a:prstGeom prst="rect">
              <a:avLst/>
            </a:prstGeom>
            <a:solidFill>
              <a:srgbClr val="F26A21">
                <a:alpha val="100000"/>
              </a:srgbClr>
            </a:solidFill>
          </p:spPr>
          <p:txBody>
            <a:bodyPr/>
            <a:lstStyle/>
            <a:p/>
          </p:txBody>
        </p:sp>
        <p:sp>
          <p:nvSpPr>
            <p:cNvPr id="112" name="rc112"/>
            <p:cNvSpPr/>
            <p:nvPr/>
          </p:nvSpPr>
          <p:spPr>
            <a:xfrm>
              <a:off x="7879199" y="3661994"/>
              <a:ext cx="203168" cy="963541"/>
            </a:xfrm>
            <a:prstGeom prst="rect">
              <a:avLst/>
            </a:prstGeom>
            <a:solidFill>
              <a:srgbClr val="FFC20E">
                <a:alpha val="100000"/>
              </a:srgbClr>
            </a:solidFill>
          </p:spPr>
          <p:txBody>
            <a:bodyPr/>
            <a:lstStyle/>
            <a:p/>
          </p:txBody>
        </p:sp>
        <p:sp>
          <p:nvSpPr>
            <p:cNvPr id="113" name="rc113"/>
            <p:cNvSpPr/>
            <p:nvPr/>
          </p:nvSpPr>
          <p:spPr>
            <a:xfrm>
              <a:off x="8104941" y="3656857"/>
              <a:ext cx="203168" cy="6142"/>
            </a:xfrm>
            <a:prstGeom prst="rect">
              <a:avLst/>
            </a:prstGeom>
            <a:solidFill>
              <a:srgbClr val="F26A21">
                <a:alpha val="100000"/>
              </a:srgbClr>
            </a:solidFill>
          </p:spPr>
          <p:txBody>
            <a:bodyPr/>
            <a:lstStyle/>
            <a:p/>
          </p:txBody>
        </p:sp>
        <p:sp>
          <p:nvSpPr>
            <p:cNvPr id="114" name="rc114"/>
            <p:cNvSpPr/>
            <p:nvPr/>
          </p:nvSpPr>
          <p:spPr>
            <a:xfrm>
              <a:off x="8104941" y="3663000"/>
              <a:ext cx="203168" cy="962535"/>
            </a:xfrm>
            <a:prstGeom prst="rect">
              <a:avLst/>
            </a:prstGeom>
            <a:solidFill>
              <a:srgbClr val="FFC20E">
                <a:alpha val="100000"/>
              </a:srgbClr>
            </a:solidFill>
          </p:spPr>
          <p:txBody>
            <a:bodyPr/>
            <a:lstStyle/>
            <a:p/>
          </p:txBody>
        </p:sp>
        <p:sp>
          <p:nvSpPr>
            <p:cNvPr id="115" name="pl115"/>
            <p:cNvSpPr/>
            <p:nvPr/>
          </p:nvSpPr>
          <p:spPr>
            <a:xfrm>
              <a:off x="1434255" y="1227418"/>
              <a:ext cx="5417816" cy="68648"/>
            </a:xfrm>
            <a:custGeom>
              <a:avLst/>
              <a:pathLst>
                <a:path w="5417816" h="68648">
                  <a:moveTo>
                    <a:pt x="0" y="68648"/>
                  </a:moveTo>
                  <a:lnTo>
                    <a:pt x="225742" y="68648"/>
                  </a:lnTo>
                  <a:lnTo>
                    <a:pt x="451484" y="34324"/>
                  </a:lnTo>
                  <a:lnTo>
                    <a:pt x="677227" y="34324"/>
                  </a:lnTo>
                  <a:lnTo>
                    <a:pt x="902969" y="34324"/>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34324"/>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343244"/>
            </a:xfrm>
            <a:custGeom>
              <a:avLst/>
              <a:pathLst>
                <a:path w="5417816" h="343244">
                  <a:moveTo>
                    <a:pt x="0" y="343244"/>
                  </a:moveTo>
                  <a:lnTo>
                    <a:pt x="225742" y="274595"/>
                  </a:lnTo>
                  <a:lnTo>
                    <a:pt x="451484" y="240270"/>
                  </a:lnTo>
                  <a:lnTo>
                    <a:pt x="677227" y="171622"/>
                  </a:lnTo>
                  <a:lnTo>
                    <a:pt x="902969" y="137297"/>
                  </a:lnTo>
                  <a:lnTo>
                    <a:pt x="1128711" y="102973"/>
                  </a:lnTo>
                  <a:lnTo>
                    <a:pt x="1354454" y="34324"/>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34324"/>
                  </a:lnTo>
                  <a:lnTo>
                    <a:pt x="5192074" y="137297"/>
                  </a:lnTo>
                  <a:lnTo>
                    <a:pt x="5417816" y="137297"/>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306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30932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235587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508103" y="16184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8810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79074"/>
              <a:ext cx="4221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Greece</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Greece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4411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508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5751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9746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041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1086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870314"/>
              <a:ext cx="217589" cy="4120445"/>
            </a:xfrm>
            <a:prstGeom prst="rect">
              <a:avLst/>
            </a:prstGeom>
            <a:solidFill>
              <a:srgbClr val="0058AB">
                <a:alpha val="100000"/>
              </a:srgbClr>
            </a:solidFill>
          </p:spPr>
          <p:txBody>
            <a:bodyPr/>
            <a:lstStyle/>
            <a:p/>
          </p:txBody>
        </p:sp>
        <p:sp>
          <p:nvSpPr>
            <p:cNvPr id="39" name="rc39"/>
            <p:cNvSpPr/>
            <p:nvPr/>
          </p:nvSpPr>
          <p:spPr>
            <a:xfrm>
              <a:off x="1472058" y="866434"/>
              <a:ext cx="217589" cy="4124325"/>
            </a:xfrm>
            <a:prstGeom prst="rect">
              <a:avLst/>
            </a:prstGeom>
            <a:solidFill>
              <a:srgbClr val="0058AB">
                <a:alpha val="100000"/>
              </a:srgbClr>
            </a:solidFill>
          </p:spPr>
          <p:txBody>
            <a:bodyPr/>
            <a:lstStyle/>
            <a:p/>
          </p:txBody>
        </p:sp>
        <p:sp>
          <p:nvSpPr>
            <p:cNvPr id="40" name="rc40"/>
            <p:cNvSpPr/>
            <p:nvPr/>
          </p:nvSpPr>
          <p:spPr>
            <a:xfrm>
              <a:off x="1713825" y="2216636"/>
              <a:ext cx="217589" cy="2774123"/>
            </a:xfrm>
            <a:prstGeom prst="rect">
              <a:avLst/>
            </a:prstGeom>
            <a:solidFill>
              <a:srgbClr val="0058AB">
                <a:alpha val="100000"/>
              </a:srgbClr>
            </a:solidFill>
          </p:spPr>
          <p:txBody>
            <a:bodyPr/>
            <a:lstStyle/>
            <a:p/>
          </p:txBody>
        </p:sp>
        <p:sp>
          <p:nvSpPr>
            <p:cNvPr id="41" name="rc41"/>
            <p:cNvSpPr/>
            <p:nvPr/>
          </p:nvSpPr>
          <p:spPr>
            <a:xfrm>
              <a:off x="1955592" y="2225689"/>
              <a:ext cx="217589" cy="2765070"/>
            </a:xfrm>
            <a:prstGeom prst="rect">
              <a:avLst/>
            </a:prstGeom>
            <a:solidFill>
              <a:srgbClr val="0058AB">
                <a:alpha val="100000"/>
              </a:srgbClr>
            </a:solidFill>
          </p:spPr>
          <p:txBody>
            <a:bodyPr/>
            <a:lstStyle/>
            <a:p/>
          </p:txBody>
        </p:sp>
        <p:sp>
          <p:nvSpPr>
            <p:cNvPr id="42" name="rc42"/>
            <p:cNvSpPr/>
            <p:nvPr/>
          </p:nvSpPr>
          <p:spPr>
            <a:xfrm>
              <a:off x="2197358" y="2217930"/>
              <a:ext cx="217589" cy="2772829"/>
            </a:xfrm>
            <a:prstGeom prst="rect">
              <a:avLst/>
            </a:prstGeom>
            <a:solidFill>
              <a:srgbClr val="0058AB">
                <a:alpha val="100000"/>
              </a:srgbClr>
            </a:solidFill>
          </p:spPr>
          <p:txBody>
            <a:bodyPr/>
            <a:lstStyle/>
            <a:p/>
          </p:txBody>
        </p:sp>
        <p:sp>
          <p:nvSpPr>
            <p:cNvPr id="43" name="rc43"/>
            <p:cNvSpPr/>
            <p:nvPr/>
          </p:nvSpPr>
          <p:spPr>
            <a:xfrm>
              <a:off x="2439125" y="3588825"/>
              <a:ext cx="217589" cy="1401934"/>
            </a:xfrm>
            <a:prstGeom prst="rect">
              <a:avLst/>
            </a:prstGeom>
            <a:solidFill>
              <a:srgbClr val="0058AB">
                <a:alpha val="100000"/>
              </a:srgbClr>
            </a:solidFill>
          </p:spPr>
          <p:txBody>
            <a:bodyPr/>
            <a:lstStyle/>
            <a:p/>
          </p:txBody>
        </p:sp>
        <p:sp>
          <p:nvSpPr>
            <p:cNvPr id="44" name="rc44"/>
            <p:cNvSpPr/>
            <p:nvPr/>
          </p:nvSpPr>
          <p:spPr>
            <a:xfrm>
              <a:off x="2680891" y="3548733"/>
              <a:ext cx="217589" cy="1442026"/>
            </a:xfrm>
            <a:prstGeom prst="rect">
              <a:avLst/>
            </a:prstGeom>
            <a:solidFill>
              <a:srgbClr val="0058AB">
                <a:alpha val="100000"/>
              </a:srgbClr>
            </a:solidFill>
          </p:spPr>
          <p:txBody>
            <a:bodyPr/>
            <a:lstStyle/>
            <a:p/>
          </p:txBody>
        </p:sp>
        <p:sp>
          <p:nvSpPr>
            <p:cNvPr id="45" name="rc45"/>
            <p:cNvSpPr/>
            <p:nvPr/>
          </p:nvSpPr>
          <p:spPr>
            <a:xfrm>
              <a:off x="2922658" y="3543560"/>
              <a:ext cx="217589" cy="1447199"/>
            </a:xfrm>
            <a:prstGeom prst="rect">
              <a:avLst/>
            </a:prstGeom>
            <a:solidFill>
              <a:srgbClr val="0058AB">
                <a:alpha val="100000"/>
              </a:srgbClr>
            </a:solidFill>
          </p:spPr>
          <p:txBody>
            <a:bodyPr/>
            <a:lstStyle/>
            <a:p/>
          </p:txBody>
        </p:sp>
        <p:sp>
          <p:nvSpPr>
            <p:cNvPr id="46" name="rc46"/>
            <p:cNvSpPr/>
            <p:nvPr/>
          </p:nvSpPr>
          <p:spPr>
            <a:xfrm>
              <a:off x="3164425" y="3473722"/>
              <a:ext cx="217589" cy="1517038"/>
            </a:xfrm>
            <a:prstGeom prst="rect">
              <a:avLst/>
            </a:prstGeom>
            <a:solidFill>
              <a:srgbClr val="0058AB">
                <a:alpha val="100000"/>
              </a:srgbClr>
            </a:solidFill>
          </p:spPr>
          <p:txBody>
            <a:bodyPr/>
            <a:lstStyle/>
            <a:p/>
          </p:txBody>
        </p:sp>
        <p:sp>
          <p:nvSpPr>
            <p:cNvPr id="47" name="rc47"/>
            <p:cNvSpPr/>
            <p:nvPr/>
          </p:nvSpPr>
          <p:spPr>
            <a:xfrm>
              <a:off x="3406191" y="3471135"/>
              <a:ext cx="217589" cy="1519624"/>
            </a:xfrm>
            <a:prstGeom prst="rect">
              <a:avLst/>
            </a:prstGeom>
            <a:solidFill>
              <a:srgbClr val="0058AB">
                <a:alpha val="100000"/>
              </a:srgbClr>
            </a:solidFill>
          </p:spPr>
          <p:txBody>
            <a:bodyPr/>
            <a:lstStyle/>
            <a:p/>
          </p:txBody>
        </p:sp>
        <p:sp>
          <p:nvSpPr>
            <p:cNvPr id="48" name="rc48"/>
            <p:cNvSpPr/>
            <p:nvPr/>
          </p:nvSpPr>
          <p:spPr>
            <a:xfrm>
              <a:off x="3647958" y="3508641"/>
              <a:ext cx="217589" cy="1482118"/>
            </a:xfrm>
            <a:prstGeom prst="rect">
              <a:avLst/>
            </a:prstGeom>
            <a:solidFill>
              <a:srgbClr val="0058AB">
                <a:alpha val="100000"/>
              </a:srgbClr>
            </a:solidFill>
          </p:spPr>
          <p:txBody>
            <a:bodyPr/>
            <a:lstStyle/>
            <a:p/>
          </p:txBody>
        </p:sp>
        <p:sp>
          <p:nvSpPr>
            <p:cNvPr id="49" name="rc49"/>
            <p:cNvSpPr/>
            <p:nvPr/>
          </p:nvSpPr>
          <p:spPr>
            <a:xfrm>
              <a:off x="3889725" y="3615984"/>
              <a:ext cx="217589" cy="1374775"/>
            </a:xfrm>
            <a:prstGeom prst="rect">
              <a:avLst/>
            </a:prstGeom>
            <a:solidFill>
              <a:srgbClr val="0058AB">
                <a:alpha val="100000"/>
              </a:srgbClr>
            </a:solidFill>
          </p:spPr>
          <p:txBody>
            <a:bodyPr/>
            <a:lstStyle/>
            <a:p/>
          </p:txBody>
        </p:sp>
        <p:sp>
          <p:nvSpPr>
            <p:cNvPr id="50" name="rc50"/>
            <p:cNvSpPr/>
            <p:nvPr/>
          </p:nvSpPr>
          <p:spPr>
            <a:xfrm>
              <a:off x="4131491" y="3690996"/>
              <a:ext cx="217589" cy="1299764"/>
            </a:xfrm>
            <a:prstGeom prst="rect">
              <a:avLst/>
            </a:prstGeom>
            <a:solidFill>
              <a:srgbClr val="0058AB">
                <a:alpha val="100000"/>
              </a:srgbClr>
            </a:solidFill>
          </p:spPr>
          <p:txBody>
            <a:bodyPr/>
            <a:lstStyle/>
            <a:p/>
          </p:txBody>
        </p:sp>
        <p:sp>
          <p:nvSpPr>
            <p:cNvPr id="51" name="rc51"/>
            <p:cNvSpPr/>
            <p:nvPr/>
          </p:nvSpPr>
          <p:spPr>
            <a:xfrm>
              <a:off x="4373258" y="3773767"/>
              <a:ext cx="217589" cy="1216992"/>
            </a:xfrm>
            <a:prstGeom prst="rect">
              <a:avLst/>
            </a:prstGeom>
            <a:solidFill>
              <a:srgbClr val="0058AB">
                <a:alpha val="100000"/>
              </a:srgbClr>
            </a:solidFill>
          </p:spPr>
          <p:txBody>
            <a:bodyPr/>
            <a:lstStyle/>
            <a:p/>
          </p:txBody>
        </p:sp>
        <p:sp>
          <p:nvSpPr>
            <p:cNvPr id="52" name="rc52"/>
            <p:cNvSpPr/>
            <p:nvPr/>
          </p:nvSpPr>
          <p:spPr>
            <a:xfrm>
              <a:off x="4615025" y="3799633"/>
              <a:ext cx="217589" cy="1191127"/>
            </a:xfrm>
            <a:prstGeom prst="rect">
              <a:avLst/>
            </a:prstGeom>
            <a:solidFill>
              <a:srgbClr val="0058AB">
                <a:alpha val="100000"/>
              </a:srgbClr>
            </a:solidFill>
          </p:spPr>
          <p:txBody>
            <a:bodyPr/>
            <a:lstStyle/>
            <a:p/>
          </p:txBody>
        </p:sp>
        <p:sp>
          <p:nvSpPr>
            <p:cNvPr id="53" name="rc53"/>
            <p:cNvSpPr/>
            <p:nvPr/>
          </p:nvSpPr>
          <p:spPr>
            <a:xfrm>
              <a:off x="4856791" y="3803512"/>
              <a:ext cx="217589" cy="1187247"/>
            </a:xfrm>
            <a:prstGeom prst="rect">
              <a:avLst/>
            </a:prstGeom>
            <a:solidFill>
              <a:srgbClr val="0058AB">
                <a:alpha val="100000"/>
              </a:srgbClr>
            </a:solidFill>
          </p:spPr>
          <p:txBody>
            <a:bodyPr/>
            <a:lstStyle/>
            <a:p/>
          </p:txBody>
        </p:sp>
        <p:sp>
          <p:nvSpPr>
            <p:cNvPr id="54" name="rc54"/>
            <p:cNvSpPr/>
            <p:nvPr/>
          </p:nvSpPr>
          <p:spPr>
            <a:xfrm>
              <a:off x="5098558" y="3791873"/>
              <a:ext cx="217589" cy="1198886"/>
            </a:xfrm>
            <a:prstGeom prst="rect">
              <a:avLst/>
            </a:prstGeom>
            <a:solidFill>
              <a:srgbClr val="0058AB">
                <a:alpha val="100000"/>
              </a:srgbClr>
            </a:solidFill>
          </p:spPr>
          <p:txBody>
            <a:bodyPr/>
            <a:lstStyle/>
            <a:p/>
          </p:txBody>
        </p:sp>
        <p:sp>
          <p:nvSpPr>
            <p:cNvPr id="55" name="rc55"/>
            <p:cNvSpPr/>
            <p:nvPr/>
          </p:nvSpPr>
          <p:spPr>
            <a:xfrm>
              <a:off x="5340325" y="3848778"/>
              <a:ext cx="217589" cy="1141981"/>
            </a:xfrm>
            <a:prstGeom prst="rect">
              <a:avLst/>
            </a:prstGeom>
            <a:solidFill>
              <a:srgbClr val="0058AB">
                <a:alpha val="100000"/>
              </a:srgbClr>
            </a:solidFill>
          </p:spPr>
          <p:txBody>
            <a:bodyPr/>
            <a:lstStyle/>
            <a:p/>
          </p:txBody>
        </p:sp>
        <p:sp>
          <p:nvSpPr>
            <p:cNvPr id="56" name="rc56"/>
            <p:cNvSpPr/>
            <p:nvPr/>
          </p:nvSpPr>
          <p:spPr>
            <a:xfrm>
              <a:off x="5582091" y="3875937"/>
              <a:ext cx="217589" cy="1114822"/>
            </a:xfrm>
            <a:prstGeom prst="rect">
              <a:avLst/>
            </a:prstGeom>
            <a:solidFill>
              <a:srgbClr val="0058AB">
                <a:alpha val="100000"/>
              </a:srgbClr>
            </a:solidFill>
          </p:spPr>
          <p:txBody>
            <a:bodyPr/>
            <a:lstStyle/>
            <a:p/>
          </p:txBody>
        </p:sp>
        <p:sp>
          <p:nvSpPr>
            <p:cNvPr id="57" name="rc57"/>
            <p:cNvSpPr/>
            <p:nvPr/>
          </p:nvSpPr>
          <p:spPr>
            <a:xfrm>
              <a:off x="5823858" y="3913443"/>
              <a:ext cx="217589" cy="1077316"/>
            </a:xfrm>
            <a:prstGeom prst="rect">
              <a:avLst/>
            </a:prstGeom>
            <a:solidFill>
              <a:srgbClr val="0058AB">
                <a:alpha val="100000"/>
              </a:srgbClr>
            </a:solidFill>
          </p:spPr>
          <p:txBody>
            <a:bodyPr/>
            <a:lstStyle/>
            <a:p/>
          </p:txBody>
        </p:sp>
        <p:sp>
          <p:nvSpPr>
            <p:cNvPr id="58" name="rc58"/>
            <p:cNvSpPr/>
            <p:nvPr/>
          </p:nvSpPr>
          <p:spPr>
            <a:xfrm>
              <a:off x="6065625" y="3897923"/>
              <a:ext cx="217589" cy="1092836"/>
            </a:xfrm>
            <a:prstGeom prst="rect">
              <a:avLst/>
            </a:prstGeom>
            <a:solidFill>
              <a:srgbClr val="0058AB">
                <a:alpha val="100000"/>
              </a:srgbClr>
            </a:solidFill>
          </p:spPr>
          <p:txBody>
            <a:bodyPr/>
            <a:lstStyle/>
            <a:p/>
          </p:txBody>
        </p:sp>
        <p:sp>
          <p:nvSpPr>
            <p:cNvPr id="59" name="rc59"/>
            <p:cNvSpPr/>
            <p:nvPr/>
          </p:nvSpPr>
          <p:spPr>
            <a:xfrm>
              <a:off x="6307391" y="3879817"/>
              <a:ext cx="217589" cy="1110942"/>
            </a:xfrm>
            <a:prstGeom prst="rect">
              <a:avLst/>
            </a:prstGeom>
            <a:solidFill>
              <a:srgbClr val="0058AB">
                <a:alpha val="100000"/>
              </a:srgbClr>
            </a:solidFill>
          </p:spPr>
          <p:txBody>
            <a:bodyPr/>
            <a:lstStyle/>
            <a:p/>
          </p:txBody>
        </p:sp>
        <p:sp>
          <p:nvSpPr>
            <p:cNvPr id="60" name="rc60"/>
            <p:cNvSpPr/>
            <p:nvPr/>
          </p:nvSpPr>
          <p:spPr>
            <a:xfrm>
              <a:off x="6549158" y="4035013"/>
              <a:ext cx="217589" cy="955746"/>
            </a:xfrm>
            <a:prstGeom prst="rect">
              <a:avLst/>
            </a:prstGeom>
            <a:solidFill>
              <a:srgbClr val="0058AB">
                <a:alpha val="100000"/>
              </a:srgbClr>
            </a:solidFill>
          </p:spPr>
          <p:txBody>
            <a:bodyPr/>
            <a:lstStyle/>
            <a:p/>
          </p:txBody>
        </p:sp>
        <p:sp>
          <p:nvSpPr>
            <p:cNvPr id="61" name="rc61"/>
            <p:cNvSpPr/>
            <p:nvPr/>
          </p:nvSpPr>
          <p:spPr>
            <a:xfrm>
              <a:off x="6790924" y="4040186"/>
              <a:ext cx="217589" cy="950573"/>
            </a:xfrm>
            <a:prstGeom prst="rect">
              <a:avLst/>
            </a:prstGeom>
            <a:solidFill>
              <a:srgbClr val="0058AB">
                <a:alpha val="100000"/>
              </a:srgbClr>
            </a:solidFill>
          </p:spPr>
          <p:txBody>
            <a:bodyPr/>
            <a:lstStyle/>
            <a:p/>
          </p:txBody>
        </p:sp>
        <p:sp>
          <p:nvSpPr>
            <p:cNvPr id="62" name="rc62"/>
            <p:cNvSpPr/>
            <p:nvPr/>
          </p:nvSpPr>
          <p:spPr>
            <a:xfrm>
              <a:off x="7032691" y="3147811"/>
              <a:ext cx="217589" cy="1842949"/>
            </a:xfrm>
            <a:prstGeom prst="rect">
              <a:avLst/>
            </a:prstGeom>
            <a:solidFill>
              <a:srgbClr val="0058AB">
                <a:alpha val="100000"/>
              </a:srgbClr>
            </a:solidFill>
          </p:spPr>
          <p:txBody>
            <a:bodyPr/>
            <a:lstStyle/>
            <a:p/>
          </p:txBody>
        </p:sp>
        <p:sp>
          <p:nvSpPr>
            <p:cNvPr id="63" name="rc63"/>
            <p:cNvSpPr/>
            <p:nvPr/>
          </p:nvSpPr>
          <p:spPr>
            <a:xfrm>
              <a:off x="8483291" y="4452748"/>
              <a:ext cx="217589" cy="538011"/>
            </a:xfrm>
            <a:prstGeom prst="rect">
              <a:avLst/>
            </a:prstGeom>
            <a:solidFill>
              <a:srgbClr val="69DBFF">
                <a:alpha val="100000"/>
              </a:srgbClr>
            </a:solidFill>
          </p:spPr>
          <p:txBody>
            <a:bodyPr/>
            <a:lstStyle/>
            <a:p/>
          </p:txBody>
        </p:sp>
        <p:sp>
          <p:nvSpPr>
            <p:cNvPr id="64" name="pl64"/>
            <p:cNvSpPr/>
            <p:nvPr/>
          </p:nvSpPr>
          <p:spPr>
            <a:xfrm>
              <a:off x="6174420" y="3913443"/>
              <a:ext cx="2417666" cy="538658"/>
            </a:xfrm>
            <a:custGeom>
              <a:avLst/>
              <a:pathLst>
                <a:path w="2417666" h="538658">
                  <a:moveTo>
                    <a:pt x="0" y="0"/>
                  </a:moveTo>
                  <a:lnTo>
                    <a:pt x="241766" y="53865"/>
                  </a:lnTo>
                  <a:lnTo>
                    <a:pt x="483533" y="107731"/>
                  </a:lnTo>
                  <a:lnTo>
                    <a:pt x="725299" y="161597"/>
                  </a:lnTo>
                  <a:lnTo>
                    <a:pt x="967066" y="215463"/>
                  </a:lnTo>
                  <a:lnTo>
                    <a:pt x="1208833" y="269329"/>
                  </a:lnTo>
                  <a:lnTo>
                    <a:pt x="1450599" y="323195"/>
                  </a:lnTo>
                  <a:lnTo>
                    <a:pt x="1692366" y="377060"/>
                  </a:lnTo>
                  <a:lnTo>
                    <a:pt x="1934133" y="430926"/>
                  </a:lnTo>
                  <a:lnTo>
                    <a:pt x="2175899" y="484792"/>
                  </a:lnTo>
                  <a:lnTo>
                    <a:pt x="2417666" y="538658"/>
                  </a:lnTo>
                </a:path>
              </a:pathLst>
            </a:custGeom>
            <a:ln w="13550" cap="flat">
              <a:solidFill>
                <a:srgbClr val="000000">
                  <a:alpha val="100000"/>
                </a:srgbClr>
              </a:solidFill>
              <a:prstDash val="solid"/>
              <a:round/>
            </a:ln>
          </p:spPr>
          <p:txBody>
            <a:bodyPr/>
            <a:lstStyle/>
            <a:p/>
          </p:txBody>
        </p:sp>
        <p:sp>
          <p:nvSpPr>
            <p:cNvPr id="65" name="pt65"/>
            <p:cNvSpPr/>
            <p:nvPr/>
          </p:nvSpPr>
          <p:spPr>
            <a:xfrm>
              <a:off x="6149594" y="38886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3942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3996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4050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41040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41579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4211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265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319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373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427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400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8" name="tx78"/>
            <p:cNvSpPr/>
            <p:nvPr/>
          </p:nvSpPr>
          <p:spPr>
            <a:xfrm>
              <a:off x="508103" y="23467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105343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88175" y="398022"/>
              <a:ext cx="59548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Greece</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114%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3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4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5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6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3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4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5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7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80263"/>
              <a:ext cx="249522" cy="1522433"/>
            </a:xfrm>
            <a:prstGeom prst="rect">
              <a:avLst/>
            </a:prstGeom>
            <a:solidFill>
              <a:srgbClr val="80BD41">
                <a:alpha val="100000"/>
              </a:srgbClr>
            </a:solidFill>
          </p:spPr>
          <p:txBody>
            <a:bodyPr/>
            <a:lstStyle/>
            <a:p/>
          </p:txBody>
        </p:sp>
        <p:sp>
          <p:nvSpPr>
            <p:cNvPr id="25" name="rc25"/>
            <p:cNvSpPr/>
            <p:nvPr/>
          </p:nvSpPr>
          <p:spPr>
            <a:xfrm>
              <a:off x="1296273" y="2533121"/>
              <a:ext cx="249522" cy="47141"/>
            </a:xfrm>
            <a:prstGeom prst="rect">
              <a:avLst/>
            </a:prstGeom>
            <a:solidFill>
              <a:srgbClr val="1CABE2">
                <a:alpha val="100000"/>
              </a:srgbClr>
            </a:solidFill>
          </p:spPr>
          <p:txBody>
            <a:bodyPr/>
            <a:lstStyle/>
            <a:p/>
          </p:txBody>
        </p:sp>
        <p:sp>
          <p:nvSpPr>
            <p:cNvPr id="26" name="rc26"/>
            <p:cNvSpPr/>
            <p:nvPr/>
          </p:nvSpPr>
          <p:spPr>
            <a:xfrm>
              <a:off x="1573521" y="2578785"/>
              <a:ext cx="249522" cy="1523911"/>
            </a:xfrm>
            <a:prstGeom prst="rect">
              <a:avLst/>
            </a:prstGeom>
            <a:solidFill>
              <a:srgbClr val="80BD41">
                <a:alpha val="100000"/>
              </a:srgbClr>
            </a:solidFill>
          </p:spPr>
          <p:txBody>
            <a:bodyPr/>
            <a:lstStyle/>
            <a:p/>
          </p:txBody>
        </p:sp>
        <p:sp>
          <p:nvSpPr>
            <p:cNvPr id="27" name="rc27"/>
            <p:cNvSpPr/>
            <p:nvPr/>
          </p:nvSpPr>
          <p:spPr>
            <a:xfrm>
              <a:off x="1573521" y="2531643"/>
              <a:ext cx="249522" cy="47141"/>
            </a:xfrm>
            <a:prstGeom prst="rect">
              <a:avLst/>
            </a:prstGeom>
            <a:solidFill>
              <a:srgbClr val="1CABE2">
                <a:alpha val="100000"/>
              </a:srgbClr>
            </a:solidFill>
          </p:spPr>
          <p:txBody>
            <a:bodyPr/>
            <a:lstStyle/>
            <a:p/>
          </p:txBody>
        </p:sp>
        <p:sp>
          <p:nvSpPr>
            <p:cNvPr id="28" name="rc28"/>
            <p:cNvSpPr/>
            <p:nvPr/>
          </p:nvSpPr>
          <p:spPr>
            <a:xfrm>
              <a:off x="1850769" y="2549229"/>
              <a:ext cx="249522" cy="1553467"/>
            </a:xfrm>
            <a:prstGeom prst="rect">
              <a:avLst/>
            </a:prstGeom>
            <a:solidFill>
              <a:srgbClr val="80BD41">
                <a:alpha val="100000"/>
              </a:srgbClr>
            </a:solidFill>
          </p:spPr>
          <p:txBody>
            <a:bodyPr/>
            <a:lstStyle/>
            <a:p/>
          </p:txBody>
        </p:sp>
        <p:sp>
          <p:nvSpPr>
            <p:cNvPr id="29" name="rc29"/>
            <p:cNvSpPr/>
            <p:nvPr/>
          </p:nvSpPr>
          <p:spPr>
            <a:xfrm>
              <a:off x="1850769" y="2517604"/>
              <a:ext cx="249522" cy="31625"/>
            </a:xfrm>
            <a:prstGeom prst="rect">
              <a:avLst/>
            </a:prstGeom>
            <a:solidFill>
              <a:srgbClr val="1CABE2">
                <a:alpha val="100000"/>
              </a:srgbClr>
            </a:solidFill>
          </p:spPr>
          <p:txBody>
            <a:bodyPr/>
            <a:lstStyle/>
            <a:p/>
          </p:txBody>
        </p:sp>
        <p:sp>
          <p:nvSpPr>
            <p:cNvPr id="30" name="rc30"/>
            <p:cNvSpPr/>
            <p:nvPr/>
          </p:nvSpPr>
          <p:spPr>
            <a:xfrm>
              <a:off x="2128016" y="2554549"/>
              <a:ext cx="249522" cy="1548147"/>
            </a:xfrm>
            <a:prstGeom prst="rect">
              <a:avLst/>
            </a:prstGeom>
            <a:solidFill>
              <a:srgbClr val="80BD41">
                <a:alpha val="100000"/>
              </a:srgbClr>
            </a:solidFill>
          </p:spPr>
          <p:txBody>
            <a:bodyPr/>
            <a:lstStyle/>
            <a:p/>
          </p:txBody>
        </p:sp>
        <p:sp>
          <p:nvSpPr>
            <p:cNvPr id="31" name="rc31"/>
            <p:cNvSpPr/>
            <p:nvPr/>
          </p:nvSpPr>
          <p:spPr>
            <a:xfrm>
              <a:off x="2128016" y="2522924"/>
              <a:ext cx="249522" cy="31625"/>
            </a:xfrm>
            <a:prstGeom prst="rect">
              <a:avLst/>
            </a:prstGeom>
            <a:solidFill>
              <a:srgbClr val="1CABE2">
                <a:alpha val="100000"/>
              </a:srgbClr>
            </a:solidFill>
          </p:spPr>
          <p:txBody>
            <a:bodyPr/>
            <a:lstStyle/>
            <a:p/>
          </p:txBody>
        </p:sp>
        <p:sp>
          <p:nvSpPr>
            <p:cNvPr id="32" name="rc32"/>
            <p:cNvSpPr/>
            <p:nvPr/>
          </p:nvSpPr>
          <p:spPr>
            <a:xfrm>
              <a:off x="2405264" y="2550116"/>
              <a:ext cx="249522" cy="1552581"/>
            </a:xfrm>
            <a:prstGeom prst="rect">
              <a:avLst/>
            </a:prstGeom>
            <a:solidFill>
              <a:srgbClr val="80BD41">
                <a:alpha val="100000"/>
              </a:srgbClr>
            </a:solidFill>
          </p:spPr>
          <p:txBody>
            <a:bodyPr/>
            <a:lstStyle/>
            <a:p/>
          </p:txBody>
        </p:sp>
        <p:sp>
          <p:nvSpPr>
            <p:cNvPr id="33" name="rc33"/>
            <p:cNvSpPr/>
            <p:nvPr/>
          </p:nvSpPr>
          <p:spPr>
            <a:xfrm>
              <a:off x="2405264" y="2518491"/>
              <a:ext cx="249522" cy="31625"/>
            </a:xfrm>
            <a:prstGeom prst="rect">
              <a:avLst/>
            </a:prstGeom>
            <a:solidFill>
              <a:srgbClr val="1CABE2">
                <a:alpha val="100000"/>
              </a:srgbClr>
            </a:solidFill>
          </p:spPr>
          <p:txBody>
            <a:bodyPr/>
            <a:lstStyle/>
            <a:p/>
          </p:txBody>
        </p:sp>
        <p:sp>
          <p:nvSpPr>
            <p:cNvPr id="34" name="rc34"/>
            <p:cNvSpPr/>
            <p:nvPr/>
          </p:nvSpPr>
          <p:spPr>
            <a:xfrm>
              <a:off x="2682512" y="2517161"/>
              <a:ext cx="249522" cy="1585536"/>
            </a:xfrm>
            <a:prstGeom prst="rect">
              <a:avLst/>
            </a:prstGeom>
            <a:solidFill>
              <a:srgbClr val="80BD41">
                <a:alpha val="100000"/>
              </a:srgbClr>
            </a:solidFill>
          </p:spPr>
          <p:txBody>
            <a:bodyPr/>
            <a:lstStyle/>
            <a:p/>
          </p:txBody>
        </p:sp>
        <p:sp>
          <p:nvSpPr>
            <p:cNvPr id="35" name="rc35"/>
            <p:cNvSpPr/>
            <p:nvPr/>
          </p:nvSpPr>
          <p:spPr>
            <a:xfrm>
              <a:off x="2682512" y="2501200"/>
              <a:ext cx="249522" cy="15960"/>
            </a:xfrm>
            <a:prstGeom prst="rect">
              <a:avLst/>
            </a:prstGeom>
            <a:solidFill>
              <a:srgbClr val="1CABE2">
                <a:alpha val="100000"/>
              </a:srgbClr>
            </a:solidFill>
          </p:spPr>
          <p:txBody>
            <a:bodyPr/>
            <a:lstStyle/>
            <a:p/>
          </p:txBody>
        </p:sp>
        <p:sp>
          <p:nvSpPr>
            <p:cNvPr id="36" name="rc36"/>
            <p:cNvSpPr/>
            <p:nvPr/>
          </p:nvSpPr>
          <p:spPr>
            <a:xfrm>
              <a:off x="2959759" y="2470905"/>
              <a:ext cx="249522" cy="1631791"/>
            </a:xfrm>
            <a:prstGeom prst="rect">
              <a:avLst/>
            </a:prstGeom>
            <a:solidFill>
              <a:srgbClr val="80BD41">
                <a:alpha val="100000"/>
              </a:srgbClr>
            </a:solidFill>
          </p:spPr>
          <p:txBody>
            <a:bodyPr/>
            <a:lstStyle/>
            <a:p/>
          </p:txBody>
        </p:sp>
        <p:sp>
          <p:nvSpPr>
            <p:cNvPr id="37" name="rc37"/>
            <p:cNvSpPr/>
            <p:nvPr/>
          </p:nvSpPr>
          <p:spPr>
            <a:xfrm>
              <a:off x="2959759" y="2454502"/>
              <a:ext cx="249522" cy="16403"/>
            </a:xfrm>
            <a:prstGeom prst="rect">
              <a:avLst/>
            </a:prstGeom>
            <a:solidFill>
              <a:srgbClr val="1CABE2">
                <a:alpha val="100000"/>
              </a:srgbClr>
            </a:solidFill>
          </p:spPr>
          <p:txBody>
            <a:bodyPr/>
            <a:lstStyle/>
            <a:p/>
          </p:txBody>
        </p:sp>
        <p:sp>
          <p:nvSpPr>
            <p:cNvPr id="38" name="rc38"/>
            <p:cNvSpPr/>
            <p:nvPr/>
          </p:nvSpPr>
          <p:spPr>
            <a:xfrm>
              <a:off x="3237007" y="2465438"/>
              <a:ext cx="249522" cy="1637259"/>
            </a:xfrm>
            <a:prstGeom prst="rect">
              <a:avLst/>
            </a:prstGeom>
            <a:solidFill>
              <a:srgbClr val="80BD41">
                <a:alpha val="100000"/>
              </a:srgbClr>
            </a:solidFill>
          </p:spPr>
          <p:txBody>
            <a:bodyPr/>
            <a:lstStyle/>
            <a:p/>
          </p:txBody>
        </p:sp>
        <p:sp>
          <p:nvSpPr>
            <p:cNvPr id="39" name="rc39"/>
            <p:cNvSpPr/>
            <p:nvPr/>
          </p:nvSpPr>
          <p:spPr>
            <a:xfrm>
              <a:off x="3237007" y="2448886"/>
              <a:ext cx="249522" cy="16551"/>
            </a:xfrm>
            <a:prstGeom prst="rect">
              <a:avLst/>
            </a:prstGeom>
            <a:solidFill>
              <a:srgbClr val="1CABE2">
                <a:alpha val="100000"/>
              </a:srgbClr>
            </a:solidFill>
          </p:spPr>
          <p:txBody>
            <a:bodyPr/>
            <a:lstStyle/>
            <a:p/>
          </p:txBody>
        </p:sp>
        <p:sp>
          <p:nvSpPr>
            <p:cNvPr id="40" name="rc40"/>
            <p:cNvSpPr/>
            <p:nvPr/>
          </p:nvSpPr>
          <p:spPr>
            <a:xfrm>
              <a:off x="3514255" y="2386375"/>
              <a:ext cx="249522" cy="1716321"/>
            </a:xfrm>
            <a:prstGeom prst="rect">
              <a:avLst/>
            </a:prstGeom>
            <a:solidFill>
              <a:srgbClr val="80BD41">
                <a:alpha val="100000"/>
              </a:srgbClr>
            </a:solidFill>
          </p:spPr>
          <p:txBody>
            <a:bodyPr/>
            <a:lstStyle/>
            <a:p/>
          </p:txBody>
        </p:sp>
        <p:sp>
          <p:nvSpPr>
            <p:cNvPr id="41" name="rc41"/>
            <p:cNvSpPr/>
            <p:nvPr/>
          </p:nvSpPr>
          <p:spPr>
            <a:xfrm>
              <a:off x="3514255" y="2369085"/>
              <a:ext cx="249522" cy="17290"/>
            </a:xfrm>
            <a:prstGeom prst="rect">
              <a:avLst/>
            </a:prstGeom>
            <a:solidFill>
              <a:srgbClr val="1CABE2">
                <a:alpha val="100000"/>
              </a:srgbClr>
            </a:solidFill>
          </p:spPr>
          <p:txBody>
            <a:bodyPr/>
            <a:lstStyle/>
            <a:p/>
          </p:txBody>
        </p:sp>
        <p:sp>
          <p:nvSpPr>
            <p:cNvPr id="42" name="rc42"/>
            <p:cNvSpPr/>
            <p:nvPr/>
          </p:nvSpPr>
          <p:spPr>
            <a:xfrm>
              <a:off x="3791502" y="2382976"/>
              <a:ext cx="249522" cy="1719720"/>
            </a:xfrm>
            <a:prstGeom prst="rect">
              <a:avLst/>
            </a:prstGeom>
            <a:solidFill>
              <a:srgbClr val="80BD41">
                <a:alpha val="100000"/>
              </a:srgbClr>
            </a:solidFill>
          </p:spPr>
          <p:txBody>
            <a:bodyPr/>
            <a:lstStyle/>
            <a:p/>
          </p:txBody>
        </p:sp>
        <p:sp>
          <p:nvSpPr>
            <p:cNvPr id="43" name="rc43"/>
            <p:cNvSpPr/>
            <p:nvPr/>
          </p:nvSpPr>
          <p:spPr>
            <a:xfrm>
              <a:off x="3791502" y="2365538"/>
              <a:ext cx="249522" cy="17438"/>
            </a:xfrm>
            <a:prstGeom prst="rect">
              <a:avLst/>
            </a:prstGeom>
            <a:solidFill>
              <a:srgbClr val="1CABE2">
                <a:alpha val="100000"/>
              </a:srgbClr>
            </a:solidFill>
          </p:spPr>
          <p:txBody>
            <a:bodyPr/>
            <a:lstStyle/>
            <a:p/>
          </p:txBody>
        </p:sp>
        <p:sp>
          <p:nvSpPr>
            <p:cNvPr id="44" name="rc44"/>
            <p:cNvSpPr/>
            <p:nvPr/>
          </p:nvSpPr>
          <p:spPr>
            <a:xfrm>
              <a:off x="4068750" y="2426128"/>
              <a:ext cx="249522" cy="1676568"/>
            </a:xfrm>
            <a:prstGeom prst="rect">
              <a:avLst/>
            </a:prstGeom>
            <a:solidFill>
              <a:srgbClr val="80BD41">
                <a:alpha val="100000"/>
              </a:srgbClr>
            </a:solidFill>
          </p:spPr>
          <p:txBody>
            <a:bodyPr/>
            <a:lstStyle/>
            <a:p/>
          </p:txBody>
        </p:sp>
        <p:sp>
          <p:nvSpPr>
            <p:cNvPr id="45" name="rc45"/>
            <p:cNvSpPr/>
            <p:nvPr/>
          </p:nvSpPr>
          <p:spPr>
            <a:xfrm>
              <a:off x="4068750" y="2409133"/>
              <a:ext cx="249522" cy="16994"/>
            </a:xfrm>
            <a:prstGeom prst="rect">
              <a:avLst/>
            </a:prstGeom>
            <a:solidFill>
              <a:srgbClr val="1CABE2">
                <a:alpha val="100000"/>
              </a:srgbClr>
            </a:solidFill>
          </p:spPr>
          <p:txBody>
            <a:bodyPr/>
            <a:lstStyle/>
            <a:p/>
          </p:txBody>
        </p:sp>
        <p:sp>
          <p:nvSpPr>
            <p:cNvPr id="46" name="rc46"/>
            <p:cNvSpPr/>
            <p:nvPr/>
          </p:nvSpPr>
          <p:spPr>
            <a:xfrm>
              <a:off x="4345998" y="2547160"/>
              <a:ext cx="249522" cy="1555536"/>
            </a:xfrm>
            <a:prstGeom prst="rect">
              <a:avLst/>
            </a:prstGeom>
            <a:solidFill>
              <a:srgbClr val="80BD41">
                <a:alpha val="100000"/>
              </a:srgbClr>
            </a:solidFill>
          </p:spPr>
          <p:txBody>
            <a:bodyPr/>
            <a:lstStyle/>
            <a:p/>
          </p:txBody>
        </p:sp>
        <p:sp>
          <p:nvSpPr>
            <p:cNvPr id="47" name="rc47"/>
            <p:cNvSpPr/>
            <p:nvPr/>
          </p:nvSpPr>
          <p:spPr>
            <a:xfrm>
              <a:off x="4345998" y="2531495"/>
              <a:ext cx="249522" cy="15664"/>
            </a:xfrm>
            <a:prstGeom prst="rect">
              <a:avLst/>
            </a:prstGeom>
            <a:solidFill>
              <a:srgbClr val="1CABE2">
                <a:alpha val="100000"/>
              </a:srgbClr>
            </a:solidFill>
          </p:spPr>
          <p:txBody>
            <a:bodyPr/>
            <a:lstStyle/>
            <a:p/>
          </p:txBody>
        </p:sp>
        <p:sp>
          <p:nvSpPr>
            <p:cNvPr id="48" name="rc48"/>
            <p:cNvSpPr/>
            <p:nvPr/>
          </p:nvSpPr>
          <p:spPr>
            <a:xfrm>
              <a:off x="4623245" y="2632873"/>
              <a:ext cx="249522" cy="1469823"/>
            </a:xfrm>
            <a:prstGeom prst="rect">
              <a:avLst/>
            </a:prstGeom>
            <a:solidFill>
              <a:srgbClr val="80BD41">
                <a:alpha val="100000"/>
              </a:srgbClr>
            </a:solidFill>
          </p:spPr>
          <p:txBody>
            <a:bodyPr/>
            <a:lstStyle/>
            <a:p/>
          </p:txBody>
        </p:sp>
        <p:sp>
          <p:nvSpPr>
            <p:cNvPr id="49" name="rc49"/>
            <p:cNvSpPr/>
            <p:nvPr/>
          </p:nvSpPr>
          <p:spPr>
            <a:xfrm>
              <a:off x="4623245" y="2618095"/>
              <a:ext cx="249522" cy="14778"/>
            </a:xfrm>
            <a:prstGeom prst="rect">
              <a:avLst/>
            </a:prstGeom>
            <a:solidFill>
              <a:srgbClr val="1CABE2">
                <a:alpha val="100000"/>
              </a:srgbClr>
            </a:solidFill>
          </p:spPr>
          <p:txBody>
            <a:bodyPr/>
            <a:lstStyle/>
            <a:p/>
          </p:txBody>
        </p:sp>
        <p:sp>
          <p:nvSpPr>
            <p:cNvPr id="50" name="rc50"/>
            <p:cNvSpPr/>
            <p:nvPr/>
          </p:nvSpPr>
          <p:spPr>
            <a:xfrm>
              <a:off x="4900493" y="2725383"/>
              <a:ext cx="249522" cy="1377313"/>
            </a:xfrm>
            <a:prstGeom prst="rect">
              <a:avLst/>
            </a:prstGeom>
            <a:solidFill>
              <a:srgbClr val="80BD41">
                <a:alpha val="100000"/>
              </a:srgbClr>
            </a:solidFill>
          </p:spPr>
          <p:txBody>
            <a:bodyPr/>
            <a:lstStyle/>
            <a:p/>
          </p:txBody>
        </p:sp>
        <p:sp>
          <p:nvSpPr>
            <p:cNvPr id="51" name="rc51"/>
            <p:cNvSpPr/>
            <p:nvPr/>
          </p:nvSpPr>
          <p:spPr>
            <a:xfrm>
              <a:off x="4900493" y="2711492"/>
              <a:ext cx="249522" cy="13891"/>
            </a:xfrm>
            <a:prstGeom prst="rect">
              <a:avLst/>
            </a:prstGeom>
            <a:solidFill>
              <a:srgbClr val="1CABE2">
                <a:alpha val="100000"/>
              </a:srgbClr>
            </a:solidFill>
          </p:spPr>
          <p:txBody>
            <a:bodyPr/>
            <a:lstStyle/>
            <a:p/>
          </p:txBody>
        </p:sp>
        <p:sp>
          <p:nvSpPr>
            <p:cNvPr id="52" name="rc52"/>
            <p:cNvSpPr/>
            <p:nvPr/>
          </p:nvSpPr>
          <p:spPr>
            <a:xfrm>
              <a:off x="5177741" y="2755235"/>
              <a:ext cx="249522" cy="1347461"/>
            </a:xfrm>
            <a:prstGeom prst="rect">
              <a:avLst/>
            </a:prstGeom>
            <a:solidFill>
              <a:srgbClr val="80BD41">
                <a:alpha val="100000"/>
              </a:srgbClr>
            </a:solidFill>
          </p:spPr>
          <p:txBody>
            <a:bodyPr/>
            <a:lstStyle/>
            <a:p/>
          </p:txBody>
        </p:sp>
        <p:sp>
          <p:nvSpPr>
            <p:cNvPr id="53" name="rc53"/>
            <p:cNvSpPr/>
            <p:nvPr/>
          </p:nvSpPr>
          <p:spPr>
            <a:xfrm>
              <a:off x="5177741" y="2741639"/>
              <a:ext cx="249522" cy="13595"/>
            </a:xfrm>
            <a:prstGeom prst="rect">
              <a:avLst/>
            </a:prstGeom>
            <a:solidFill>
              <a:srgbClr val="1CABE2">
                <a:alpha val="100000"/>
              </a:srgbClr>
            </a:solidFill>
          </p:spPr>
          <p:txBody>
            <a:bodyPr/>
            <a:lstStyle/>
            <a:p/>
          </p:txBody>
        </p:sp>
        <p:sp>
          <p:nvSpPr>
            <p:cNvPr id="54" name="rc54"/>
            <p:cNvSpPr/>
            <p:nvPr/>
          </p:nvSpPr>
          <p:spPr>
            <a:xfrm>
              <a:off x="5454988" y="2760112"/>
              <a:ext cx="249522" cy="1342585"/>
            </a:xfrm>
            <a:prstGeom prst="rect">
              <a:avLst/>
            </a:prstGeom>
            <a:solidFill>
              <a:srgbClr val="80BD41">
                <a:alpha val="100000"/>
              </a:srgbClr>
            </a:solidFill>
          </p:spPr>
          <p:txBody>
            <a:bodyPr/>
            <a:lstStyle/>
            <a:p/>
          </p:txBody>
        </p:sp>
        <p:sp>
          <p:nvSpPr>
            <p:cNvPr id="55" name="rc55"/>
            <p:cNvSpPr/>
            <p:nvPr/>
          </p:nvSpPr>
          <p:spPr>
            <a:xfrm>
              <a:off x="5454988" y="2746516"/>
              <a:ext cx="249522" cy="13595"/>
            </a:xfrm>
            <a:prstGeom prst="rect">
              <a:avLst/>
            </a:prstGeom>
            <a:solidFill>
              <a:srgbClr val="1CABE2">
                <a:alpha val="100000"/>
              </a:srgbClr>
            </a:solidFill>
          </p:spPr>
          <p:txBody>
            <a:bodyPr/>
            <a:lstStyle/>
            <a:p/>
          </p:txBody>
        </p:sp>
        <p:sp>
          <p:nvSpPr>
            <p:cNvPr id="56" name="rc56"/>
            <p:cNvSpPr/>
            <p:nvPr/>
          </p:nvSpPr>
          <p:spPr>
            <a:xfrm>
              <a:off x="5732236" y="2746220"/>
              <a:ext cx="249522" cy="1356476"/>
            </a:xfrm>
            <a:prstGeom prst="rect">
              <a:avLst/>
            </a:prstGeom>
            <a:solidFill>
              <a:srgbClr val="80BD41">
                <a:alpha val="100000"/>
              </a:srgbClr>
            </a:solidFill>
          </p:spPr>
          <p:txBody>
            <a:bodyPr/>
            <a:lstStyle/>
            <a:p/>
          </p:txBody>
        </p:sp>
        <p:sp>
          <p:nvSpPr>
            <p:cNvPr id="57" name="rc57"/>
            <p:cNvSpPr/>
            <p:nvPr/>
          </p:nvSpPr>
          <p:spPr>
            <a:xfrm>
              <a:off x="5732236" y="2732477"/>
              <a:ext cx="249522" cy="13743"/>
            </a:xfrm>
            <a:prstGeom prst="rect">
              <a:avLst/>
            </a:prstGeom>
            <a:solidFill>
              <a:srgbClr val="1CABE2">
                <a:alpha val="100000"/>
              </a:srgbClr>
            </a:solidFill>
          </p:spPr>
          <p:txBody>
            <a:bodyPr/>
            <a:lstStyle/>
            <a:p/>
          </p:txBody>
        </p:sp>
        <p:sp>
          <p:nvSpPr>
            <p:cNvPr id="58" name="rc58"/>
            <p:cNvSpPr/>
            <p:nvPr/>
          </p:nvSpPr>
          <p:spPr>
            <a:xfrm>
              <a:off x="6009484" y="2811392"/>
              <a:ext cx="249522" cy="1291305"/>
            </a:xfrm>
            <a:prstGeom prst="rect">
              <a:avLst/>
            </a:prstGeom>
            <a:solidFill>
              <a:srgbClr val="80BD41">
                <a:alpha val="100000"/>
              </a:srgbClr>
            </a:solidFill>
          </p:spPr>
          <p:txBody>
            <a:bodyPr/>
            <a:lstStyle/>
            <a:p/>
          </p:txBody>
        </p:sp>
        <p:sp>
          <p:nvSpPr>
            <p:cNvPr id="59" name="rc59"/>
            <p:cNvSpPr/>
            <p:nvPr/>
          </p:nvSpPr>
          <p:spPr>
            <a:xfrm>
              <a:off x="6009484" y="2798387"/>
              <a:ext cx="249522" cy="13004"/>
            </a:xfrm>
            <a:prstGeom prst="rect">
              <a:avLst/>
            </a:prstGeom>
            <a:solidFill>
              <a:srgbClr val="1CABE2">
                <a:alpha val="100000"/>
              </a:srgbClr>
            </a:solidFill>
          </p:spPr>
          <p:txBody>
            <a:bodyPr/>
            <a:lstStyle/>
            <a:p/>
          </p:txBody>
        </p:sp>
        <p:sp>
          <p:nvSpPr>
            <p:cNvPr id="60" name="rc60"/>
            <p:cNvSpPr/>
            <p:nvPr/>
          </p:nvSpPr>
          <p:spPr>
            <a:xfrm>
              <a:off x="6286731" y="2842130"/>
              <a:ext cx="249522" cy="1260566"/>
            </a:xfrm>
            <a:prstGeom prst="rect">
              <a:avLst/>
            </a:prstGeom>
            <a:solidFill>
              <a:srgbClr val="80BD41">
                <a:alpha val="100000"/>
              </a:srgbClr>
            </a:solidFill>
          </p:spPr>
          <p:txBody>
            <a:bodyPr/>
            <a:lstStyle/>
            <a:p/>
          </p:txBody>
        </p:sp>
        <p:sp>
          <p:nvSpPr>
            <p:cNvPr id="61" name="rc61"/>
            <p:cNvSpPr/>
            <p:nvPr/>
          </p:nvSpPr>
          <p:spPr>
            <a:xfrm>
              <a:off x="6286731" y="2829421"/>
              <a:ext cx="249522" cy="12709"/>
            </a:xfrm>
            <a:prstGeom prst="rect">
              <a:avLst/>
            </a:prstGeom>
            <a:solidFill>
              <a:srgbClr val="1CABE2">
                <a:alpha val="100000"/>
              </a:srgbClr>
            </a:solidFill>
          </p:spPr>
          <p:txBody>
            <a:bodyPr/>
            <a:lstStyle/>
            <a:p/>
          </p:txBody>
        </p:sp>
        <p:sp>
          <p:nvSpPr>
            <p:cNvPr id="62" name="rc62"/>
            <p:cNvSpPr/>
            <p:nvPr/>
          </p:nvSpPr>
          <p:spPr>
            <a:xfrm>
              <a:off x="6563979" y="2883508"/>
              <a:ext cx="249522" cy="1219188"/>
            </a:xfrm>
            <a:prstGeom prst="rect">
              <a:avLst/>
            </a:prstGeom>
            <a:solidFill>
              <a:srgbClr val="80BD41">
                <a:alpha val="100000"/>
              </a:srgbClr>
            </a:solidFill>
          </p:spPr>
          <p:txBody>
            <a:bodyPr/>
            <a:lstStyle/>
            <a:p/>
          </p:txBody>
        </p:sp>
        <p:sp>
          <p:nvSpPr>
            <p:cNvPr id="63" name="rc63"/>
            <p:cNvSpPr/>
            <p:nvPr/>
          </p:nvSpPr>
          <p:spPr>
            <a:xfrm>
              <a:off x="6563979" y="2871243"/>
              <a:ext cx="249522" cy="12265"/>
            </a:xfrm>
            <a:prstGeom prst="rect">
              <a:avLst/>
            </a:prstGeom>
            <a:solidFill>
              <a:srgbClr val="1CABE2">
                <a:alpha val="100000"/>
              </a:srgbClr>
            </a:solidFill>
          </p:spPr>
          <p:txBody>
            <a:bodyPr/>
            <a:lstStyle/>
            <a:p/>
          </p:txBody>
        </p:sp>
        <p:sp>
          <p:nvSpPr>
            <p:cNvPr id="64" name="rc64"/>
            <p:cNvSpPr/>
            <p:nvPr/>
          </p:nvSpPr>
          <p:spPr>
            <a:xfrm>
              <a:off x="6841227" y="2866218"/>
              <a:ext cx="249522" cy="1236478"/>
            </a:xfrm>
            <a:prstGeom prst="rect">
              <a:avLst/>
            </a:prstGeom>
            <a:solidFill>
              <a:srgbClr val="80BD41">
                <a:alpha val="100000"/>
              </a:srgbClr>
            </a:solidFill>
          </p:spPr>
          <p:txBody>
            <a:bodyPr/>
            <a:lstStyle/>
            <a:p/>
          </p:txBody>
        </p:sp>
        <p:sp>
          <p:nvSpPr>
            <p:cNvPr id="65" name="rc65"/>
            <p:cNvSpPr/>
            <p:nvPr/>
          </p:nvSpPr>
          <p:spPr>
            <a:xfrm>
              <a:off x="6841227" y="2853805"/>
              <a:ext cx="249522" cy="12413"/>
            </a:xfrm>
            <a:prstGeom prst="rect">
              <a:avLst/>
            </a:prstGeom>
            <a:solidFill>
              <a:srgbClr val="1CABE2">
                <a:alpha val="100000"/>
              </a:srgbClr>
            </a:solidFill>
          </p:spPr>
          <p:txBody>
            <a:bodyPr/>
            <a:lstStyle/>
            <a:p/>
          </p:txBody>
        </p:sp>
        <p:sp>
          <p:nvSpPr>
            <p:cNvPr id="66" name="rc66"/>
            <p:cNvSpPr/>
            <p:nvPr/>
          </p:nvSpPr>
          <p:spPr>
            <a:xfrm>
              <a:off x="7118474" y="2845824"/>
              <a:ext cx="249522" cy="1256872"/>
            </a:xfrm>
            <a:prstGeom prst="rect">
              <a:avLst/>
            </a:prstGeom>
            <a:solidFill>
              <a:srgbClr val="80BD41">
                <a:alpha val="100000"/>
              </a:srgbClr>
            </a:solidFill>
          </p:spPr>
          <p:txBody>
            <a:bodyPr/>
            <a:lstStyle/>
            <a:p/>
          </p:txBody>
        </p:sp>
        <p:sp>
          <p:nvSpPr>
            <p:cNvPr id="67" name="rc67"/>
            <p:cNvSpPr/>
            <p:nvPr/>
          </p:nvSpPr>
          <p:spPr>
            <a:xfrm>
              <a:off x="7118474" y="2833115"/>
              <a:ext cx="249522" cy="12709"/>
            </a:xfrm>
            <a:prstGeom prst="rect">
              <a:avLst/>
            </a:prstGeom>
            <a:solidFill>
              <a:srgbClr val="1CABE2">
                <a:alpha val="100000"/>
              </a:srgbClr>
            </a:solidFill>
          </p:spPr>
          <p:txBody>
            <a:bodyPr/>
            <a:lstStyle/>
            <a:p/>
          </p:txBody>
        </p:sp>
        <p:sp>
          <p:nvSpPr>
            <p:cNvPr id="68" name="rc68"/>
            <p:cNvSpPr/>
            <p:nvPr/>
          </p:nvSpPr>
          <p:spPr>
            <a:xfrm>
              <a:off x="7395722" y="3021092"/>
              <a:ext cx="249522" cy="1081604"/>
            </a:xfrm>
            <a:prstGeom prst="rect">
              <a:avLst/>
            </a:prstGeom>
            <a:solidFill>
              <a:srgbClr val="80BD41">
                <a:alpha val="100000"/>
              </a:srgbClr>
            </a:solidFill>
          </p:spPr>
          <p:txBody>
            <a:bodyPr/>
            <a:lstStyle/>
            <a:p/>
          </p:txBody>
        </p:sp>
        <p:sp>
          <p:nvSpPr>
            <p:cNvPr id="69" name="rc69"/>
            <p:cNvSpPr/>
            <p:nvPr/>
          </p:nvSpPr>
          <p:spPr>
            <a:xfrm>
              <a:off x="7395722" y="3010156"/>
              <a:ext cx="249522" cy="10935"/>
            </a:xfrm>
            <a:prstGeom prst="rect">
              <a:avLst/>
            </a:prstGeom>
            <a:solidFill>
              <a:srgbClr val="1CABE2">
                <a:alpha val="100000"/>
              </a:srgbClr>
            </a:solidFill>
          </p:spPr>
          <p:txBody>
            <a:bodyPr/>
            <a:lstStyle/>
            <a:p/>
          </p:txBody>
        </p:sp>
        <p:sp>
          <p:nvSpPr>
            <p:cNvPr id="70" name="rc70"/>
            <p:cNvSpPr/>
            <p:nvPr/>
          </p:nvSpPr>
          <p:spPr>
            <a:xfrm>
              <a:off x="7672970" y="3028038"/>
              <a:ext cx="249522" cy="1074659"/>
            </a:xfrm>
            <a:prstGeom prst="rect">
              <a:avLst/>
            </a:prstGeom>
            <a:solidFill>
              <a:srgbClr val="80BD41">
                <a:alpha val="100000"/>
              </a:srgbClr>
            </a:solidFill>
          </p:spPr>
          <p:txBody>
            <a:bodyPr/>
            <a:lstStyle/>
            <a:p/>
          </p:txBody>
        </p:sp>
        <p:sp>
          <p:nvSpPr>
            <p:cNvPr id="71" name="rc71"/>
            <p:cNvSpPr/>
            <p:nvPr/>
          </p:nvSpPr>
          <p:spPr>
            <a:xfrm>
              <a:off x="7672970" y="3017102"/>
              <a:ext cx="249522" cy="10935"/>
            </a:xfrm>
            <a:prstGeom prst="rect">
              <a:avLst/>
            </a:prstGeom>
            <a:solidFill>
              <a:srgbClr val="1CABE2">
                <a:alpha val="100000"/>
              </a:srgbClr>
            </a:solidFill>
          </p:spPr>
          <p:txBody>
            <a:bodyPr/>
            <a:lstStyle/>
            <a:p/>
          </p:txBody>
        </p:sp>
        <p:sp>
          <p:nvSpPr>
            <p:cNvPr id="72" name="rc72"/>
            <p:cNvSpPr/>
            <p:nvPr/>
          </p:nvSpPr>
          <p:spPr>
            <a:xfrm>
              <a:off x="7950217" y="3071042"/>
              <a:ext cx="249522" cy="1031655"/>
            </a:xfrm>
            <a:prstGeom prst="rect">
              <a:avLst/>
            </a:prstGeom>
            <a:solidFill>
              <a:srgbClr val="80BD41">
                <a:alpha val="100000"/>
              </a:srgbClr>
            </a:solidFill>
          </p:spPr>
          <p:txBody>
            <a:bodyPr/>
            <a:lstStyle/>
            <a:p/>
          </p:txBody>
        </p:sp>
        <p:sp>
          <p:nvSpPr>
            <p:cNvPr id="73" name="rc73"/>
            <p:cNvSpPr/>
            <p:nvPr/>
          </p:nvSpPr>
          <p:spPr>
            <a:xfrm>
              <a:off x="7950217" y="3049909"/>
              <a:ext cx="249522" cy="21132"/>
            </a:xfrm>
            <a:prstGeom prst="rect">
              <a:avLst/>
            </a:prstGeom>
            <a:solidFill>
              <a:srgbClr val="1CABE2">
                <a:alpha val="100000"/>
              </a:srgbClr>
            </a:solidFill>
          </p:spPr>
          <p:txBody>
            <a:bodyPr/>
            <a:lstStyle/>
            <a:p/>
          </p:txBody>
        </p:sp>
        <p:sp>
          <p:nvSpPr>
            <p:cNvPr id="74" name="pl74"/>
            <p:cNvSpPr/>
            <p:nvPr/>
          </p:nvSpPr>
          <p:spPr>
            <a:xfrm>
              <a:off x="1421035" y="1236556"/>
              <a:ext cx="6653943" cy="57901"/>
            </a:xfrm>
            <a:custGeom>
              <a:avLst/>
              <a:pathLst>
                <a:path w="6653943" h="57901">
                  <a:moveTo>
                    <a:pt x="0" y="57901"/>
                  </a:moveTo>
                  <a:lnTo>
                    <a:pt x="277247" y="57901"/>
                  </a:lnTo>
                  <a:lnTo>
                    <a:pt x="554495" y="28950"/>
                  </a:lnTo>
                  <a:lnTo>
                    <a:pt x="831742" y="28950"/>
                  </a:lnTo>
                  <a:lnTo>
                    <a:pt x="1108990" y="2895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03481" y="2397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86" name="tx86"/>
            <p:cNvSpPr/>
            <p:nvPr/>
          </p:nvSpPr>
          <p:spPr>
            <a:xfrm>
              <a:off x="2689720" y="2365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87" name="tx87"/>
            <p:cNvSpPr/>
            <p:nvPr/>
          </p:nvSpPr>
          <p:spPr>
            <a:xfrm>
              <a:off x="4075958" y="22732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88" name="tx88"/>
            <p:cNvSpPr/>
            <p:nvPr/>
          </p:nvSpPr>
          <p:spPr>
            <a:xfrm>
              <a:off x="5488322" y="2610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597312" y="27352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0" name="tx90"/>
            <p:cNvSpPr/>
            <p:nvPr/>
          </p:nvSpPr>
          <p:spPr>
            <a:xfrm>
              <a:off x="6874560" y="27178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1" name="tx91"/>
            <p:cNvSpPr/>
            <p:nvPr/>
          </p:nvSpPr>
          <p:spPr>
            <a:xfrm>
              <a:off x="7151808" y="2697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7429055" y="2874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3" name="tx93"/>
            <p:cNvSpPr/>
            <p:nvPr/>
          </p:nvSpPr>
          <p:spPr>
            <a:xfrm>
              <a:off x="7706303" y="2881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4" name="tx94"/>
            <p:cNvSpPr/>
            <p:nvPr/>
          </p:nvSpPr>
          <p:spPr>
            <a:xfrm>
              <a:off x="7983551" y="29152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5" name="pl95"/>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42658" y="330638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6" name="tx106"/>
            <p:cNvSpPr/>
            <p:nvPr/>
          </p:nvSpPr>
          <p:spPr>
            <a:xfrm>
              <a:off x="1355732" y="25215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7" name="tx107"/>
            <p:cNvSpPr/>
            <p:nvPr/>
          </p:nvSpPr>
          <p:spPr>
            <a:xfrm>
              <a:off x="2689720" y="3274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107.3</a:t>
              </a:r>
            </a:p>
          </p:txBody>
        </p:sp>
        <p:sp>
          <p:nvSpPr>
            <p:cNvPr id="108" name="tx108"/>
            <p:cNvSpPr/>
            <p:nvPr/>
          </p:nvSpPr>
          <p:spPr>
            <a:xfrm>
              <a:off x="2741971" y="24752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9" name="tx109"/>
            <p:cNvSpPr/>
            <p:nvPr/>
          </p:nvSpPr>
          <p:spPr>
            <a:xfrm>
              <a:off x="4075958" y="3229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0" name="tx110"/>
            <p:cNvSpPr/>
            <p:nvPr/>
          </p:nvSpPr>
          <p:spPr>
            <a:xfrm>
              <a:off x="4128209" y="2383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88322" y="3396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12" name="tx112"/>
            <p:cNvSpPr/>
            <p:nvPr/>
          </p:nvSpPr>
          <p:spPr>
            <a:xfrm>
              <a:off x="5526191" y="27194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458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a:t>
              </a:r>
            </a:p>
          </p:txBody>
        </p:sp>
        <p:sp>
          <p:nvSpPr>
            <p:cNvPr id="114" name="tx114"/>
            <p:cNvSpPr/>
            <p:nvPr/>
          </p:nvSpPr>
          <p:spPr>
            <a:xfrm>
              <a:off x="6635182" y="28434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449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6" name="tx116"/>
            <p:cNvSpPr/>
            <p:nvPr/>
          </p:nvSpPr>
          <p:spPr>
            <a:xfrm>
              <a:off x="6912430" y="28261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90985" y="343921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8" name="tx118"/>
            <p:cNvSpPr/>
            <p:nvPr/>
          </p:nvSpPr>
          <p:spPr>
            <a:xfrm>
              <a:off x="7189677" y="28055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526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0" name="tx120"/>
            <p:cNvSpPr/>
            <p:nvPr/>
          </p:nvSpPr>
          <p:spPr>
            <a:xfrm>
              <a:off x="7466925" y="29817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706303" y="35314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72.7</a:t>
              </a:r>
            </a:p>
          </p:txBody>
        </p:sp>
        <p:sp>
          <p:nvSpPr>
            <p:cNvPr id="122" name="tx122"/>
            <p:cNvSpPr/>
            <p:nvPr/>
          </p:nvSpPr>
          <p:spPr>
            <a:xfrm>
              <a:off x="7744173" y="29886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983551" y="3551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24" name="tx124"/>
            <p:cNvSpPr/>
            <p:nvPr/>
          </p:nvSpPr>
          <p:spPr>
            <a:xfrm>
              <a:off x="8009676" y="30265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16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727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33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949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2000-2024</a:t>
              </a:r>
            </a:p>
          </p:txBody>
        </p:sp>
        <p:sp>
          <p:nvSpPr>
            <p:cNvPr id="155" name="pl155"/>
            <p:cNvSpPr/>
            <p:nvPr/>
          </p:nvSpPr>
          <p:spPr>
            <a:xfrm>
              <a:off x="22825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55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275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000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687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412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13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509243" cy="167191"/>
            </a:xfrm>
            <a:prstGeom prst="rect">
              <a:avLst/>
            </a:prstGeom>
            <a:solidFill>
              <a:srgbClr val="80BD41">
                <a:alpha val="100000"/>
              </a:srgbClr>
            </a:solidFill>
          </p:spPr>
          <p:txBody>
            <a:bodyPr/>
            <a:lstStyle/>
            <a:p/>
          </p:txBody>
        </p:sp>
        <p:sp>
          <p:nvSpPr>
            <p:cNvPr id="167" name="rc167"/>
            <p:cNvSpPr/>
            <p:nvPr/>
          </p:nvSpPr>
          <p:spPr>
            <a:xfrm>
              <a:off x="7805517" y="5889059"/>
              <a:ext cx="65486" cy="167191"/>
            </a:xfrm>
            <a:prstGeom prst="rect">
              <a:avLst/>
            </a:prstGeom>
            <a:solidFill>
              <a:srgbClr val="1CABE2">
                <a:alpha val="100000"/>
              </a:srgbClr>
            </a:solidFill>
          </p:spPr>
          <p:txBody>
            <a:bodyPr/>
            <a:lstStyle/>
            <a:p/>
          </p:txBody>
        </p:sp>
        <p:sp>
          <p:nvSpPr>
            <p:cNvPr id="168" name="rc168"/>
            <p:cNvSpPr/>
            <p:nvPr/>
          </p:nvSpPr>
          <p:spPr>
            <a:xfrm>
              <a:off x="1296273" y="5680069"/>
              <a:ext cx="5737602" cy="167191"/>
            </a:xfrm>
            <a:prstGeom prst="rect">
              <a:avLst/>
            </a:prstGeom>
            <a:solidFill>
              <a:srgbClr val="80BD41">
                <a:alpha val="100000"/>
              </a:srgbClr>
            </a:solidFill>
          </p:spPr>
          <p:txBody>
            <a:bodyPr/>
            <a:lstStyle/>
            <a:p/>
          </p:txBody>
        </p:sp>
        <p:sp>
          <p:nvSpPr>
            <p:cNvPr id="169" name="rc169"/>
            <p:cNvSpPr/>
            <p:nvPr/>
          </p:nvSpPr>
          <p:spPr>
            <a:xfrm>
              <a:off x="7033875" y="5680069"/>
              <a:ext cx="58385" cy="167191"/>
            </a:xfrm>
            <a:prstGeom prst="rect">
              <a:avLst/>
            </a:prstGeom>
            <a:solidFill>
              <a:srgbClr val="1CABE2">
                <a:alpha val="100000"/>
              </a:srgbClr>
            </a:solidFill>
          </p:spPr>
          <p:txBody>
            <a:bodyPr/>
            <a:lstStyle/>
            <a:p/>
          </p:txBody>
        </p:sp>
        <p:sp>
          <p:nvSpPr>
            <p:cNvPr id="170" name="rc170"/>
            <p:cNvSpPr/>
            <p:nvPr/>
          </p:nvSpPr>
          <p:spPr>
            <a:xfrm>
              <a:off x="1296273" y="5471080"/>
              <a:ext cx="5508003" cy="167191"/>
            </a:xfrm>
            <a:prstGeom prst="rect">
              <a:avLst/>
            </a:prstGeom>
            <a:solidFill>
              <a:srgbClr val="80BD41">
                <a:alpha val="100000"/>
              </a:srgbClr>
            </a:solidFill>
          </p:spPr>
          <p:txBody>
            <a:bodyPr/>
            <a:lstStyle/>
            <a:p/>
          </p:txBody>
        </p:sp>
        <p:sp>
          <p:nvSpPr>
            <p:cNvPr id="171" name="rc171"/>
            <p:cNvSpPr/>
            <p:nvPr/>
          </p:nvSpPr>
          <p:spPr>
            <a:xfrm>
              <a:off x="6804277" y="5471080"/>
              <a:ext cx="112826" cy="167191"/>
            </a:xfrm>
            <a:prstGeom prst="rect">
              <a:avLst/>
            </a:prstGeom>
            <a:solidFill>
              <a:srgbClr val="1CABE2">
                <a:alpha val="100000"/>
              </a:srgbClr>
            </a:solidFill>
          </p:spPr>
          <p:txBody>
            <a:bodyPr/>
            <a:lstStyle/>
            <a:p/>
          </p:txBody>
        </p:sp>
        <p:sp>
          <p:nvSpPr>
            <p:cNvPr id="172" name="tx172"/>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73" name="tx173"/>
            <p:cNvSpPr/>
            <p:nvPr/>
          </p:nvSpPr>
          <p:spPr>
            <a:xfrm>
              <a:off x="7268706"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73.4</a:t>
              </a:r>
            </a:p>
          </p:txBody>
        </p:sp>
        <p:sp>
          <p:nvSpPr>
            <p:cNvPr id="174" name="tx174"/>
            <p:cNvSpPr/>
            <p:nvPr/>
          </p:nvSpPr>
          <p:spPr>
            <a:xfrm>
              <a:off x="7084790"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5" name="tx175"/>
            <p:cNvSpPr/>
            <p:nvPr/>
          </p:nvSpPr>
          <p:spPr>
            <a:xfrm>
              <a:off x="444540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a:t>
              </a:r>
            </a:p>
          </p:txBody>
        </p:sp>
        <p:sp>
          <p:nvSpPr>
            <p:cNvPr id="176" name="tx176"/>
            <p:cNvSpPr/>
            <p:nvPr/>
          </p:nvSpPr>
          <p:spPr>
            <a:xfrm>
              <a:off x="7776462"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059581"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72.7</a:t>
              </a:r>
            </a:p>
          </p:txBody>
        </p:sp>
        <p:sp>
          <p:nvSpPr>
            <p:cNvPr id="178" name="tx178"/>
            <p:cNvSpPr/>
            <p:nvPr/>
          </p:nvSpPr>
          <p:spPr>
            <a:xfrm>
              <a:off x="700127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4478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80" name="tx180"/>
            <p:cNvSpPr/>
            <p:nvPr/>
          </p:nvSpPr>
          <p:spPr>
            <a:xfrm>
              <a:off x="6785341"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9107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1635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713607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decreased 15%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Greece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2857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797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21" y="471005"/>
              <a:ext cx="24567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Greece, 2000-2024</a:t>
              </a:r>
            </a:p>
          </p:txBody>
        </p:sp>
        <p:sp>
          <p:nvSpPr>
            <p:cNvPr id="63" name="pl63"/>
            <p:cNvSpPr/>
            <p:nvPr/>
          </p:nvSpPr>
          <p:spPr>
            <a:xfrm>
              <a:off x="5267799" y="36780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3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8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0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781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90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0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56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906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1249948"/>
            </a:xfrm>
            <a:custGeom>
              <a:avLst/>
              <a:pathLst>
                <a:path w="3397293" h="1249948">
                  <a:moveTo>
                    <a:pt x="0" y="1249948"/>
                  </a:moveTo>
                  <a:lnTo>
                    <a:pt x="141553" y="999958"/>
                  </a:lnTo>
                  <a:lnTo>
                    <a:pt x="283107" y="874963"/>
                  </a:lnTo>
                  <a:lnTo>
                    <a:pt x="424661" y="624974"/>
                  </a:lnTo>
                  <a:lnTo>
                    <a:pt x="566215" y="499979"/>
                  </a:lnTo>
                  <a:lnTo>
                    <a:pt x="707769" y="374984"/>
                  </a:lnTo>
                  <a:lnTo>
                    <a:pt x="849323" y="124994"/>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124994"/>
                  </a:lnTo>
                  <a:lnTo>
                    <a:pt x="3255739" y="499979"/>
                  </a:lnTo>
                  <a:lnTo>
                    <a:pt x="3397293" y="4999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15632"/>
              <a:ext cx="3397293" cy="1749927"/>
            </a:xfrm>
            <a:custGeom>
              <a:avLst/>
              <a:pathLst>
                <a:path w="3397293" h="1749927">
                  <a:moveTo>
                    <a:pt x="0" y="1749927"/>
                  </a:moveTo>
                  <a:lnTo>
                    <a:pt x="141553" y="1749927"/>
                  </a:lnTo>
                  <a:lnTo>
                    <a:pt x="283107" y="1749927"/>
                  </a:lnTo>
                  <a:lnTo>
                    <a:pt x="424661" y="1499938"/>
                  </a:lnTo>
                  <a:lnTo>
                    <a:pt x="566215" y="1249948"/>
                  </a:lnTo>
                  <a:lnTo>
                    <a:pt x="707769" y="1124953"/>
                  </a:lnTo>
                  <a:lnTo>
                    <a:pt x="849323" y="999958"/>
                  </a:lnTo>
                  <a:lnTo>
                    <a:pt x="990877" y="999958"/>
                  </a:lnTo>
                  <a:lnTo>
                    <a:pt x="1132431" y="624974"/>
                  </a:lnTo>
                  <a:lnTo>
                    <a:pt x="1273984" y="374984"/>
                  </a:lnTo>
                  <a:lnTo>
                    <a:pt x="1415538" y="374984"/>
                  </a:lnTo>
                  <a:lnTo>
                    <a:pt x="1557092" y="249989"/>
                  </a:lnTo>
                  <a:lnTo>
                    <a:pt x="1698646" y="249989"/>
                  </a:lnTo>
                  <a:lnTo>
                    <a:pt x="1840200" y="374984"/>
                  </a:lnTo>
                  <a:lnTo>
                    <a:pt x="1981754" y="249989"/>
                  </a:lnTo>
                  <a:lnTo>
                    <a:pt x="2123308" y="124994"/>
                  </a:lnTo>
                  <a:lnTo>
                    <a:pt x="2264862" y="0"/>
                  </a:lnTo>
                  <a:lnTo>
                    <a:pt x="2406416" y="0"/>
                  </a:lnTo>
                  <a:lnTo>
                    <a:pt x="2547969" y="0"/>
                  </a:lnTo>
                  <a:lnTo>
                    <a:pt x="2689523" y="0"/>
                  </a:lnTo>
                  <a:lnTo>
                    <a:pt x="2831077" y="374984"/>
                  </a:lnTo>
                  <a:lnTo>
                    <a:pt x="2972631" y="499979"/>
                  </a:lnTo>
                  <a:lnTo>
                    <a:pt x="3114185" y="124994"/>
                  </a:lnTo>
                  <a:lnTo>
                    <a:pt x="3255739" y="249989"/>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15632"/>
              <a:ext cx="3397293" cy="1374943"/>
            </a:xfrm>
            <a:custGeom>
              <a:avLst/>
              <a:pathLst>
                <a:path w="3397293" h="1374943">
                  <a:moveTo>
                    <a:pt x="0" y="499979"/>
                  </a:moveTo>
                  <a:lnTo>
                    <a:pt x="141553" y="249989"/>
                  </a:lnTo>
                  <a:lnTo>
                    <a:pt x="283107" y="749969"/>
                  </a:lnTo>
                  <a:lnTo>
                    <a:pt x="424661" y="1374943"/>
                  </a:lnTo>
                  <a:lnTo>
                    <a:pt x="566215" y="499979"/>
                  </a:lnTo>
                  <a:lnTo>
                    <a:pt x="707769" y="249989"/>
                  </a:lnTo>
                  <a:lnTo>
                    <a:pt x="849323" y="249989"/>
                  </a:lnTo>
                  <a:lnTo>
                    <a:pt x="990877" y="0"/>
                  </a:lnTo>
                  <a:lnTo>
                    <a:pt x="1132431" y="0"/>
                  </a:lnTo>
                  <a:lnTo>
                    <a:pt x="1273984" y="374984"/>
                  </a:lnTo>
                  <a:lnTo>
                    <a:pt x="1415538" y="499979"/>
                  </a:lnTo>
                  <a:lnTo>
                    <a:pt x="1557092" y="499979"/>
                  </a:lnTo>
                  <a:lnTo>
                    <a:pt x="1698646" y="249989"/>
                  </a:lnTo>
                  <a:lnTo>
                    <a:pt x="1840200" y="124994"/>
                  </a:lnTo>
                  <a:lnTo>
                    <a:pt x="1981754" y="874963"/>
                  </a:lnTo>
                  <a:lnTo>
                    <a:pt x="2123308" y="749969"/>
                  </a:lnTo>
                  <a:lnTo>
                    <a:pt x="2264862" y="999958"/>
                  </a:lnTo>
                  <a:lnTo>
                    <a:pt x="2406416" y="499979"/>
                  </a:lnTo>
                  <a:lnTo>
                    <a:pt x="2547969" y="249989"/>
                  </a:lnTo>
                  <a:lnTo>
                    <a:pt x="2689523" y="0"/>
                  </a:lnTo>
                  <a:lnTo>
                    <a:pt x="2831077" y="374984"/>
                  </a:lnTo>
                  <a:lnTo>
                    <a:pt x="2972631" y="374984"/>
                  </a:lnTo>
                  <a:lnTo>
                    <a:pt x="3114185" y="124994"/>
                  </a:lnTo>
                  <a:lnTo>
                    <a:pt x="3255739" y="124994"/>
                  </a:lnTo>
                  <a:lnTo>
                    <a:pt x="3397293" y="37498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156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1249948"/>
            </a:xfrm>
            <a:custGeom>
              <a:avLst/>
              <a:pathLst>
                <a:path w="3397293" h="1249948">
                  <a:moveTo>
                    <a:pt x="0" y="1249948"/>
                  </a:moveTo>
                  <a:lnTo>
                    <a:pt x="141553" y="999958"/>
                  </a:lnTo>
                  <a:lnTo>
                    <a:pt x="283107" y="874963"/>
                  </a:lnTo>
                  <a:lnTo>
                    <a:pt x="424661" y="624974"/>
                  </a:lnTo>
                  <a:lnTo>
                    <a:pt x="566215" y="499979"/>
                  </a:lnTo>
                  <a:lnTo>
                    <a:pt x="707769" y="374984"/>
                  </a:lnTo>
                  <a:lnTo>
                    <a:pt x="849323" y="124994"/>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124994"/>
                  </a:lnTo>
                  <a:lnTo>
                    <a:pt x="3255739" y="499979"/>
                  </a:lnTo>
                  <a:lnTo>
                    <a:pt x="3397293" y="4999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65651"/>
              <a:ext cx="0" cy="1699929"/>
            </a:xfrm>
            <a:custGeom>
              <a:avLst/>
              <a:pathLst>
                <a:path w="0" h="1699929">
                  <a:moveTo>
                    <a:pt x="0" y="16999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65651"/>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65651"/>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65651"/>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65651"/>
              <a:ext cx="0" cy="449981"/>
            </a:xfrm>
            <a:custGeom>
              <a:avLst/>
              <a:pathLst>
                <a:path w="0" h="449981">
                  <a:moveTo>
                    <a:pt x="0" y="4499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6565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6565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1249948"/>
            </a:xfrm>
            <a:custGeom>
              <a:avLst/>
              <a:pathLst>
                <a:path w="3397293" h="1249948">
                  <a:moveTo>
                    <a:pt x="0" y="1249948"/>
                  </a:moveTo>
                  <a:lnTo>
                    <a:pt x="141553" y="999958"/>
                  </a:lnTo>
                  <a:lnTo>
                    <a:pt x="283107" y="874963"/>
                  </a:lnTo>
                  <a:lnTo>
                    <a:pt x="424661" y="624974"/>
                  </a:lnTo>
                  <a:lnTo>
                    <a:pt x="566215" y="499979"/>
                  </a:lnTo>
                  <a:lnTo>
                    <a:pt x="707769" y="374984"/>
                  </a:lnTo>
                  <a:lnTo>
                    <a:pt x="849323" y="124994"/>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124994"/>
                  </a:lnTo>
                  <a:lnTo>
                    <a:pt x="3255739" y="499979"/>
                  </a:lnTo>
                  <a:lnTo>
                    <a:pt x="3397293" y="499979"/>
                  </a:lnTo>
                </a:path>
              </a:pathLst>
            </a:custGeom>
            <a:ln w="27101" cap="flat">
              <a:solidFill>
                <a:srgbClr val="0058AB">
                  <a:alpha val="100000"/>
                </a:srgbClr>
              </a:solidFill>
              <a:prstDash val="solid"/>
              <a:round/>
            </a:ln>
          </p:spPr>
          <p:txBody>
            <a:bodyPr/>
            <a:lstStyle/>
            <a:p/>
          </p:txBody>
        </p:sp>
        <p:sp>
          <p:nvSpPr>
            <p:cNvPr id="94" name="tx94"/>
            <p:cNvSpPr/>
            <p:nvPr/>
          </p:nvSpPr>
          <p:spPr>
            <a:xfrm>
              <a:off x="5359324"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097238" y="15751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823058"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5768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5768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2015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45012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938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9026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635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4031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468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092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97164"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22" name="tx122"/>
            <p:cNvSpPr/>
            <p:nvPr/>
          </p:nvSpPr>
          <p:spPr>
            <a:xfrm>
              <a:off x="71139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7637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138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071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005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93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105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038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972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1660458" cy="149993"/>
            </a:xfrm>
            <a:prstGeom prst="rect">
              <a:avLst/>
            </a:prstGeom>
            <a:solidFill>
              <a:srgbClr val="1CABE2">
                <a:alpha val="80000"/>
              </a:srgbClr>
            </a:solidFill>
          </p:spPr>
          <p:txBody>
            <a:bodyPr/>
            <a:lstStyle/>
            <a:p/>
          </p:txBody>
        </p:sp>
        <p:sp>
          <p:nvSpPr>
            <p:cNvPr id="137" name="rc137"/>
            <p:cNvSpPr/>
            <p:nvPr/>
          </p:nvSpPr>
          <p:spPr>
            <a:xfrm>
              <a:off x="1317178" y="5637654"/>
              <a:ext cx="7321564" cy="149993"/>
            </a:xfrm>
            <a:prstGeom prst="rect">
              <a:avLst/>
            </a:prstGeom>
            <a:solidFill>
              <a:srgbClr val="1CABE2">
                <a:alpha val="80000"/>
              </a:srgbClr>
            </a:solidFill>
          </p:spPr>
          <p:txBody>
            <a:bodyPr/>
            <a:lstStyle/>
            <a:p/>
          </p:txBody>
        </p:sp>
        <p:sp>
          <p:nvSpPr>
            <p:cNvPr id="138" name="rc138"/>
            <p:cNvSpPr/>
            <p:nvPr/>
          </p:nvSpPr>
          <p:spPr>
            <a:xfrm>
              <a:off x="1317178" y="5450161"/>
              <a:ext cx="7100303"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9609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49542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694762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Greece (95%) was 10 percentage points higher than the global average (85%) and 3 percentage points higher than the average across all ECAR countries (92%).
National DTP3 coverage was 4 percentage points lower than in 2019 (99%).
This equates to 4,000 un- and undervaccinated children in 2024 compared to &lt;1,000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Greece ranked number 14 out of 21 countries for lowest DTP3 coverage (based on tied ranks).
Greece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83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1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4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8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0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33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66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39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651881"/>
              <a:ext cx="249522" cy="1354803"/>
            </a:xfrm>
            <a:prstGeom prst="rect">
              <a:avLst/>
            </a:prstGeom>
            <a:solidFill>
              <a:srgbClr val="80BD41">
                <a:alpha val="100000"/>
              </a:srgbClr>
            </a:solidFill>
          </p:spPr>
          <p:txBody>
            <a:bodyPr/>
            <a:lstStyle/>
            <a:p/>
          </p:txBody>
        </p:sp>
        <p:sp>
          <p:nvSpPr>
            <p:cNvPr id="25" name="rc25"/>
            <p:cNvSpPr/>
            <p:nvPr/>
          </p:nvSpPr>
          <p:spPr>
            <a:xfrm>
              <a:off x="1296273" y="2484466"/>
              <a:ext cx="249522" cy="167415"/>
            </a:xfrm>
            <a:prstGeom prst="rect">
              <a:avLst/>
            </a:prstGeom>
            <a:solidFill>
              <a:srgbClr val="1CABE2">
                <a:alpha val="100000"/>
              </a:srgbClr>
            </a:solidFill>
          </p:spPr>
          <p:txBody>
            <a:bodyPr/>
            <a:lstStyle/>
            <a:p/>
          </p:txBody>
        </p:sp>
        <p:sp>
          <p:nvSpPr>
            <p:cNvPr id="26" name="rc26"/>
            <p:cNvSpPr/>
            <p:nvPr/>
          </p:nvSpPr>
          <p:spPr>
            <a:xfrm>
              <a:off x="1573521" y="2620061"/>
              <a:ext cx="249522" cy="1386623"/>
            </a:xfrm>
            <a:prstGeom prst="rect">
              <a:avLst/>
            </a:prstGeom>
            <a:solidFill>
              <a:srgbClr val="80BD41">
                <a:alpha val="100000"/>
              </a:srgbClr>
            </a:solidFill>
          </p:spPr>
          <p:txBody>
            <a:bodyPr/>
            <a:lstStyle/>
            <a:p/>
          </p:txBody>
        </p:sp>
        <p:sp>
          <p:nvSpPr>
            <p:cNvPr id="27" name="rc27"/>
            <p:cNvSpPr/>
            <p:nvPr/>
          </p:nvSpPr>
          <p:spPr>
            <a:xfrm>
              <a:off x="1573521" y="2482889"/>
              <a:ext cx="249522" cy="137171"/>
            </a:xfrm>
            <a:prstGeom prst="rect">
              <a:avLst/>
            </a:prstGeom>
            <a:solidFill>
              <a:srgbClr val="1CABE2">
                <a:alpha val="100000"/>
              </a:srgbClr>
            </a:solidFill>
          </p:spPr>
          <p:txBody>
            <a:bodyPr/>
            <a:lstStyle/>
            <a:p/>
          </p:txBody>
        </p:sp>
        <p:sp>
          <p:nvSpPr>
            <p:cNvPr id="28" name="rc28"/>
            <p:cNvSpPr/>
            <p:nvPr/>
          </p:nvSpPr>
          <p:spPr>
            <a:xfrm>
              <a:off x="1850769" y="2592254"/>
              <a:ext cx="249522" cy="1414430"/>
            </a:xfrm>
            <a:prstGeom prst="rect">
              <a:avLst/>
            </a:prstGeom>
            <a:solidFill>
              <a:srgbClr val="80BD41">
                <a:alpha val="100000"/>
              </a:srgbClr>
            </a:solidFill>
          </p:spPr>
          <p:txBody>
            <a:bodyPr/>
            <a:lstStyle/>
            <a:p/>
          </p:txBody>
        </p:sp>
        <p:sp>
          <p:nvSpPr>
            <p:cNvPr id="29" name="rc29"/>
            <p:cNvSpPr/>
            <p:nvPr/>
          </p:nvSpPr>
          <p:spPr>
            <a:xfrm>
              <a:off x="1850769" y="2469272"/>
              <a:ext cx="249522" cy="122981"/>
            </a:xfrm>
            <a:prstGeom prst="rect">
              <a:avLst/>
            </a:prstGeom>
            <a:solidFill>
              <a:srgbClr val="1CABE2">
                <a:alpha val="100000"/>
              </a:srgbClr>
            </a:solidFill>
          </p:spPr>
          <p:txBody>
            <a:bodyPr/>
            <a:lstStyle/>
            <a:p/>
          </p:txBody>
        </p:sp>
        <p:sp>
          <p:nvSpPr>
            <p:cNvPr id="30" name="rc30"/>
            <p:cNvSpPr/>
            <p:nvPr/>
          </p:nvSpPr>
          <p:spPr>
            <a:xfrm>
              <a:off x="2128016" y="2566454"/>
              <a:ext cx="249522" cy="1440231"/>
            </a:xfrm>
            <a:prstGeom prst="rect">
              <a:avLst/>
            </a:prstGeom>
            <a:solidFill>
              <a:srgbClr val="80BD41">
                <a:alpha val="100000"/>
              </a:srgbClr>
            </a:solidFill>
          </p:spPr>
          <p:txBody>
            <a:bodyPr/>
            <a:lstStyle/>
            <a:p/>
          </p:txBody>
        </p:sp>
        <p:sp>
          <p:nvSpPr>
            <p:cNvPr id="31" name="rc31"/>
            <p:cNvSpPr/>
            <p:nvPr/>
          </p:nvSpPr>
          <p:spPr>
            <a:xfrm>
              <a:off x="2128016" y="2474576"/>
              <a:ext cx="249522" cy="91877"/>
            </a:xfrm>
            <a:prstGeom prst="rect">
              <a:avLst/>
            </a:prstGeom>
            <a:solidFill>
              <a:srgbClr val="1CABE2">
                <a:alpha val="100000"/>
              </a:srgbClr>
            </a:solidFill>
          </p:spPr>
          <p:txBody>
            <a:bodyPr/>
            <a:lstStyle/>
            <a:p/>
          </p:txBody>
        </p:sp>
        <p:sp>
          <p:nvSpPr>
            <p:cNvPr id="32" name="rc32"/>
            <p:cNvSpPr/>
            <p:nvPr/>
          </p:nvSpPr>
          <p:spPr>
            <a:xfrm>
              <a:off x="2405264" y="2546960"/>
              <a:ext cx="249522" cy="1459724"/>
            </a:xfrm>
            <a:prstGeom prst="rect">
              <a:avLst/>
            </a:prstGeom>
            <a:solidFill>
              <a:srgbClr val="80BD41">
                <a:alpha val="100000"/>
              </a:srgbClr>
            </a:solidFill>
          </p:spPr>
          <p:txBody>
            <a:bodyPr/>
            <a:lstStyle/>
            <a:p/>
          </p:txBody>
        </p:sp>
        <p:sp>
          <p:nvSpPr>
            <p:cNvPr id="33" name="rc33"/>
            <p:cNvSpPr/>
            <p:nvPr/>
          </p:nvSpPr>
          <p:spPr>
            <a:xfrm>
              <a:off x="2405264" y="2470132"/>
              <a:ext cx="249522" cy="76827"/>
            </a:xfrm>
            <a:prstGeom prst="rect">
              <a:avLst/>
            </a:prstGeom>
            <a:solidFill>
              <a:srgbClr val="1CABE2">
                <a:alpha val="100000"/>
              </a:srgbClr>
            </a:solidFill>
          </p:spPr>
          <p:txBody>
            <a:bodyPr/>
            <a:lstStyle/>
            <a:p/>
          </p:txBody>
        </p:sp>
        <p:sp>
          <p:nvSpPr>
            <p:cNvPr id="34" name="rc34"/>
            <p:cNvSpPr/>
            <p:nvPr/>
          </p:nvSpPr>
          <p:spPr>
            <a:xfrm>
              <a:off x="2682512" y="2515426"/>
              <a:ext cx="249522" cy="1491258"/>
            </a:xfrm>
            <a:prstGeom prst="rect">
              <a:avLst/>
            </a:prstGeom>
            <a:solidFill>
              <a:srgbClr val="80BD41">
                <a:alpha val="100000"/>
              </a:srgbClr>
            </a:solidFill>
          </p:spPr>
          <p:txBody>
            <a:bodyPr/>
            <a:lstStyle/>
            <a:p/>
          </p:txBody>
        </p:sp>
        <p:sp>
          <p:nvSpPr>
            <p:cNvPr id="35" name="rc35"/>
            <p:cNvSpPr/>
            <p:nvPr/>
          </p:nvSpPr>
          <p:spPr>
            <a:xfrm>
              <a:off x="2682512" y="2453219"/>
              <a:ext cx="249522" cy="62207"/>
            </a:xfrm>
            <a:prstGeom prst="rect">
              <a:avLst/>
            </a:prstGeom>
            <a:solidFill>
              <a:srgbClr val="1CABE2">
                <a:alpha val="100000"/>
              </a:srgbClr>
            </a:solidFill>
          </p:spPr>
          <p:txBody>
            <a:bodyPr/>
            <a:lstStyle/>
            <a:p/>
          </p:txBody>
        </p:sp>
        <p:sp>
          <p:nvSpPr>
            <p:cNvPr id="36" name="rc36"/>
            <p:cNvSpPr/>
            <p:nvPr/>
          </p:nvSpPr>
          <p:spPr>
            <a:xfrm>
              <a:off x="2959759" y="2439889"/>
              <a:ext cx="249522" cy="1566796"/>
            </a:xfrm>
            <a:prstGeom prst="rect">
              <a:avLst/>
            </a:prstGeom>
            <a:solidFill>
              <a:srgbClr val="80BD41">
                <a:alpha val="100000"/>
              </a:srgbClr>
            </a:solidFill>
          </p:spPr>
          <p:txBody>
            <a:bodyPr/>
            <a:lstStyle/>
            <a:p/>
          </p:txBody>
        </p:sp>
        <p:sp>
          <p:nvSpPr>
            <p:cNvPr id="37" name="rc37"/>
            <p:cNvSpPr/>
            <p:nvPr/>
          </p:nvSpPr>
          <p:spPr>
            <a:xfrm>
              <a:off x="2959759" y="2407925"/>
              <a:ext cx="249522" cy="31963"/>
            </a:xfrm>
            <a:prstGeom prst="rect">
              <a:avLst/>
            </a:prstGeom>
            <a:solidFill>
              <a:srgbClr val="1CABE2">
                <a:alpha val="100000"/>
              </a:srgbClr>
            </a:solidFill>
          </p:spPr>
          <p:txBody>
            <a:bodyPr/>
            <a:lstStyle/>
            <a:p/>
          </p:txBody>
        </p:sp>
        <p:sp>
          <p:nvSpPr>
            <p:cNvPr id="38" name="rc38"/>
            <p:cNvSpPr/>
            <p:nvPr/>
          </p:nvSpPr>
          <p:spPr>
            <a:xfrm>
              <a:off x="3237007" y="2418675"/>
              <a:ext cx="249522" cy="1588009"/>
            </a:xfrm>
            <a:prstGeom prst="rect">
              <a:avLst/>
            </a:prstGeom>
            <a:solidFill>
              <a:srgbClr val="80BD41">
                <a:alpha val="100000"/>
              </a:srgbClr>
            </a:solidFill>
          </p:spPr>
          <p:txBody>
            <a:bodyPr/>
            <a:lstStyle/>
            <a:p/>
          </p:txBody>
        </p:sp>
        <p:sp>
          <p:nvSpPr>
            <p:cNvPr id="39" name="rc39"/>
            <p:cNvSpPr/>
            <p:nvPr/>
          </p:nvSpPr>
          <p:spPr>
            <a:xfrm>
              <a:off x="3237007" y="2402622"/>
              <a:ext cx="249522" cy="16053"/>
            </a:xfrm>
            <a:prstGeom prst="rect">
              <a:avLst/>
            </a:prstGeom>
            <a:solidFill>
              <a:srgbClr val="1CABE2">
                <a:alpha val="100000"/>
              </a:srgbClr>
            </a:solidFill>
          </p:spPr>
          <p:txBody>
            <a:bodyPr/>
            <a:lstStyle/>
            <a:p/>
          </p:txBody>
        </p:sp>
        <p:sp>
          <p:nvSpPr>
            <p:cNvPr id="40" name="rc40"/>
            <p:cNvSpPr/>
            <p:nvPr/>
          </p:nvSpPr>
          <p:spPr>
            <a:xfrm>
              <a:off x="3514255" y="2341991"/>
              <a:ext cx="249522" cy="1664693"/>
            </a:xfrm>
            <a:prstGeom prst="rect">
              <a:avLst/>
            </a:prstGeom>
            <a:solidFill>
              <a:srgbClr val="80BD41">
                <a:alpha val="100000"/>
              </a:srgbClr>
            </a:solidFill>
          </p:spPr>
          <p:txBody>
            <a:bodyPr/>
            <a:lstStyle/>
            <a:p/>
          </p:txBody>
        </p:sp>
        <p:sp>
          <p:nvSpPr>
            <p:cNvPr id="41" name="rc41"/>
            <p:cNvSpPr/>
            <p:nvPr/>
          </p:nvSpPr>
          <p:spPr>
            <a:xfrm>
              <a:off x="3514255" y="2325221"/>
              <a:ext cx="249522" cy="16770"/>
            </a:xfrm>
            <a:prstGeom prst="rect">
              <a:avLst/>
            </a:prstGeom>
            <a:solidFill>
              <a:srgbClr val="1CABE2">
                <a:alpha val="100000"/>
              </a:srgbClr>
            </a:solidFill>
          </p:spPr>
          <p:txBody>
            <a:bodyPr/>
            <a:lstStyle/>
            <a:p/>
          </p:txBody>
        </p:sp>
        <p:sp>
          <p:nvSpPr>
            <p:cNvPr id="42" name="rc42"/>
            <p:cNvSpPr/>
            <p:nvPr/>
          </p:nvSpPr>
          <p:spPr>
            <a:xfrm>
              <a:off x="3791502" y="2338694"/>
              <a:ext cx="249522" cy="1667990"/>
            </a:xfrm>
            <a:prstGeom prst="rect">
              <a:avLst/>
            </a:prstGeom>
            <a:solidFill>
              <a:srgbClr val="80BD41">
                <a:alpha val="100000"/>
              </a:srgbClr>
            </a:solidFill>
          </p:spPr>
          <p:txBody>
            <a:bodyPr/>
            <a:lstStyle/>
            <a:p/>
          </p:txBody>
        </p:sp>
        <p:sp>
          <p:nvSpPr>
            <p:cNvPr id="43" name="rc43"/>
            <p:cNvSpPr/>
            <p:nvPr/>
          </p:nvSpPr>
          <p:spPr>
            <a:xfrm>
              <a:off x="3791502" y="2321781"/>
              <a:ext cx="249522" cy="16913"/>
            </a:xfrm>
            <a:prstGeom prst="rect">
              <a:avLst/>
            </a:prstGeom>
            <a:solidFill>
              <a:srgbClr val="1CABE2">
                <a:alpha val="100000"/>
              </a:srgbClr>
            </a:solidFill>
          </p:spPr>
          <p:txBody>
            <a:bodyPr/>
            <a:lstStyle/>
            <a:p/>
          </p:txBody>
        </p:sp>
        <p:sp>
          <p:nvSpPr>
            <p:cNvPr id="44" name="rc44"/>
            <p:cNvSpPr/>
            <p:nvPr/>
          </p:nvSpPr>
          <p:spPr>
            <a:xfrm>
              <a:off x="4068750" y="2380548"/>
              <a:ext cx="249522" cy="1626136"/>
            </a:xfrm>
            <a:prstGeom prst="rect">
              <a:avLst/>
            </a:prstGeom>
            <a:solidFill>
              <a:srgbClr val="80BD41">
                <a:alpha val="100000"/>
              </a:srgbClr>
            </a:solidFill>
          </p:spPr>
          <p:txBody>
            <a:bodyPr/>
            <a:lstStyle/>
            <a:p/>
          </p:txBody>
        </p:sp>
        <p:sp>
          <p:nvSpPr>
            <p:cNvPr id="45" name="rc45"/>
            <p:cNvSpPr/>
            <p:nvPr/>
          </p:nvSpPr>
          <p:spPr>
            <a:xfrm>
              <a:off x="4068750" y="2364064"/>
              <a:ext cx="249522" cy="16483"/>
            </a:xfrm>
            <a:prstGeom prst="rect">
              <a:avLst/>
            </a:prstGeom>
            <a:solidFill>
              <a:srgbClr val="1CABE2">
                <a:alpha val="100000"/>
              </a:srgbClr>
            </a:solidFill>
          </p:spPr>
          <p:txBody>
            <a:bodyPr/>
            <a:lstStyle/>
            <a:p/>
          </p:txBody>
        </p:sp>
        <p:sp>
          <p:nvSpPr>
            <p:cNvPr id="46" name="rc46"/>
            <p:cNvSpPr/>
            <p:nvPr/>
          </p:nvSpPr>
          <p:spPr>
            <a:xfrm>
              <a:off x="4345998" y="2497939"/>
              <a:ext cx="249522" cy="1508745"/>
            </a:xfrm>
            <a:prstGeom prst="rect">
              <a:avLst/>
            </a:prstGeom>
            <a:solidFill>
              <a:srgbClr val="80BD41">
                <a:alpha val="100000"/>
              </a:srgbClr>
            </a:solidFill>
          </p:spPr>
          <p:txBody>
            <a:bodyPr/>
            <a:lstStyle/>
            <a:p/>
          </p:txBody>
        </p:sp>
        <p:sp>
          <p:nvSpPr>
            <p:cNvPr id="47" name="rc47"/>
            <p:cNvSpPr/>
            <p:nvPr/>
          </p:nvSpPr>
          <p:spPr>
            <a:xfrm>
              <a:off x="4345998" y="2482746"/>
              <a:ext cx="249522" cy="15193"/>
            </a:xfrm>
            <a:prstGeom prst="rect">
              <a:avLst/>
            </a:prstGeom>
            <a:solidFill>
              <a:srgbClr val="1CABE2">
                <a:alpha val="100000"/>
              </a:srgbClr>
            </a:solidFill>
          </p:spPr>
          <p:txBody>
            <a:bodyPr/>
            <a:lstStyle/>
            <a:p/>
          </p:txBody>
        </p:sp>
        <p:sp>
          <p:nvSpPr>
            <p:cNvPr id="48" name="rc48"/>
            <p:cNvSpPr/>
            <p:nvPr/>
          </p:nvSpPr>
          <p:spPr>
            <a:xfrm>
              <a:off x="4623245" y="2581074"/>
              <a:ext cx="249522" cy="1425611"/>
            </a:xfrm>
            <a:prstGeom prst="rect">
              <a:avLst/>
            </a:prstGeom>
            <a:solidFill>
              <a:srgbClr val="80BD41">
                <a:alpha val="100000"/>
              </a:srgbClr>
            </a:solidFill>
          </p:spPr>
          <p:txBody>
            <a:bodyPr/>
            <a:lstStyle/>
            <a:p/>
          </p:txBody>
        </p:sp>
        <p:sp>
          <p:nvSpPr>
            <p:cNvPr id="49" name="rc49"/>
            <p:cNvSpPr/>
            <p:nvPr/>
          </p:nvSpPr>
          <p:spPr>
            <a:xfrm>
              <a:off x="4623245" y="2566740"/>
              <a:ext cx="249522" cy="14333"/>
            </a:xfrm>
            <a:prstGeom prst="rect">
              <a:avLst/>
            </a:prstGeom>
            <a:solidFill>
              <a:srgbClr val="1CABE2">
                <a:alpha val="100000"/>
              </a:srgbClr>
            </a:solidFill>
          </p:spPr>
          <p:txBody>
            <a:bodyPr/>
            <a:lstStyle/>
            <a:p/>
          </p:txBody>
        </p:sp>
        <p:sp>
          <p:nvSpPr>
            <p:cNvPr id="50" name="rc50"/>
            <p:cNvSpPr/>
            <p:nvPr/>
          </p:nvSpPr>
          <p:spPr>
            <a:xfrm>
              <a:off x="4900493" y="2670802"/>
              <a:ext cx="249522" cy="1335883"/>
            </a:xfrm>
            <a:prstGeom prst="rect">
              <a:avLst/>
            </a:prstGeom>
            <a:solidFill>
              <a:srgbClr val="80BD41">
                <a:alpha val="100000"/>
              </a:srgbClr>
            </a:solidFill>
          </p:spPr>
          <p:txBody>
            <a:bodyPr/>
            <a:lstStyle/>
            <a:p/>
          </p:txBody>
        </p:sp>
        <p:sp>
          <p:nvSpPr>
            <p:cNvPr id="51" name="rc51"/>
            <p:cNvSpPr/>
            <p:nvPr/>
          </p:nvSpPr>
          <p:spPr>
            <a:xfrm>
              <a:off x="4900493" y="2657328"/>
              <a:ext cx="249522" cy="13473"/>
            </a:xfrm>
            <a:prstGeom prst="rect">
              <a:avLst/>
            </a:prstGeom>
            <a:solidFill>
              <a:srgbClr val="1CABE2">
                <a:alpha val="100000"/>
              </a:srgbClr>
            </a:solidFill>
          </p:spPr>
          <p:txBody>
            <a:bodyPr/>
            <a:lstStyle/>
            <a:p/>
          </p:txBody>
        </p:sp>
        <p:sp>
          <p:nvSpPr>
            <p:cNvPr id="52" name="rc52"/>
            <p:cNvSpPr/>
            <p:nvPr/>
          </p:nvSpPr>
          <p:spPr>
            <a:xfrm>
              <a:off x="5177741" y="2699755"/>
              <a:ext cx="249522" cy="1306929"/>
            </a:xfrm>
            <a:prstGeom prst="rect">
              <a:avLst/>
            </a:prstGeom>
            <a:solidFill>
              <a:srgbClr val="80BD41">
                <a:alpha val="100000"/>
              </a:srgbClr>
            </a:solidFill>
          </p:spPr>
          <p:txBody>
            <a:bodyPr/>
            <a:lstStyle/>
            <a:p/>
          </p:txBody>
        </p:sp>
        <p:sp>
          <p:nvSpPr>
            <p:cNvPr id="53" name="rc53"/>
            <p:cNvSpPr/>
            <p:nvPr/>
          </p:nvSpPr>
          <p:spPr>
            <a:xfrm>
              <a:off x="5177741" y="2686568"/>
              <a:ext cx="249522" cy="13186"/>
            </a:xfrm>
            <a:prstGeom prst="rect">
              <a:avLst/>
            </a:prstGeom>
            <a:solidFill>
              <a:srgbClr val="1CABE2">
                <a:alpha val="100000"/>
              </a:srgbClr>
            </a:solidFill>
          </p:spPr>
          <p:txBody>
            <a:bodyPr/>
            <a:lstStyle/>
            <a:p/>
          </p:txBody>
        </p:sp>
        <p:sp>
          <p:nvSpPr>
            <p:cNvPr id="54" name="rc54"/>
            <p:cNvSpPr/>
            <p:nvPr/>
          </p:nvSpPr>
          <p:spPr>
            <a:xfrm>
              <a:off x="5454988" y="2704485"/>
              <a:ext cx="249522" cy="1302199"/>
            </a:xfrm>
            <a:prstGeom prst="rect">
              <a:avLst/>
            </a:prstGeom>
            <a:solidFill>
              <a:srgbClr val="80BD41">
                <a:alpha val="100000"/>
              </a:srgbClr>
            </a:solidFill>
          </p:spPr>
          <p:txBody>
            <a:bodyPr/>
            <a:lstStyle/>
            <a:p/>
          </p:txBody>
        </p:sp>
        <p:sp>
          <p:nvSpPr>
            <p:cNvPr id="55" name="rc55"/>
            <p:cNvSpPr/>
            <p:nvPr/>
          </p:nvSpPr>
          <p:spPr>
            <a:xfrm>
              <a:off x="5454988" y="2691298"/>
              <a:ext cx="249522" cy="13186"/>
            </a:xfrm>
            <a:prstGeom prst="rect">
              <a:avLst/>
            </a:prstGeom>
            <a:solidFill>
              <a:srgbClr val="1CABE2">
                <a:alpha val="100000"/>
              </a:srgbClr>
            </a:solidFill>
          </p:spPr>
          <p:txBody>
            <a:bodyPr/>
            <a:lstStyle/>
            <a:p/>
          </p:txBody>
        </p:sp>
        <p:sp>
          <p:nvSpPr>
            <p:cNvPr id="56" name="rc56"/>
            <p:cNvSpPr/>
            <p:nvPr/>
          </p:nvSpPr>
          <p:spPr>
            <a:xfrm>
              <a:off x="5732236" y="2691012"/>
              <a:ext cx="249522" cy="1315672"/>
            </a:xfrm>
            <a:prstGeom prst="rect">
              <a:avLst/>
            </a:prstGeom>
            <a:solidFill>
              <a:srgbClr val="80BD41">
                <a:alpha val="100000"/>
              </a:srgbClr>
            </a:solidFill>
          </p:spPr>
          <p:txBody>
            <a:bodyPr/>
            <a:lstStyle/>
            <a:p/>
          </p:txBody>
        </p:sp>
        <p:sp>
          <p:nvSpPr>
            <p:cNvPr id="57" name="rc57"/>
            <p:cNvSpPr/>
            <p:nvPr/>
          </p:nvSpPr>
          <p:spPr>
            <a:xfrm>
              <a:off x="5732236" y="2677682"/>
              <a:ext cx="249522" cy="13330"/>
            </a:xfrm>
            <a:prstGeom prst="rect">
              <a:avLst/>
            </a:prstGeom>
            <a:solidFill>
              <a:srgbClr val="1CABE2">
                <a:alpha val="100000"/>
              </a:srgbClr>
            </a:solidFill>
          </p:spPr>
          <p:txBody>
            <a:bodyPr/>
            <a:lstStyle/>
            <a:p/>
          </p:txBody>
        </p:sp>
        <p:sp>
          <p:nvSpPr>
            <p:cNvPr id="58" name="rc58"/>
            <p:cNvSpPr/>
            <p:nvPr/>
          </p:nvSpPr>
          <p:spPr>
            <a:xfrm>
              <a:off x="6009484" y="2754223"/>
              <a:ext cx="249522" cy="1252462"/>
            </a:xfrm>
            <a:prstGeom prst="rect">
              <a:avLst/>
            </a:prstGeom>
            <a:solidFill>
              <a:srgbClr val="80BD41">
                <a:alpha val="100000"/>
              </a:srgbClr>
            </a:solidFill>
          </p:spPr>
          <p:txBody>
            <a:bodyPr/>
            <a:lstStyle/>
            <a:p/>
          </p:txBody>
        </p:sp>
        <p:sp>
          <p:nvSpPr>
            <p:cNvPr id="59" name="rc59"/>
            <p:cNvSpPr/>
            <p:nvPr/>
          </p:nvSpPr>
          <p:spPr>
            <a:xfrm>
              <a:off x="6009484" y="2741609"/>
              <a:ext cx="249522" cy="12613"/>
            </a:xfrm>
            <a:prstGeom prst="rect">
              <a:avLst/>
            </a:prstGeom>
            <a:solidFill>
              <a:srgbClr val="1CABE2">
                <a:alpha val="100000"/>
              </a:srgbClr>
            </a:solidFill>
          </p:spPr>
          <p:txBody>
            <a:bodyPr/>
            <a:lstStyle/>
            <a:p/>
          </p:txBody>
        </p:sp>
        <p:sp>
          <p:nvSpPr>
            <p:cNvPr id="60" name="rc60"/>
            <p:cNvSpPr/>
            <p:nvPr/>
          </p:nvSpPr>
          <p:spPr>
            <a:xfrm>
              <a:off x="6286731" y="2784036"/>
              <a:ext cx="249522" cy="1222648"/>
            </a:xfrm>
            <a:prstGeom prst="rect">
              <a:avLst/>
            </a:prstGeom>
            <a:solidFill>
              <a:srgbClr val="80BD41">
                <a:alpha val="100000"/>
              </a:srgbClr>
            </a:solidFill>
          </p:spPr>
          <p:txBody>
            <a:bodyPr/>
            <a:lstStyle/>
            <a:p/>
          </p:txBody>
        </p:sp>
        <p:sp>
          <p:nvSpPr>
            <p:cNvPr id="61" name="rc61"/>
            <p:cNvSpPr/>
            <p:nvPr/>
          </p:nvSpPr>
          <p:spPr>
            <a:xfrm>
              <a:off x="6286731" y="2771709"/>
              <a:ext cx="249522" cy="12326"/>
            </a:xfrm>
            <a:prstGeom prst="rect">
              <a:avLst/>
            </a:prstGeom>
            <a:solidFill>
              <a:srgbClr val="1CABE2">
                <a:alpha val="100000"/>
              </a:srgbClr>
            </a:solidFill>
          </p:spPr>
          <p:txBody>
            <a:bodyPr/>
            <a:lstStyle/>
            <a:p/>
          </p:txBody>
        </p:sp>
        <p:sp>
          <p:nvSpPr>
            <p:cNvPr id="62" name="rc62"/>
            <p:cNvSpPr/>
            <p:nvPr/>
          </p:nvSpPr>
          <p:spPr>
            <a:xfrm>
              <a:off x="6563979" y="2824170"/>
              <a:ext cx="249522" cy="1182514"/>
            </a:xfrm>
            <a:prstGeom prst="rect">
              <a:avLst/>
            </a:prstGeom>
            <a:solidFill>
              <a:srgbClr val="80BD41">
                <a:alpha val="100000"/>
              </a:srgbClr>
            </a:solidFill>
          </p:spPr>
          <p:txBody>
            <a:bodyPr/>
            <a:lstStyle/>
            <a:p/>
          </p:txBody>
        </p:sp>
        <p:sp>
          <p:nvSpPr>
            <p:cNvPr id="63" name="rc63"/>
            <p:cNvSpPr/>
            <p:nvPr/>
          </p:nvSpPr>
          <p:spPr>
            <a:xfrm>
              <a:off x="6563979" y="2812273"/>
              <a:ext cx="249522" cy="11896"/>
            </a:xfrm>
            <a:prstGeom prst="rect">
              <a:avLst/>
            </a:prstGeom>
            <a:solidFill>
              <a:srgbClr val="1CABE2">
                <a:alpha val="100000"/>
              </a:srgbClr>
            </a:solidFill>
          </p:spPr>
          <p:txBody>
            <a:bodyPr/>
            <a:lstStyle/>
            <a:p/>
          </p:txBody>
        </p:sp>
        <p:sp>
          <p:nvSpPr>
            <p:cNvPr id="64" name="rc64"/>
            <p:cNvSpPr/>
            <p:nvPr/>
          </p:nvSpPr>
          <p:spPr>
            <a:xfrm>
              <a:off x="6841227" y="2807400"/>
              <a:ext cx="249522" cy="1199284"/>
            </a:xfrm>
            <a:prstGeom prst="rect">
              <a:avLst/>
            </a:prstGeom>
            <a:solidFill>
              <a:srgbClr val="80BD41">
                <a:alpha val="100000"/>
              </a:srgbClr>
            </a:solidFill>
          </p:spPr>
          <p:txBody>
            <a:bodyPr/>
            <a:lstStyle/>
            <a:p/>
          </p:txBody>
        </p:sp>
        <p:sp>
          <p:nvSpPr>
            <p:cNvPr id="65" name="rc65"/>
            <p:cNvSpPr/>
            <p:nvPr/>
          </p:nvSpPr>
          <p:spPr>
            <a:xfrm>
              <a:off x="6841227" y="2795360"/>
              <a:ext cx="249522" cy="12040"/>
            </a:xfrm>
            <a:prstGeom prst="rect">
              <a:avLst/>
            </a:prstGeom>
            <a:solidFill>
              <a:srgbClr val="1CABE2">
                <a:alpha val="100000"/>
              </a:srgbClr>
            </a:solidFill>
          </p:spPr>
          <p:txBody>
            <a:bodyPr/>
            <a:lstStyle/>
            <a:p/>
          </p:txBody>
        </p:sp>
        <p:sp>
          <p:nvSpPr>
            <p:cNvPr id="66" name="rc66"/>
            <p:cNvSpPr/>
            <p:nvPr/>
          </p:nvSpPr>
          <p:spPr>
            <a:xfrm>
              <a:off x="7118474" y="2787620"/>
              <a:ext cx="249522" cy="1219065"/>
            </a:xfrm>
            <a:prstGeom prst="rect">
              <a:avLst/>
            </a:prstGeom>
            <a:solidFill>
              <a:srgbClr val="80BD41">
                <a:alpha val="100000"/>
              </a:srgbClr>
            </a:solidFill>
          </p:spPr>
          <p:txBody>
            <a:bodyPr/>
            <a:lstStyle/>
            <a:p/>
          </p:txBody>
        </p:sp>
        <p:sp>
          <p:nvSpPr>
            <p:cNvPr id="67" name="rc67"/>
            <p:cNvSpPr/>
            <p:nvPr/>
          </p:nvSpPr>
          <p:spPr>
            <a:xfrm>
              <a:off x="7118474" y="2775293"/>
              <a:ext cx="249522" cy="12326"/>
            </a:xfrm>
            <a:prstGeom prst="rect">
              <a:avLst/>
            </a:prstGeom>
            <a:solidFill>
              <a:srgbClr val="1CABE2">
                <a:alpha val="100000"/>
              </a:srgbClr>
            </a:solidFill>
          </p:spPr>
          <p:txBody>
            <a:bodyPr/>
            <a:lstStyle/>
            <a:p/>
          </p:txBody>
        </p:sp>
        <p:sp>
          <p:nvSpPr>
            <p:cNvPr id="68" name="rc68"/>
            <p:cNvSpPr/>
            <p:nvPr/>
          </p:nvSpPr>
          <p:spPr>
            <a:xfrm>
              <a:off x="7395722" y="2968222"/>
              <a:ext cx="249522" cy="1038462"/>
            </a:xfrm>
            <a:prstGeom prst="rect">
              <a:avLst/>
            </a:prstGeom>
            <a:solidFill>
              <a:srgbClr val="80BD41">
                <a:alpha val="100000"/>
              </a:srgbClr>
            </a:solidFill>
          </p:spPr>
          <p:txBody>
            <a:bodyPr/>
            <a:lstStyle/>
            <a:p/>
          </p:txBody>
        </p:sp>
        <p:sp>
          <p:nvSpPr>
            <p:cNvPr id="69" name="rc69"/>
            <p:cNvSpPr/>
            <p:nvPr/>
          </p:nvSpPr>
          <p:spPr>
            <a:xfrm>
              <a:off x="7395722" y="2947008"/>
              <a:ext cx="249522" cy="21213"/>
            </a:xfrm>
            <a:prstGeom prst="rect">
              <a:avLst/>
            </a:prstGeom>
            <a:solidFill>
              <a:srgbClr val="1CABE2">
                <a:alpha val="100000"/>
              </a:srgbClr>
            </a:solidFill>
          </p:spPr>
          <p:txBody>
            <a:bodyPr/>
            <a:lstStyle/>
            <a:p/>
          </p:txBody>
        </p:sp>
        <p:sp>
          <p:nvSpPr>
            <p:cNvPr id="70" name="rc70"/>
            <p:cNvSpPr/>
            <p:nvPr/>
          </p:nvSpPr>
          <p:spPr>
            <a:xfrm>
              <a:off x="7672970" y="3006492"/>
              <a:ext cx="249522" cy="1000192"/>
            </a:xfrm>
            <a:prstGeom prst="rect">
              <a:avLst/>
            </a:prstGeom>
            <a:solidFill>
              <a:srgbClr val="80BD41">
                <a:alpha val="100000"/>
              </a:srgbClr>
            </a:solidFill>
          </p:spPr>
          <p:txBody>
            <a:bodyPr/>
            <a:lstStyle/>
            <a:p/>
          </p:txBody>
        </p:sp>
        <p:sp>
          <p:nvSpPr>
            <p:cNvPr id="71" name="rc71"/>
            <p:cNvSpPr/>
            <p:nvPr/>
          </p:nvSpPr>
          <p:spPr>
            <a:xfrm>
              <a:off x="7672970" y="2953888"/>
              <a:ext cx="249522" cy="52603"/>
            </a:xfrm>
            <a:prstGeom prst="rect">
              <a:avLst/>
            </a:prstGeom>
            <a:solidFill>
              <a:srgbClr val="1CABE2">
                <a:alpha val="100000"/>
              </a:srgbClr>
            </a:solidFill>
          </p:spPr>
          <p:txBody>
            <a:bodyPr/>
            <a:lstStyle/>
            <a:p/>
          </p:txBody>
        </p:sp>
        <p:sp>
          <p:nvSpPr>
            <p:cNvPr id="72" name="rc72"/>
            <p:cNvSpPr/>
            <p:nvPr/>
          </p:nvSpPr>
          <p:spPr>
            <a:xfrm>
              <a:off x="7950217" y="3036736"/>
              <a:ext cx="249522" cy="969948"/>
            </a:xfrm>
            <a:prstGeom prst="rect">
              <a:avLst/>
            </a:prstGeom>
            <a:solidFill>
              <a:srgbClr val="80BD41">
                <a:alpha val="100000"/>
              </a:srgbClr>
            </a:solidFill>
          </p:spPr>
          <p:txBody>
            <a:bodyPr/>
            <a:lstStyle/>
            <a:p/>
          </p:txBody>
        </p:sp>
        <p:sp>
          <p:nvSpPr>
            <p:cNvPr id="73" name="rc73"/>
            <p:cNvSpPr/>
            <p:nvPr/>
          </p:nvSpPr>
          <p:spPr>
            <a:xfrm>
              <a:off x="7950217" y="2985709"/>
              <a:ext cx="249522" cy="51027"/>
            </a:xfrm>
            <a:prstGeom prst="rect">
              <a:avLst/>
            </a:prstGeom>
            <a:solidFill>
              <a:srgbClr val="1CABE2">
                <a:alpha val="100000"/>
              </a:srgbClr>
            </a:solidFill>
          </p:spPr>
          <p:txBody>
            <a:bodyPr/>
            <a:lstStyle/>
            <a:p/>
          </p:txBody>
        </p:sp>
        <p:sp>
          <p:nvSpPr>
            <p:cNvPr id="74" name="pl74"/>
            <p:cNvSpPr/>
            <p:nvPr/>
          </p:nvSpPr>
          <p:spPr>
            <a:xfrm>
              <a:off x="1421035" y="1226758"/>
              <a:ext cx="6653943" cy="280800"/>
            </a:xfrm>
            <a:custGeom>
              <a:avLst/>
              <a:pathLst>
                <a:path w="6653943" h="280800">
                  <a:moveTo>
                    <a:pt x="0" y="280800"/>
                  </a:moveTo>
                  <a:lnTo>
                    <a:pt x="277247" y="224640"/>
                  </a:lnTo>
                  <a:lnTo>
                    <a:pt x="554495" y="196560"/>
                  </a:lnTo>
                  <a:lnTo>
                    <a:pt x="831742" y="140400"/>
                  </a:lnTo>
                  <a:lnTo>
                    <a:pt x="1108990" y="112320"/>
                  </a:lnTo>
                  <a:lnTo>
                    <a:pt x="1386238" y="84240"/>
                  </a:lnTo>
                  <a:lnTo>
                    <a:pt x="1663485" y="2808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2808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1303481" y="23485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86" name="tx86"/>
            <p:cNvSpPr/>
            <p:nvPr/>
          </p:nvSpPr>
          <p:spPr>
            <a:xfrm>
              <a:off x="2689720" y="23174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87" name="tx87"/>
            <p:cNvSpPr/>
            <p:nvPr/>
          </p:nvSpPr>
          <p:spPr>
            <a:xfrm>
              <a:off x="4075958" y="2228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88" name="tx88"/>
            <p:cNvSpPr/>
            <p:nvPr/>
          </p:nvSpPr>
          <p:spPr>
            <a:xfrm>
              <a:off x="5488322" y="2555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597312" y="26763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0" name="tx90"/>
            <p:cNvSpPr/>
            <p:nvPr/>
          </p:nvSpPr>
          <p:spPr>
            <a:xfrm>
              <a:off x="6874560" y="265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1" name="tx91"/>
            <p:cNvSpPr/>
            <p:nvPr/>
          </p:nvSpPr>
          <p:spPr>
            <a:xfrm>
              <a:off x="7151808" y="2639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7429055" y="28110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3" name="tx93"/>
            <p:cNvSpPr/>
            <p:nvPr/>
          </p:nvSpPr>
          <p:spPr>
            <a:xfrm>
              <a:off x="7706303" y="28179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4" name="tx94"/>
            <p:cNvSpPr/>
            <p:nvPr/>
          </p:nvSpPr>
          <p:spPr>
            <a:xfrm>
              <a:off x="7983551" y="2850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5" name="pl95"/>
            <p:cNvSpPr/>
            <p:nvPr/>
          </p:nvSpPr>
          <p:spPr>
            <a:xfrm>
              <a:off x="1421035"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94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06" name="tx106"/>
            <p:cNvSpPr/>
            <p:nvPr/>
          </p:nvSpPr>
          <p:spPr>
            <a:xfrm>
              <a:off x="1329607" y="25342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7" name="tx107"/>
            <p:cNvSpPr/>
            <p:nvPr/>
          </p:nvSpPr>
          <p:spPr>
            <a:xfrm>
              <a:off x="2728897" y="322600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08" name="tx108"/>
            <p:cNvSpPr/>
            <p:nvPr/>
          </p:nvSpPr>
          <p:spPr>
            <a:xfrm>
              <a:off x="2741971" y="24492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9" name="tx109"/>
            <p:cNvSpPr/>
            <p:nvPr/>
          </p:nvSpPr>
          <p:spPr>
            <a:xfrm>
              <a:off x="4075958" y="3158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0" name="tx110"/>
            <p:cNvSpPr/>
            <p:nvPr/>
          </p:nvSpPr>
          <p:spPr>
            <a:xfrm>
              <a:off x="4128209" y="2338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88322" y="33205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12" name="tx112"/>
            <p:cNvSpPr/>
            <p:nvPr/>
          </p:nvSpPr>
          <p:spPr>
            <a:xfrm>
              <a:off x="5526191" y="26639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597312" y="338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82.5</a:t>
              </a:r>
            </a:p>
          </p:txBody>
        </p:sp>
        <p:sp>
          <p:nvSpPr>
            <p:cNvPr id="114" name="tx114"/>
            <p:cNvSpPr/>
            <p:nvPr/>
          </p:nvSpPr>
          <p:spPr>
            <a:xfrm>
              <a:off x="6635182" y="27843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874560" y="33719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6" name="tx116"/>
            <p:cNvSpPr/>
            <p:nvPr/>
          </p:nvSpPr>
          <p:spPr>
            <a:xfrm>
              <a:off x="6912430" y="27674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190985" y="336210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8" name="tx118"/>
            <p:cNvSpPr/>
            <p:nvPr/>
          </p:nvSpPr>
          <p:spPr>
            <a:xfrm>
              <a:off x="7189677" y="2747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429055" y="34535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20" name="tx120"/>
            <p:cNvSpPr/>
            <p:nvPr/>
          </p:nvSpPr>
          <p:spPr>
            <a:xfrm>
              <a:off x="7455181" y="29225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1" name="tx121"/>
            <p:cNvSpPr/>
            <p:nvPr/>
          </p:nvSpPr>
          <p:spPr>
            <a:xfrm>
              <a:off x="7706303" y="3471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69.8</a:t>
              </a:r>
            </a:p>
          </p:txBody>
        </p:sp>
        <p:sp>
          <p:nvSpPr>
            <p:cNvPr id="122" name="tx122"/>
            <p:cNvSpPr/>
            <p:nvPr/>
          </p:nvSpPr>
          <p:spPr>
            <a:xfrm>
              <a:off x="7732429" y="29450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3" name="tx123"/>
            <p:cNvSpPr/>
            <p:nvPr/>
          </p:nvSpPr>
          <p:spPr>
            <a:xfrm>
              <a:off x="7983551" y="3486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4" name="tx124"/>
            <p:cNvSpPr/>
            <p:nvPr/>
          </p:nvSpPr>
          <p:spPr>
            <a:xfrm>
              <a:off x="8009676" y="29761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37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212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045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878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2000-2024</a:t>
              </a:r>
            </a:p>
          </p:txBody>
        </p:sp>
        <p:sp>
          <p:nvSpPr>
            <p:cNvPr id="155" name="pl155"/>
            <p:cNvSpPr/>
            <p:nvPr/>
          </p:nvSpPr>
          <p:spPr>
            <a:xfrm>
              <a:off x="22825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55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275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000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687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412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137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509243" cy="162162"/>
            </a:xfrm>
            <a:prstGeom prst="rect">
              <a:avLst/>
            </a:prstGeom>
            <a:solidFill>
              <a:srgbClr val="80BD41">
                <a:alpha val="100000"/>
              </a:srgbClr>
            </a:solidFill>
          </p:spPr>
          <p:txBody>
            <a:bodyPr/>
            <a:lstStyle/>
            <a:p/>
          </p:txBody>
        </p:sp>
        <p:sp>
          <p:nvSpPr>
            <p:cNvPr id="167" name="rc167"/>
            <p:cNvSpPr/>
            <p:nvPr/>
          </p:nvSpPr>
          <p:spPr>
            <a:xfrm>
              <a:off x="7805517" y="5774644"/>
              <a:ext cx="65486" cy="162162"/>
            </a:xfrm>
            <a:prstGeom prst="rect">
              <a:avLst/>
            </a:prstGeom>
            <a:solidFill>
              <a:srgbClr val="1CABE2">
                <a:alpha val="100000"/>
              </a:srgbClr>
            </a:solidFill>
          </p:spPr>
          <p:txBody>
            <a:bodyPr/>
            <a:lstStyle/>
            <a:p/>
          </p:txBody>
        </p:sp>
        <p:sp>
          <p:nvSpPr>
            <p:cNvPr id="168" name="rc168"/>
            <p:cNvSpPr/>
            <p:nvPr/>
          </p:nvSpPr>
          <p:spPr>
            <a:xfrm>
              <a:off x="1296273" y="5571941"/>
              <a:ext cx="5505636" cy="162162"/>
            </a:xfrm>
            <a:prstGeom prst="rect">
              <a:avLst/>
            </a:prstGeom>
            <a:solidFill>
              <a:srgbClr val="80BD41">
                <a:alpha val="100000"/>
              </a:srgbClr>
            </a:solidFill>
          </p:spPr>
          <p:txBody>
            <a:bodyPr/>
            <a:lstStyle/>
            <a:p/>
          </p:txBody>
        </p:sp>
        <p:sp>
          <p:nvSpPr>
            <p:cNvPr id="169" name="rc169"/>
            <p:cNvSpPr/>
            <p:nvPr/>
          </p:nvSpPr>
          <p:spPr>
            <a:xfrm>
              <a:off x="6801910" y="5571941"/>
              <a:ext cx="289562" cy="162162"/>
            </a:xfrm>
            <a:prstGeom prst="rect">
              <a:avLst/>
            </a:prstGeom>
            <a:solidFill>
              <a:srgbClr val="1CABE2">
                <a:alpha val="100000"/>
              </a:srgbClr>
            </a:solidFill>
          </p:spPr>
          <p:txBody>
            <a:bodyPr/>
            <a:lstStyle/>
            <a:p/>
          </p:txBody>
        </p:sp>
        <p:sp>
          <p:nvSpPr>
            <p:cNvPr id="170" name="rc170"/>
            <p:cNvSpPr/>
            <p:nvPr/>
          </p:nvSpPr>
          <p:spPr>
            <a:xfrm>
              <a:off x="1296273" y="5369238"/>
              <a:ext cx="5339157" cy="162162"/>
            </a:xfrm>
            <a:prstGeom prst="rect">
              <a:avLst/>
            </a:prstGeom>
            <a:solidFill>
              <a:srgbClr val="80BD41">
                <a:alpha val="100000"/>
              </a:srgbClr>
            </a:solidFill>
          </p:spPr>
          <p:txBody>
            <a:bodyPr/>
            <a:lstStyle/>
            <a:p/>
          </p:txBody>
        </p:sp>
        <p:sp>
          <p:nvSpPr>
            <p:cNvPr id="171" name="rc171"/>
            <p:cNvSpPr/>
            <p:nvPr/>
          </p:nvSpPr>
          <p:spPr>
            <a:xfrm>
              <a:off x="6635431" y="5369238"/>
              <a:ext cx="280883" cy="162162"/>
            </a:xfrm>
            <a:prstGeom prst="rect">
              <a:avLst/>
            </a:prstGeom>
            <a:solidFill>
              <a:srgbClr val="1CABE2">
                <a:alpha val="100000"/>
              </a:srgbClr>
            </a:solidFill>
          </p:spPr>
          <p:txBody>
            <a:bodyPr/>
            <a:lstStyle/>
            <a:p/>
          </p:txBody>
        </p:sp>
        <p:sp>
          <p:nvSpPr>
            <p:cNvPr id="172" name="tx172"/>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73" name="tx173"/>
            <p:cNvSpPr/>
            <p:nvPr/>
          </p:nvSpPr>
          <p:spPr>
            <a:xfrm>
              <a:off x="726870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73.4</a:t>
              </a:r>
            </a:p>
          </p:txBody>
        </p:sp>
        <p:sp>
          <p:nvSpPr>
            <p:cNvPr id="174" name="tx174"/>
            <p:cNvSpPr/>
            <p:nvPr/>
          </p:nvSpPr>
          <p:spPr>
            <a:xfrm>
              <a:off x="7084790"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5" name="tx175"/>
            <p:cNvSpPr/>
            <p:nvPr/>
          </p:nvSpPr>
          <p:spPr>
            <a:xfrm>
              <a:off x="444540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82.5</a:t>
              </a:r>
            </a:p>
          </p:txBody>
        </p:sp>
        <p:sp>
          <p:nvSpPr>
            <p:cNvPr id="176" name="tx176"/>
            <p:cNvSpPr/>
            <p:nvPr/>
          </p:nvSpPr>
          <p:spPr>
            <a:xfrm>
              <a:off x="7776462"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394359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69.8</a:t>
              </a:r>
            </a:p>
          </p:txBody>
        </p:sp>
        <p:sp>
          <p:nvSpPr>
            <p:cNvPr id="178" name="tx178"/>
            <p:cNvSpPr/>
            <p:nvPr/>
          </p:nvSpPr>
          <p:spPr>
            <a:xfrm>
              <a:off x="6871342"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9" name="tx179"/>
            <p:cNvSpPr/>
            <p:nvPr/>
          </p:nvSpPr>
          <p:spPr>
            <a:xfrm>
              <a:off x="386035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80" name="tx180"/>
            <p:cNvSpPr/>
            <p:nvPr/>
          </p:nvSpPr>
          <p:spPr>
            <a:xfrm>
              <a:off x="6700524"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9107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16357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7136073"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lower than in 2019 (99%).
The number of children vaccinated with DTP3 decreased 18%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1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4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07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10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498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30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6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79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39390"/>
              <a:ext cx="249522" cy="767294"/>
            </a:xfrm>
            <a:prstGeom prst="rect">
              <a:avLst/>
            </a:prstGeom>
            <a:solidFill>
              <a:srgbClr val="E2231A">
                <a:alpha val="100000"/>
              </a:srgbClr>
            </a:solidFill>
          </p:spPr>
          <p:txBody>
            <a:bodyPr/>
            <a:lstStyle/>
            <a:p/>
          </p:txBody>
        </p:sp>
        <p:sp>
          <p:nvSpPr>
            <p:cNvPr id="26" name="rc26"/>
            <p:cNvSpPr/>
            <p:nvPr/>
          </p:nvSpPr>
          <p:spPr>
            <a:xfrm>
              <a:off x="1573521" y="3378241"/>
              <a:ext cx="249522" cy="628443"/>
            </a:xfrm>
            <a:prstGeom prst="rect">
              <a:avLst/>
            </a:prstGeom>
            <a:solidFill>
              <a:srgbClr val="E2231A">
                <a:alpha val="100000"/>
              </a:srgbClr>
            </a:solidFill>
          </p:spPr>
          <p:txBody>
            <a:bodyPr/>
            <a:lstStyle/>
            <a:p/>
          </p:txBody>
        </p:sp>
        <p:sp>
          <p:nvSpPr>
            <p:cNvPr id="27" name="rc27"/>
            <p:cNvSpPr/>
            <p:nvPr/>
          </p:nvSpPr>
          <p:spPr>
            <a:xfrm>
              <a:off x="1850769" y="3443069"/>
              <a:ext cx="249522" cy="563615"/>
            </a:xfrm>
            <a:prstGeom prst="rect">
              <a:avLst/>
            </a:prstGeom>
            <a:solidFill>
              <a:srgbClr val="E2231A">
                <a:alpha val="100000"/>
              </a:srgbClr>
            </a:solidFill>
          </p:spPr>
          <p:txBody>
            <a:bodyPr/>
            <a:lstStyle/>
            <a:p/>
          </p:txBody>
        </p:sp>
        <p:sp>
          <p:nvSpPr>
            <p:cNvPr id="28" name="rc28"/>
            <p:cNvSpPr/>
            <p:nvPr/>
          </p:nvSpPr>
          <p:spPr>
            <a:xfrm>
              <a:off x="2128016" y="3585402"/>
              <a:ext cx="249522" cy="421283"/>
            </a:xfrm>
            <a:prstGeom prst="rect">
              <a:avLst/>
            </a:prstGeom>
            <a:solidFill>
              <a:srgbClr val="E2231A">
                <a:alpha val="100000"/>
              </a:srgbClr>
            </a:solidFill>
          </p:spPr>
          <p:txBody>
            <a:bodyPr/>
            <a:lstStyle/>
            <a:p/>
          </p:txBody>
        </p:sp>
        <p:sp>
          <p:nvSpPr>
            <p:cNvPr id="29" name="rc29"/>
            <p:cNvSpPr/>
            <p:nvPr/>
          </p:nvSpPr>
          <p:spPr>
            <a:xfrm>
              <a:off x="2405264" y="3654630"/>
              <a:ext cx="249522" cy="352054"/>
            </a:xfrm>
            <a:prstGeom prst="rect">
              <a:avLst/>
            </a:prstGeom>
            <a:solidFill>
              <a:srgbClr val="E2231A">
                <a:alpha val="100000"/>
              </a:srgbClr>
            </a:solidFill>
          </p:spPr>
          <p:txBody>
            <a:bodyPr/>
            <a:lstStyle/>
            <a:p/>
          </p:txBody>
        </p:sp>
        <p:sp>
          <p:nvSpPr>
            <p:cNvPr id="30" name="rc30"/>
            <p:cNvSpPr/>
            <p:nvPr/>
          </p:nvSpPr>
          <p:spPr>
            <a:xfrm>
              <a:off x="2682512" y="3721954"/>
              <a:ext cx="249522" cy="284730"/>
            </a:xfrm>
            <a:prstGeom prst="rect">
              <a:avLst/>
            </a:prstGeom>
            <a:solidFill>
              <a:srgbClr val="E2231A">
                <a:alpha val="100000"/>
              </a:srgbClr>
            </a:solidFill>
          </p:spPr>
          <p:txBody>
            <a:bodyPr/>
            <a:lstStyle/>
            <a:p/>
          </p:txBody>
        </p:sp>
        <p:sp>
          <p:nvSpPr>
            <p:cNvPr id="31" name="rc31"/>
            <p:cNvSpPr/>
            <p:nvPr/>
          </p:nvSpPr>
          <p:spPr>
            <a:xfrm>
              <a:off x="2959759" y="3860149"/>
              <a:ext cx="249522" cy="146536"/>
            </a:xfrm>
            <a:prstGeom prst="rect">
              <a:avLst/>
            </a:prstGeom>
            <a:solidFill>
              <a:srgbClr val="E2231A">
                <a:alpha val="100000"/>
              </a:srgbClr>
            </a:solidFill>
          </p:spPr>
          <p:txBody>
            <a:bodyPr/>
            <a:lstStyle/>
            <a:p/>
          </p:txBody>
        </p:sp>
        <p:sp>
          <p:nvSpPr>
            <p:cNvPr id="32" name="rc32"/>
            <p:cNvSpPr/>
            <p:nvPr/>
          </p:nvSpPr>
          <p:spPr>
            <a:xfrm>
              <a:off x="3237007" y="3933187"/>
              <a:ext cx="249522" cy="73497"/>
            </a:xfrm>
            <a:prstGeom prst="rect">
              <a:avLst/>
            </a:prstGeom>
            <a:solidFill>
              <a:srgbClr val="E2231A">
                <a:alpha val="100000"/>
              </a:srgbClr>
            </a:solidFill>
          </p:spPr>
          <p:txBody>
            <a:bodyPr/>
            <a:lstStyle/>
            <a:p/>
          </p:txBody>
        </p:sp>
        <p:sp>
          <p:nvSpPr>
            <p:cNvPr id="33" name="rc33"/>
            <p:cNvSpPr/>
            <p:nvPr/>
          </p:nvSpPr>
          <p:spPr>
            <a:xfrm>
              <a:off x="3514255" y="3929640"/>
              <a:ext cx="249522" cy="77044"/>
            </a:xfrm>
            <a:prstGeom prst="rect">
              <a:avLst/>
            </a:prstGeom>
            <a:solidFill>
              <a:srgbClr val="E2231A">
                <a:alpha val="100000"/>
              </a:srgbClr>
            </a:solidFill>
          </p:spPr>
          <p:txBody>
            <a:bodyPr/>
            <a:lstStyle/>
            <a:p/>
          </p:txBody>
        </p:sp>
        <p:sp>
          <p:nvSpPr>
            <p:cNvPr id="34" name="rc34"/>
            <p:cNvSpPr/>
            <p:nvPr/>
          </p:nvSpPr>
          <p:spPr>
            <a:xfrm>
              <a:off x="3791502" y="3929509"/>
              <a:ext cx="249522" cy="77176"/>
            </a:xfrm>
            <a:prstGeom prst="rect">
              <a:avLst/>
            </a:prstGeom>
            <a:solidFill>
              <a:srgbClr val="E2231A">
                <a:alpha val="100000"/>
              </a:srgbClr>
            </a:solidFill>
          </p:spPr>
          <p:txBody>
            <a:bodyPr/>
            <a:lstStyle/>
            <a:p/>
          </p:txBody>
        </p:sp>
        <p:sp>
          <p:nvSpPr>
            <p:cNvPr id="35" name="rc35"/>
            <p:cNvSpPr/>
            <p:nvPr/>
          </p:nvSpPr>
          <p:spPr>
            <a:xfrm>
              <a:off x="4068750" y="3931413"/>
              <a:ext cx="249522" cy="75271"/>
            </a:xfrm>
            <a:prstGeom prst="rect">
              <a:avLst/>
            </a:prstGeom>
            <a:solidFill>
              <a:srgbClr val="E2231A">
                <a:alpha val="100000"/>
              </a:srgbClr>
            </a:solidFill>
          </p:spPr>
          <p:txBody>
            <a:bodyPr/>
            <a:lstStyle/>
            <a:p/>
          </p:txBody>
        </p:sp>
        <p:sp>
          <p:nvSpPr>
            <p:cNvPr id="36" name="rc36"/>
            <p:cNvSpPr/>
            <p:nvPr/>
          </p:nvSpPr>
          <p:spPr>
            <a:xfrm>
              <a:off x="4345998" y="3936865"/>
              <a:ext cx="249522" cy="69819"/>
            </a:xfrm>
            <a:prstGeom prst="rect">
              <a:avLst/>
            </a:prstGeom>
            <a:solidFill>
              <a:srgbClr val="E2231A">
                <a:alpha val="100000"/>
              </a:srgbClr>
            </a:solidFill>
          </p:spPr>
          <p:txBody>
            <a:bodyPr/>
            <a:lstStyle/>
            <a:p/>
          </p:txBody>
        </p:sp>
        <p:sp>
          <p:nvSpPr>
            <p:cNvPr id="37" name="rc37"/>
            <p:cNvSpPr/>
            <p:nvPr/>
          </p:nvSpPr>
          <p:spPr>
            <a:xfrm>
              <a:off x="4623245" y="3940675"/>
              <a:ext cx="249522" cy="66010"/>
            </a:xfrm>
            <a:prstGeom prst="rect">
              <a:avLst/>
            </a:prstGeom>
            <a:solidFill>
              <a:srgbClr val="E2231A">
                <a:alpha val="100000"/>
              </a:srgbClr>
            </a:solidFill>
          </p:spPr>
          <p:txBody>
            <a:bodyPr/>
            <a:lstStyle/>
            <a:p/>
          </p:txBody>
        </p:sp>
        <p:sp>
          <p:nvSpPr>
            <p:cNvPr id="38" name="rc38"/>
            <p:cNvSpPr/>
            <p:nvPr/>
          </p:nvSpPr>
          <p:spPr>
            <a:xfrm>
              <a:off x="4900493" y="3944878"/>
              <a:ext cx="249522" cy="61806"/>
            </a:xfrm>
            <a:prstGeom prst="rect">
              <a:avLst/>
            </a:prstGeom>
            <a:solidFill>
              <a:srgbClr val="E2231A">
                <a:alpha val="100000"/>
              </a:srgbClr>
            </a:solidFill>
          </p:spPr>
          <p:txBody>
            <a:bodyPr/>
            <a:lstStyle/>
            <a:p/>
          </p:txBody>
        </p:sp>
        <p:sp>
          <p:nvSpPr>
            <p:cNvPr id="39" name="rc39"/>
            <p:cNvSpPr/>
            <p:nvPr/>
          </p:nvSpPr>
          <p:spPr>
            <a:xfrm>
              <a:off x="5177741" y="3825206"/>
              <a:ext cx="249522" cy="181478"/>
            </a:xfrm>
            <a:prstGeom prst="rect">
              <a:avLst/>
            </a:prstGeom>
            <a:solidFill>
              <a:srgbClr val="E2231A">
                <a:alpha val="100000"/>
              </a:srgbClr>
            </a:solidFill>
          </p:spPr>
          <p:txBody>
            <a:bodyPr/>
            <a:lstStyle/>
            <a:p/>
          </p:txBody>
        </p:sp>
        <p:sp>
          <p:nvSpPr>
            <p:cNvPr id="40" name="rc40"/>
            <p:cNvSpPr/>
            <p:nvPr/>
          </p:nvSpPr>
          <p:spPr>
            <a:xfrm>
              <a:off x="5454988" y="3825863"/>
              <a:ext cx="249522" cy="180821"/>
            </a:xfrm>
            <a:prstGeom prst="rect">
              <a:avLst/>
            </a:prstGeom>
            <a:solidFill>
              <a:srgbClr val="E2231A">
                <a:alpha val="100000"/>
              </a:srgbClr>
            </a:solidFill>
          </p:spPr>
          <p:txBody>
            <a:bodyPr/>
            <a:lstStyle/>
            <a:p/>
          </p:txBody>
        </p:sp>
        <p:sp>
          <p:nvSpPr>
            <p:cNvPr id="41" name="rc41"/>
            <p:cNvSpPr/>
            <p:nvPr/>
          </p:nvSpPr>
          <p:spPr>
            <a:xfrm>
              <a:off x="5732236" y="3823958"/>
              <a:ext cx="249522" cy="182726"/>
            </a:xfrm>
            <a:prstGeom prst="rect">
              <a:avLst/>
            </a:prstGeom>
            <a:solidFill>
              <a:srgbClr val="E2231A">
                <a:alpha val="100000"/>
              </a:srgbClr>
            </a:solidFill>
          </p:spPr>
          <p:txBody>
            <a:bodyPr/>
            <a:lstStyle/>
            <a:p/>
          </p:txBody>
        </p:sp>
        <p:sp>
          <p:nvSpPr>
            <p:cNvPr id="42" name="rc42"/>
            <p:cNvSpPr/>
            <p:nvPr/>
          </p:nvSpPr>
          <p:spPr>
            <a:xfrm>
              <a:off x="6009484" y="3832759"/>
              <a:ext cx="249522" cy="173925"/>
            </a:xfrm>
            <a:prstGeom prst="rect">
              <a:avLst/>
            </a:prstGeom>
            <a:solidFill>
              <a:srgbClr val="E2231A">
                <a:alpha val="100000"/>
              </a:srgbClr>
            </a:solidFill>
          </p:spPr>
          <p:txBody>
            <a:bodyPr/>
            <a:lstStyle/>
            <a:p/>
          </p:txBody>
        </p:sp>
        <p:sp>
          <p:nvSpPr>
            <p:cNvPr id="43" name="rc43"/>
            <p:cNvSpPr/>
            <p:nvPr/>
          </p:nvSpPr>
          <p:spPr>
            <a:xfrm>
              <a:off x="6286731" y="3836897"/>
              <a:ext cx="249522" cy="169787"/>
            </a:xfrm>
            <a:prstGeom prst="rect">
              <a:avLst/>
            </a:prstGeom>
            <a:solidFill>
              <a:srgbClr val="E2231A">
                <a:alpha val="100000"/>
              </a:srgbClr>
            </a:solidFill>
          </p:spPr>
          <p:txBody>
            <a:bodyPr/>
            <a:lstStyle/>
            <a:p/>
          </p:txBody>
        </p:sp>
        <p:sp>
          <p:nvSpPr>
            <p:cNvPr id="44" name="rc44"/>
            <p:cNvSpPr/>
            <p:nvPr/>
          </p:nvSpPr>
          <p:spPr>
            <a:xfrm>
              <a:off x="6563979" y="3842480"/>
              <a:ext cx="249522" cy="164204"/>
            </a:xfrm>
            <a:prstGeom prst="rect">
              <a:avLst/>
            </a:prstGeom>
            <a:solidFill>
              <a:srgbClr val="E2231A">
                <a:alpha val="100000"/>
              </a:srgbClr>
            </a:solidFill>
          </p:spPr>
          <p:txBody>
            <a:bodyPr/>
            <a:lstStyle/>
            <a:p/>
          </p:txBody>
        </p:sp>
        <p:sp>
          <p:nvSpPr>
            <p:cNvPr id="45" name="rc45"/>
            <p:cNvSpPr/>
            <p:nvPr/>
          </p:nvSpPr>
          <p:spPr>
            <a:xfrm>
              <a:off x="6841227" y="3840181"/>
              <a:ext cx="249522" cy="166503"/>
            </a:xfrm>
            <a:prstGeom prst="rect">
              <a:avLst/>
            </a:prstGeom>
            <a:solidFill>
              <a:srgbClr val="E2231A">
                <a:alpha val="100000"/>
              </a:srgbClr>
            </a:solidFill>
          </p:spPr>
          <p:txBody>
            <a:bodyPr/>
            <a:lstStyle/>
            <a:p/>
          </p:txBody>
        </p:sp>
        <p:sp>
          <p:nvSpPr>
            <p:cNvPr id="46" name="rc46"/>
            <p:cNvSpPr/>
            <p:nvPr/>
          </p:nvSpPr>
          <p:spPr>
            <a:xfrm>
              <a:off x="7118474" y="3837423"/>
              <a:ext cx="249522" cy="169262"/>
            </a:xfrm>
            <a:prstGeom prst="rect">
              <a:avLst/>
            </a:prstGeom>
            <a:solidFill>
              <a:srgbClr val="E2231A">
                <a:alpha val="100000"/>
              </a:srgbClr>
            </a:solidFill>
          </p:spPr>
          <p:txBody>
            <a:bodyPr/>
            <a:lstStyle/>
            <a:p/>
          </p:txBody>
        </p:sp>
        <p:sp>
          <p:nvSpPr>
            <p:cNvPr id="47" name="rc47"/>
            <p:cNvSpPr/>
            <p:nvPr/>
          </p:nvSpPr>
          <p:spPr>
            <a:xfrm>
              <a:off x="7395722" y="3715320"/>
              <a:ext cx="249522" cy="291364"/>
            </a:xfrm>
            <a:prstGeom prst="rect">
              <a:avLst/>
            </a:prstGeom>
            <a:solidFill>
              <a:srgbClr val="E2231A">
                <a:alpha val="100000"/>
              </a:srgbClr>
            </a:solidFill>
          </p:spPr>
          <p:txBody>
            <a:bodyPr/>
            <a:lstStyle/>
            <a:p/>
          </p:txBody>
        </p:sp>
        <p:sp>
          <p:nvSpPr>
            <p:cNvPr id="48" name="rc48"/>
            <p:cNvSpPr/>
            <p:nvPr/>
          </p:nvSpPr>
          <p:spPr>
            <a:xfrm>
              <a:off x="7672970" y="3572462"/>
              <a:ext cx="249522" cy="434222"/>
            </a:xfrm>
            <a:prstGeom prst="rect">
              <a:avLst/>
            </a:prstGeom>
            <a:solidFill>
              <a:srgbClr val="E2231A">
                <a:alpha val="100000"/>
              </a:srgbClr>
            </a:solidFill>
          </p:spPr>
          <p:txBody>
            <a:bodyPr/>
            <a:lstStyle/>
            <a:p/>
          </p:txBody>
        </p:sp>
        <p:sp>
          <p:nvSpPr>
            <p:cNvPr id="49" name="rc49"/>
            <p:cNvSpPr/>
            <p:nvPr/>
          </p:nvSpPr>
          <p:spPr>
            <a:xfrm>
              <a:off x="7950217" y="3585599"/>
              <a:ext cx="249522" cy="421086"/>
            </a:xfrm>
            <a:prstGeom prst="rect">
              <a:avLst/>
            </a:prstGeom>
            <a:solidFill>
              <a:srgbClr val="E2231A">
                <a:alpha val="100000"/>
              </a:srgbClr>
            </a:solidFill>
          </p:spPr>
          <p:txBody>
            <a:bodyPr/>
            <a:lstStyle/>
            <a:p/>
          </p:txBody>
        </p:sp>
        <p:sp>
          <p:nvSpPr>
            <p:cNvPr id="50" name="rc50"/>
            <p:cNvSpPr/>
            <p:nvPr/>
          </p:nvSpPr>
          <p:spPr>
            <a:xfrm>
              <a:off x="3237007" y="2398335"/>
              <a:ext cx="249522" cy="1534852"/>
            </a:xfrm>
            <a:prstGeom prst="rect">
              <a:avLst/>
            </a:prstGeom>
            <a:solidFill>
              <a:srgbClr val="B3B3B3">
                <a:alpha val="100000"/>
              </a:srgbClr>
            </a:solidFill>
          </p:spPr>
          <p:txBody>
            <a:bodyPr/>
            <a:lstStyle/>
            <a:p/>
          </p:txBody>
        </p:sp>
        <p:sp>
          <p:nvSpPr>
            <p:cNvPr id="51" name="rc51"/>
            <p:cNvSpPr/>
            <p:nvPr/>
          </p:nvSpPr>
          <p:spPr>
            <a:xfrm>
              <a:off x="3514255" y="2405362"/>
              <a:ext cx="249522" cy="1524277"/>
            </a:xfrm>
            <a:prstGeom prst="rect">
              <a:avLst/>
            </a:prstGeom>
            <a:solidFill>
              <a:srgbClr val="B3B3B3">
                <a:alpha val="100000"/>
              </a:srgbClr>
            </a:solidFill>
          </p:spPr>
          <p:txBody>
            <a:bodyPr/>
            <a:lstStyle/>
            <a:p/>
          </p:txBody>
        </p:sp>
        <p:sp>
          <p:nvSpPr>
            <p:cNvPr id="52" name="rc52"/>
            <p:cNvSpPr/>
            <p:nvPr/>
          </p:nvSpPr>
          <p:spPr>
            <a:xfrm>
              <a:off x="3791502" y="2397809"/>
              <a:ext cx="249522" cy="1531699"/>
            </a:xfrm>
            <a:prstGeom prst="rect">
              <a:avLst/>
            </a:prstGeom>
            <a:solidFill>
              <a:srgbClr val="B3B3B3">
                <a:alpha val="100000"/>
              </a:srgbClr>
            </a:solidFill>
          </p:spPr>
          <p:txBody>
            <a:bodyPr/>
            <a:lstStyle/>
            <a:p/>
          </p:txBody>
        </p:sp>
        <p:sp>
          <p:nvSpPr>
            <p:cNvPr id="53" name="rc53"/>
            <p:cNvSpPr/>
            <p:nvPr/>
          </p:nvSpPr>
          <p:spPr>
            <a:xfrm>
              <a:off x="4068750" y="2365625"/>
              <a:ext cx="249522" cy="1565788"/>
            </a:xfrm>
            <a:prstGeom prst="rect">
              <a:avLst/>
            </a:prstGeom>
            <a:solidFill>
              <a:srgbClr val="B3B3B3">
                <a:alpha val="100000"/>
              </a:srgbClr>
            </a:solidFill>
          </p:spPr>
          <p:txBody>
            <a:bodyPr/>
            <a:lstStyle/>
            <a:p/>
          </p:txBody>
        </p:sp>
        <p:sp>
          <p:nvSpPr>
            <p:cNvPr id="54" name="rc54"/>
            <p:cNvSpPr/>
            <p:nvPr/>
          </p:nvSpPr>
          <p:spPr>
            <a:xfrm>
              <a:off x="4345998" y="2356101"/>
              <a:ext cx="249522" cy="1580763"/>
            </a:xfrm>
            <a:prstGeom prst="rect">
              <a:avLst/>
            </a:prstGeom>
            <a:solidFill>
              <a:srgbClr val="B3B3B3">
                <a:alpha val="100000"/>
              </a:srgbClr>
            </a:solidFill>
          </p:spPr>
          <p:txBody>
            <a:bodyPr/>
            <a:lstStyle/>
            <a:p/>
          </p:txBody>
        </p:sp>
        <p:sp>
          <p:nvSpPr>
            <p:cNvPr id="55" name="rc55"/>
            <p:cNvSpPr/>
            <p:nvPr/>
          </p:nvSpPr>
          <p:spPr>
            <a:xfrm>
              <a:off x="4623245" y="2772655"/>
              <a:ext cx="249522" cy="1168019"/>
            </a:xfrm>
            <a:prstGeom prst="rect">
              <a:avLst/>
            </a:prstGeom>
            <a:solidFill>
              <a:srgbClr val="B3B3B3">
                <a:alpha val="100000"/>
              </a:srgbClr>
            </a:solidFill>
          </p:spPr>
          <p:txBody>
            <a:bodyPr/>
            <a:lstStyle/>
            <a:p/>
          </p:txBody>
        </p:sp>
        <p:sp>
          <p:nvSpPr>
            <p:cNvPr id="56" name="rc56"/>
            <p:cNvSpPr/>
            <p:nvPr/>
          </p:nvSpPr>
          <p:spPr>
            <a:xfrm>
              <a:off x="4900493" y="2738566"/>
              <a:ext cx="249522" cy="1206311"/>
            </a:xfrm>
            <a:prstGeom prst="rect">
              <a:avLst/>
            </a:prstGeom>
            <a:solidFill>
              <a:srgbClr val="B3B3B3">
                <a:alpha val="100000"/>
              </a:srgbClr>
            </a:solidFill>
          </p:spPr>
          <p:txBody>
            <a:bodyPr/>
            <a:lstStyle/>
            <a:p/>
          </p:txBody>
        </p:sp>
        <p:sp>
          <p:nvSpPr>
            <p:cNvPr id="57" name="rc57"/>
            <p:cNvSpPr/>
            <p:nvPr/>
          </p:nvSpPr>
          <p:spPr>
            <a:xfrm>
              <a:off x="5177741" y="2683131"/>
              <a:ext cx="249522" cy="1142075"/>
            </a:xfrm>
            <a:prstGeom prst="rect">
              <a:avLst/>
            </a:prstGeom>
            <a:solidFill>
              <a:srgbClr val="B3B3B3">
                <a:alpha val="100000"/>
              </a:srgbClr>
            </a:solidFill>
          </p:spPr>
          <p:txBody>
            <a:bodyPr/>
            <a:lstStyle/>
            <a:p/>
          </p:txBody>
        </p:sp>
        <p:sp>
          <p:nvSpPr>
            <p:cNvPr id="58" name="rc58"/>
            <p:cNvSpPr/>
            <p:nvPr/>
          </p:nvSpPr>
          <p:spPr>
            <a:xfrm>
              <a:off x="5454988" y="2672293"/>
              <a:ext cx="249522" cy="1153569"/>
            </a:xfrm>
            <a:prstGeom prst="rect">
              <a:avLst/>
            </a:prstGeom>
            <a:solidFill>
              <a:srgbClr val="B3B3B3">
                <a:alpha val="100000"/>
              </a:srgbClr>
            </a:solidFill>
          </p:spPr>
          <p:txBody>
            <a:bodyPr/>
            <a:lstStyle/>
            <a:p/>
          </p:txBody>
        </p:sp>
        <p:sp>
          <p:nvSpPr>
            <p:cNvPr id="59" name="rc59"/>
            <p:cNvSpPr/>
            <p:nvPr/>
          </p:nvSpPr>
          <p:spPr>
            <a:xfrm>
              <a:off x="5732236" y="2594657"/>
              <a:ext cx="249522" cy="1229300"/>
            </a:xfrm>
            <a:prstGeom prst="rect">
              <a:avLst/>
            </a:prstGeom>
            <a:solidFill>
              <a:srgbClr val="B3B3B3">
                <a:alpha val="100000"/>
              </a:srgbClr>
            </a:solidFill>
          </p:spPr>
          <p:txBody>
            <a:bodyPr/>
            <a:lstStyle/>
            <a:p/>
          </p:txBody>
        </p:sp>
        <p:sp>
          <p:nvSpPr>
            <p:cNvPr id="60" name="rc60"/>
            <p:cNvSpPr/>
            <p:nvPr/>
          </p:nvSpPr>
          <p:spPr>
            <a:xfrm>
              <a:off x="6009484" y="2587367"/>
              <a:ext cx="249522" cy="1245392"/>
            </a:xfrm>
            <a:prstGeom prst="rect">
              <a:avLst/>
            </a:prstGeom>
            <a:solidFill>
              <a:srgbClr val="B3B3B3">
                <a:alpha val="100000"/>
              </a:srgbClr>
            </a:solidFill>
          </p:spPr>
          <p:txBody>
            <a:bodyPr/>
            <a:lstStyle/>
            <a:p/>
          </p:txBody>
        </p:sp>
        <p:sp>
          <p:nvSpPr>
            <p:cNvPr id="61" name="rc61"/>
            <p:cNvSpPr/>
            <p:nvPr/>
          </p:nvSpPr>
          <p:spPr>
            <a:xfrm>
              <a:off x="6286731" y="2559780"/>
              <a:ext cx="249522" cy="1277116"/>
            </a:xfrm>
            <a:prstGeom prst="rect">
              <a:avLst/>
            </a:prstGeom>
            <a:solidFill>
              <a:srgbClr val="B3B3B3">
                <a:alpha val="100000"/>
              </a:srgbClr>
            </a:solidFill>
          </p:spPr>
          <p:txBody>
            <a:bodyPr/>
            <a:lstStyle/>
            <a:p/>
          </p:txBody>
        </p:sp>
        <p:sp>
          <p:nvSpPr>
            <p:cNvPr id="62" name="rc62"/>
            <p:cNvSpPr/>
            <p:nvPr/>
          </p:nvSpPr>
          <p:spPr>
            <a:xfrm>
              <a:off x="6563979" y="2491143"/>
              <a:ext cx="249522" cy="1351337"/>
            </a:xfrm>
            <a:prstGeom prst="rect">
              <a:avLst/>
            </a:prstGeom>
            <a:solidFill>
              <a:srgbClr val="B3B3B3">
                <a:alpha val="100000"/>
              </a:srgbClr>
            </a:solidFill>
          </p:spPr>
          <p:txBody>
            <a:bodyPr/>
            <a:lstStyle/>
            <a:p/>
          </p:txBody>
        </p:sp>
        <p:sp>
          <p:nvSpPr>
            <p:cNvPr id="63" name="rc63"/>
            <p:cNvSpPr/>
            <p:nvPr/>
          </p:nvSpPr>
          <p:spPr>
            <a:xfrm>
              <a:off x="6841227" y="2402407"/>
              <a:ext cx="249522" cy="1437774"/>
            </a:xfrm>
            <a:prstGeom prst="rect">
              <a:avLst/>
            </a:prstGeom>
            <a:solidFill>
              <a:srgbClr val="B3B3B3">
                <a:alpha val="100000"/>
              </a:srgbClr>
            </a:solidFill>
          </p:spPr>
          <p:txBody>
            <a:bodyPr/>
            <a:lstStyle/>
            <a:p/>
          </p:txBody>
        </p:sp>
        <p:sp>
          <p:nvSpPr>
            <p:cNvPr id="64" name="rc64"/>
            <p:cNvSpPr/>
            <p:nvPr/>
          </p:nvSpPr>
          <p:spPr>
            <a:xfrm>
              <a:off x="7118474" y="2321881"/>
              <a:ext cx="249522" cy="1515541"/>
            </a:xfrm>
            <a:prstGeom prst="rect">
              <a:avLst/>
            </a:prstGeom>
            <a:solidFill>
              <a:srgbClr val="B3B3B3">
                <a:alpha val="100000"/>
              </a:srgbClr>
            </a:solidFill>
          </p:spPr>
          <p:txBody>
            <a:bodyPr/>
            <a:lstStyle/>
            <a:p/>
          </p:txBody>
        </p:sp>
        <p:sp>
          <p:nvSpPr>
            <p:cNvPr id="65" name="rc65"/>
            <p:cNvSpPr/>
            <p:nvPr/>
          </p:nvSpPr>
          <p:spPr>
            <a:xfrm>
              <a:off x="7395722" y="2364902"/>
              <a:ext cx="249522" cy="1350417"/>
            </a:xfrm>
            <a:prstGeom prst="rect">
              <a:avLst/>
            </a:prstGeom>
            <a:solidFill>
              <a:srgbClr val="B3B3B3">
                <a:alpha val="100000"/>
              </a:srgbClr>
            </a:solidFill>
          </p:spPr>
          <p:txBody>
            <a:bodyPr/>
            <a:lstStyle/>
            <a:p/>
          </p:txBody>
        </p:sp>
        <p:sp>
          <p:nvSpPr>
            <p:cNvPr id="66" name="rc66"/>
            <p:cNvSpPr/>
            <p:nvPr/>
          </p:nvSpPr>
          <p:spPr>
            <a:xfrm>
              <a:off x="7672970" y="2405362"/>
              <a:ext cx="249522" cy="1167099"/>
            </a:xfrm>
            <a:prstGeom prst="rect">
              <a:avLst/>
            </a:prstGeom>
            <a:solidFill>
              <a:srgbClr val="B3B3B3">
                <a:alpha val="100000"/>
              </a:srgbClr>
            </a:solidFill>
          </p:spPr>
          <p:txBody>
            <a:bodyPr/>
            <a:lstStyle/>
            <a:p/>
          </p:txBody>
        </p:sp>
        <p:sp>
          <p:nvSpPr>
            <p:cNvPr id="67" name="rc67"/>
            <p:cNvSpPr/>
            <p:nvPr/>
          </p:nvSpPr>
          <p:spPr>
            <a:xfrm>
              <a:off x="7950217" y="2486611"/>
              <a:ext cx="249522" cy="1098987"/>
            </a:xfrm>
            <a:prstGeom prst="rect">
              <a:avLst/>
            </a:prstGeom>
            <a:solidFill>
              <a:srgbClr val="B3B3B3">
                <a:alpha val="100000"/>
              </a:srgbClr>
            </a:solidFill>
          </p:spPr>
          <p:txBody>
            <a:bodyPr/>
            <a:lstStyle/>
            <a:p/>
          </p:txBody>
        </p:sp>
        <p:sp>
          <p:nvSpPr>
            <p:cNvPr id="68" name="pl68"/>
            <p:cNvSpPr/>
            <p:nvPr/>
          </p:nvSpPr>
          <p:spPr>
            <a:xfrm>
              <a:off x="1421035" y="1226758"/>
              <a:ext cx="6653943" cy="280800"/>
            </a:xfrm>
            <a:custGeom>
              <a:avLst/>
              <a:pathLst>
                <a:path w="6653943" h="280800">
                  <a:moveTo>
                    <a:pt x="0" y="280800"/>
                  </a:moveTo>
                  <a:lnTo>
                    <a:pt x="277247" y="224640"/>
                  </a:lnTo>
                  <a:lnTo>
                    <a:pt x="554495" y="196560"/>
                  </a:lnTo>
                  <a:lnTo>
                    <a:pt x="831742" y="140400"/>
                  </a:lnTo>
                  <a:lnTo>
                    <a:pt x="1108990" y="112320"/>
                  </a:lnTo>
                  <a:lnTo>
                    <a:pt x="1386238" y="84240"/>
                  </a:lnTo>
                  <a:lnTo>
                    <a:pt x="1663485" y="28080"/>
                  </a:lnTo>
                  <a:lnTo>
                    <a:pt x="1940733" y="0"/>
                  </a:lnTo>
                  <a:lnTo>
                    <a:pt x="2217981" y="0"/>
                  </a:lnTo>
                  <a:lnTo>
                    <a:pt x="2495228" y="0"/>
                  </a:lnTo>
                  <a:lnTo>
                    <a:pt x="2772476" y="0"/>
                  </a:lnTo>
                  <a:lnTo>
                    <a:pt x="3049724" y="0"/>
                  </a:lnTo>
                  <a:lnTo>
                    <a:pt x="3326971" y="0"/>
                  </a:lnTo>
                  <a:lnTo>
                    <a:pt x="3604219" y="0"/>
                  </a:lnTo>
                  <a:lnTo>
                    <a:pt x="3881467" y="56160"/>
                  </a:lnTo>
                  <a:lnTo>
                    <a:pt x="4158714" y="56160"/>
                  </a:lnTo>
                  <a:lnTo>
                    <a:pt x="4435962" y="56160"/>
                  </a:lnTo>
                  <a:lnTo>
                    <a:pt x="4713210" y="56160"/>
                  </a:lnTo>
                  <a:lnTo>
                    <a:pt x="4990457" y="56160"/>
                  </a:lnTo>
                  <a:lnTo>
                    <a:pt x="5267705" y="56160"/>
                  </a:lnTo>
                  <a:lnTo>
                    <a:pt x="5544953" y="56160"/>
                  </a:lnTo>
                  <a:lnTo>
                    <a:pt x="5822200" y="56160"/>
                  </a:lnTo>
                  <a:lnTo>
                    <a:pt x="6099448" y="140400"/>
                  </a:lnTo>
                  <a:lnTo>
                    <a:pt x="6376696" y="224640"/>
                  </a:lnTo>
                  <a:lnTo>
                    <a:pt x="6653943" y="224640"/>
                  </a:lnTo>
                </a:path>
              </a:pathLst>
            </a:custGeom>
            <a:ln w="27101" cap="flat">
              <a:solidFill>
                <a:srgbClr val="0058AB">
                  <a:alpha val="100000"/>
                </a:srgbClr>
              </a:solidFill>
              <a:prstDash val="solid"/>
              <a:round/>
            </a:ln>
          </p:spPr>
          <p:txBody>
            <a:bodyPr/>
            <a:lstStyle/>
            <a:p/>
          </p:txBody>
        </p:sp>
        <p:sp>
          <p:nvSpPr>
            <p:cNvPr id="69" name="pl69"/>
            <p:cNvSpPr/>
            <p:nvPr/>
          </p:nvSpPr>
          <p:spPr>
            <a:xfrm>
              <a:off x="3361768" y="1676039"/>
              <a:ext cx="4713210" cy="336960"/>
            </a:xfrm>
            <a:custGeom>
              <a:avLst/>
              <a:pathLst>
                <a:path w="4713210" h="336960">
                  <a:moveTo>
                    <a:pt x="0" y="168480"/>
                  </a:moveTo>
                  <a:lnTo>
                    <a:pt x="277247" y="168480"/>
                  </a:lnTo>
                  <a:lnTo>
                    <a:pt x="554495" y="168480"/>
                  </a:lnTo>
                  <a:lnTo>
                    <a:pt x="831742" y="168480"/>
                  </a:lnTo>
                  <a:lnTo>
                    <a:pt x="1108990" y="168480"/>
                  </a:lnTo>
                  <a:lnTo>
                    <a:pt x="1386238" y="0"/>
                  </a:lnTo>
                  <a:lnTo>
                    <a:pt x="1663485" y="0"/>
                  </a:lnTo>
                  <a:lnTo>
                    <a:pt x="1940733" y="28080"/>
                  </a:lnTo>
                  <a:lnTo>
                    <a:pt x="2217981" y="56160"/>
                  </a:lnTo>
                  <a:lnTo>
                    <a:pt x="2495228" y="112320"/>
                  </a:lnTo>
                  <a:lnTo>
                    <a:pt x="2772476" y="140400"/>
                  </a:lnTo>
                  <a:lnTo>
                    <a:pt x="3049724" y="168480"/>
                  </a:lnTo>
                  <a:lnTo>
                    <a:pt x="3326971" y="196560"/>
                  </a:lnTo>
                  <a:lnTo>
                    <a:pt x="3604219" y="224640"/>
                  </a:lnTo>
                  <a:lnTo>
                    <a:pt x="3881467" y="280800"/>
                  </a:lnTo>
                  <a:lnTo>
                    <a:pt x="4158714" y="308880"/>
                  </a:lnTo>
                  <a:lnTo>
                    <a:pt x="4435962" y="336960"/>
                  </a:lnTo>
                  <a:lnTo>
                    <a:pt x="4713210" y="336960"/>
                  </a:lnTo>
                </a:path>
              </a:pathLst>
            </a:custGeom>
            <a:ln w="27101" cap="flat">
              <a:solidFill>
                <a:srgbClr val="333333">
                  <a:alpha val="100000"/>
                </a:srgbClr>
              </a:solidFill>
              <a:prstDash val="solid"/>
              <a:round/>
            </a:ln>
          </p:spPr>
          <p:txBody>
            <a:bodyPr/>
            <a:lstStyle/>
            <a:p/>
          </p:txBody>
        </p:sp>
        <p:sp>
          <p:nvSpPr>
            <p:cNvPr id="70" name="tx70"/>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1" name="tx71"/>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2" name="tx72"/>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3" name="tx73"/>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4" name="tx74"/>
            <p:cNvSpPr/>
            <p:nvPr/>
          </p:nvSpPr>
          <p:spPr>
            <a:xfrm>
              <a:off x="7727393"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5" name="tx75"/>
            <p:cNvSpPr/>
            <p:nvPr/>
          </p:nvSpPr>
          <p:spPr>
            <a:xfrm>
              <a:off x="8004641"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6" name="tx76"/>
            <p:cNvSpPr/>
            <p:nvPr/>
          </p:nvSpPr>
          <p:spPr>
            <a:xfrm>
              <a:off x="6618402"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7" name="tx77"/>
            <p:cNvSpPr/>
            <p:nvPr/>
          </p:nvSpPr>
          <p:spPr>
            <a:xfrm>
              <a:off x="6895650"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8" name="tx78"/>
            <p:cNvSpPr/>
            <p:nvPr/>
          </p:nvSpPr>
          <p:spPr>
            <a:xfrm>
              <a:off x="7172898"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9" name="tx79"/>
            <p:cNvSpPr/>
            <p:nvPr/>
          </p:nvSpPr>
          <p:spPr>
            <a:xfrm>
              <a:off x="7450145" y="20479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72</a:t>
              </a:r>
            </a:p>
          </p:txBody>
        </p:sp>
        <p:sp>
          <p:nvSpPr>
            <p:cNvPr id="80" name="tx80"/>
            <p:cNvSpPr/>
            <p:nvPr/>
          </p:nvSpPr>
          <p:spPr>
            <a:xfrm>
              <a:off x="7727393"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1" name="tx81"/>
            <p:cNvSpPr/>
            <p:nvPr/>
          </p:nvSpPr>
          <p:spPr>
            <a:xfrm>
              <a:off x="8004641"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2" name="tx82"/>
            <p:cNvSpPr/>
            <p:nvPr/>
          </p:nvSpPr>
          <p:spPr>
            <a:xfrm>
              <a:off x="1315541" y="35839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83" name="tx83"/>
            <p:cNvSpPr/>
            <p:nvPr/>
          </p:nvSpPr>
          <p:spPr>
            <a:xfrm>
              <a:off x="2731924" y="38238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4118163" y="39299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5504401" y="38758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6613391" y="38841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7" name="tx87"/>
            <p:cNvSpPr/>
            <p:nvPr/>
          </p:nvSpPr>
          <p:spPr>
            <a:xfrm>
              <a:off x="6890639" y="38829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7167887" y="38816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9" name="tx89"/>
            <p:cNvSpPr/>
            <p:nvPr/>
          </p:nvSpPr>
          <p:spPr>
            <a:xfrm>
              <a:off x="7445134" y="382220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0" name="tx90"/>
            <p:cNvSpPr/>
            <p:nvPr/>
          </p:nvSpPr>
          <p:spPr>
            <a:xfrm>
              <a:off x="7722382" y="37491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1" name="tx91"/>
            <p:cNvSpPr/>
            <p:nvPr/>
          </p:nvSpPr>
          <p:spPr>
            <a:xfrm>
              <a:off x="7999630" y="37557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2" name="tx92"/>
            <p:cNvSpPr/>
            <p:nvPr/>
          </p:nvSpPr>
          <p:spPr>
            <a:xfrm>
              <a:off x="4088018" y="31080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93" name="tx93"/>
            <p:cNvSpPr/>
            <p:nvPr/>
          </p:nvSpPr>
          <p:spPr>
            <a:xfrm>
              <a:off x="5474256" y="32086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4" name="tx94"/>
            <p:cNvSpPr/>
            <p:nvPr/>
          </p:nvSpPr>
          <p:spPr>
            <a:xfrm>
              <a:off x="6583247" y="31263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95" name="tx95"/>
            <p:cNvSpPr/>
            <p:nvPr/>
          </p:nvSpPr>
          <p:spPr>
            <a:xfrm>
              <a:off x="6860494" y="30808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6" name="tx96"/>
            <p:cNvSpPr/>
            <p:nvPr/>
          </p:nvSpPr>
          <p:spPr>
            <a:xfrm>
              <a:off x="7137742" y="30391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a:t>
              </a:r>
            </a:p>
          </p:txBody>
        </p:sp>
        <p:sp>
          <p:nvSpPr>
            <p:cNvPr id="97" name="tx97"/>
            <p:cNvSpPr/>
            <p:nvPr/>
          </p:nvSpPr>
          <p:spPr>
            <a:xfrm>
              <a:off x="7414990" y="2999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98" name="tx98"/>
            <p:cNvSpPr/>
            <p:nvPr/>
          </p:nvSpPr>
          <p:spPr>
            <a:xfrm>
              <a:off x="7692237" y="294847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99" name="tx99"/>
            <p:cNvSpPr/>
            <p:nvPr/>
          </p:nvSpPr>
          <p:spPr>
            <a:xfrm>
              <a:off x="7969485" y="29956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0" name="tx100"/>
            <p:cNvSpPr/>
            <p:nvPr/>
          </p:nvSpPr>
          <p:spPr>
            <a:xfrm>
              <a:off x="4139251" y="2259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01" name="tx101"/>
            <p:cNvSpPr/>
            <p:nvPr/>
          </p:nvSpPr>
          <p:spPr>
            <a:xfrm>
              <a:off x="5484805" y="256601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20.3</a:t>
              </a:r>
            </a:p>
          </p:txBody>
        </p:sp>
        <p:sp>
          <p:nvSpPr>
            <p:cNvPr id="102" name="tx102"/>
            <p:cNvSpPr/>
            <p:nvPr/>
          </p:nvSpPr>
          <p:spPr>
            <a:xfrm>
              <a:off x="6593796" y="238486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103" name="tx103"/>
            <p:cNvSpPr/>
            <p:nvPr/>
          </p:nvSpPr>
          <p:spPr>
            <a:xfrm>
              <a:off x="6871044" y="229736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04" name="tx104"/>
            <p:cNvSpPr/>
            <p:nvPr/>
          </p:nvSpPr>
          <p:spPr>
            <a:xfrm>
              <a:off x="7148291"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25.7</a:t>
              </a:r>
            </a:p>
          </p:txBody>
        </p:sp>
        <p:sp>
          <p:nvSpPr>
            <p:cNvPr id="105" name="tx105"/>
            <p:cNvSpPr/>
            <p:nvPr/>
          </p:nvSpPr>
          <p:spPr>
            <a:xfrm>
              <a:off x="7466223" y="22586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06" name="tx106"/>
            <p:cNvSpPr/>
            <p:nvPr/>
          </p:nvSpPr>
          <p:spPr>
            <a:xfrm>
              <a:off x="7702787" y="2300319"/>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107" name="tx107"/>
            <p:cNvSpPr/>
            <p:nvPr/>
          </p:nvSpPr>
          <p:spPr>
            <a:xfrm>
              <a:off x="7980034" y="238032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23.1</a:t>
              </a:r>
            </a:p>
          </p:txBody>
        </p:sp>
        <p:sp>
          <p:nvSpPr>
            <p:cNvPr id="108" name="tx108"/>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639902" y="32977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0" name="tx110"/>
            <p:cNvSpPr/>
            <p:nvPr/>
          </p:nvSpPr>
          <p:spPr>
            <a:xfrm>
              <a:off x="639902" y="26409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1" name="tx111"/>
            <p:cNvSpPr/>
            <p:nvPr/>
          </p:nvSpPr>
          <p:spPr>
            <a:xfrm>
              <a:off x="639902" y="198404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2" name="tx112"/>
            <p:cNvSpPr/>
            <p:nvPr/>
          </p:nvSpPr>
          <p:spPr>
            <a:xfrm>
              <a:off x="639902" y="13272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100" y="660204"/>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2000-2024</a:t>
              </a:r>
            </a:p>
          </p:txBody>
        </p:sp>
        <p:sp>
          <p:nvSpPr>
            <p:cNvPr id="140" name="pl140"/>
            <p:cNvSpPr/>
            <p:nvPr/>
          </p:nvSpPr>
          <p:spPr>
            <a:xfrm>
              <a:off x="20041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4199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8357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515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673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27120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1278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54368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9594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3753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774644"/>
              <a:ext cx="707902" cy="162162"/>
            </a:xfrm>
            <a:prstGeom prst="rect">
              <a:avLst/>
            </a:prstGeom>
            <a:solidFill>
              <a:srgbClr val="E2231A">
                <a:alpha val="100000"/>
              </a:srgbClr>
            </a:solidFill>
          </p:spPr>
          <p:txBody>
            <a:bodyPr/>
            <a:lstStyle/>
            <a:p/>
          </p:txBody>
        </p:sp>
        <p:sp>
          <p:nvSpPr>
            <p:cNvPr id="155" name="rc155"/>
            <p:cNvSpPr/>
            <p:nvPr/>
          </p:nvSpPr>
          <p:spPr>
            <a:xfrm>
              <a:off x="1296273" y="5571941"/>
              <a:ext cx="1871977" cy="162162"/>
            </a:xfrm>
            <a:prstGeom prst="rect">
              <a:avLst/>
            </a:prstGeom>
            <a:solidFill>
              <a:srgbClr val="E2231A">
                <a:alpha val="100000"/>
              </a:srgbClr>
            </a:solidFill>
          </p:spPr>
          <p:txBody>
            <a:bodyPr/>
            <a:lstStyle/>
            <a:p/>
          </p:txBody>
        </p:sp>
        <p:sp>
          <p:nvSpPr>
            <p:cNvPr id="156" name="rc156"/>
            <p:cNvSpPr/>
            <p:nvPr/>
          </p:nvSpPr>
          <p:spPr>
            <a:xfrm>
              <a:off x="1296273" y="5369238"/>
              <a:ext cx="1815345" cy="162162"/>
            </a:xfrm>
            <a:prstGeom prst="rect">
              <a:avLst/>
            </a:prstGeom>
            <a:solidFill>
              <a:srgbClr val="E2231A">
                <a:alpha val="100000"/>
              </a:srgbClr>
            </a:solidFill>
          </p:spPr>
          <p:txBody>
            <a:bodyPr/>
            <a:lstStyle/>
            <a:p/>
          </p:txBody>
        </p:sp>
        <p:sp>
          <p:nvSpPr>
            <p:cNvPr id="157" name="rc157"/>
            <p:cNvSpPr/>
            <p:nvPr/>
          </p:nvSpPr>
          <p:spPr>
            <a:xfrm>
              <a:off x="2004176" y="5774644"/>
              <a:ext cx="5825755" cy="162162"/>
            </a:xfrm>
            <a:prstGeom prst="rect">
              <a:avLst/>
            </a:prstGeom>
            <a:solidFill>
              <a:srgbClr val="B3B3B3">
                <a:alpha val="100000"/>
              </a:srgbClr>
            </a:solidFill>
          </p:spPr>
          <p:txBody>
            <a:bodyPr/>
            <a:lstStyle/>
            <a:p/>
          </p:txBody>
        </p:sp>
        <p:sp>
          <p:nvSpPr>
            <p:cNvPr id="158" name="rc158"/>
            <p:cNvSpPr/>
            <p:nvPr/>
          </p:nvSpPr>
          <p:spPr>
            <a:xfrm>
              <a:off x="3168251" y="5571941"/>
              <a:ext cx="5031488" cy="162162"/>
            </a:xfrm>
            <a:prstGeom prst="rect">
              <a:avLst/>
            </a:prstGeom>
            <a:solidFill>
              <a:srgbClr val="B3B3B3">
                <a:alpha val="100000"/>
              </a:srgbClr>
            </a:solidFill>
          </p:spPr>
          <p:txBody>
            <a:bodyPr/>
            <a:lstStyle/>
            <a:p/>
          </p:txBody>
        </p:sp>
        <p:sp>
          <p:nvSpPr>
            <p:cNvPr id="159" name="rc159"/>
            <p:cNvSpPr/>
            <p:nvPr/>
          </p:nvSpPr>
          <p:spPr>
            <a:xfrm>
              <a:off x="3111619" y="5369238"/>
              <a:ext cx="4737850" cy="162162"/>
            </a:xfrm>
            <a:prstGeom prst="rect">
              <a:avLst/>
            </a:prstGeom>
            <a:solidFill>
              <a:srgbClr val="B3B3B3">
                <a:alpha val="100000"/>
              </a:srgbClr>
            </a:solidFill>
          </p:spPr>
          <p:txBody>
            <a:bodyPr/>
            <a:lstStyle/>
            <a:p/>
          </p:txBody>
        </p:sp>
        <p:sp>
          <p:nvSpPr>
            <p:cNvPr id="160" name="tx160"/>
            <p:cNvSpPr/>
            <p:nvPr/>
          </p:nvSpPr>
          <p:spPr>
            <a:xfrm>
              <a:off x="7942458"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61" name="tx161"/>
            <p:cNvSpPr/>
            <p:nvPr/>
          </p:nvSpPr>
          <p:spPr>
            <a:xfrm>
              <a:off x="831226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24.4</a:t>
              </a:r>
            </a:p>
          </p:txBody>
        </p:sp>
        <p:sp>
          <p:nvSpPr>
            <p:cNvPr id="162" name="tx162"/>
            <p:cNvSpPr/>
            <p:nvPr/>
          </p:nvSpPr>
          <p:spPr>
            <a:xfrm>
              <a:off x="7961997"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23.1</a:t>
              </a:r>
            </a:p>
          </p:txBody>
        </p:sp>
        <p:sp>
          <p:nvSpPr>
            <p:cNvPr id="163" name="tx163"/>
            <p:cNvSpPr/>
            <p:nvPr/>
          </p:nvSpPr>
          <p:spPr>
            <a:xfrm>
              <a:off x="1569853"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4" name="tx164"/>
            <p:cNvSpPr/>
            <p:nvPr/>
          </p:nvSpPr>
          <p:spPr>
            <a:xfrm>
              <a:off x="215189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65" name="tx165"/>
            <p:cNvSpPr/>
            <p:nvPr/>
          </p:nvSpPr>
          <p:spPr>
            <a:xfrm>
              <a:off x="212357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6" name="tx166"/>
            <p:cNvSpPr/>
            <p:nvPr/>
          </p:nvSpPr>
          <p:spPr>
            <a:xfrm>
              <a:off x="480452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20.6</a:t>
              </a:r>
            </a:p>
          </p:txBody>
        </p:sp>
        <p:sp>
          <p:nvSpPr>
            <p:cNvPr id="167" name="tx167"/>
            <p:cNvSpPr/>
            <p:nvPr/>
          </p:nvSpPr>
          <p:spPr>
            <a:xfrm>
              <a:off x="557146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a:t>
              </a:r>
            </a:p>
          </p:txBody>
        </p:sp>
        <p:sp>
          <p:nvSpPr>
            <p:cNvPr id="168" name="tx168"/>
            <p:cNvSpPr/>
            <p:nvPr/>
          </p:nvSpPr>
          <p:spPr>
            <a:xfrm>
              <a:off x="536801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16.7</a:t>
              </a:r>
            </a:p>
          </p:txBody>
        </p:sp>
        <p:sp>
          <p:nvSpPr>
            <p:cNvPr id="169" name="tx16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2626642"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400360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41940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683521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825101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8" name="tx17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91%. This is lower than in 2019, where coverage was 97%.
6,000 children missed their routine first dose of measles vaccine.
MCV2 is typically administered to children between 18 months and five years old. MCV2 coverage remained constant at 71%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142851"/>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142851"/>
                  </a:lnTo>
                  <a:lnTo>
                    <a:pt x="3255739" y="228562"/>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2"/>
                  </a:moveTo>
                  <a:lnTo>
                    <a:pt x="141553" y="228562"/>
                  </a:lnTo>
                  <a:lnTo>
                    <a:pt x="283107" y="199991"/>
                  </a:lnTo>
                  <a:lnTo>
                    <a:pt x="424661" y="142851"/>
                  </a:lnTo>
                  <a:lnTo>
                    <a:pt x="566215" y="114281"/>
                  </a:lnTo>
                  <a:lnTo>
                    <a:pt x="707769" y="85710"/>
                  </a:lnTo>
                  <a:lnTo>
                    <a:pt x="849323" y="28570"/>
                  </a:lnTo>
                  <a:lnTo>
                    <a:pt x="990877" y="0"/>
                  </a:lnTo>
                  <a:lnTo>
                    <a:pt x="1132431" y="0"/>
                  </a:lnTo>
                  <a:lnTo>
                    <a:pt x="1273984" y="0"/>
                  </a:lnTo>
                  <a:lnTo>
                    <a:pt x="1415538" y="0"/>
                  </a:lnTo>
                  <a:lnTo>
                    <a:pt x="1557092" y="0"/>
                  </a:lnTo>
                  <a:lnTo>
                    <a:pt x="1698646" y="0"/>
                  </a:lnTo>
                  <a:lnTo>
                    <a:pt x="1840200" y="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142851"/>
                  </a:lnTo>
                  <a:lnTo>
                    <a:pt x="3255739" y="228562"/>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0" name="tx60"/>
            <p:cNvSpPr/>
            <p:nvPr/>
          </p:nvSpPr>
          <p:spPr>
            <a:xfrm>
              <a:off x="2797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4292" y="471005"/>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Greece,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111065"/>
            </a:xfrm>
            <a:custGeom>
              <a:avLst/>
              <a:pathLst>
                <a:path w="3397293" h="1111065">
                  <a:moveTo>
                    <a:pt x="0" y="1111065"/>
                  </a:moveTo>
                  <a:lnTo>
                    <a:pt x="141553" y="888852"/>
                  </a:lnTo>
                  <a:lnTo>
                    <a:pt x="283107" y="777745"/>
                  </a:lnTo>
                  <a:lnTo>
                    <a:pt x="424661" y="555532"/>
                  </a:lnTo>
                  <a:lnTo>
                    <a:pt x="566215" y="444426"/>
                  </a:lnTo>
                  <a:lnTo>
                    <a:pt x="707769" y="333319"/>
                  </a:lnTo>
                  <a:lnTo>
                    <a:pt x="849323" y="111106"/>
                  </a:lnTo>
                  <a:lnTo>
                    <a:pt x="990877" y="0"/>
                  </a:lnTo>
                  <a:lnTo>
                    <a:pt x="1132431" y="0"/>
                  </a:lnTo>
                  <a:lnTo>
                    <a:pt x="1273984" y="0"/>
                  </a:lnTo>
                  <a:lnTo>
                    <a:pt x="1415538" y="0"/>
                  </a:lnTo>
                  <a:lnTo>
                    <a:pt x="1557092" y="0"/>
                  </a:lnTo>
                  <a:lnTo>
                    <a:pt x="1698646" y="0"/>
                  </a:lnTo>
                  <a:lnTo>
                    <a:pt x="1840200" y="0"/>
                  </a:lnTo>
                  <a:lnTo>
                    <a:pt x="1981754" y="222213"/>
                  </a:lnTo>
                  <a:lnTo>
                    <a:pt x="2123308" y="222213"/>
                  </a:lnTo>
                  <a:lnTo>
                    <a:pt x="2264862" y="222213"/>
                  </a:lnTo>
                  <a:lnTo>
                    <a:pt x="2406416" y="222213"/>
                  </a:lnTo>
                  <a:lnTo>
                    <a:pt x="2547969" y="222213"/>
                  </a:lnTo>
                  <a:lnTo>
                    <a:pt x="2689523" y="222213"/>
                  </a:lnTo>
                  <a:lnTo>
                    <a:pt x="2831077" y="222213"/>
                  </a:lnTo>
                  <a:lnTo>
                    <a:pt x="2972631" y="222213"/>
                  </a:lnTo>
                  <a:lnTo>
                    <a:pt x="3114185" y="555532"/>
                  </a:lnTo>
                  <a:lnTo>
                    <a:pt x="3255739" y="888852"/>
                  </a:lnTo>
                  <a:lnTo>
                    <a:pt x="3397293" y="8888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888852"/>
            </a:xfrm>
            <a:custGeom>
              <a:avLst/>
              <a:pathLst>
                <a:path w="3397293" h="888852">
                  <a:moveTo>
                    <a:pt x="0" y="444426"/>
                  </a:moveTo>
                  <a:lnTo>
                    <a:pt x="141553" y="333319"/>
                  </a:lnTo>
                  <a:lnTo>
                    <a:pt x="283107" y="666639"/>
                  </a:lnTo>
                  <a:lnTo>
                    <a:pt x="424661" y="888852"/>
                  </a:lnTo>
                  <a:lnTo>
                    <a:pt x="566215" y="666639"/>
                  </a:lnTo>
                  <a:lnTo>
                    <a:pt x="707769" y="222213"/>
                  </a:lnTo>
                  <a:lnTo>
                    <a:pt x="849323" y="111106"/>
                  </a:lnTo>
                  <a:lnTo>
                    <a:pt x="990877" y="0"/>
                  </a:lnTo>
                  <a:lnTo>
                    <a:pt x="1132431" y="0"/>
                  </a:lnTo>
                  <a:lnTo>
                    <a:pt x="1273984" y="333319"/>
                  </a:lnTo>
                  <a:lnTo>
                    <a:pt x="1415538" y="444426"/>
                  </a:lnTo>
                  <a:lnTo>
                    <a:pt x="1557092" y="222213"/>
                  </a:lnTo>
                  <a:lnTo>
                    <a:pt x="1698646" y="222213"/>
                  </a:lnTo>
                  <a:lnTo>
                    <a:pt x="1840200" y="111106"/>
                  </a:lnTo>
                  <a:lnTo>
                    <a:pt x="1981754" y="555532"/>
                  </a:lnTo>
                  <a:lnTo>
                    <a:pt x="2123308" y="444426"/>
                  </a:lnTo>
                  <a:lnTo>
                    <a:pt x="2264862" y="555532"/>
                  </a:lnTo>
                  <a:lnTo>
                    <a:pt x="2406416" y="111106"/>
                  </a:lnTo>
                  <a:lnTo>
                    <a:pt x="2547969" y="111106"/>
                  </a:lnTo>
                  <a:lnTo>
                    <a:pt x="2689523" y="0"/>
                  </a:lnTo>
                  <a:lnTo>
                    <a:pt x="2831077" y="333319"/>
                  </a:lnTo>
                  <a:lnTo>
                    <a:pt x="2972631" y="222213"/>
                  </a:lnTo>
                  <a:lnTo>
                    <a:pt x="3114185" y="333319"/>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111065"/>
            </a:xfrm>
            <a:custGeom>
              <a:avLst/>
              <a:pathLst>
                <a:path w="3397293" h="1111065">
                  <a:moveTo>
                    <a:pt x="0" y="1111065"/>
                  </a:moveTo>
                  <a:lnTo>
                    <a:pt x="141553" y="888852"/>
                  </a:lnTo>
                  <a:lnTo>
                    <a:pt x="283107" y="777745"/>
                  </a:lnTo>
                  <a:lnTo>
                    <a:pt x="424661" y="555532"/>
                  </a:lnTo>
                  <a:lnTo>
                    <a:pt x="566215" y="444426"/>
                  </a:lnTo>
                  <a:lnTo>
                    <a:pt x="707769" y="333319"/>
                  </a:lnTo>
                  <a:lnTo>
                    <a:pt x="849323" y="111106"/>
                  </a:lnTo>
                  <a:lnTo>
                    <a:pt x="990877" y="0"/>
                  </a:lnTo>
                  <a:lnTo>
                    <a:pt x="1132431" y="0"/>
                  </a:lnTo>
                  <a:lnTo>
                    <a:pt x="1273984" y="0"/>
                  </a:lnTo>
                  <a:lnTo>
                    <a:pt x="1415538" y="0"/>
                  </a:lnTo>
                  <a:lnTo>
                    <a:pt x="1557092" y="0"/>
                  </a:lnTo>
                  <a:lnTo>
                    <a:pt x="1698646" y="0"/>
                  </a:lnTo>
                  <a:lnTo>
                    <a:pt x="1840200" y="0"/>
                  </a:lnTo>
                  <a:lnTo>
                    <a:pt x="1981754" y="222213"/>
                  </a:lnTo>
                  <a:lnTo>
                    <a:pt x="2123308" y="222213"/>
                  </a:lnTo>
                  <a:lnTo>
                    <a:pt x="2264862" y="222213"/>
                  </a:lnTo>
                  <a:lnTo>
                    <a:pt x="2406416" y="222213"/>
                  </a:lnTo>
                  <a:lnTo>
                    <a:pt x="2547969" y="222213"/>
                  </a:lnTo>
                  <a:lnTo>
                    <a:pt x="2689523" y="222213"/>
                  </a:lnTo>
                  <a:lnTo>
                    <a:pt x="2831077" y="222213"/>
                  </a:lnTo>
                  <a:lnTo>
                    <a:pt x="2972631" y="222213"/>
                  </a:lnTo>
                  <a:lnTo>
                    <a:pt x="3114185" y="555532"/>
                  </a:lnTo>
                  <a:lnTo>
                    <a:pt x="3255739" y="888852"/>
                  </a:lnTo>
                  <a:lnTo>
                    <a:pt x="3397293" y="8888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1288835"/>
            </a:xfrm>
            <a:custGeom>
              <a:avLst/>
              <a:pathLst>
                <a:path w="0" h="1288835">
                  <a:moveTo>
                    <a:pt x="0" y="128883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1066622"/>
            </a:xfrm>
            <a:custGeom>
              <a:avLst/>
              <a:pathLst>
                <a:path w="0" h="1066622">
                  <a:moveTo>
                    <a:pt x="0" y="10666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1066622"/>
            </a:xfrm>
            <a:custGeom>
              <a:avLst/>
              <a:pathLst>
                <a:path w="0" h="1066622">
                  <a:moveTo>
                    <a:pt x="0" y="10666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111065"/>
            </a:xfrm>
            <a:custGeom>
              <a:avLst/>
              <a:pathLst>
                <a:path w="3397293" h="1111065">
                  <a:moveTo>
                    <a:pt x="0" y="1111065"/>
                  </a:moveTo>
                  <a:lnTo>
                    <a:pt x="141553" y="888852"/>
                  </a:lnTo>
                  <a:lnTo>
                    <a:pt x="283107" y="777745"/>
                  </a:lnTo>
                  <a:lnTo>
                    <a:pt x="424661" y="555532"/>
                  </a:lnTo>
                  <a:lnTo>
                    <a:pt x="566215" y="444426"/>
                  </a:lnTo>
                  <a:lnTo>
                    <a:pt x="707769" y="333319"/>
                  </a:lnTo>
                  <a:lnTo>
                    <a:pt x="849323" y="111106"/>
                  </a:lnTo>
                  <a:lnTo>
                    <a:pt x="990877" y="0"/>
                  </a:lnTo>
                  <a:lnTo>
                    <a:pt x="1132431" y="0"/>
                  </a:lnTo>
                  <a:lnTo>
                    <a:pt x="1273984" y="0"/>
                  </a:lnTo>
                  <a:lnTo>
                    <a:pt x="1415538" y="0"/>
                  </a:lnTo>
                  <a:lnTo>
                    <a:pt x="1557092" y="0"/>
                  </a:lnTo>
                  <a:lnTo>
                    <a:pt x="1698646" y="0"/>
                  </a:lnTo>
                  <a:lnTo>
                    <a:pt x="1840200" y="0"/>
                  </a:lnTo>
                  <a:lnTo>
                    <a:pt x="1981754" y="222213"/>
                  </a:lnTo>
                  <a:lnTo>
                    <a:pt x="2123308" y="222213"/>
                  </a:lnTo>
                  <a:lnTo>
                    <a:pt x="2264862" y="222213"/>
                  </a:lnTo>
                  <a:lnTo>
                    <a:pt x="2406416" y="222213"/>
                  </a:lnTo>
                  <a:lnTo>
                    <a:pt x="2547969" y="222213"/>
                  </a:lnTo>
                  <a:lnTo>
                    <a:pt x="2689523" y="222213"/>
                  </a:lnTo>
                  <a:lnTo>
                    <a:pt x="2831077" y="222213"/>
                  </a:lnTo>
                  <a:lnTo>
                    <a:pt x="2972631" y="222213"/>
                  </a:lnTo>
                  <a:lnTo>
                    <a:pt x="3114185" y="555532"/>
                  </a:lnTo>
                  <a:lnTo>
                    <a:pt x="3255739" y="888852"/>
                  </a:lnTo>
                  <a:lnTo>
                    <a:pt x="3397293" y="888852"/>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0" name="tx90"/>
            <p:cNvSpPr/>
            <p:nvPr/>
          </p:nvSpPr>
          <p:spPr>
            <a:xfrm>
              <a:off x="609723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786762"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468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092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97164" y="4830005"/>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14" name="tx114"/>
            <p:cNvSpPr/>
            <p:nvPr/>
          </p:nvSpPr>
          <p:spPr>
            <a:xfrm>
              <a:off x="71139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7637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24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6396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8545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321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7471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9620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768705" cy="149993"/>
            </a:xfrm>
            <a:prstGeom prst="rect">
              <a:avLst/>
            </a:prstGeom>
            <a:solidFill>
              <a:srgbClr val="E2231A">
                <a:alpha val="80000"/>
              </a:srgbClr>
            </a:solidFill>
          </p:spPr>
          <p:txBody>
            <a:bodyPr/>
            <a:lstStyle/>
            <a:p/>
          </p:txBody>
        </p:sp>
        <p:sp>
          <p:nvSpPr>
            <p:cNvPr id="128" name="rc128"/>
            <p:cNvSpPr/>
            <p:nvPr/>
          </p:nvSpPr>
          <p:spPr>
            <a:xfrm>
              <a:off x="1317178" y="5637654"/>
              <a:ext cx="7321564" cy="149993"/>
            </a:xfrm>
            <a:prstGeom prst="rect">
              <a:avLst/>
            </a:prstGeom>
            <a:solidFill>
              <a:srgbClr val="E2231A">
                <a:alpha val="80000"/>
              </a:srgbClr>
            </a:solidFill>
          </p:spPr>
          <p:txBody>
            <a:bodyPr/>
            <a:lstStyle/>
            <a:p/>
          </p:txBody>
        </p:sp>
        <p:sp>
          <p:nvSpPr>
            <p:cNvPr id="129" name="rc129"/>
            <p:cNvSpPr/>
            <p:nvPr/>
          </p:nvSpPr>
          <p:spPr>
            <a:xfrm>
              <a:off x="1317178" y="5450161"/>
              <a:ext cx="7100068"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1825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39751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61248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Greece (91%) was 7 percentage points higher than the global average (84%) and 3 percentage points lower than the average across all ECAR countries (94%).
National MCV1 coverage was 6 percentage points lower than in 2019 (97%).
This equates to 6,000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F26A21">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Greece ranked number 11 out of 21 countries for lowest MCV1 coverage (based on tied ranks).
Greece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3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43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5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16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63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24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85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47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05876"/>
              <a:ext cx="249522" cy="1396820"/>
            </a:xfrm>
            <a:prstGeom prst="rect">
              <a:avLst/>
            </a:prstGeom>
            <a:solidFill>
              <a:srgbClr val="80BD41">
                <a:alpha val="100000"/>
              </a:srgbClr>
            </a:solidFill>
          </p:spPr>
          <p:txBody>
            <a:bodyPr/>
            <a:lstStyle/>
            <a:p/>
          </p:txBody>
        </p:sp>
        <p:sp>
          <p:nvSpPr>
            <p:cNvPr id="25" name="rc25"/>
            <p:cNvSpPr/>
            <p:nvPr/>
          </p:nvSpPr>
          <p:spPr>
            <a:xfrm>
              <a:off x="1296273" y="2533269"/>
              <a:ext cx="249522" cy="172607"/>
            </a:xfrm>
            <a:prstGeom prst="rect">
              <a:avLst/>
            </a:prstGeom>
            <a:solidFill>
              <a:srgbClr val="E2231A">
                <a:alpha val="100000"/>
              </a:srgbClr>
            </a:solidFill>
          </p:spPr>
          <p:txBody>
            <a:bodyPr/>
            <a:lstStyle/>
            <a:p/>
          </p:txBody>
        </p:sp>
        <p:sp>
          <p:nvSpPr>
            <p:cNvPr id="26" name="rc26"/>
            <p:cNvSpPr/>
            <p:nvPr/>
          </p:nvSpPr>
          <p:spPr>
            <a:xfrm>
              <a:off x="1573521" y="2673069"/>
              <a:ext cx="249522" cy="1429627"/>
            </a:xfrm>
            <a:prstGeom prst="rect">
              <a:avLst/>
            </a:prstGeom>
            <a:solidFill>
              <a:srgbClr val="80BD41">
                <a:alpha val="100000"/>
              </a:srgbClr>
            </a:solidFill>
          </p:spPr>
          <p:txBody>
            <a:bodyPr/>
            <a:lstStyle/>
            <a:p/>
          </p:txBody>
        </p:sp>
        <p:sp>
          <p:nvSpPr>
            <p:cNvPr id="27" name="rc27"/>
            <p:cNvSpPr/>
            <p:nvPr/>
          </p:nvSpPr>
          <p:spPr>
            <a:xfrm>
              <a:off x="1573521" y="2531643"/>
              <a:ext cx="249522" cy="141425"/>
            </a:xfrm>
            <a:prstGeom prst="rect">
              <a:avLst/>
            </a:prstGeom>
            <a:solidFill>
              <a:srgbClr val="E2231A">
                <a:alpha val="100000"/>
              </a:srgbClr>
            </a:solidFill>
          </p:spPr>
          <p:txBody>
            <a:bodyPr/>
            <a:lstStyle/>
            <a:p/>
          </p:txBody>
        </p:sp>
        <p:sp>
          <p:nvSpPr>
            <p:cNvPr id="28" name="rc28"/>
            <p:cNvSpPr/>
            <p:nvPr/>
          </p:nvSpPr>
          <p:spPr>
            <a:xfrm>
              <a:off x="1850769" y="2644400"/>
              <a:ext cx="249522" cy="1458297"/>
            </a:xfrm>
            <a:prstGeom prst="rect">
              <a:avLst/>
            </a:prstGeom>
            <a:solidFill>
              <a:srgbClr val="80BD41">
                <a:alpha val="100000"/>
              </a:srgbClr>
            </a:solidFill>
          </p:spPr>
          <p:txBody>
            <a:bodyPr/>
            <a:lstStyle/>
            <a:p/>
          </p:txBody>
        </p:sp>
        <p:sp>
          <p:nvSpPr>
            <p:cNvPr id="29" name="rc29"/>
            <p:cNvSpPr/>
            <p:nvPr/>
          </p:nvSpPr>
          <p:spPr>
            <a:xfrm>
              <a:off x="1850769" y="2517604"/>
              <a:ext cx="249522" cy="126795"/>
            </a:xfrm>
            <a:prstGeom prst="rect">
              <a:avLst/>
            </a:prstGeom>
            <a:solidFill>
              <a:srgbClr val="E2231A">
                <a:alpha val="100000"/>
              </a:srgbClr>
            </a:solidFill>
          </p:spPr>
          <p:txBody>
            <a:bodyPr/>
            <a:lstStyle/>
            <a:p/>
          </p:txBody>
        </p:sp>
        <p:sp>
          <p:nvSpPr>
            <p:cNvPr id="30" name="rc30"/>
            <p:cNvSpPr/>
            <p:nvPr/>
          </p:nvSpPr>
          <p:spPr>
            <a:xfrm>
              <a:off x="2128016" y="2617799"/>
              <a:ext cx="249522" cy="1484897"/>
            </a:xfrm>
            <a:prstGeom prst="rect">
              <a:avLst/>
            </a:prstGeom>
            <a:solidFill>
              <a:srgbClr val="80BD41">
                <a:alpha val="100000"/>
              </a:srgbClr>
            </a:solidFill>
          </p:spPr>
          <p:txBody>
            <a:bodyPr/>
            <a:lstStyle/>
            <a:p/>
          </p:txBody>
        </p:sp>
        <p:sp>
          <p:nvSpPr>
            <p:cNvPr id="31" name="rc31"/>
            <p:cNvSpPr/>
            <p:nvPr/>
          </p:nvSpPr>
          <p:spPr>
            <a:xfrm>
              <a:off x="2128016" y="2523072"/>
              <a:ext cx="249522" cy="94727"/>
            </a:xfrm>
            <a:prstGeom prst="rect">
              <a:avLst/>
            </a:prstGeom>
            <a:solidFill>
              <a:srgbClr val="E2231A">
                <a:alpha val="100000"/>
              </a:srgbClr>
            </a:solidFill>
          </p:spPr>
          <p:txBody>
            <a:bodyPr/>
            <a:lstStyle/>
            <a:p/>
          </p:txBody>
        </p:sp>
        <p:sp>
          <p:nvSpPr>
            <p:cNvPr id="32" name="rc32"/>
            <p:cNvSpPr/>
            <p:nvPr/>
          </p:nvSpPr>
          <p:spPr>
            <a:xfrm>
              <a:off x="2405264" y="2597701"/>
              <a:ext cx="249522" cy="1504995"/>
            </a:xfrm>
            <a:prstGeom prst="rect">
              <a:avLst/>
            </a:prstGeom>
            <a:solidFill>
              <a:srgbClr val="80BD41">
                <a:alpha val="100000"/>
              </a:srgbClr>
            </a:solidFill>
          </p:spPr>
          <p:txBody>
            <a:bodyPr/>
            <a:lstStyle/>
            <a:p/>
          </p:txBody>
        </p:sp>
        <p:sp>
          <p:nvSpPr>
            <p:cNvPr id="33" name="rc33"/>
            <p:cNvSpPr/>
            <p:nvPr/>
          </p:nvSpPr>
          <p:spPr>
            <a:xfrm>
              <a:off x="2405264" y="2518491"/>
              <a:ext cx="249522" cy="79210"/>
            </a:xfrm>
            <a:prstGeom prst="rect">
              <a:avLst/>
            </a:prstGeom>
            <a:solidFill>
              <a:srgbClr val="E2231A">
                <a:alpha val="100000"/>
              </a:srgbClr>
            </a:solidFill>
          </p:spPr>
          <p:txBody>
            <a:bodyPr/>
            <a:lstStyle/>
            <a:p/>
          </p:txBody>
        </p:sp>
        <p:sp>
          <p:nvSpPr>
            <p:cNvPr id="34" name="rc34"/>
            <p:cNvSpPr/>
            <p:nvPr/>
          </p:nvSpPr>
          <p:spPr>
            <a:xfrm>
              <a:off x="2682512" y="2565189"/>
              <a:ext cx="249522" cy="1537507"/>
            </a:xfrm>
            <a:prstGeom prst="rect">
              <a:avLst/>
            </a:prstGeom>
            <a:solidFill>
              <a:srgbClr val="80BD41">
                <a:alpha val="100000"/>
              </a:srgbClr>
            </a:solidFill>
          </p:spPr>
          <p:txBody>
            <a:bodyPr/>
            <a:lstStyle/>
            <a:p/>
          </p:txBody>
        </p:sp>
        <p:sp>
          <p:nvSpPr>
            <p:cNvPr id="35" name="rc35"/>
            <p:cNvSpPr/>
            <p:nvPr/>
          </p:nvSpPr>
          <p:spPr>
            <a:xfrm>
              <a:off x="2682512" y="2501053"/>
              <a:ext cx="249522" cy="64136"/>
            </a:xfrm>
            <a:prstGeom prst="rect">
              <a:avLst/>
            </a:prstGeom>
            <a:solidFill>
              <a:srgbClr val="E2231A">
                <a:alpha val="100000"/>
              </a:srgbClr>
            </a:solidFill>
          </p:spPr>
          <p:txBody>
            <a:bodyPr/>
            <a:lstStyle/>
            <a:p/>
          </p:txBody>
        </p:sp>
        <p:sp>
          <p:nvSpPr>
            <p:cNvPr id="36" name="rc36"/>
            <p:cNvSpPr/>
            <p:nvPr/>
          </p:nvSpPr>
          <p:spPr>
            <a:xfrm>
              <a:off x="2959759" y="2487309"/>
              <a:ext cx="249522" cy="1615387"/>
            </a:xfrm>
            <a:prstGeom prst="rect">
              <a:avLst/>
            </a:prstGeom>
            <a:solidFill>
              <a:srgbClr val="80BD41">
                <a:alpha val="100000"/>
              </a:srgbClr>
            </a:solidFill>
          </p:spPr>
          <p:txBody>
            <a:bodyPr/>
            <a:lstStyle/>
            <a:p/>
          </p:txBody>
        </p:sp>
        <p:sp>
          <p:nvSpPr>
            <p:cNvPr id="37" name="rc37"/>
            <p:cNvSpPr/>
            <p:nvPr/>
          </p:nvSpPr>
          <p:spPr>
            <a:xfrm>
              <a:off x="2959759" y="2454354"/>
              <a:ext cx="249522" cy="32955"/>
            </a:xfrm>
            <a:prstGeom prst="rect">
              <a:avLst/>
            </a:prstGeom>
            <a:solidFill>
              <a:srgbClr val="E2231A">
                <a:alpha val="100000"/>
              </a:srgbClr>
            </a:solidFill>
          </p:spPr>
          <p:txBody>
            <a:bodyPr/>
            <a:lstStyle/>
            <a:p/>
          </p:txBody>
        </p:sp>
        <p:sp>
          <p:nvSpPr>
            <p:cNvPr id="38" name="rc38"/>
            <p:cNvSpPr/>
            <p:nvPr/>
          </p:nvSpPr>
          <p:spPr>
            <a:xfrm>
              <a:off x="3237007" y="2465438"/>
              <a:ext cx="249522" cy="1637259"/>
            </a:xfrm>
            <a:prstGeom prst="rect">
              <a:avLst/>
            </a:prstGeom>
            <a:solidFill>
              <a:srgbClr val="80BD41">
                <a:alpha val="100000"/>
              </a:srgbClr>
            </a:solidFill>
          </p:spPr>
          <p:txBody>
            <a:bodyPr/>
            <a:lstStyle/>
            <a:p/>
          </p:txBody>
        </p:sp>
        <p:sp>
          <p:nvSpPr>
            <p:cNvPr id="39" name="rc39"/>
            <p:cNvSpPr/>
            <p:nvPr/>
          </p:nvSpPr>
          <p:spPr>
            <a:xfrm>
              <a:off x="3237007" y="2448886"/>
              <a:ext cx="249522" cy="16551"/>
            </a:xfrm>
            <a:prstGeom prst="rect">
              <a:avLst/>
            </a:prstGeom>
            <a:solidFill>
              <a:srgbClr val="E2231A">
                <a:alpha val="100000"/>
              </a:srgbClr>
            </a:solidFill>
          </p:spPr>
          <p:txBody>
            <a:bodyPr/>
            <a:lstStyle/>
            <a:p/>
          </p:txBody>
        </p:sp>
        <p:sp>
          <p:nvSpPr>
            <p:cNvPr id="40" name="rc40"/>
            <p:cNvSpPr/>
            <p:nvPr/>
          </p:nvSpPr>
          <p:spPr>
            <a:xfrm>
              <a:off x="3514255" y="2386375"/>
              <a:ext cx="249522" cy="1716321"/>
            </a:xfrm>
            <a:prstGeom prst="rect">
              <a:avLst/>
            </a:prstGeom>
            <a:solidFill>
              <a:srgbClr val="80BD41">
                <a:alpha val="100000"/>
              </a:srgbClr>
            </a:solidFill>
          </p:spPr>
          <p:txBody>
            <a:bodyPr/>
            <a:lstStyle/>
            <a:p/>
          </p:txBody>
        </p:sp>
        <p:sp>
          <p:nvSpPr>
            <p:cNvPr id="41" name="rc41"/>
            <p:cNvSpPr/>
            <p:nvPr/>
          </p:nvSpPr>
          <p:spPr>
            <a:xfrm>
              <a:off x="3514255" y="2369085"/>
              <a:ext cx="249522" cy="17290"/>
            </a:xfrm>
            <a:prstGeom prst="rect">
              <a:avLst/>
            </a:prstGeom>
            <a:solidFill>
              <a:srgbClr val="E2231A">
                <a:alpha val="100000"/>
              </a:srgbClr>
            </a:solidFill>
          </p:spPr>
          <p:txBody>
            <a:bodyPr/>
            <a:lstStyle/>
            <a:p/>
          </p:txBody>
        </p:sp>
        <p:sp>
          <p:nvSpPr>
            <p:cNvPr id="42" name="rc42"/>
            <p:cNvSpPr/>
            <p:nvPr/>
          </p:nvSpPr>
          <p:spPr>
            <a:xfrm>
              <a:off x="3791502" y="2382976"/>
              <a:ext cx="249522" cy="1719720"/>
            </a:xfrm>
            <a:prstGeom prst="rect">
              <a:avLst/>
            </a:prstGeom>
            <a:solidFill>
              <a:srgbClr val="80BD41">
                <a:alpha val="100000"/>
              </a:srgbClr>
            </a:solidFill>
          </p:spPr>
          <p:txBody>
            <a:bodyPr/>
            <a:lstStyle/>
            <a:p/>
          </p:txBody>
        </p:sp>
        <p:sp>
          <p:nvSpPr>
            <p:cNvPr id="43" name="rc43"/>
            <p:cNvSpPr/>
            <p:nvPr/>
          </p:nvSpPr>
          <p:spPr>
            <a:xfrm>
              <a:off x="3791502" y="2365538"/>
              <a:ext cx="249522" cy="17438"/>
            </a:xfrm>
            <a:prstGeom prst="rect">
              <a:avLst/>
            </a:prstGeom>
            <a:solidFill>
              <a:srgbClr val="E2231A">
                <a:alpha val="100000"/>
              </a:srgbClr>
            </a:solidFill>
          </p:spPr>
          <p:txBody>
            <a:bodyPr/>
            <a:lstStyle/>
            <a:p/>
          </p:txBody>
        </p:sp>
        <p:sp>
          <p:nvSpPr>
            <p:cNvPr id="44" name="rc44"/>
            <p:cNvSpPr/>
            <p:nvPr/>
          </p:nvSpPr>
          <p:spPr>
            <a:xfrm>
              <a:off x="4068750" y="2426128"/>
              <a:ext cx="249522" cy="1676568"/>
            </a:xfrm>
            <a:prstGeom prst="rect">
              <a:avLst/>
            </a:prstGeom>
            <a:solidFill>
              <a:srgbClr val="80BD41">
                <a:alpha val="100000"/>
              </a:srgbClr>
            </a:solidFill>
          </p:spPr>
          <p:txBody>
            <a:bodyPr/>
            <a:lstStyle/>
            <a:p/>
          </p:txBody>
        </p:sp>
        <p:sp>
          <p:nvSpPr>
            <p:cNvPr id="45" name="rc45"/>
            <p:cNvSpPr/>
            <p:nvPr/>
          </p:nvSpPr>
          <p:spPr>
            <a:xfrm>
              <a:off x="4068750" y="2409133"/>
              <a:ext cx="249522" cy="16994"/>
            </a:xfrm>
            <a:prstGeom prst="rect">
              <a:avLst/>
            </a:prstGeom>
            <a:solidFill>
              <a:srgbClr val="E2231A">
                <a:alpha val="100000"/>
              </a:srgbClr>
            </a:solidFill>
          </p:spPr>
          <p:txBody>
            <a:bodyPr/>
            <a:lstStyle/>
            <a:p/>
          </p:txBody>
        </p:sp>
        <p:sp>
          <p:nvSpPr>
            <p:cNvPr id="46" name="rc46"/>
            <p:cNvSpPr/>
            <p:nvPr/>
          </p:nvSpPr>
          <p:spPr>
            <a:xfrm>
              <a:off x="4345998" y="2547160"/>
              <a:ext cx="249522" cy="1555536"/>
            </a:xfrm>
            <a:prstGeom prst="rect">
              <a:avLst/>
            </a:prstGeom>
            <a:solidFill>
              <a:srgbClr val="80BD41">
                <a:alpha val="100000"/>
              </a:srgbClr>
            </a:solidFill>
          </p:spPr>
          <p:txBody>
            <a:bodyPr/>
            <a:lstStyle/>
            <a:p/>
          </p:txBody>
        </p:sp>
        <p:sp>
          <p:nvSpPr>
            <p:cNvPr id="47" name="rc47"/>
            <p:cNvSpPr/>
            <p:nvPr/>
          </p:nvSpPr>
          <p:spPr>
            <a:xfrm>
              <a:off x="4345998" y="2531495"/>
              <a:ext cx="249522" cy="15664"/>
            </a:xfrm>
            <a:prstGeom prst="rect">
              <a:avLst/>
            </a:prstGeom>
            <a:solidFill>
              <a:srgbClr val="E2231A">
                <a:alpha val="100000"/>
              </a:srgbClr>
            </a:solidFill>
          </p:spPr>
          <p:txBody>
            <a:bodyPr/>
            <a:lstStyle/>
            <a:p/>
          </p:txBody>
        </p:sp>
        <p:sp>
          <p:nvSpPr>
            <p:cNvPr id="48" name="rc48"/>
            <p:cNvSpPr/>
            <p:nvPr/>
          </p:nvSpPr>
          <p:spPr>
            <a:xfrm>
              <a:off x="4623245" y="2632873"/>
              <a:ext cx="249522" cy="1469823"/>
            </a:xfrm>
            <a:prstGeom prst="rect">
              <a:avLst/>
            </a:prstGeom>
            <a:solidFill>
              <a:srgbClr val="80BD41">
                <a:alpha val="100000"/>
              </a:srgbClr>
            </a:solidFill>
          </p:spPr>
          <p:txBody>
            <a:bodyPr/>
            <a:lstStyle/>
            <a:p/>
          </p:txBody>
        </p:sp>
        <p:sp>
          <p:nvSpPr>
            <p:cNvPr id="49" name="rc49"/>
            <p:cNvSpPr/>
            <p:nvPr/>
          </p:nvSpPr>
          <p:spPr>
            <a:xfrm>
              <a:off x="4623245" y="2618095"/>
              <a:ext cx="249522" cy="14778"/>
            </a:xfrm>
            <a:prstGeom prst="rect">
              <a:avLst/>
            </a:prstGeom>
            <a:solidFill>
              <a:srgbClr val="E2231A">
                <a:alpha val="100000"/>
              </a:srgbClr>
            </a:solidFill>
          </p:spPr>
          <p:txBody>
            <a:bodyPr/>
            <a:lstStyle/>
            <a:p/>
          </p:txBody>
        </p:sp>
        <p:sp>
          <p:nvSpPr>
            <p:cNvPr id="50" name="rc50"/>
            <p:cNvSpPr/>
            <p:nvPr/>
          </p:nvSpPr>
          <p:spPr>
            <a:xfrm>
              <a:off x="4900493" y="2725383"/>
              <a:ext cx="249522" cy="1377313"/>
            </a:xfrm>
            <a:prstGeom prst="rect">
              <a:avLst/>
            </a:prstGeom>
            <a:solidFill>
              <a:srgbClr val="80BD41">
                <a:alpha val="100000"/>
              </a:srgbClr>
            </a:solidFill>
          </p:spPr>
          <p:txBody>
            <a:bodyPr/>
            <a:lstStyle/>
            <a:p/>
          </p:txBody>
        </p:sp>
        <p:sp>
          <p:nvSpPr>
            <p:cNvPr id="51" name="rc51"/>
            <p:cNvSpPr/>
            <p:nvPr/>
          </p:nvSpPr>
          <p:spPr>
            <a:xfrm>
              <a:off x="4900493" y="2711492"/>
              <a:ext cx="249522" cy="13891"/>
            </a:xfrm>
            <a:prstGeom prst="rect">
              <a:avLst/>
            </a:prstGeom>
            <a:solidFill>
              <a:srgbClr val="E2231A">
                <a:alpha val="100000"/>
              </a:srgbClr>
            </a:solidFill>
          </p:spPr>
          <p:txBody>
            <a:bodyPr/>
            <a:lstStyle/>
            <a:p/>
          </p:txBody>
        </p:sp>
        <p:sp>
          <p:nvSpPr>
            <p:cNvPr id="52" name="rc52"/>
            <p:cNvSpPr/>
            <p:nvPr/>
          </p:nvSpPr>
          <p:spPr>
            <a:xfrm>
              <a:off x="5177741" y="2782427"/>
              <a:ext cx="249522" cy="1320270"/>
            </a:xfrm>
            <a:prstGeom prst="rect">
              <a:avLst/>
            </a:prstGeom>
            <a:solidFill>
              <a:srgbClr val="80BD41">
                <a:alpha val="100000"/>
              </a:srgbClr>
            </a:solidFill>
          </p:spPr>
          <p:txBody>
            <a:bodyPr/>
            <a:lstStyle/>
            <a:p/>
          </p:txBody>
        </p:sp>
        <p:sp>
          <p:nvSpPr>
            <p:cNvPr id="53" name="rc53"/>
            <p:cNvSpPr/>
            <p:nvPr/>
          </p:nvSpPr>
          <p:spPr>
            <a:xfrm>
              <a:off x="5177741" y="2741639"/>
              <a:ext cx="249522" cy="40787"/>
            </a:xfrm>
            <a:prstGeom prst="rect">
              <a:avLst/>
            </a:prstGeom>
            <a:solidFill>
              <a:srgbClr val="E2231A">
                <a:alpha val="100000"/>
              </a:srgbClr>
            </a:solidFill>
          </p:spPr>
          <p:txBody>
            <a:bodyPr/>
            <a:lstStyle/>
            <a:p/>
          </p:txBody>
        </p:sp>
        <p:sp>
          <p:nvSpPr>
            <p:cNvPr id="54" name="rc54"/>
            <p:cNvSpPr/>
            <p:nvPr/>
          </p:nvSpPr>
          <p:spPr>
            <a:xfrm>
              <a:off x="5454988" y="2787303"/>
              <a:ext cx="249522" cy="1315393"/>
            </a:xfrm>
            <a:prstGeom prst="rect">
              <a:avLst/>
            </a:prstGeom>
            <a:solidFill>
              <a:srgbClr val="80BD41">
                <a:alpha val="100000"/>
              </a:srgbClr>
            </a:solidFill>
          </p:spPr>
          <p:txBody>
            <a:bodyPr/>
            <a:lstStyle/>
            <a:p/>
          </p:txBody>
        </p:sp>
        <p:sp>
          <p:nvSpPr>
            <p:cNvPr id="55" name="rc55"/>
            <p:cNvSpPr/>
            <p:nvPr/>
          </p:nvSpPr>
          <p:spPr>
            <a:xfrm>
              <a:off x="5454988" y="2746664"/>
              <a:ext cx="249522" cy="40639"/>
            </a:xfrm>
            <a:prstGeom prst="rect">
              <a:avLst/>
            </a:prstGeom>
            <a:solidFill>
              <a:srgbClr val="E2231A">
                <a:alpha val="100000"/>
              </a:srgbClr>
            </a:solidFill>
          </p:spPr>
          <p:txBody>
            <a:bodyPr/>
            <a:lstStyle/>
            <a:p/>
          </p:txBody>
        </p:sp>
        <p:sp>
          <p:nvSpPr>
            <p:cNvPr id="56" name="rc56"/>
            <p:cNvSpPr/>
            <p:nvPr/>
          </p:nvSpPr>
          <p:spPr>
            <a:xfrm>
              <a:off x="5732236" y="2773560"/>
              <a:ext cx="249522" cy="1329137"/>
            </a:xfrm>
            <a:prstGeom prst="rect">
              <a:avLst/>
            </a:prstGeom>
            <a:solidFill>
              <a:srgbClr val="80BD41">
                <a:alpha val="100000"/>
              </a:srgbClr>
            </a:solidFill>
          </p:spPr>
          <p:txBody>
            <a:bodyPr/>
            <a:lstStyle/>
            <a:p/>
          </p:txBody>
        </p:sp>
        <p:sp>
          <p:nvSpPr>
            <p:cNvPr id="57" name="rc57"/>
            <p:cNvSpPr/>
            <p:nvPr/>
          </p:nvSpPr>
          <p:spPr>
            <a:xfrm>
              <a:off x="5732236" y="2732477"/>
              <a:ext cx="249522" cy="41082"/>
            </a:xfrm>
            <a:prstGeom prst="rect">
              <a:avLst/>
            </a:prstGeom>
            <a:solidFill>
              <a:srgbClr val="E2231A">
                <a:alpha val="100000"/>
              </a:srgbClr>
            </a:solidFill>
          </p:spPr>
          <p:txBody>
            <a:bodyPr/>
            <a:lstStyle/>
            <a:p/>
          </p:txBody>
        </p:sp>
        <p:sp>
          <p:nvSpPr>
            <p:cNvPr id="58" name="rc58"/>
            <p:cNvSpPr/>
            <p:nvPr/>
          </p:nvSpPr>
          <p:spPr>
            <a:xfrm>
              <a:off x="6009484" y="2837401"/>
              <a:ext cx="249522" cy="1265295"/>
            </a:xfrm>
            <a:prstGeom prst="rect">
              <a:avLst/>
            </a:prstGeom>
            <a:solidFill>
              <a:srgbClr val="80BD41">
                <a:alpha val="100000"/>
              </a:srgbClr>
            </a:solidFill>
          </p:spPr>
          <p:txBody>
            <a:bodyPr/>
            <a:lstStyle/>
            <a:p/>
          </p:txBody>
        </p:sp>
        <p:sp>
          <p:nvSpPr>
            <p:cNvPr id="59" name="rc59"/>
            <p:cNvSpPr/>
            <p:nvPr/>
          </p:nvSpPr>
          <p:spPr>
            <a:xfrm>
              <a:off x="6009484" y="2798239"/>
              <a:ext cx="249522" cy="39161"/>
            </a:xfrm>
            <a:prstGeom prst="rect">
              <a:avLst/>
            </a:prstGeom>
            <a:solidFill>
              <a:srgbClr val="E2231A">
                <a:alpha val="100000"/>
              </a:srgbClr>
            </a:solidFill>
          </p:spPr>
          <p:txBody>
            <a:bodyPr/>
            <a:lstStyle/>
            <a:p/>
          </p:txBody>
        </p:sp>
        <p:sp>
          <p:nvSpPr>
            <p:cNvPr id="60" name="rc60"/>
            <p:cNvSpPr/>
            <p:nvPr/>
          </p:nvSpPr>
          <p:spPr>
            <a:xfrm>
              <a:off x="6286731" y="2867548"/>
              <a:ext cx="249522" cy="1235148"/>
            </a:xfrm>
            <a:prstGeom prst="rect">
              <a:avLst/>
            </a:prstGeom>
            <a:solidFill>
              <a:srgbClr val="80BD41">
                <a:alpha val="100000"/>
              </a:srgbClr>
            </a:solidFill>
          </p:spPr>
          <p:txBody>
            <a:bodyPr/>
            <a:lstStyle/>
            <a:p/>
          </p:txBody>
        </p:sp>
        <p:sp>
          <p:nvSpPr>
            <p:cNvPr id="61" name="rc61"/>
            <p:cNvSpPr/>
            <p:nvPr/>
          </p:nvSpPr>
          <p:spPr>
            <a:xfrm>
              <a:off x="6286731" y="2829421"/>
              <a:ext cx="249522" cy="38127"/>
            </a:xfrm>
            <a:prstGeom prst="rect">
              <a:avLst/>
            </a:prstGeom>
            <a:solidFill>
              <a:srgbClr val="E2231A">
                <a:alpha val="100000"/>
              </a:srgbClr>
            </a:solidFill>
          </p:spPr>
          <p:txBody>
            <a:bodyPr/>
            <a:lstStyle/>
            <a:p/>
          </p:txBody>
        </p:sp>
        <p:sp>
          <p:nvSpPr>
            <p:cNvPr id="62" name="rc62"/>
            <p:cNvSpPr/>
            <p:nvPr/>
          </p:nvSpPr>
          <p:spPr>
            <a:xfrm>
              <a:off x="6563979" y="2908188"/>
              <a:ext cx="249522" cy="1194509"/>
            </a:xfrm>
            <a:prstGeom prst="rect">
              <a:avLst/>
            </a:prstGeom>
            <a:solidFill>
              <a:srgbClr val="80BD41">
                <a:alpha val="100000"/>
              </a:srgbClr>
            </a:solidFill>
          </p:spPr>
          <p:txBody>
            <a:bodyPr/>
            <a:lstStyle/>
            <a:p/>
          </p:txBody>
        </p:sp>
        <p:sp>
          <p:nvSpPr>
            <p:cNvPr id="63" name="rc63"/>
            <p:cNvSpPr/>
            <p:nvPr/>
          </p:nvSpPr>
          <p:spPr>
            <a:xfrm>
              <a:off x="6563979" y="2871243"/>
              <a:ext cx="249522" cy="36945"/>
            </a:xfrm>
            <a:prstGeom prst="rect">
              <a:avLst/>
            </a:prstGeom>
            <a:solidFill>
              <a:srgbClr val="E2231A">
                <a:alpha val="100000"/>
              </a:srgbClr>
            </a:solidFill>
          </p:spPr>
          <p:txBody>
            <a:bodyPr/>
            <a:lstStyle/>
            <a:p/>
          </p:txBody>
        </p:sp>
        <p:sp>
          <p:nvSpPr>
            <p:cNvPr id="64" name="rc64"/>
            <p:cNvSpPr/>
            <p:nvPr/>
          </p:nvSpPr>
          <p:spPr>
            <a:xfrm>
              <a:off x="6841227" y="2891193"/>
              <a:ext cx="249522" cy="1211503"/>
            </a:xfrm>
            <a:prstGeom prst="rect">
              <a:avLst/>
            </a:prstGeom>
            <a:solidFill>
              <a:srgbClr val="80BD41">
                <a:alpha val="100000"/>
              </a:srgbClr>
            </a:solidFill>
          </p:spPr>
          <p:txBody>
            <a:bodyPr/>
            <a:lstStyle/>
            <a:p/>
          </p:txBody>
        </p:sp>
        <p:sp>
          <p:nvSpPr>
            <p:cNvPr id="65" name="rc65"/>
            <p:cNvSpPr/>
            <p:nvPr/>
          </p:nvSpPr>
          <p:spPr>
            <a:xfrm>
              <a:off x="6841227" y="2853657"/>
              <a:ext cx="249522" cy="37536"/>
            </a:xfrm>
            <a:prstGeom prst="rect">
              <a:avLst/>
            </a:prstGeom>
            <a:solidFill>
              <a:srgbClr val="E2231A">
                <a:alpha val="100000"/>
              </a:srgbClr>
            </a:solidFill>
          </p:spPr>
          <p:txBody>
            <a:bodyPr/>
            <a:lstStyle/>
            <a:p/>
          </p:txBody>
        </p:sp>
        <p:sp>
          <p:nvSpPr>
            <p:cNvPr id="66" name="rc66"/>
            <p:cNvSpPr/>
            <p:nvPr/>
          </p:nvSpPr>
          <p:spPr>
            <a:xfrm>
              <a:off x="7118474" y="2871243"/>
              <a:ext cx="249522" cy="1231454"/>
            </a:xfrm>
            <a:prstGeom prst="rect">
              <a:avLst/>
            </a:prstGeom>
            <a:solidFill>
              <a:srgbClr val="80BD41">
                <a:alpha val="100000"/>
              </a:srgbClr>
            </a:solidFill>
          </p:spPr>
          <p:txBody>
            <a:bodyPr/>
            <a:lstStyle/>
            <a:p/>
          </p:txBody>
        </p:sp>
        <p:sp>
          <p:nvSpPr>
            <p:cNvPr id="67" name="rc67"/>
            <p:cNvSpPr/>
            <p:nvPr/>
          </p:nvSpPr>
          <p:spPr>
            <a:xfrm>
              <a:off x="7118474" y="2833115"/>
              <a:ext cx="249522" cy="38127"/>
            </a:xfrm>
            <a:prstGeom prst="rect">
              <a:avLst/>
            </a:prstGeom>
            <a:solidFill>
              <a:srgbClr val="E2231A">
                <a:alpha val="100000"/>
              </a:srgbClr>
            </a:solidFill>
          </p:spPr>
          <p:txBody>
            <a:bodyPr/>
            <a:lstStyle/>
            <a:p/>
          </p:txBody>
        </p:sp>
        <p:sp>
          <p:nvSpPr>
            <p:cNvPr id="68" name="rc68"/>
            <p:cNvSpPr/>
            <p:nvPr/>
          </p:nvSpPr>
          <p:spPr>
            <a:xfrm>
              <a:off x="7395722" y="3075623"/>
              <a:ext cx="249522" cy="1027073"/>
            </a:xfrm>
            <a:prstGeom prst="rect">
              <a:avLst/>
            </a:prstGeom>
            <a:solidFill>
              <a:srgbClr val="80BD41">
                <a:alpha val="100000"/>
              </a:srgbClr>
            </a:solidFill>
          </p:spPr>
          <p:txBody>
            <a:bodyPr/>
            <a:lstStyle/>
            <a:p/>
          </p:txBody>
        </p:sp>
        <p:sp>
          <p:nvSpPr>
            <p:cNvPr id="69" name="rc69"/>
            <p:cNvSpPr/>
            <p:nvPr/>
          </p:nvSpPr>
          <p:spPr>
            <a:xfrm>
              <a:off x="7395722" y="3010008"/>
              <a:ext cx="249522" cy="65614"/>
            </a:xfrm>
            <a:prstGeom prst="rect">
              <a:avLst/>
            </a:prstGeom>
            <a:solidFill>
              <a:srgbClr val="E2231A">
                <a:alpha val="100000"/>
              </a:srgbClr>
            </a:solidFill>
          </p:spPr>
          <p:txBody>
            <a:bodyPr/>
            <a:lstStyle/>
            <a:p/>
          </p:txBody>
        </p:sp>
        <p:sp>
          <p:nvSpPr>
            <p:cNvPr id="70" name="rc70"/>
            <p:cNvSpPr/>
            <p:nvPr/>
          </p:nvSpPr>
          <p:spPr>
            <a:xfrm>
              <a:off x="7672970" y="3114933"/>
              <a:ext cx="249522" cy="987764"/>
            </a:xfrm>
            <a:prstGeom prst="rect">
              <a:avLst/>
            </a:prstGeom>
            <a:solidFill>
              <a:srgbClr val="80BD41">
                <a:alpha val="100000"/>
              </a:srgbClr>
            </a:solidFill>
          </p:spPr>
          <p:txBody>
            <a:bodyPr/>
            <a:lstStyle/>
            <a:p/>
          </p:txBody>
        </p:sp>
        <p:sp>
          <p:nvSpPr>
            <p:cNvPr id="71" name="rc71"/>
            <p:cNvSpPr/>
            <p:nvPr/>
          </p:nvSpPr>
          <p:spPr>
            <a:xfrm>
              <a:off x="7672970" y="3017250"/>
              <a:ext cx="249522" cy="97682"/>
            </a:xfrm>
            <a:prstGeom prst="rect">
              <a:avLst/>
            </a:prstGeom>
            <a:solidFill>
              <a:srgbClr val="E2231A">
                <a:alpha val="100000"/>
              </a:srgbClr>
            </a:solidFill>
          </p:spPr>
          <p:txBody>
            <a:bodyPr/>
            <a:lstStyle/>
            <a:p/>
          </p:txBody>
        </p:sp>
        <p:sp>
          <p:nvSpPr>
            <p:cNvPr id="72" name="rc72"/>
            <p:cNvSpPr/>
            <p:nvPr/>
          </p:nvSpPr>
          <p:spPr>
            <a:xfrm>
              <a:off x="7950217" y="3144784"/>
              <a:ext cx="249522" cy="957912"/>
            </a:xfrm>
            <a:prstGeom prst="rect">
              <a:avLst/>
            </a:prstGeom>
            <a:solidFill>
              <a:srgbClr val="80BD41">
                <a:alpha val="100000"/>
              </a:srgbClr>
            </a:solidFill>
          </p:spPr>
          <p:txBody>
            <a:bodyPr/>
            <a:lstStyle/>
            <a:p/>
          </p:txBody>
        </p:sp>
        <p:sp>
          <p:nvSpPr>
            <p:cNvPr id="73" name="rc73"/>
            <p:cNvSpPr/>
            <p:nvPr/>
          </p:nvSpPr>
          <p:spPr>
            <a:xfrm>
              <a:off x="7950217" y="3050057"/>
              <a:ext cx="249522" cy="94727"/>
            </a:xfrm>
            <a:prstGeom prst="rect">
              <a:avLst/>
            </a:prstGeom>
            <a:solidFill>
              <a:srgbClr val="E2231A">
                <a:alpha val="100000"/>
              </a:srgbClr>
            </a:solidFill>
          </p:spPr>
          <p:txBody>
            <a:bodyPr/>
            <a:lstStyle/>
            <a:p/>
          </p:txBody>
        </p:sp>
        <p:sp>
          <p:nvSpPr>
            <p:cNvPr id="74" name="pl74"/>
            <p:cNvSpPr/>
            <p:nvPr/>
          </p:nvSpPr>
          <p:spPr>
            <a:xfrm>
              <a:off x="1421035" y="1236556"/>
              <a:ext cx="6653943" cy="289509"/>
            </a:xfrm>
            <a:custGeom>
              <a:avLst/>
              <a:pathLst>
                <a:path w="6653943" h="289509">
                  <a:moveTo>
                    <a:pt x="0" y="289509"/>
                  </a:moveTo>
                  <a:lnTo>
                    <a:pt x="277247" y="231607"/>
                  </a:lnTo>
                  <a:lnTo>
                    <a:pt x="554495" y="202656"/>
                  </a:lnTo>
                  <a:lnTo>
                    <a:pt x="831742" y="144754"/>
                  </a:lnTo>
                  <a:lnTo>
                    <a:pt x="1108990" y="115803"/>
                  </a:lnTo>
                  <a:lnTo>
                    <a:pt x="1386238" y="86852"/>
                  </a:lnTo>
                  <a:lnTo>
                    <a:pt x="1663485" y="28950"/>
                  </a:lnTo>
                  <a:lnTo>
                    <a:pt x="1940733" y="0"/>
                  </a:lnTo>
                  <a:lnTo>
                    <a:pt x="2217981" y="0"/>
                  </a:lnTo>
                  <a:lnTo>
                    <a:pt x="2495228" y="0"/>
                  </a:lnTo>
                  <a:lnTo>
                    <a:pt x="2772476" y="0"/>
                  </a:lnTo>
                  <a:lnTo>
                    <a:pt x="3049724" y="0"/>
                  </a:lnTo>
                  <a:lnTo>
                    <a:pt x="3326971" y="0"/>
                  </a:lnTo>
                  <a:lnTo>
                    <a:pt x="3604219" y="0"/>
                  </a:lnTo>
                  <a:lnTo>
                    <a:pt x="3881467" y="57901"/>
                  </a:lnTo>
                  <a:lnTo>
                    <a:pt x="4158714" y="57901"/>
                  </a:lnTo>
                  <a:lnTo>
                    <a:pt x="4435962" y="57901"/>
                  </a:lnTo>
                  <a:lnTo>
                    <a:pt x="4713210" y="57901"/>
                  </a:lnTo>
                  <a:lnTo>
                    <a:pt x="4990457" y="57901"/>
                  </a:lnTo>
                  <a:lnTo>
                    <a:pt x="5267705" y="57901"/>
                  </a:lnTo>
                  <a:lnTo>
                    <a:pt x="5544953" y="57901"/>
                  </a:lnTo>
                  <a:lnTo>
                    <a:pt x="5822200" y="57901"/>
                  </a:lnTo>
                  <a:lnTo>
                    <a:pt x="6099448" y="144754"/>
                  </a:lnTo>
                  <a:lnTo>
                    <a:pt x="6376696" y="231607"/>
                  </a:lnTo>
                  <a:lnTo>
                    <a:pt x="6653943" y="23160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1303481" y="2397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106.2</a:t>
              </a:r>
            </a:p>
          </p:txBody>
        </p:sp>
        <p:sp>
          <p:nvSpPr>
            <p:cNvPr id="86" name="tx86"/>
            <p:cNvSpPr/>
            <p:nvPr/>
          </p:nvSpPr>
          <p:spPr>
            <a:xfrm>
              <a:off x="2689720" y="2365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108.4</a:t>
              </a:r>
            </a:p>
          </p:txBody>
        </p:sp>
        <p:sp>
          <p:nvSpPr>
            <p:cNvPr id="87" name="tx87"/>
            <p:cNvSpPr/>
            <p:nvPr/>
          </p:nvSpPr>
          <p:spPr>
            <a:xfrm>
              <a:off x="4075958" y="22732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114.6</a:t>
              </a:r>
            </a:p>
          </p:txBody>
        </p:sp>
        <p:sp>
          <p:nvSpPr>
            <p:cNvPr id="88" name="tx88"/>
            <p:cNvSpPr/>
            <p:nvPr/>
          </p:nvSpPr>
          <p:spPr>
            <a:xfrm>
              <a:off x="5488322" y="2610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597312" y="27352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83.3</a:t>
              </a:r>
            </a:p>
          </p:txBody>
        </p:sp>
        <p:sp>
          <p:nvSpPr>
            <p:cNvPr id="90" name="tx90"/>
            <p:cNvSpPr/>
            <p:nvPr/>
          </p:nvSpPr>
          <p:spPr>
            <a:xfrm>
              <a:off x="6874560" y="27178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84.5</a:t>
              </a:r>
            </a:p>
          </p:txBody>
        </p:sp>
        <p:sp>
          <p:nvSpPr>
            <p:cNvPr id="91" name="tx91"/>
            <p:cNvSpPr/>
            <p:nvPr/>
          </p:nvSpPr>
          <p:spPr>
            <a:xfrm>
              <a:off x="7151808" y="2697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7429055" y="2874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73.9</a:t>
              </a:r>
            </a:p>
          </p:txBody>
        </p:sp>
        <p:sp>
          <p:nvSpPr>
            <p:cNvPr id="93" name="tx93"/>
            <p:cNvSpPr/>
            <p:nvPr/>
          </p:nvSpPr>
          <p:spPr>
            <a:xfrm>
              <a:off x="7706303" y="2881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73.4</a:t>
              </a:r>
            </a:p>
          </p:txBody>
        </p:sp>
        <p:sp>
          <p:nvSpPr>
            <p:cNvPr id="94" name="tx94"/>
            <p:cNvSpPr/>
            <p:nvPr/>
          </p:nvSpPr>
          <p:spPr>
            <a:xfrm>
              <a:off x="7983551" y="29152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5" name="pl95"/>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69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94.5</a:t>
              </a:r>
            </a:p>
          </p:txBody>
        </p:sp>
        <p:sp>
          <p:nvSpPr>
            <p:cNvPr id="106" name="tx106"/>
            <p:cNvSpPr/>
            <p:nvPr/>
          </p:nvSpPr>
          <p:spPr>
            <a:xfrm>
              <a:off x="1329607" y="25856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7" name="tx107"/>
            <p:cNvSpPr/>
            <p:nvPr/>
          </p:nvSpPr>
          <p:spPr>
            <a:xfrm>
              <a:off x="2728897" y="32988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08" name="tx108"/>
            <p:cNvSpPr/>
            <p:nvPr/>
          </p:nvSpPr>
          <p:spPr>
            <a:xfrm>
              <a:off x="2741971" y="24980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9" name="tx109"/>
            <p:cNvSpPr/>
            <p:nvPr/>
          </p:nvSpPr>
          <p:spPr>
            <a:xfrm>
              <a:off x="4075958" y="32293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113.4</a:t>
              </a:r>
            </a:p>
          </p:txBody>
        </p:sp>
        <p:sp>
          <p:nvSpPr>
            <p:cNvPr id="110" name="tx110"/>
            <p:cNvSpPr/>
            <p:nvPr/>
          </p:nvSpPr>
          <p:spPr>
            <a:xfrm>
              <a:off x="4128209" y="2383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527499" y="34099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2" name="tx112"/>
            <p:cNvSpPr/>
            <p:nvPr/>
          </p:nvSpPr>
          <p:spPr>
            <a:xfrm>
              <a:off x="5514447" y="27319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3" name="tx113"/>
            <p:cNvSpPr/>
            <p:nvPr/>
          </p:nvSpPr>
          <p:spPr>
            <a:xfrm>
              <a:off x="6597312" y="34703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80.8</a:t>
              </a:r>
            </a:p>
          </p:txBody>
        </p:sp>
        <p:sp>
          <p:nvSpPr>
            <p:cNvPr id="114" name="tx114"/>
            <p:cNvSpPr/>
            <p:nvPr/>
          </p:nvSpPr>
          <p:spPr>
            <a:xfrm>
              <a:off x="6623438" y="2854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6913737" y="34618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6" name="tx116"/>
            <p:cNvSpPr/>
            <p:nvPr/>
          </p:nvSpPr>
          <p:spPr>
            <a:xfrm>
              <a:off x="6900686" y="2837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51808" y="34518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18" name="tx118"/>
            <p:cNvSpPr/>
            <p:nvPr/>
          </p:nvSpPr>
          <p:spPr>
            <a:xfrm>
              <a:off x="7177933" y="28171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9" name="tx119"/>
            <p:cNvSpPr/>
            <p:nvPr/>
          </p:nvSpPr>
          <p:spPr>
            <a:xfrm>
              <a:off x="7429055" y="3554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69.5</a:t>
              </a:r>
            </a:p>
          </p:txBody>
        </p:sp>
        <p:sp>
          <p:nvSpPr>
            <p:cNvPr id="120" name="tx120"/>
            <p:cNvSpPr/>
            <p:nvPr/>
          </p:nvSpPr>
          <p:spPr>
            <a:xfrm>
              <a:off x="7455181" y="300919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1" name="tx121"/>
            <p:cNvSpPr/>
            <p:nvPr/>
          </p:nvSpPr>
          <p:spPr>
            <a:xfrm>
              <a:off x="7706303" y="3573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22" name="tx122"/>
            <p:cNvSpPr/>
            <p:nvPr/>
          </p:nvSpPr>
          <p:spPr>
            <a:xfrm>
              <a:off x="7732429" y="30310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3" name="tx123"/>
            <p:cNvSpPr/>
            <p:nvPr/>
          </p:nvSpPr>
          <p:spPr>
            <a:xfrm>
              <a:off x="7983551" y="35886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64.8</a:t>
              </a:r>
            </a:p>
          </p:txBody>
        </p:sp>
        <p:sp>
          <p:nvSpPr>
            <p:cNvPr id="124" name="tx124"/>
            <p:cNvSpPr/>
            <p:nvPr/>
          </p:nvSpPr>
          <p:spPr>
            <a:xfrm>
              <a:off x="8009676" y="30623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116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727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833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949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4445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Greece, 2000-2024</a:t>
              </a:r>
            </a:p>
          </p:txBody>
        </p:sp>
        <p:sp>
          <p:nvSpPr>
            <p:cNvPr id="155" name="pl155"/>
            <p:cNvSpPr/>
            <p:nvPr/>
          </p:nvSpPr>
          <p:spPr>
            <a:xfrm>
              <a:off x="22825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55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275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000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687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4126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13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377480" cy="167191"/>
            </a:xfrm>
            <a:prstGeom prst="rect">
              <a:avLst/>
            </a:prstGeom>
            <a:solidFill>
              <a:srgbClr val="80BD41">
                <a:alpha val="100000"/>
              </a:srgbClr>
            </a:solidFill>
          </p:spPr>
          <p:txBody>
            <a:bodyPr/>
            <a:lstStyle/>
            <a:p/>
          </p:txBody>
        </p:sp>
        <p:sp>
          <p:nvSpPr>
            <p:cNvPr id="167" name="rc167"/>
            <p:cNvSpPr/>
            <p:nvPr/>
          </p:nvSpPr>
          <p:spPr>
            <a:xfrm>
              <a:off x="7673754" y="5889059"/>
              <a:ext cx="197249" cy="167191"/>
            </a:xfrm>
            <a:prstGeom prst="rect">
              <a:avLst/>
            </a:prstGeom>
            <a:solidFill>
              <a:srgbClr val="E2231A">
                <a:alpha val="100000"/>
              </a:srgbClr>
            </a:solidFill>
          </p:spPr>
          <p:txBody>
            <a:bodyPr/>
            <a:lstStyle/>
            <a:p/>
          </p:txBody>
        </p:sp>
        <p:sp>
          <p:nvSpPr>
            <p:cNvPr id="168" name="rc168"/>
            <p:cNvSpPr/>
            <p:nvPr/>
          </p:nvSpPr>
          <p:spPr>
            <a:xfrm>
              <a:off x="1296273" y="5680069"/>
              <a:ext cx="5273670" cy="167191"/>
            </a:xfrm>
            <a:prstGeom prst="rect">
              <a:avLst/>
            </a:prstGeom>
            <a:solidFill>
              <a:srgbClr val="80BD41">
                <a:alpha val="100000"/>
              </a:srgbClr>
            </a:solidFill>
          </p:spPr>
          <p:txBody>
            <a:bodyPr/>
            <a:lstStyle/>
            <a:p/>
          </p:txBody>
        </p:sp>
        <p:sp>
          <p:nvSpPr>
            <p:cNvPr id="169" name="rc169"/>
            <p:cNvSpPr/>
            <p:nvPr/>
          </p:nvSpPr>
          <p:spPr>
            <a:xfrm>
              <a:off x="6569944" y="5680069"/>
              <a:ext cx="521528" cy="167191"/>
            </a:xfrm>
            <a:prstGeom prst="rect">
              <a:avLst/>
            </a:prstGeom>
            <a:solidFill>
              <a:srgbClr val="E2231A">
                <a:alpha val="100000"/>
              </a:srgbClr>
            </a:solidFill>
          </p:spPr>
          <p:txBody>
            <a:bodyPr/>
            <a:lstStyle/>
            <a:p/>
          </p:txBody>
        </p:sp>
        <p:sp>
          <p:nvSpPr>
            <p:cNvPr id="170" name="rc170"/>
            <p:cNvSpPr/>
            <p:nvPr/>
          </p:nvSpPr>
          <p:spPr>
            <a:xfrm>
              <a:off x="1296273" y="5471080"/>
              <a:ext cx="5114292" cy="167191"/>
            </a:xfrm>
            <a:prstGeom prst="rect">
              <a:avLst/>
            </a:prstGeom>
            <a:solidFill>
              <a:srgbClr val="80BD41">
                <a:alpha val="100000"/>
              </a:srgbClr>
            </a:solidFill>
          </p:spPr>
          <p:txBody>
            <a:bodyPr/>
            <a:lstStyle/>
            <a:p/>
          </p:txBody>
        </p:sp>
        <p:sp>
          <p:nvSpPr>
            <p:cNvPr id="171" name="rc171"/>
            <p:cNvSpPr/>
            <p:nvPr/>
          </p:nvSpPr>
          <p:spPr>
            <a:xfrm>
              <a:off x="6410566" y="5471080"/>
              <a:ext cx="505748" cy="167191"/>
            </a:xfrm>
            <a:prstGeom prst="rect">
              <a:avLst/>
            </a:prstGeom>
            <a:solidFill>
              <a:srgbClr val="E2231A">
                <a:alpha val="100000"/>
              </a:srgbClr>
            </a:solidFill>
          </p:spPr>
          <p:txBody>
            <a:bodyPr/>
            <a:lstStyle/>
            <a:p/>
          </p:txBody>
        </p:sp>
        <p:sp>
          <p:nvSpPr>
            <p:cNvPr id="172" name="tx172"/>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a:t>
              </a:r>
            </a:p>
          </p:txBody>
        </p:sp>
        <p:sp>
          <p:nvSpPr>
            <p:cNvPr id="173" name="tx173"/>
            <p:cNvSpPr/>
            <p:nvPr/>
          </p:nvSpPr>
          <p:spPr>
            <a:xfrm>
              <a:off x="7268706"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73.4</a:t>
              </a:r>
            </a:p>
          </p:txBody>
        </p:sp>
        <p:sp>
          <p:nvSpPr>
            <p:cNvPr id="174" name="tx174"/>
            <p:cNvSpPr/>
            <p:nvPr/>
          </p:nvSpPr>
          <p:spPr>
            <a:xfrm>
              <a:off x="7084790"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5" name="tx175"/>
            <p:cNvSpPr/>
            <p:nvPr/>
          </p:nvSpPr>
          <p:spPr>
            <a:xfrm>
              <a:off x="437952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80.8</a:t>
              </a:r>
            </a:p>
          </p:txBody>
        </p:sp>
        <p:sp>
          <p:nvSpPr>
            <p:cNvPr id="176" name="tx176"/>
            <p:cNvSpPr/>
            <p:nvPr/>
          </p:nvSpPr>
          <p:spPr>
            <a:xfrm>
              <a:off x="769703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7" name="tx177"/>
            <p:cNvSpPr/>
            <p:nvPr/>
          </p:nvSpPr>
          <p:spPr>
            <a:xfrm>
              <a:off x="382761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66.8</a:t>
              </a:r>
            </a:p>
          </p:txBody>
        </p:sp>
        <p:sp>
          <p:nvSpPr>
            <p:cNvPr id="178" name="tx178"/>
            <p:cNvSpPr/>
            <p:nvPr/>
          </p:nvSpPr>
          <p:spPr>
            <a:xfrm>
              <a:off x="6755359"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79" name="tx179"/>
            <p:cNvSpPr/>
            <p:nvPr/>
          </p:nvSpPr>
          <p:spPr>
            <a:xfrm>
              <a:off x="37479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64.8</a:t>
              </a:r>
            </a:p>
          </p:txBody>
        </p:sp>
        <p:sp>
          <p:nvSpPr>
            <p:cNvPr id="180" name="tx180"/>
            <p:cNvSpPr/>
            <p:nvPr/>
          </p:nvSpPr>
          <p:spPr>
            <a:xfrm>
              <a:off x="6588091"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19107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6" name="tx186"/>
            <p:cNvSpPr/>
            <p:nvPr/>
          </p:nvSpPr>
          <p:spPr>
            <a:xfrm>
              <a:off x="516357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713607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(91%) was lower than in 2019 (97%).
The number of children vaccinated with MCV1 decreased 20% compared to in 2019.
The number of surviving infants decreased approximately 15%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7917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821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851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18819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776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8068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98368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78669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73483"/>
              <a:ext cx="487582" cy="4189"/>
            </a:xfrm>
            <a:prstGeom prst="rect">
              <a:avLst/>
            </a:prstGeom>
            <a:solidFill>
              <a:srgbClr val="1CABE2">
                <a:alpha val="100000"/>
              </a:srgbClr>
            </a:solidFill>
          </p:spPr>
          <p:txBody>
            <a:bodyPr/>
            <a:lstStyle/>
            <a:p/>
          </p:txBody>
        </p:sp>
        <p:sp>
          <p:nvSpPr>
            <p:cNvPr id="26" name="rc26"/>
            <p:cNvSpPr/>
            <p:nvPr/>
          </p:nvSpPr>
          <p:spPr>
            <a:xfrm>
              <a:off x="1511566" y="5375877"/>
              <a:ext cx="487582" cy="1795"/>
            </a:xfrm>
            <a:prstGeom prst="rect">
              <a:avLst/>
            </a:prstGeom>
            <a:solidFill>
              <a:srgbClr val="1CABE2">
                <a:alpha val="100000"/>
              </a:srgbClr>
            </a:solidFill>
          </p:spPr>
          <p:txBody>
            <a:bodyPr/>
            <a:lstStyle/>
            <a:p/>
          </p:txBody>
        </p:sp>
        <p:sp>
          <p:nvSpPr>
            <p:cNvPr id="27" name="rc27"/>
            <p:cNvSpPr/>
            <p:nvPr/>
          </p:nvSpPr>
          <p:spPr>
            <a:xfrm>
              <a:off x="2053324" y="5377074"/>
              <a:ext cx="487582" cy="598"/>
            </a:xfrm>
            <a:prstGeom prst="rect">
              <a:avLst/>
            </a:prstGeom>
            <a:solidFill>
              <a:srgbClr val="1CABE2">
                <a:alpha val="100000"/>
              </a:srgbClr>
            </a:solidFill>
          </p:spPr>
          <p:txBody>
            <a:bodyPr/>
            <a:lstStyle/>
            <a:p/>
          </p:txBody>
        </p:sp>
        <p:sp>
          <p:nvSpPr>
            <p:cNvPr id="28" name="rc28"/>
            <p:cNvSpPr/>
            <p:nvPr/>
          </p:nvSpPr>
          <p:spPr>
            <a:xfrm>
              <a:off x="2595083" y="5377074"/>
              <a:ext cx="487582" cy="598"/>
            </a:xfrm>
            <a:prstGeom prst="rect">
              <a:avLst/>
            </a:prstGeom>
            <a:solidFill>
              <a:srgbClr val="1CABE2">
                <a:alpha val="100000"/>
              </a:srgbClr>
            </a:solidFill>
          </p:spPr>
          <p:txBody>
            <a:bodyPr/>
            <a:lstStyle/>
            <a:p/>
          </p:txBody>
        </p:sp>
        <p:sp>
          <p:nvSpPr>
            <p:cNvPr id="29" name="rc29"/>
            <p:cNvSpPr/>
            <p:nvPr/>
          </p:nvSpPr>
          <p:spPr>
            <a:xfrm>
              <a:off x="3136842" y="5377673"/>
              <a:ext cx="487582" cy="0"/>
            </a:xfrm>
            <a:prstGeom prst="rect">
              <a:avLst/>
            </a:prstGeom>
            <a:solidFill>
              <a:srgbClr val="1CABE2">
                <a:alpha val="100000"/>
              </a:srgbClr>
            </a:solidFill>
          </p:spPr>
          <p:txBody>
            <a:bodyPr/>
            <a:lstStyle/>
            <a:p/>
          </p:txBody>
        </p:sp>
        <p:sp>
          <p:nvSpPr>
            <p:cNvPr id="30" name="rc30"/>
            <p:cNvSpPr/>
            <p:nvPr/>
          </p:nvSpPr>
          <p:spPr>
            <a:xfrm>
              <a:off x="3678600" y="4739077"/>
              <a:ext cx="487582" cy="638595"/>
            </a:xfrm>
            <a:prstGeom prst="rect">
              <a:avLst/>
            </a:prstGeom>
            <a:solidFill>
              <a:srgbClr val="1CABE2">
                <a:alpha val="100000"/>
              </a:srgbClr>
            </a:solidFill>
          </p:spPr>
          <p:txBody>
            <a:bodyPr/>
            <a:lstStyle/>
            <a:p/>
          </p:txBody>
        </p:sp>
        <p:sp>
          <p:nvSpPr>
            <p:cNvPr id="31" name="rc31"/>
            <p:cNvSpPr/>
            <p:nvPr/>
          </p:nvSpPr>
          <p:spPr>
            <a:xfrm>
              <a:off x="4220359" y="4065170"/>
              <a:ext cx="487582" cy="1312502"/>
            </a:xfrm>
            <a:prstGeom prst="rect">
              <a:avLst/>
            </a:prstGeom>
            <a:solidFill>
              <a:srgbClr val="1CABE2">
                <a:alpha val="100000"/>
              </a:srgbClr>
            </a:solidFill>
          </p:spPr>
          <p:txBody>
            <a:bodyPr/>
            <a:lstStyle/>
            <a:p/>
          </p:txBody>
        </p:sp>
        <p:sp>
          <p:nvSpPr>
            <p:cNvPr id="32" name="rc32"/>
            <p:cNvSpPr/>
            <p:nvPr/>
          </p:nvSpPr>
          <p:spPr>
            <a:xfrm>
              <a:off x="4762118" y="5350741"/>
              <a:ext cx="487582" cy="26932"/>
            </a:xfrm>
            <a:prstGeom prst="rect">
              <a:avLst/>
            </a:prstGeom>
            <a:solidFill>
              <a:srgbClr val="1CABE2">
                <a:alpha val="100000"/>
              </a:srgbClr>
            </a:solidFill>
          </p:spPr>
          <p:txBody>
            <a:bodyPr/>
            <a:lstStyle/>
            <a:p/>
          </p:txBody>
        </p:sp>
        <p:sp>
          <p:nvSpPr>
            <p:cNvPr id="33" name="rc33"/>
            <p:cNvSpPr/>
            <p:nvPr/>
          </p:nvSpPr>
          <p:spPr>
            <a:xfrm>
              <a:off x="5303876" y="5376476"/>
              <a:ext cx="487582" cy="1196"/>
            </a:xfrm>
            <a:prstGeom prst="rect">
              <a:avLst/>
            </a:prstGeom>
            <a:solidFill>
              <a:srgbClr val="1CABE2">
                <a:alpha val="100000"/>
              </a:srgbClr>
            </a:solidFill>
          </p:spPr>
          <p:txBody>
            <a:bodyPr/>
            <a:lstStyle/>
            <a:p/>
          </p:txBody>
        </p:sp>
        <p:sp>
          <p:nvSpPr>
            <p:cNvPr id="34" name="rc34"/>
            <p:cNvSpPr/>
            <p:nvPr/>
          </p:nvSpPr>
          <p:spPr>
            <a:xfrm>
              <a:off x="6387393" y="5377074"/>
              <a:ext cx="487582" cy="598"/>
            </a:xfrm>
            <a:prstGeom prst="rect">
              <a:avLst/>
            </a:prstGeom>
            <a:solidFill>
              <a:srgbClr val="1CABE2">
                <a:alpha val="100000"/>
              </a:srgbClr>
            </a:solidFill>
          </p:spPr>
          <p:txBody>
            <a:bodyPr/>
            <a:lstStyle/>
            <a:p/>
          </p:txBody>
        </p:sp>
        <p:sp>
          <p:nvSpPr>
            <p:cNvPr id="35" name="rc35"/>
            <p:cNvSpPr/>
            <p:nvPr/>
          </p:nvSpPr>
          <p:spPr>
            <a:xfrm>
              <a:off x="7470911" y="5354930"/>
              <a:ext cx="487582" cy="22742"/>
            </a:xfrm>
            <a:prstGeom prst="rect">
              <a:avLst/>
            </a:prstGeom>
            <a:solidFill>
              <a:srgbClr val="1CABE2">
                <a:alpha val="100000"/>
              </a:srgbClr>
            </a:solidFill>
          </p:spPr>
          <p:txBody>
            <a:bodyPr/>
            <a:lstStyle/>
            <a:p/>
          </p:txBody>
        </p:sp>
        <p:sp>
          <p:nvSpPr>
            <p:cNvPr id="36" name="pl36"/>
            <p:cNvSpPr/>
            <p:nvPr/>
          </p:nvSpPr>
          <p:spPr>
            <a:xfrm>
              <a:off x="1213598" y="1046414"/>
              <a:ext cx="6501103" cy="350000"/>
            </a:xfrm>
            <a:custGeom>
              <a:avLst/>
              <a:pathLst>
                <a:path w="6501103" h="350000">
                  <a:moveTo>
                    <a:pt x="0" y="0"/>
                  </a:moveTo>
                  <a:lnTo>
                    <a:pt x="541758" y="0"/>
                  </a:lnTo>
                  <a:lnTo>
                    <a:pt x="1083517" y="87500"/>
                  </a:lnTo>
                  <a:lnTo>
                    <a:pt x="1625275" y="87500"/>
                  </a:lnTo>
                  <a:lnTo>
                    <a:pt x="2167034" y="87500"/>
                  </a:lnTo>
                  <a:lnTo>
                    <a:pt x="2708793" y="87500"/>
                  </a:lnTo>
                  <a:lnTo>
                    <a:pt x="3250551" y="87500"/>
                  </a:lnTo>
                  <a:lnTo>
                    <a:pt x="3792310" y="87500"/>
                  </a:lnTo>
                  <a:lnTo>
                    <a:pt x="4334069" y="87500"/>
                  </a:lnTo>
                  <a:lnTo>
                    <a:pt x="4875827" y="87500"/>
                  </a:lnTo>
                  <a:lnTo>
                    <a:pt x="5417586" y="218750"/>
                  </a:lnTo>
                  <a:lnTo>
                    <a:pt x="5959345" y="350000"/>
                  </a:lnTo>
                  <a:lnTo>
                    <a:pt x="6501103" y="350000"/>
                  </a:lnTo>
                </a:path>
              </a:pathLst>
            </a:custGeom>
            <a:ln w="27101" cap="flat">
              <a:solidFill>
                <a:srgbClr val="00833D">
                  <a:alpha val="100000"/>
                </a:srgbClr>
              </a:solidFill>
              <a:prstDash val="solid"/>
              <a:round/>
            </a:ln>
          </p:spPr>
          <p:txBody>
            <a:bodyPr/>
            <a:lstStyle/>
            <a:p/>
          </p:txBody>
        </p:sp>
        <p:sp>
          <p:nvSpPr>
            <p:cNvPr id="37" name="pl37"/>
            <p:cNvSpPr/>
            <p:nvPr/>
          </p:nvSpPr>
          <p:spPr>
            <a:xfrm>
              <a:off x="1213598" y="1746416"/>
              <a:ext cx="6501103" cy="525001"/>
            </a:xfrm>
            <a:custGeom>
              <a:avLst/>
              <a:pathLst>
                <a:path w="6501103" h="525001">
                  <a:moveTo>
                    <a:pt x="0" y="0"/>
                  </a:moveTo>
                  <a:lnTo>
                    <a:pt x="541758" y="0"/>
                  </a:lnTo>
                  <a:lnTo>
                    <a:pt x="1083517" y="43750"/>
                  </a:lnTo>
                  <a:lnTo>
                    <a:pt x="1625275" y="87500"/>
                  </a:lnTo>
                  <a:lnTo>
                    <a:pt x="2167034" y="175000"/>
                  </a:lnTo>
                  <a:lnTo>
                    <a:pt x="2708793" y="218750"/>
                  </a:lnTo>
                  <a:lnTo>
                    <a:pt x="3250551" y="262500"/>
                  </a:lnTo>
                  <a:lnTo>
                    <a:pt x="3792310" y="306250"/>
                  </a:lnTo>
                  <a:lnTo>
                    <a:pt x="4334069" y="350000"/>
                  </a:lnTo>
                  <a:lnTo>
                    <a:pt x="4875827" y="437500"/>
                  </a:lnTo>
                  <a:lnTo>
                    <a:pt x="5417586" y="481250"/>
                  </a:lnTo>
                  <a:lnTo>
                    <a:pt x="5959345" y="525001"/>
                  </a:lnTo>
                  <a:lnTo>
                    <a:pt x="6501103" y="525001"/>
                  </a:lnTo>
                </a:path>
              </a:pathLst>
            </a:custGeom>
            <a:ln w="27101" cap="flat">
              <a:solidFill>
                <a:srgbClr val="002759">
                  <a:alpha val="100000"/>
                </a:srgbClr>
              </a:solidFill>
              <a:prstDash val="solid"/>
              <a:round/>
            </a:ln>
          </p:spPr>
          <p:txBody>
            <a:bodyPr/>
            <a:lstStyle/>
            <a:p/>
          </p:txBody>
        </p:sp>
        <p:sp>
          <p:nvSpPr>
            <p:cNvPr id="38" name="pt38"/>
            <p:cNvSpPr/>
            <p:nvPr/>
          </p:nvSpPr>
          <p:spPr>
            <a:xfrm>
              <a:off x="1181997"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181997" y="171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23756" y="171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65514" y="1758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180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1889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1933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1977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064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215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2196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239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2239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80439" y="5246552"/>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5" name="tx65"/>
            <p:cNvSpPr/>
            <p:nvPr/>
          </p:nvSpPr>
          <p:spPr>
            <a:xfrm>
              <a:off x="1722198" y="524597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6" name="tx66"/>
            <p:cNvSpPr/>
            <p:nvPr/>
          </p:nvSpPr>
          <p:spPr>
            <a:xfrm>
              <a:off x="2263956" y="52486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2805715" y="52486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334747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73189" y="459380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1,067</a:t>
              </a:r>
            </a:p>
          </p:txBody>
        </p:sp>
        <p:sp>
          <p:nvSpPr>
            <p:cNvPr id="70" name="tx70"/>
            <p:cNvSpPr/>
            <p:nvPr/>
          </p:nvSpPr>
          <p:spPr>
            <a:xfrm>
              <a:off x="4314948" y="39198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2,193</a:t>
              </a:r>
            </a:p>
          </p:txBody>
        </p:sp>
        <p:sp>
          <p:nvSpPr>
            <p:cNvPr id="71" name="tx71"/>
            <p:cNvSpPr/>
            <p:nvPr/>
          </p:nvSpPr>
          <p:spPr>
            <a:xfrm>
              <a:off x="4939590" y="5221247"/>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2" name="tx72"/>
            <p:cNvSpPr/>
            <p:nvPr/>
          </p:nvSpPr>
          <p:spPr>
            <a:xfrm>
              <a:off x="5514508" y="524808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3" name="tx73"/>
            <p:cNvSpPr/>
            <p:nvPr/>
          </p:nvSpPr>
          <p:spPr>
            <a:xfrm>
              <a:off x="6598026" y="524868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7648384" y="522502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5" name="pl75"/>
            <p:cNvSpPr/>
            <p:nvPr/>
          </p:nvSpPr>
          <p:spPr>
            <a:xfrm>
              <a:off x="7732736" y="1396560"/>
              <a:ext cx="129567" cy="1040"/>
            </a:xfrm>
            <a:custGeom>
              <a:avLst/>
              <a:pathLst>
                <a:path w="129567" h="1040">
                  <a:moveTo>
                    <a:pt x="129567" y="1040"/>
                  </a:moveTo>
                  <a:lnTo>
                    <a:pt x="0" y="0"/>
                  </a:lnTo>
                </a:path>
              </a:pathLst>
            </a:custGeom>
          </p:spPr>
          <p:txBody>
            <a:bodyPr/>
            <a:lstStyle/>
            <a:p/>
          </p:txBody>
        </p:sp>
        <p:sp>
          <p:nvSpPr>
            <p:cNvPr id="76" name="pl76"/>
            <p:cNvSpPr/>
            <p:nvPr/>
          </p:nvSpPr>
          <p:spPr>
            <a:xfrm>
              <a:off x="7732735" y="2271628"/>
              <a:ext cx="129569" cy="1518"/>
            </a:xfrm>
            <a:custGeom>
              <a:avLst/>
              <a:pathLst>
                <a:path w="129569" h="1518">
                  <a:moveTo>
                    <a:pt x="129569" y="1518"/>
                  </a:moveTo>
                  <a:lnTo>
                    <a:pt x="0" y="0"/>
                  </a:lnTo>
                </a:path>
              </a:pathLst>
            </a:custGeom>
          </p:spPr>
          <p:txBody>
            <a:bodyPr/>
            <a:lstStyle/>
            <a:p/>
          </p:txBody>
        </p:sp>
        <p:sp>
          <p:nvSpPr>
            <p:cNvPr id="77" name="pg77"/>
            <p:cNvSpPr/>
            <p:nvPr/>
          </p:nvSpPr>
          <p:spPr>
            <a:xfrm>
              <a:off x="7793724" y="13092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3503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79" name="pg79"/>
            <p:cNvSpPr/>
            <p:nvPr/>
          </p:nvSpPr>
          <p:spPr>
            <a:xfrm>
              <a:off x="7793724" y="21847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2258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71%</a:t>
              </a:r>
            </a:p>
          </p:txBody>
        </p:sp>
        <p:sp>
          <p:nvSpPr>
            <p:cNvPr id="81" name="rc81"/>
            <p:cNvSpPr/>
            <p:nvPr/>
          </p:nvSpPr>
          <p:spPr>
            <a:xfrm>
              <a:off x="888543" y="646101"/>
              <a:ext cx="7747148" cy="495688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1168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4" name="tx84"/>
            <p:cNvSpPr/>
            <p:nvPr/>
          </p:nvSpPr>
          <p:spPr>
            <a:xfrm>
              <a:off x="508103" y="291987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5" name="tx85"/>
            <p:cNvSpPr/>
            <p:nvPr/>
          </p:nvSpPr>
          <p:spPr>
            <a:xfrm>
              <a:off x="508103" y="17228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6" name="tx86"/>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07137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613102"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15489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966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3840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8016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2192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6368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80143"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21902"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8896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3068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7247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55566" y="401416"/>
              <a:ext cx="54131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Greece,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38 confirmed measles cases in Greece. In the same year, MCV1 coverage was 91% and MCV2 coverage was 71%.
The number of cases in 2024 was 38 times more cases than in 2023 (n=1).
The highest number of measles cases was reported in 2018 (n=2,193). In this year, MCV1 coverage was 97%.
Greece reported measles vaccine stockouts in 2020 and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509124"/>
                  </a:lnTo>
                  <a:lnTo>
                    <a:pt x="2200063" y="1509124"/>
                  </a:lnTo>
                  <a:lnTo>
                    <a:pt x="2346734" y="1509124"/>
                  </a:lnTo>
                  <a:lnTo>
                    <a:pt x="2493405" y="1509124"/>
                  </a:lnTo>
                  <a:lnTo>
                    <a:pt x="2640076" y="1509124"/>
                  </a:lnTo>
                  <a:lnTo>
                    <a:pt x="2786747" y="1509124"/>
                  </a:lnTo>
                  <a:lnTo>
                    <a:pt x="2933418" y="1509124"/>
                  </a:lnTo>
                  <a:lnTo>
                    <a:pt x="3080089" y="1509124"/>
                  </a:lnTo>
                  <a:lnTo>
                    <a:pt x="3226759" y="1320484"/>
                  </a:lnTo>
                  <a:lnTo>
                    <a:pt x="3373430" y="754562"/>
                  </a:lnTo>
                  <a:lnTo>
                    <a:pt x="3520101" y="943203"/>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509124"/>
                  </a:lnTo>
                  <a:lnTo>
                    <a:pt x="2200063" y="1509124"/>
                  </a:lnTo>
                  <a:lnTo>
                    <a:pt x="2346734" y="1509124"/>
                  </a:lnTo>
                  <a:lnTo>
                    <a:pt x="2493405" y="1509124"/>
                  </a:lnTo>
                  <a:lnTo>
                    <a:pt x="2640076" y="1509124"/>
                  </a:lnTo>
                  <a:lnTo>
                    <a:pt x="2786747" y="1509124"/>
                  </a:lnTo>
                  <a:lnTo>
                    <a:pt x="2933418" y="1509124"/>
                  </a:lnTo>
                  <a:lnTo>
                    <a:pt x="3080089" y="1509124"/>
                  </a:lnTo>
                  <a:lnTo>
                    <a:pt x="3226759" y="1320484"/>
                  </a:lnTo>
                  <a:lnTo>
                    <a:pt x="3373430" y="754562"/>
                  </a:lnTo>
                  <a:lnTo>
                    <a:pt x="3520101" y="943203"/>
                  </a:lnTo>
                </a:path>
              </a:pathLst>
            </a:custGeom>
            <a:ln w="43362" cap="flat">
              <a:solidFill>
                <a:srgbClr val="000000">
                  <a:alpha val="100000"/>
                </a:srgbClr>
              </a:solidFill>
              <a:prstDash val="solid"/>
              <a:round/>
            </a:ln>
          </p:spPr>
          <p:txBody>
            <a:bodyPr/>
            <a:lstStyle/>
            <a:p/>
          </p:txBody>
        </p:sp>
        <p:sp>
          <p:nvSpPr>
            <p:cNvPr id="26" name="pl26"/>
            <p:cNvSpPr/>
            <p:nvPr/>
          </p:nvSpPr>
          <p:spPr>
            <a:xfrm>
              <a:off x="943464"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509124"/>
                  </a:lnTo>
                  <a:lnTo>
                    <a:pt x="2200063" y="1509124"/>
                  </a:lnTo>
                  <a:lnTo>
                    <a:pt x="2346734" y="1509124"/>
                  </a:lnTo>
                  <a:lnTo>
                    <a:pt x="2493405" y="1509124"/>
                  </a:lnTo>
                  <a:lnTo>
                    <a:pt x="2640076" y="1509124"/>
                  </a:lnTo>
                  <a:lnTo>
                    <a:pt x="2786747" y="1509124"/>
                  </a:lnTo>
                  <a:lnTo>
                    <a:pt x="2933418" y="1509124"/>
                  </a:lnTo>
                  <a:lnTo>
                    <a:pt x="3080089" y="1509124"/>
                  </a:lnTo>
                  <a:lnTo>
                    <a:pt x="3226759" y="1320484"/>
                  </a:lnTo>
                  <a:lnTo>
                    <a:pt x="3373430" y="754562"/>
                  </a:lnTo>
                  <a:lnTo>
                    <a:pt x="3520101" y="943203"/>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1618330"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2351684"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085039"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pg47"/>
            <p:cNvSpPr/>
            <p:nvPr/>
          </p:nvSpPr>
          <p:spPr>
            <a:xfrm>
              <a:off x="4405077"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972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972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1402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764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4368" y="6100844"/>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69" name="tx69"/>
            <p:cNvSpPr/>
            <p:nvPr/>
          </p:nvSpPr>
          <p:spPr>
            <a:xfrm>
              <a:off x="26811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43574"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131843"/>
                  </a:lnTo>
                  <a:lnTo>
                    <a:pt x="2200063" y="1131843"/>
                  </a:lnTo>
                  <a:lnTo>
                    <a:pt x="2346734" y="1131843"/>
                  </a:lnTo>
                  <a:lnTo>
                    <a:pt x="2493405" y="1131843"/>
                  </a:lnTo>
                  <a:lnTo>
                    <a:pt x="2640076" y="1131843"/>
                  </a:lnTo>
                  <a:lnTo>
                    <a:pt x="2786747" y="1131843"/>
                  </a:lnTo>
                  <a:lnTo>
                    <a:pt x="2933418" y="1131843"/>
                  </a:lnTo>
                  <a:lnTo>
                    <a:pt x="3080089" y="1131843"/>
                  </a:lnTo>
                  <a:lnTo>
                    <a:pt x="3226759" y="565921"/>
                  </a:lnTo>
                  <a:lnTo>
                    <a:pt x="3373430" y="0"/>
                  </a:lnTo>
                  <a:lnTo>
                    <a:pt x="3520101" y="188640"/>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131843"/>
                  </a:lnTo>
                  <a:lnTo>
                    <a:pt x="2200063" y="1131843"/>
                  </a:lnTo>
                  <a:lnTo>
                    <a:pt x="2346734" y="1131843"/>
                  </a:lnTo>
                  <a:lnTo>
                    <a:pt x="2493405" y="1131843"/>
                  </a:lnTo>
                  <a:lnTo>
                    <a:pt x="2640076" y="1131843"/>
                  </a:lnTo>
                  <a:lnTo>
                    <a:pt x="2786747" y="1131843"/>
                  </a:lnTo>
                  <a:lnTo>
                    <a:pt x="2933418" y="1131843"/>
                  </a:lnTo>
                  <a:lnTo>
                    <a:pt x="3080089" y="1131843"/>
                  </a:lnTo>
                  <a:lnTo>
                    <a:pt x="3226759" y="565921"/>
                  </a:lnTo>
                  <a:lnTo>
                    <a:pt x="3373430" y="0"/>
                  </a:lnTo>
                  <a:lnTo>
                    <a:pt x="3520101" y="188640"/>
                  </a:lnTo>
                </a:path>
              </a:pathLst>
            </a:custGeom>
            <a:ln w="43362" cap="flat">
              <a:solidFill>
                <a:srgbClr val="000000">
                  <a:alpha val="100000"/>
                </a:srgbClr>
              </a:solidFill>
              <a:prstDash val="solid"/>
              <a:round/>
            </a:ln>
          </p:spPr>
          <p:txBody>
            <a:bodyPr/>
            <a:lstStyle/>
            <a:p/>
          </p:txBody>
        </p:sp>
        <p:sp>
          <p:nvSpPr>
            <p:cNvPr id="93" name="pl93"/>
            <p:cNvSpPr/>
            <p:nvPr/>
          </p:nvSpPr>
          <p:spPr>
            <a:xfrm>
              <a:off x="5308715" y="3213678"/>
              <a:ext cx="3520101" cy="1509124"/>
            </a:xfrm>
            <a:custGeom>
              <a:avLst/>
              <a:pathLst>
                <a:path w="3520101" h="1509124">
                  <a:moveTo>
                    <a:pt x="0" y="0"/>
                  </a:moveTo>
                  <a:lnTo>
                    <a:pt x="146670" y="377281"/>
                  </a:lnTo>
                  <a:lnTo>
                    <a:pt x="293341" y="377281"/>
                  </a:lnTo>
                  <a:lnTo>
                    <a:pt x="440012" y="754562"/>
                  </a:lnTo>
                  <a:lnTo>
                    <a:pt x="586683" y="943203"/>
                  </a:lnTo>
                  <a:lnTo>
                    <a:pt x="733354" y="943203"/>
                  </a:lnTo>
                  <a:lnTo>
                    <a:pt x="880025" y="1320484"/>
                  </a:lnTo>
                  <a:lnTo>
                    <a:pt x="1026696" y="1509124"/>
                  </a:lnTo>
                  <a:lnTo>
                    <a:pt x="1173367" y="1509124"/>
                  </a:lnTo>
                  <a:lnTo>
                    <a:pt x="1320038" y="1509124"/>
                  </a:lnTo>
                  <a:lnTo>
                    <a:pt x="1466709" y="1509124"/>
                  </a:lnTo>
                  <a:lnTo>
                    <a:pt x="1613379" y="1509124"/>
                  </a:lnTo>
                  <a:lnTo>
                    <a:pt x="1760050" y="1509124"/>
                  </a:lnTo>
                  <a:lnTo>
                    <a:pt x="1906721" y="1509124"/>
                  </a:lnTo>
                  <a:lnTo>
                    <a:pt x="2053392" y="1131843"/>
                  </a:lnTo>
                  <a:lnTo>
                    <a:pt x="2200063" y="1131843"/>
                  </a:lnTo>
                  <a:lnTo>
                    <a:pt x="2346734" y="1131843"/>
                  </a:lnTo>
                  <a:lnTo>
                    <a:pt x="2493405" y="1131843"/>
                  </a:lnTo>
                  <a:lnTo>
                    <a:pt x="2640076" y="1131843"/>
                  </a:lnTo>
                  <a:lnTo>
                    <a:pt x="2786747" y="1131843"/>
                  </a:lnTo>
                  <a:lnTo>
                    <a:pt x="2933418" y="1131843"/>
                  </a:lnTo>
                  <a:lnTo>
                    <a:pt x="3080089" y="1131843"/>
                  </a:lnTo>
                  <a:lnTo>
                    <a:pt x="3226759" y="565921"/>
                  </a:lnTo>
                  <a:lnTo>
                    <a:pt x="3373430" y="0"/>
                  </a:lnTo>
                  <a:lnTo>
                    <a:pt x="3520101" y="18864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264775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836397"/>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4" name="pg104"/>
            <p:cNvSpPr/>
            <p:nvPr/>
          </p:nvSpPr>
          <p:spPr>
            <a:xfrm>
              <a:off x="5983581"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71693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50290"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036973"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25811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26100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4" name="pg114"/>
            <p:cNvSpPr/>
            <p:nvPr/>
          </p:nvSpPr>
          <p:spPr>
            <a:xfrm>
              <a:off x="8770328" y="27698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280112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2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2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792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17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9619" y="6100844"/>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Greece</a:t>
              </a:r>
            </a:p>
          </p:txBody>
        </p:sp>
        <p:sp>
          <p:nvSpPr>
            <p:cNvPr id="136" name="tx136"/>
            <p:cNvSpPr/>
            <p:nvPr/>
          </p:nvSpPr>
          <p:spPr>
            <a:xfrm>
              <a:off x="70463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0882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7%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Greece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24750"/>
                  </a:moveTo>
                  <a:lnTo>
                    <a:pt x="88460" y="24750"/>
                  </a:lnTo>
                  <a:lnTo>
                    <a:pt x="176921" y="12375"/>
                  </a:lnTo>
                  <a:lnTo>
                    <a:pt x="265382" y="12375"/>
                  </a:lnTo>
                  <a:lnTo>
                    <a:pt x="353843" y="12375"/>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123752"/>
            </a:xfrm>
            <a:custGeom>
              <a:avLst/>
              <a:pathLst>
                <a:path w="2123063" h="123752">
                  <a:moveTo>
                    <a:pt x="0" y="123752"/>
                  </a:moveTo>
                  <a:lnTo>
                    <a:pt x="88460" y="99001"/>
                  </a:lnTo>
                  <a:lnTo>
                    <a:pt x="176921" y="86626"/>
                  </a:lnTo>
                  <a:lnTo>
                    <a:pt x="265382" y="61876"/>
                  </a:lnTo>
                  <a:lnTo>
                    <a:pt x="353843" y="49500"/>
                  </a:lnTo>
                  <a:lnTo>
                    <a:pt x="442304" y="37125"/>
                  </a:lnTo>
                  <a:lnTo>
                    <a:pt x="530765" y="12375"/>
                  </a:lnTo>
                  <a:lnTo>
                    <a:pt x="619226" y="0"/>
                  </a:lnTo>
                  <a:lnTo>
                    <a:pt x="707687" y="0"/>
                  </a:lnTo>
                  <a:lnTo>
                    <a:pt x="796148" y="0"/>
                  </a:lnTo>
                  <a:lnTo>
                    <a:pt x="884609" y="0"/>
                  </a:lnTo>
                  <a:lnTo>
                    <a:pt x="973070" y="0"/>
                  </a:lnTo>
                  <a:lnTo>
                    <a:pt x="1061531" y="0"/>
                  </a:lnTo>
                  <a:lnTo>
                    <a:pt x="1149992" y="0"/>
                  </a:lnTo>
                  <a:lnTo>
                    <a:pt x="1238453" y="24750"/>
                  </a:lnTo>
                  <a:lnTo>
                    <a:pt x="1326914" y="24750"/>
                  </a:lnTo>
                  <a:lnTo>
                    <a:pt x="1415375" y="24750"/>
                  </a:lnTo>
                  <a:lnTo>
                    <a:pt x="1503836" y="24750"/>
                  </a:lnTo>
                  <a:lnTo>
                    <a:pt x="1592297" y="24750"/>
                  </a:lnTo>
                  <a:lnTo>
                    <a:pt x="1680758" y="24750"/>
                  </a:lnTo>
                  <a:lnTo>
                    <a:pt x="1769219" y="24750"/>
                  </a:lnTo>
                  <a:lnTo>
                    <a:pt x="1857680" y="24750"/>
                  </a:lnTo>
                  <a:lnTo>
                    <a:pt x="1946141" y="61876"/>
                  </a:lnTo>
                  <a:lnTo>
                    <a:pt x="2034602" y="99001"/>
                  </a:lnTo>
                  <a:lnTo>
                    <a:pt x="2123063" y="99001"/>
                  </a:lnTo>
                </a:path>
              </a:pathLst>
            </a:custGeom>
            <a:ln w="27101" cap="flat">
              <a:solidFill>
                <a:srgbClr val="1CABE2">
                  <a:alpha val="100000"/>
                </a:srgbClr>
              </a:solidFill>
              <a:prstDash val="solid"/>
              <a:round/>
            </a:ln>
          </p:spPr>
          <p:txBody>
            <a:bodyPr/>
            <a:lstStyle/>
            <a:p/>
          </p:txBody>
        </p:sp>
        <p:sp>
          <p:nvSpPr>
            <p:cNvPr id="48" name="tx48"/>
            <p:cNvSpPr/>
            <p:nvPr/>
          </p:nvSpPr>
          <p:spPr>
            <a:xfrm>
              <a:off x="910275"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49" name="tx49"/>
            <p:cNvSpPr/>
            <p:nvPr/>
          </p:nvSpPr>
          <p:spPr>
            <a:xfrm>
              <a:off x="321782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23752"/>
            </a:xfrm>
            <a:custGeom>
              <a:avLst/>
              <a:pathLst>
                <a:path w="2123063" h="123752">
                  <a:moveTo>
                    <a:pt x="0" y="123752"/>
                  </a:moveTo>
                  <a:lnTo>
                    <a:pt x="88460" y="111377"/>
                  </a:lnTo>
                  <a:lnTo>
                    <a:pt x="176921" y="86626"/>
                  </a:lnTo>
                  <a:lnTo>
                    <a:pt x="265382" y="74251"/>
                  </a:lnTo>
                  <a:lnTo>
                    <a:pt x="353843" y="49500"/>
                  </a:lnTo>
                  <a:lnTo>
                    <a:pt x="442304" y="3712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12375"/>
                  </a:lnTo>
                  <a:lnTo>
                    <a:pt x="2034602" y="24750"/>
                  </a:lnTo>
                  <a:lnTo>
                    <a:pt x="2123063" y="49500"/>
                  </a:lnTo>
                </a:path>
              </a:pathLst>
            </a:custGeom>
            <a:ln w="27101" cap="flat">
              <a:solidFill>
                <a:srgbClr val="1CABE2">
                  <a:alpha val="100000"/>
                </a:srgbClr>
              </a:solidFill>
              <a:prstDash val="solid"/>
              <a:round/>
            </a:ln>
          </p:spPr>
          <p:txBody>
            <a:bodyPr/>
            <a:lstStyle/>
            <a:p/>
          </p:txBody>
        </p:sp>
        <p:sp>
          <p:nvSpPr>
            <p:cNvPr id="72" name="tx72"/>
            <p:cNvSpPr/>
            <p:nvPr/>
          </p:nvSpPr>
          <p:spPr>
            <a:xfrm>
              <a:off x="91027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123752"/>
                  </a:moveTo>
                  <a:lnTo>
                    <a:pt x="88460" y="99001"/>
                  </a:lnTo>
                  <a:lnTo>
                    <a:pt x="176921" y="86626"/>
                  </a:lnTo>
                  <a:lnTo>
                    <a:pt x="265382" y="61876"/>
                  </a:lnTo>
                  <a:lnTo>
                    <a:pt x="353843" y="49500"/>
                  </a:lnTo>
                  <a:lnTo>
                    <a:pt x="442304" y="3712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12375"/>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75619" y="3059128"/>
              <a:ext cx="1503836" cy="148502"/>
            </a:xfrm>
            <a:custGeom>
              <a:avLst/>
              <a:pathLst>
                <a:path w="1503836" h="148502">
                  <a:moveTo>
                    <a:pt x="0" y="74251"/>
                  </a:moveTo>
                  <a:lnTo>
                    <a:pt x="88460" y="74251"/>
                  </a:lnTo>
                  <a:lnTo>
                    <a:pt x="176921" y="74251"/>
                  </a:lnTo>
                  <a:lnTo>
                    <a:pt x="265382" y="74251"/>
                  </a:lnTo>
                  <a:lnTo>
                    <a:pt x="353843" y="74251"/>
                  </a:lnTo>
                  <a:lnTo>
                    <a:pt x="442304" y="0"/>
                  </a:lnTo>
                  <a:lnTo>
                    <a:pt x="530765" y="0"/>
                  </a:lnTo>
                  <a:lnTo>
                    <a:pt x="619226" y="12375"/>
                  </a:lnTo>
                  <a:lnTo>
                    <a:pt x="707687" y="24750"/>
                  </a:lnTo>
                  <a:lnTo>
                    <a:pt x="796148" y="49500"/>
                  </a:lnTo>
                  <a:lnTo>
                    <a:pt x="884609" y="61876"/>
                  </a:lnTo>
                  <a:lnTo>
                    <a:pt x="973070" y="74251"/>
                  </a:lnTo>
                  <a:lnTo>
                    <a:pt x="1061531" y="86626"/>
                  </a:lnTo>
                  <a:lnTo>
                    <a:pt x="1149992" y="99001"/>
                  </a:lnTo>
                  <a:lnTo>
                    <a:pt x="1238453" y="123752"/>
                  </a:lnTo>
                  <a:lnTo>
                    <a:pt x="1326914" y="136127"/>
                  </a:lnTo>
                  <a:lnTo>
                    <a:pt x="1415375" y="148502"/>
                  </a:lnTo>
                  <a:lnTo>
                    <a:pt x="1503836" y="148502"/>
                  </a:lnTo>
                </a:path>
              </a:pathLst>
            </a:custGeom>
            <a:ln w="27101" cap="flat">
              <a:solidFill>
                <a:srgbClr val="1CABE2">
                  <a:alpha val="100000"/>
                </a:srgbClr>
              </a:solidFill>
              <a:prstDash val="solid"/>
              <a:round/>
            </a:ln>
          </p:spPr>
          <p:txBody>
            <a:bodyPr/>
            <a:lstStyle/>
            <a:p/>
          </p:txBody>
        </p:sp>
        <p:sp>
          <p:nvSpPr>
            <p:cNvPr id="120" name="tx120"/>
            <p:cNvSpPr/>
            <p:nvPr/>
          </p:nvSpPr>
          <p:spPr>
            <a:xfrm>
              <a:off x="4323689"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1" name="tx121"/>
            <p:cNvSpPr/>
            <p:nvPr/>
          </p:nvSpPr>
          <p:spPr>
            <a:xfrm>
              <a:off x="6012012"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2" name="tx122"/>
            <p:cNvSpPr/>
            <p:nvPr/>
          </p:nvSpPr>
          <p:spPr>
            <a:xfrm>
              <a:off x="5482890"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583673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094846" y="5620621"/>
              <a:ext cx="884609" cy="0"/>
            </a:xfrm>
            <a:custGeom>
              <a:avLst/>
              <a:pathLst>
                <a:path w="884609"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path>
              </a:pathLst>
            </a:custGeom>
            <a:ln w="27101" cap="flat">
              <a:solidFill>
                <a:srgbClr val="1CABE2">
                  <a:alpha val="100000"/>
                </a:srgbClr>
              </a:solidFill>
              <a:prstDash val="solid"/>
              <a:round/>
            </a:ln>
          </p:spPr>
          <p:txBody>
            <a:bodyPr/>
            <a:lstStyle/>
            <a:p/>
          </p:txBody>
        </p:sp>
        <p:sp>
          <p:nvSpPr>
            <p:cNvPr id="144" name="tx144"/>
            <p:cNvSpPr/>
            <p:nvPr/>
          </p:nvSpPr>
          <p:spPr>
            <a:xfrm>
              <a:off x="4942916" y="55283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45" name="tx145"/>
            <p:cNvSpPr/>
            <p:nvPr/>
          </p:nvSpPr>
          <p:spPr>
            <a:xfrm>
              <a:off x="6012012" y="55283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46" name="tx146"/>
            <p:cNvSpPr/>
            <p:nvPr/>
          </p:nvSpPr>
          <p:spPr>
            <a:xfrm>
              <a:off x="5482890" y="54794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47" name="tx147"/>
            <p:cNvSpPr/>
            <p:nvPr/>
          </p:nvSpPr>
          <p:spPr>
            <a:xfrm>
              <a:off x="5836734" y="54794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079271"/>
              <a:ext cx="796148" cy="12375"/>
            </a:xfrm>
            <a:custGeom>
              <a:avLst/>
              <a:pathLst>
                <a:path w="796148" h="12375">
                  <a:moveTo>
                    <a:pt x="0" y="0"/>
                  </a:moveTo>
                  <a:lnTo>
                    <a:pt x="88460" y="0"/>
                  </a:lnTo>
                  <a:lnTo>
                    <a:pt x="176921" y="0"/>
                  </a:lnTo>
                  <a:lnTo>
                    <a:pt x="265382" y="0"/>
                  </a:lnTo>
                  <a:lnTo>
                    <a:pt x="353843" y="0"/>
                  </a:lnTo>
                  <a:lnTo>
                    <a:pt x="442304" y="0"/>
                  </a:lnTo>
                  <a:lnTo>
                    <a:pt x="530765" y="0"/>
                  </a:lnTo>
                  <a:lnTo>
                    <a:pt x="619226" y="0"/>
                  </a:lnTo>
                  <a:lnTo>
                    <a:pt x="707687" y="0"/>
                  </a:lnTo>
                  <a:lnTo>
                    <a:pt x="796148" y="12375"/>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12111" y="2898250"/>
              <a:ext cx="1061531" cy="792014"/>
            </a:xfrm>
            <a:custGeom>
              <a:avLst/>
              <a:pathLst>
                <a:path w="1061531" h="792014">
                  <a:moveTo>
                    <a:pt x="0" y="792014"/>
                  </a:moveTo>
                  <a:lnTo>
                    <a:pt x="88460" y="792014"/>
                  </a:lnTo>
                  <a:lnTo>
                    <a:pt x="176921" y="0"/>
                  </a:lnTo>
                  <a:lnTo>
                    <a:pt x="265382" y="0"/>
                  </a:lnTo>
                  <a:lnTo>
                    <a:pt x="353843" y="0"/>
                  </a:lnTo>
                  <a:lnTo>
                    <a:pt x="442304" y="0"/>
                  </a:lnTo>
                  <a:lnTo>
                    <a:pt x="530765" y="0"/>
                  </a:lnTo>
                  <a:lnTo>
                    <a:pt x="619226" y="0"/>
                  </a:lnTo>
                  <a:lnTo>
                    <a:pt x="707687" y="0"/>
                  </a:lnTo>
                  <a:lnTo>
                    <a:pt x="796148" y="0"/>
                  </a:lnTo>
                  <a:lnTo>
                    <a:pt x="884609" y="37125"/>
                  </a:lnTo>
                  <a:lnTo>
                    <a:pt x="973070" y="74251"/>
                  </a:lnTo>
                  <a:lnTo>
                    <a:pt x="1061531" y="74251"/>
                  </a:lnTo>
                </a:path>
              </a:pathLst>
            </a:custGeom>
            <a:ln w="27101" cap="flat">
              <a:solidFill>
                <a:srgbClr val="1CABE2">
                  <a:alpha val="100000"/>
                </a:srgbClr>
              </a:solidFill>
              <a:prstDash val="solid"/>
              <a:round/>
            </a:ln>
          </p:spPr>
          <p:txBody>
            <a:bodyPr/>
            <a:lstStyle/>
            <a:p/>
          </p:txBody>
        </p:sp>
        <p:sp>
          <p:nvSpPr>
            <p:cNvPr id="192" name="tx192"/>
            <p:cNvSpPr/>
            <p:nvPr/>
          </p:nvSpPr>
          <p:spPr>
            <a:xfrm>
              <a:off x="7560181" y="359795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01810" y="398022"/>
              <a:ext cx="5032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Greece,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(20%), followed by MCV2 (71%).
Compared to 2019, coverage of 7 vaccines decreased (DTP1, DTP3, IPV1, MCV1, MCV2, PCV3 and POL3) and one vaccine remained constant (ROTAC).
Compared to 2023, coverage of 3 vaccines decreased (DTP1, IPV1 and POL3) and 5 vaccines remained constant (DTP3, MCV1, MCV2, PCV3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74496"/>
            </a:xfrm>
            <a:custGeom>
              <a:avLst/>
              <a:pathLst>
                <a:path w="6480943" h="474496">
                  <a:moveTo>
                    <a:pt x="0" y="474496"/>
                  </a:moveTo>
                  <a:lnTo>
                    <a:pt x="270039" y="379596"/>
                  </a:lnTo>
                  <a:lnTo>
                    <a:pt x="540078" y="332147"/>
                  </a:lnTo>
                  <a:lnTo>
                    <a:pt x="810117" y="237248"/>
                  </a:lnTo>
                  <a:lnTo>
                    <a:pt x="1080157" y="18979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47449"/>
                  </a:lnTo>
                  <a:lnTo>
                    <a:pt x="6210904" y="189798"/>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427046"/>
            </a:xfrm>
            <a:custGeom>
              <a:avLst/>
              <a:pathLst>
                <a:path w="6480943" h="427046">
                  <a:moveTo>
                    <a:pt x="0" y="427046"/>
                  </a:moveTo>
                  <a:lnTo>
                    <a:pt x="270039" y="379596"/>
                  </a:lnTo>
                  <a:lnTo>
                    <a:pt x="540078" y="332147"/>
                  </a:lnTo>
                  <a:lnTo>
                    <a:pt x="810117" y="284697"/>
                  </a:lnTo>
                  <a:lnTo>
                    <a:pt x="1080157" y="284697"/>
                  </a:lnTo>
                  <a:lnTo>
                    <a:pt x="1350196" y="237248"/>
                  </a:lnTo>
                  <a:lnTo>
                    <a:pt x="1620235" y="189798"/>
                  </a:lnTo>
                  <a:lnTo>
                    <a:pt x="1890275" y="142348"/>
                  </a:lnTo>
                  <a:lnTo>
                    <a:pt x="2160314" y="142348"/>
                  </a:lnTo>
                  <a:lnTo>
                    <a:pt x="2430353" y="142348"/>
                  </a:lnTo>
                  <a:lnTo>
                    <a:pt x="2700393" y="142348"/>
                  </a:lnTo>
                  <a:lnTo>
                    <a:pt x="2970432" y="142348"/>
                  </a:lnTo>
                  <a:lnTo>
                    <a:pt x="3240471" y="0"/>
                  </a:lnTo>
                  <a:lnTo>
                    <a:pt x="3510510" y="0"/>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142348"/>
                  </a:lnTo>
                  <a:lnTo>
                    <a:pt x="6210904" y="237248"/>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759193"/>
            </a:xfrm>
            <a:custGeom>
              <a:avLst/>
              <a:pathLst>
                <a:path w="6480943" h="759193">
                  <a:moveTo>
                    <a:pt x="0" y="569395"/>
                  </a:moveTo>
                  <a:lnTo>
                    <a:pt x="270039" y="569395"/>
                  </a:lnTo>
                  <a:lnTo>
                    <a:pt x="540078" y="616844"/>
                  </a:lnTo>
                  <a:lnTo>
                    <a:pt x="810117" y="616844"/>
                  </a:lnTo>
                  <a:lnTo>
                    <a:pt x="1080157" y="664294"/>
                  </a:lnTo>
                  <a:lnTo>
                    <a:pt x="1350196" y="711744"/>
                  </a:lnTo>
                  <a:lnTo>
                    <a:pt x="1620235" y="711744"/>
                  </a:lnTo>
                  <a:lnTo>
                    <a:pt x="1890275" y="759193"/>
                  </a:lnTo>
                  <a:lnTo>
                    <a:pt x="2160314" y="759193"/>
                  </a:lnTo>
                  <a:lnTo>
                    <a:pt x="2430353" y="759193"/>
                  </a:lnTo>
                  <a:lnTo>
                    <a:pt x="2700393" y="759193"/>
                  </a:lnTo>
                  <a:lnTo>
                    <a:pt x="2970432" y="759193"/>
                  </a:lnTo>
                  <a:lnTo>
                    <a:pt x="3240471" y="189798"/>
                  </a:lnTo>
                  <a:lnTo>
                    <a:pt x="3510510" y="189798"/>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47449"/>
            </a:xfrm>
            <a:custGeom>
              <a:avLst/>
              <a:pathLst>
                <a:path w="2430353" h="47449">
                  <a:moveTo>
                    <a:pt x="0" y="0"/>
                  </a:moveTo>
                  <a:lnTo>
                    <a:pt x="270039" y="0"/>
                  </a:lnTo>
                  <a:lnTo>
                    <a:pt x="540078" y="0"/>
                  </a:lnTo>
                  <a:lnTo>
                    <a:pt x="810117" y="0"/>
                  </a:lnTo>
                  <a:lnTo>
                    <a:pt x="1080157" y="0"/>
                  </a:lnTo>
                  <a:lnTo>
                    <a:pt x="1350196" y="0"/>
                  </a:lnTo>
                  <a:lnTo>
                    <a:pt x="1620235" y="0"/>
                  </a:lnTo>
                  <a:lnTo>
                    <a:pt x="1890275" y="0"/>
                  </a:lnTo>
                  <a:lnTo>
                    <a:pt x="2160314" y="0"/>
                  </a:lnTo>
                  <a:lnTo>
                    <a:pt x="2430353" y="4744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474496"/>
            </a:xfrm>
            <a:custGeom>
              <a:avLst/>
              <a:pathLst>
                <a:path w="6480943" h="474496">
                  <a:moveTo>
                    <a:pt x="0" y="474496"/>
                  </a:moveTo>
                  <a:lnTo>
                    <a:pt x="270039" y="379596"/>
                  </a:lnTo>
                  <a:lnTo>
                    <a:pt x="540078" y="332147"/>
                  </a:lnTo>
                  <a:lnTo>
                    <a:pt x="810117" y="237248"/>
                  </a:lnTo>
                  <a:lnTo>
                    <a:pt x="1080157" y="18979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237248"/>
                  </a:lnTo>
                  <a:lnTo>
                    <a:pt x="6210904" y="379596"/>
                  </a:lnTo>
                  <a:lnTo>
                    <a:pt x="6480943" y="379596"/>
                  </a:lnTo>
                </a:path>
              </a:pathLst>
            </a:custGeom>
            <a:ln w="27101" cap="flat">
              <a:solidFill>
                <a:srgbClr val="E31A1C">
                  <a:alpha val="100000"/>
                </a:srgbClr>
              </a:solidFill>
              <a:prstDash val="solid"/>
              <a:round/>
            </a:ln>
          </p:spPr>
          <p:txBody>
            <a:bodyPr/>
            <a:lstStyle/>
            <a:p/>
          </p:txBody>
        </p:sp>
        <p:sp>
          <p:nvSpPr>
            <p:cNvPr id="42" name="pl42"/>
            <p:cNvSpPr/>
            <p:nvPr/>
          </p:nvSpPr>
          <p:spPr>
            <a:xfrm>
              <a:off x="3025530" y="1689993"/>
              <a:ext cx="4590668" cy="569395"/>
            </a:xfrm>
            <a:custGeom>
              <a:avLst/>
              <a:pathLst>
                <a:path w="4590668" h="569395">
                  <a:moveTo>
                    <a:pt x="0" y="284697"/>
                  </a:moveTo>
                  <a:lnTo>
                    <a:pt x="270039" y="284697"/>
                  </a:lnTo>
                  <a:lnTo>
                    <a:pt x="540078" y="284697"/>
                  </a:lnTo>
                  <a:lnTo>
                    <a:pt x="810117" y="284697"/>
                  </a:lnTo>
                  <a:lnTo>
                    <a:pt x="1080157" y="284697"/>
                  </a:lnTo>
                  <a:lnTo>
                    <a:pt x="1350196" y="0"/>
                  </a:lnTo>
                  <a:lnTo>
                    <a:pt x="1620235" y="0"/>
                  </a:lnTo>
                  <a:lnTo>
                    <a:pt x="1890275" y="47449"/>
                  </a:lnTo>
                  <a:lnTo>
                    <a:pt x="2160314" y="94899"/>
                  </a:lnTo>
                  <a:lnTo>
                    <a:pt x="2430353" y="189798"/>
                  </a:lnTo>
                  <a:lnTo>
                    <a:pt x="2700393" y="237248"/>
                  </a:lnTo>
                  <a:lnTo>
                    <a:pt x="2970432" y="284697"/>
                  </a:lnTo>
                  <a:lnTo>
                    <a:pt x="3240471" y="332147"/>
                  </a:lnTo>
                  <a:lnTo>
                    <a:pt x="3510510" y="379596"/>
                  </a:lnTo>
                  <a:lnTo>
                    <a:pt x="3780550" y="474496"/>
                  </a:lnTo>
                  <a:lnTo>
                    <a:pt x="4050589" y="521945"/>
                  </a:lnTo>
                  <a:lnTo>
                    <a:pt x="4320628" y="569395"/>
                  </a:lnTo>
                  <a:lnTo>
                    <a:pt x="4590668" y="569395"/>
                  </a:lnTo>
                </a:path>
              </a:pathLst>
            </a:custGeom>
            <a:ln w="27101" cap="flat">
              <a:solidFill>
                <a:srgbClr val="FF7F00">
                  <a:alpha val="100000"/>
                </a:srgbClr>
              </a:solidFill>
              <a:prstDash val="solid"/>
              <a:round/>
            </a:ln>
          </p:spPr>
          <p:txBody>
            <a:bodyPr/>
            <a:lstStyle/>
            <a:p/>
          </p:txBody>
        </p:sp>
        <p:sp>
          <p:nvSpPr>
            <p:cNvPr id="43" name="pl43"/>
            <p:cNvSpPr/>
            <p:nvPr/>
          </p:nvSpPr>
          <p:spPr>
            <a:xfrm>
              <a:off x="4375727" y="1073148"/>
              <a:ext cx="3240471" cy="3036775"/>
            </a:xfrm>
            <a:custGeom>
              <a:avLst/>
              <a:pathLst>
                <a:path w="3240471" h="3036775">
                  <a:moveTo>
                    <a:pt x="0" y="3036775"/>
                  </a:moveTo>
                  <a:lnTo>
                    <a:pt x="270039" y="3036775"/>
                  </a:lnTo>
                  <a:lnTo>
                    <a:pt x="540078" y="0"/>
                  </a:lnTo>
                  <a:lnTo>
                    <a:pt x="810117" y="0"/>
                  </a:lnTo>
                  <a:lnTo>
                    <a:pt x="1080157" y="0"/>
                  </a:lnTo>
                  <a:lnTo>
                    <a:pt x="1350196" y="0"/>
                  </a:lnTo>
                  <a:lnTo>
                    <a:pt x="1620235" y="0"/>
                  </a:lnTo>
                  <a:lnTo>
                    <a:pt x="1890275" y="0"/>
                  </a:lnTo>
                  <a:lnTo>
                    <a:pt x="2160314" y="0"/>
                  </a:lnTo>
                  <a:lnTo>
                    <a:pt x="2430353" y="0"/>
                  </a:lnTo>
                  <a:lnTo>
                    <a:pt x="2700393" y="142348"/>
                  </a:lnTo>
                  <a:lnTo>
                    <a:pt x="2970432" y="284697"/>
                  </a:lnTo>
                  <a:lnTo>
                    <a:pt x="3240471" y="284697"/>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74496"/>
            </a:xfrm>
            <a:custGeom>
              <a:avLst/>
              <a:pathLst>
                <a:path w="6480943" h="474496">
                  <a:moveTo>
                    <a:pt x="0" y="474496"/>
                  </a:moveTo>
                  <a:lnTo>
                    <a:pt x="270039" y="427046"/>
                  </a:lnTo>
                  <a:lnTo>
                    <a:pt x="540078" y="332147"/>
                  </a:lnTo>
                  <a:lnTo>
                    <a:pt x="810117" y="284697"/>
                  </a:lnTo>
                  <a:lnTo>
                    <a:pt x="1080157" y="18979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47449"/>
                  </a:lnTo>
                  <a:lnTo>
                    <a:pt x="6210904" y="94899"/>
                  </a:lnTo>
                  <a:lnTo>
                    <a:pt x="6480943" y="189798"/>
                  </a:lnTo>
                </a:path>
              </a:pathLst>
            </a:custGeom>
            <a:ln w="27101" cap="flat">
              <a:solidFill>
                <a:srgbClr val="008B00">
                  <a:alpha val="100000"/>
                </a:srgbClr>
              </a:solidFill>
              <a:prstDash val="solid"/>
              <a:round/>
            </a:ln>
          </p:spPr>
          <p:txBody>
            <a:bodyPr/>
            <a:lstStyle/>
            <a:p/>
          </p:txBody>
        </p:sp>
        <p:sp>
          <p:nvSpPr>
            <p:cNvPr id="45" name="pl45"/>
            <p:cNvSpPr/>
            <p:nvPr/>
          </p:nvSpPr>
          <p:spPr>
            <a:xfrm>
              <a:off x="4915805" y="4679318"/>
              <a:ext cx="2700393" cy="0"/>
            </a:xfrm>
            <a:custGeom>
              <a:avLst/>
              <a:pathLst>
                <a:path w="270039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474496"/>
            </a:xfrm>
            <a:custGeom>
              <a:avLst/>
              <a:pathLst>
                <a:path w="6480943" h="474496">
                  <a:moveTo>
                    <a:pt x="0" y="474496"/>
                  </a:moveTo>
                  <a:lnTo>
                    <a:pt x="270039" y="379596"/>
                  </a:lnTo>
                  <a:lnTo>
                    <a:pt x="540078" y="332147"/>
                  </a:lnTo>
                  <a:lnTo>
                    <a:pt x="810117" y="237248"/>
                  </a:lnTo>
                  <a:lnTo>
                    <a:pt x="1080157" y="189798"/>
                  </a:lnTo>
                  <a:lnTo>
                    <a:pt x="1350196" y="142348"/>
                  </a:lnTo>
                  <a:lnTo>
                    <a:pt x="1620235" y="47449"/>
                  </a:lnTo>
                  <a:lnTo>
                    <a:pt x="1890275" y="0"/>
                  </a:lnTo>
                  <a:lnTo>
                    <a:pt x="2160314" y="0"/>
                  </a:lnTo>
                  <a:lnTo>
                    <a:pt x="2430353" y="0"/>
                  </a:lnTo>
                  <a:lnTo>
                    <a:pt x="2700393" y="0"/>
                  </a:lnTo>
                  <a:lnTo>
                    <a:pt x="2970432" y="0"/>
                  </a:lnTo>
                  <a:lnTo>
                    <a:pt x="3240471" y="0"/>
                  </a:lnTo>
                  <a:lnTo>
                    <a:pt x="3510510" y="0"/>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237248"/>
                  </a:lnTo>
                  <a:lnTo>
                    <a:pt x="6210904" y="379596"/>
                  </a:lnTo>
                  <a:lnTo>
                    <a:pt x="6480943" y="379596"/>
                  </a:lnTo>
                </a:path>
              </a:pathLst>
            </a:custGeom>
            <a:ln w="27101" cap="flat">
              <a:solidFill>
                <a:srgbClr val="836FFF">
                  <a:alpha val="100000"/>
                </a:srgbClr>
              </a:solidFill>
              <a:prstDash val="solid"/>
              <a:round/>
            </a:ln>
          </p:spPr>
          <p:txBody>
            <a:bodyPr/>
            <a:lstStyle/>
            <a:p/>
          </p:txBody>
        </p:sp>
        <p:sp>
          <p:nvSpPr>
            <p:cNvPr id="47" name="pl47"/>
            <p:cNvSpPr/>
            <p:nvPr/>
          </p:nvSpPr>
          <p:spPr>
            <a:xfrm>
              <a:off x="7633623" y="781616"/>
              <a:ext cx="803472" cy="146015"/>
            </a:xfrm>
            <a:custGeom>
              <a:avLst/>
              <a:pathLst>
                <a:path w="803472" h="146015">
                  <a:moveTo>
                    <a:pt x="803472" y="0"/>
                  </a:moveTo>
                  <a:lnTo>
                    <a:pt x="0" y="146015"/>
                  </a:lnTo>
                </a:path>
              </a:pathLst>
            </a:custGeom>
          </p:spPr>
          <p:txBody>
            <a:bodyPr/>
            <a:lstStyle/>
            <a:p/>
          </p:txBody>
        </p:sp>
        <p:sp>
          <p:nvSpPr>
            <p:cNvPr id="48" name="pl48"/>
            <p:cNvSpPr/>
            <p:nvPr/>
          </p:nvSpPr>
          <p:spPr>
            <a:xfrm>
              <a:off x="7634211" y="979595"/>
              <a:ext cx="790814" cy="59108"/>
            </a:xfrm>
            <a:custGeom>
              <a:avLst/>
              <a:pathLst>
                <a:path w="790814" h="59108">
                  <a:moveTo>
                    <a:pt x="790814" y="59108"/>
                  </a:moveTo>
                  <a:lnTo>
                    <a:pt x="0" y="0"/>
                  </a:lnTo>
                </a:path>
              </a:pathLst>
            </a:custGeom>
          </p:spPr>
          <p:txBody>
            <a:bodyPr/>
            <a:lstStyle/>
            <a:p/>
          </p:txBody>
        </p:sp>
        <p:sp>
          <p:nvSpPr>
            <p:cNvPr id="49" name="pl49"/>
            <p:cNvSpPr/>
            <p:nvPr/>
          </p:nvSpPr>
          <p:spPr>
            <a:xfrm>
              <a:off x="7633247" y="1124487"/>
              <a:ext cx="749698" cy="171042"/>
            </a:xfrm>
            <a:custGeom>
              <a:avLst/>
              <a:pathLst>
                <a:path w="749698" h="171042">
                  <a:moveTo>
                    <a:pt x="749698" y="171042"/>
                  </a:moveTo>
                  <a:lnTo>
                    <a:pt x="0" y="0"/>
                  </a:lnTo>
                </a:path>
              </a:pathLst>
            </a:custGeom>
          </p:spPr>
          <p:txBody>
            <a:bodyPr/>
            <a:lstStyle/>
            <a:p/>
          </p:txBody>
        </p:sp>
        <p:sp>
          <p:nvSpPr>
            <p:cNvPr id="50" name="pl50"/>
            <p:cNvSpPr/>
            <p:nvPr/>
          </p:nvSpPr>
          <p:spPr>
            <a:xfrm>
              <a:off x="7629515" y="1128327"/>
              <a:ext cx="729187" cy="423280"/>
            </a:xfrm>
            <a:custGeom>
              <a:avLst/>
              <a:pathLst>
                <a:path w="729187" h="423280">
                  <a:moveTo>
                    <a:pt x="729187" y="423280"/>
                  </a:moveTo>
                  <a:lnTo>
                    <a:pt x="0" y="0"/>
                  </a:lnTo>
                </a:path>
              </a:pathLst>
            </a:custGeom>
          </p:spPr>
          <p:txBody>
            <a:bodyPr/>
            <a:lstStyle/>
            <a:p/>
          </p:txBody>
        </p:sp>
        <p:sp>
          <p:nvSpPr>
            <p:cNvPr id="51" name="pl51"/>
            <p:cNvSpPr/>
            <p:nvPr/>
          </p:nvSpPr>
          <p:spPr>
            <a:xfrm>
              <a:off x="7627635" y="1271783"/>
              <a:ext cx="700949" cy="541618"/>
            </a:xfrm>
            <a:custGeom>
              <a:avLst/>
              <a:pathLst>
                <a:path w="700949" h="541618">
                  <a:moveTo>
                    <a:pt x="700949" y="541618"/>
                  </a:moveTo>
                  <a:lnTo>
                    <a:pt x="0" y="0"/>
                  </a:lnTo>
                </a:path>
              </a:pathLst>
            </a:custGeom>
          </p:spPr>
          <p:txBody>
            <a:bodyPr/>
            <a:lstStyle/>
            <a:p/>
          </p:txBody>
        </p:sp>
        <p:sp>
          <p:nvSpPr>
            <p:cNvPr id="52" name="pl52"/>
            <p:cNvSpPr/>
            <p:nvPr/>
          </p:nvSpPr>
          <p:spPr>
            <a:xfrm>
              <a:off x="7623657" y="1320773"/>
              <a:ext cx="735204" cy="1022913"/>
            </a:xfrm>
            <a:custGeom>
              <a:avLst/>
              <a:pathLst>
                <a:path w="735204" h="1022913">
                  <a:moveTo>
                    <a:pt x="735204" y="1022913"/>
                  </a:moveTo>
                  <a:lnTo>
                    <a:pt x="0" y="0"/>
                  </a:lnTo>
                </a:path>
              </a:pathLst>
            </a:custGeom>
          </p:spPr>
          <p:txBody>
            <a:bodyPr/>
            <a:lstStyle/>
            <a:p/>
          </p:txBody>
        </p:sp>
        <p:sp>
          <p:nvSpPr>
            <p:cNvPr id="53" name="pl53"/>
            <p:cNvSpPr/>
            <p:nvPr/>
          </p:nvSpPr>
          <p:spPr>
            <a:xfrm>
              <a:off x="7625005" y="1320348"/>
              <a:ext cx="667426" cy="754286"/>
            </a:xfrm>
            <a:custGeom>
              <a:avLst/>
              <a:pathLst>
                <a:path w="667426" h="754286">
                  <a:moveTo>
                    <a:pt x="667426" y="754286"/>
                  </a:moveTo>
                  <a:lnTo>
                    <a:pt x="0" y="0"/>
                  </a:lnTo>
                </a:path>
              </a:pathLst>
            </a:custGeom>
          </p:spPr>
          <p:txBody>
            <a:bodyPr/>
            <a:lstStyle/>
            <a:p/>
          </p:txBody>
        </p:sp>
        <p:sp>
          <p:nvSpPr>
            <p:cNvPr id="54" name="pl54"/>
            <p:cNvSpPr/>
            <p:nvPr/>
          </p:nvSpPr>
          <p:spPr>
            <a:xfrm>
              <a:off x="7622861" y="1368433"/>
              <a:ext cx="778080" cy="1236414"/>
            </a:xfrm>
            <a:custGeom>
              <a:avLst/>
              <a:pathLst>
                <a:path w="778080" h="1236414">
                  <a:moveTo>
                    <a:pt x="778080" y="1236414"/>
                  </a:moveTo>
                  <a:lnTo>
                    <a:pt x="0" y="0"/>
                  </a:lnTo>
                </a:path>
              </a:pathLst>
            </a:custGeom>
          </p:spPr>
          <p:txBody>
            <a:bodyPr/>
            <a:lstStyle/>
            <a:p/>
          </p:txBody>
        </p:sp>
        <p:sp>
          <p:nvSpPr>
            <p:cNvPr id="55" name="pl55"/>
            <p:cNvSpPr/>
            <p:nvPr/>
          </p:nvSpPr>
          <p:spPr>
            <a:xfrm>
              <a:off x="7627177" y="2268450"/>
              <a:ext cx="731684" cy="604005"/>
            </a:xfrm>
            <a:custGeom>
              <a:avLst/>
              <a:pathLst>
                <a:path w="731684" h="604005">
                  <a:moveTo>
                    <a:pt x="731684" y="604005"/>
                  </a:moveTo>
                  <a:lnTo>
                    <a:pt x="0" y="0"/>
                  </a:lnTo>
                </a:path>
              </a:pathLst>
            </a:custGeom>
          </p:spPr>
          <p:txBody>
            <a:bodyPr/>
            <a:lstStyle/>
            <a:p/>
          </p:txBody>
        </p:sp>
        <p:sp>
          <p:nvSpPr>
            <p:cNvPr id="56" name="pl56"/>
            <p:cNvSpPr/>
            <p:nvPr/>
          </p:nvSpPr>
          <p:spPr>
            <a:xfrm>
              <a:off x="7634339" y="4679318"/>
              <a:ext cx="718435" cy="13"/>
            </a:xfrm>
            <a:custGeom>
              <a:avLst/>
              <a:pathLst>
                <a:path w="718435" h="13">
                  <a:moveTo>
                    <a:pt x="718435" y="13"/>
                  </a:moveTo>
                  <a:lnTo>
                    <a:pt x="0" y="0"/>
                  </a:lnTo>
                </a:path>
              </a:pathLst>
            </a:custGeom>
          </p:spPr>
          <p:txBody>
            <a:bodyPr/>
            <a:lstStyle/>
            <a:p/>
          </p:txBody>
        </p:sp>
        <p:sp>
          <p:nvSpPr>
            <p:cNvPr id="57" name="pg57"/>
            <p:cNvSpPr/>
            <p:nvPr/>
          </p:nvSpPr>
          <p:spPr>
            <a:xfrm>
              <a:off x="8368515" y="6943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7358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59" name="pg59"/>
            <p:cNvSpPr/>
            <p:nvPr/>
          </p:nvSpPr>
          <p:spPr>
            <a:xfrm>
              <a:off x="8356446" y="95461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99615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61" name="pg61"/>
            <p:cNvSpPr/>
            <p:nvPr/>
          </p:nvSpPr>
          <p:spPr>
            <a:xfrm>
              <a:off x="8314365" y="121479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2563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3" name="pg63"/>
            <p:cNvSpPr/>
            <p:nvPr/>
          </p:nvSpPr>
          <p:spPr>
            <a:xfrm>
              <a:off x="8290122" y="147431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51584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95%</a:t>
              </a:r>
            </a:p>
          </p:txBody>
        </p:sp>
        <p:sp>
          <p:nvSpPr>
            <p:cNvPr id="65" name="pg65"/>
            <p:cNvSpPr/>
            <p:nvPr/>
          </p:nvSpPr>
          <p:spPr>
            <a:xfrm>
              <a:off x="8260004" y="173642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75927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7" name="pg67"/>
            <p:cNvSpPr/>
            <p:nvPr/>
          </p:nvSpPr>
          <p:spPr>
            <a:xfrm>
              <a:off x="8290281" y="22648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13141" y="23063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91%</a:t>
              </a:r>
            </a:p>
          </p:txBody>
        </p:sp>
        <p:sp>
          <p:nvSpPr>
            <p:cNvPr id="69" name="pg69"/>
            <p:cNvSpPr/>
            <p:nvPr/>
          </p:nvSpPr>
          <p:spPr>
            <a:xfrm>
              <a:off x="8223851" y="19971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0386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91%</a:t>
              </a:r>
            </a:p>
          </p:txBody>
        </p:sp>
        <p:sp>
          <p:nvSpPr>
            <p:cNvPr id="71" name="pg71"/>
            <p:cNvSpPr/>
            <p:nvPr/>
          </p:nvSpPr>
          <p:spPr>
            <a:xfrm>
              <a:off x="8332362" y="252524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256678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90%</a:t>
              </a:r>
            </a:p>
          </p:txBody>
        </p:sp>
        <p:sp>
          <p:nvSpPr>
            <p:cNvPr id="73" name="pg73"/>
            <p:cNvSpPr/>
            <p:nvPr/>
          </p:nvSpPr>
          <p:spPr>
            <a:xfrm>
              <a:off x="8290281" y="27951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366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71%</a:t>
              </a:r>
            </a:p>
          </p:txBody>
        </p:sp>
        <p:sp>
          <p:nvSpPr>
            <p:cNvPr id="75" name="pg75"/>
            <p:cNvSpPr/>
            <p:nvPr/>
          </p:nvSpPr>
          <p:spPr>
            <a:xfrm>
              <a:off x="8284194" y="459481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46363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20%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1428" y="401416"/>
              <a:ext cx="2888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Greece,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(20%), followed by MCV2 (71%).
Coverage of 8 vaccines decreased (DTP3, HepB3, IPV1, MCV1, MCV2, PcV3, Polio3 and Rubella) and 2 vaccines were the same (Hib3 and RotaC) compared to respective coverage in 2019.
Coverage of 7 vaccines were the same (DTP3, Hib3, MCV1, MCV2, PcV3, RotaC and Rubella) and 3 vaccines decreased (HepB3, IPV1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0"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1733641"/>
              <a:ext cx="288865" cy="0"/>
            </a:xfrm>
            <a:custGeom>
              <a:avLst/>
              <a:pathLst>
                <a:path w="288865" h="0">
                  <a:moveTo>
                    <a:pt x="0" y="0"/>
                  </a:moveTo>
                  <a:lnTo>
                    <a:pt x="72216"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972206"/>
              <a:ext cx="433298" cy="0"/>
            </a:xfrm>
            <a:custGeom>
              <a:avLst/>
              <a:pathLst>
                <a:path w="433298" h="0">
                  <a:moveTo>
                    <a:pt x="0" y="0"/>
                  </a:moveTo>
                  <a:lnTo>
                    <a:pt x="0"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3385062"/>
              <a:ext cx="361082" cy="0"/>
            </a:xfrm>
            <a:custGeom>
              <a:avLst/>
              <a:pathLst>
                <a:path w="361082" h="0">
                  <a:moveTo>
                    <a:pt x="0" y="0"/>
                  </a:moveTo>
                  <a:lnTo>
                    <a:pt x="0" y="0"/>
                  </a:lnTo>
                  <a:lnTo>
                    <a:pt x="72216"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797917"/>
              <a:ext cx="433298" cy="0"/>
            </a:xfrm>
            <a:custGeom>
              <a:avLst/>
              <a:pathLst>
                <a:path w="433298" h="0">
                  <a:moveTo>
                    <a:pt x="0" y="0"/>
                  </a:moveTo>
                  <a:lnTo>
                    <a:pt x="0"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88865" cy="0"/>
            </a:xfrm>
            <a:custGeom>
              <a:avLst/>
              <a:pathLst>
                <a:path w="288865" h="0">
                  <a:moveTo>
                    <a:pt x="0" y="0"/>
                  </a:moveTo>
                  <a:lnTo>
                    <a:pt x="144432"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4623627"/>
              <a:ext cx="433298" cy="0"/>
            </a:xfrm>
            <a:custGeom>
              <a:avLst/>
              <a:pathLst>
                <a:path w="433298" h="0">
                  <a:moveTo>
                    <a:pt x="0" y="0"/>
                  </a:moveTo>
                  <a:lnTo>
                    <a:pt x="0"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2936016" y="503648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93151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89479"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36169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0728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00061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91736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55628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55628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92839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0061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0061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287324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287324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287324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776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Greece,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(98%) compared to 2023, and was lower than in 2019. In 2019-2024, DTP1 coverage was at it's lowest level in 2024 (98%).
In 2023, 7 vaccines had lower coverage than in 2019.
In 2024, 9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389552"/>
            </a:xfrm>
            <a:custGeom>
              <a:avLst/>
              <a:pathLst>
                <a:path w="6444618" h="389552">
                  <a:moveTo>
                    <a:pt x="0" y="389552"/>
                  </a:moveTo>
                  <a:lnTo>
                    <a:pt x="268525" y="311641"/>
                  </a:lnTo>
                  <a:lnTo>
                    <a:pt x="537051" y="272686"/>
                  </a:lnTo>
                  <a:lnTo>
                    <a:pt x="805577" y="194776"/>
                  </a:lnTo>
                  <a:lnTo>
                    <a:pt x="1074103" y="155820"/>
                  </a:lnTo>
                  <a:lnTo>
                    <a:pt x="1342628" y="116865"/>
                  </a:lnTo>
                  <a:lnTo>
                    <a:pt x="1611154" y="38955"/>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38955"/>
                  </a:lnTo>
                  <a:lnTo>
                    <a:pt x="6176092" y="155820"/>
                  </a:lnTo>
                  <a:lnTo>
                    <a:pt x="6444618" y="155820"/>
                  </a:lnTo>
                </a:path>
              </a:pathLst>
            </a:custGeom>
            <a:ln w="27101" cap="flat">
              <a:solidFill>
                <a:srgbClr val="F8766D">
                  <a:alpha val="100000"/>
                </a:srgbClr>
              </a:solidFill>
              <a:prstDash val="solid"/>
              <a:round/>
            </a:ln>
          </p:spPr>
          <p:txBody>
            <a:bodyPr/>
            <a:lstStyle/>
            <a:p/>
          </p:txBody>
        </p:sp>
        <p:sp>
          <p:nvSpPr>
            <p:cNvPr id="27" name="pl27"/>
            <p:cNvSpPr/>
            <p:nvPr/>
          </p:nvSpPr>
          <p:spPr>
            <a:xfrm>
              <a:off x="3327959" y="1698284"/>
              <a:ext cx="4564938" cy="467462"/>
            </a:xfrm>
            <a:custGeom>
              <a:avLst/>
              <a:pathLst>
                <a:path w="4564938" h="467462">
                  <a:moveTo>
                    <a:pt x="0" y="233731"/>
                  </a:moveTo>
                  <a:lnTo>
                    <a:pt x="268525" y="233731"/>
                  </a:lnTo>
                  <a:lnTo>
                    <a:pt x="537051" y="233731"/>
                  </a:lnTo>
                  <a:lnTo>
                    <a:pt x="805577" y="233731"/>
                  </a:lnTo>
                  <a:lnTo>
                    <a:pt x="1074103" y="233731"/>
                  </a:lnTo>
                  <a:lnTo>
                    <a:pt x="1342628" y="0"/>
                  </a:lnTo>
                  <a:lnTo>
                    <a:pt x="1611154" y="0"/>
                  </a:lnTo>
                  <a:lnTo>
                    <a:pt x="1879680" y="38955"/>
                  </a:lnTo>
                  <a:lnTo>
                    <a:pt x="2148206" y="77910"/>
                  </a:lnTo>
                  <a:lnTo>
                    <a:pt x="2416732" y="155820"/>
                  </a:lnTo>
                  <a:lnTo>
                    <a:pt x="2685257" y="194776"/>
                  </a:lnTo>
                  <a:lnTo>
                    <a:pt x="2953783" y="233731"/>
                  </a:lnTo>
                  <a:lnTo>
                    <a:pt x="3222309" y="272686"/>
                  </a:lnTo>
                  <a:lnTo>
                    <a:pt x="3490835" y="311641"/>
                  </a:lnTo>
                  <a:lnTo>
                    <a:pt x="3759360" y="389552"/>
                  </a:lnTo>
                  <a:lnTo>
                    <a:pt x="4027886" y="428507"/>
                  </a:lnTo>
                  <a:lnTo>
                    <a:pt x="4296412" y="467462"/>
                  </a:lnTo>
                  <a:lnTo>
                    <a:pt x="4564938" y="467462"/>
                  </a:lnTo>
                </a:path>
              </a:pathLst>
            </a:custGeom>
            <a:ln w="27101" cap="flat">
              <a:solidFill>
                <a:srgbClr val="00BA38">
                  <a:alpha val="100000"/>
                </a:srgbClr>
              </a:solidFill>
              <a:prstDash val="solid"/>
              <a:round/>
            </a:ln>
          </p:spPr>
          <p:txBody>
            <a:bodyPr/>
            <a:lstStyle/>
            <a:p/>
          </p:txBody>
        </p:sp>
        <p:sp>
          <p:nvSpPr>
            <p:cNvPr id="28" name="pl28"/>
            <p:cNvSpPr/>
            <p:nvPr/>
          </p:nvSpPr>
          <p:spPr>
            <a:xfrm>
              <a:off x="4670588" y="1191866"/>
              <a:ext cx="3222309" cy="2493135"/>
            </a:xfrm>
            <a:custGeom>
              <a:avLst/>
              <a:pathLst>
                <a:path w="3222309" h="2493135">
                  <a:moveTo>
                    <a:pt x="0" y="2493135"/>
                  </a:moveTo>
                  <a:lnTo>
                    <a:pt x="268525" y="2493135"/>
                  </a:lnTo>
                  <a:lnTo>
                    <a:pt x="537051" y="0"/>
                  </a:lnTo>
                  <a:lnTo>
                    <a:pt x="805577" y="0"/>
                  </a:lnTo>
                  <a:lnTo>
                    <a:pt x="1074103" y="0"/>
                  </a:lnTo>
                  <a:lnTo>
                    <a:pt x="1342628" y="0"/>
                  </a:lnTo>
                  <a:lnTo>
                    <a:pt x="1611154" y="0"/>
                  </a:lnTo>
                  <a:lnTo>
                    <a:pt x="1879680" y="0"/>
                  </a:lnTo>
                  <a:lnTo>
                    <a:pt x="2148206" y="0"/>
                  </a:lnTo>
                  <a:lnTo>
                    <a:pt x="2416732" y="0"/>
                  </a:lnTo>
                  <a:lnTo>
                    <a:pt x="2685257" y="116865"/>
                  </a:lnTo>
                  <a:lnTo>
                    <a:pt x="2953783" y="233731"/>
                  </a:lnTo>
                  <a:lnTo>
                    <a:pt x="3222309" y="23373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924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12737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38722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4261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289582" y="18936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632211" y="364662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127" y="1192236"/>
              <a:ext cx="250295" cy="35965"/>
            </a:xfrm>
            <a:custGeom>
              <a:avLst/>
              <a:pathLst>
                <a:path w="250295" h="35965">
                  <a:moveTo>
                    <a:pt x="250295" y="0"/>
                  </a:moveTo>
                  <a:lnTo>
                    <a:pt x="0" y="35965"/>
                  </a:lnTo>
                </a:path>
              </a:pathLst>
            </a:custGeom>
          </p:spPr>
          <p:txBody>
            <a:bodyPr/>
            <a:lstStyle/>
            <a:p/>
          </p:txBody>
        </p:sp>
        <p:sp>
          <p:nvSpPr>
            <p:cNvPr id="37" name="pl37"/>
            <p:cNvSpPr/>
            <p:nvPr/>
          </p:nvSpPr>
          <p:spPr>
            <a:xfrm>
              <a:off x="7911152" y="1428170"/>
              <a:ext cx="250270" cy="35276"/>
            </a:xfrm>
            <a:custGeom>
              <a:avLst/>
              <a:pathLst>
                <a:path w="250270" h="35276">
                  <a:moveTo>
                    <a:pt x="250270" y="35276"/>
                  </a:moveTo>
                  <a:lnTo>
                    <a:pt x="0" y="0"/>
                  </a:lnTo>
                </a:path>
              </a:pathLst>
            </a:custGeom>
          </p:spPr>
          <p:txBody>
            <a:bodyPr/>
            <a:lstStyle/>
            <a:p/>
          </p:txBody>
        </p:sp>
        <p:sp>
          <p:nvSpPr>
            <p:cNvPr id="38" name="pl38"/>
            <p:cNvSpPr/>
            <p:nvPr/>
          </p:nvSpPr>
          <p:spPr>
            <a:xfrm>
              <a:off x="7911816" y="2165745"/>
              <a:ext cx="249607" cy="1"/>
            </a:xfrm>
            <a:custGeom>
              <a:avLst/>
              <a:pathLst>
                <a:path w="249607" h="1">
                  <a:moveTo>
                    <a:pt x="249607" y="0"/>
                  </a:moveTo>
                  <a:lnTo>
                    <a:pt x="0" y="1"/>
                  </a:lnTo>
                </a:path>
              </a:pathLst>
            </a:custGeom>
          </p:spPr>
          <p:txBody>
            <a:bodyPr/>
            <a:lstStyle/>
            <a:p/>
          </p:txBody>
        </p:sp>
        <p:sp>
          <p:nvSpPr>
            <p:cNvPr id="39" name="pg39"/>
            <p:cNvSpPr/>
            <p:nvPr/>
          </p:nvSpPr>
          <p:spPr>
            <a:xfrm>
              <a:off x="8092843" y="10996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1405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1" name="pg41"/>
            <p:cNvSpPr/>
            <p:nvPr/>
          </p:nvSpPr>
          <p:spPr>
            <a:xfrm>
              <a:off x="8092843" y="137394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41478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90%</a:t>
              </a:r>
            </a:p>
          </p:txBody>
        </p:sp>
        <p:sp>
          <p:nvSpPr>
            <p:cNvPr id="43" name="pg43"/>
            <p:cNvSpPr/>
            <p:nvPr/>
          </p:nvSpPr>
          <p:spPr>
            <a:xfrm>
              <a:off x="8092843" y="207475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21156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71%</a:t>
              </a:r>
            </a:p>
          </p:txBody>
        </p:sp>
        <p:sp>
          <p:nvSpPr>
            <p:cNvPr id="45" name="pg45"/>
            <p:cNvSpPr/>
            <p:nvPr/>
          </p:nvSpPr>
          <p:spPr>
            <a:xfrm>
              <a:off x="1152305" y="14663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025" y="1510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89</a:t>
              </a:r>
            </a:p>
          </p:txBody>
        </p:sp>
        <p:sp>
          <p:nvSpPr>
            <p:cNvPr id="47" name="pg47"/>
            <p:cNvSpPr/>
            <p:nvPr/>
          </p:nvSpPr>
          <p:spPr>
            <a:xfrm>
              <a:off x="3030246" y="19347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075966" y="198160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77</a:t>
              </a:r>
            </a:p>
          </p:txBody>
        </p:sp>
        <p:sp>
          <p:nvSpPr>
            <p:cNvPr id="49" name="pg49"/>
            <p:cNvSpPr/>
            <p:nvPr/>
          </p:nvSpPr>
          <p:spPr>
            <a:xfrm>
              <a:off x="4733519" y="35011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779239" y="35448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49917" y="579074"/>
              <a:ext cx="35783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Greece,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Greece has 3 out of the 4 SDG vaccines.
In 2024, Greece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remained constant at 95% between 2023 and 2024.
• There were there were &lt;1,000 more zero-dose children in 2024. This leaves 1,000 children without vaccination, vulnerable to vaccine-preventable diseases and a further 2,000 with incomplete protection.
• Greece accounted for 0.6% of zero-dose children in Europe and Central Asia (ECAR) and &lt;0.1% of zero-dose children globally.
• MCV1 coverage remained constant at 91% between 2023 and 2024. There were 6,000 children who missed out on the first measles vaccination.
• MCV2 coverage remained constant at 71% between 2023 and 2024.
• In 2024, there were no HPV vaccine coverage estimates.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24-47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Greece,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Greece.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DAPMHHIV-502652578-1605239</_dlc_DocId>
    <_dlc_DocIdUrl xmlns="9e17fbd9-fb4c-4d20-9ec4-18aa77a91b0d">
      <Url>https://unicef.sharepoint.com/teams/DAPM-Health-HIV/_layouts/15/DocIdRedir.aspx?ID=DAPMHHIV-502652578-1605239</Url>
      <Description>DAPMHHIV-502652578-1605239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9e08c5ac-49cf-45dd-a705-2c386fd89a38</vt:lpwstr>
  </property>
  <property fmtid="{D5CDD505-2E9C-101B-9397-08002B2CF9AE}" pid="4" name="MediaServiceImageTags">
    <vt:lpwstr/>
  </property>
</Properties>
</file>