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76b4d750100853738e3d55ee096d4b3632780d1.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678346"/>
            </a:xfrm>
            <a:custGeom>
              <a:avLst/>
              <a:pathLst>
                <a:path w="6444618" h="678346">
                  <a:moveTo>
                    <a:pt x="0" y="79805"/>
                  </a:moveTo>
                  <a:lnTo>
                    <a:pt x="268525" y="79805"/>
                  </a:lnTo>
                  <a:lnTo>
                    <a:pt x="537051" y="119708"/>
                  </a:lnTo>
                  <a:lnTo>
                    <a:pt x="805577" y="79805"/>
                  </a:lnTo>
                  <a:lnTo>
                    <a:pt x="1074103" y="119708"/>
                  </a:lnTo>
                  <a:lnTo>
                    <a:pt x="1342628" y="159610"/>
                  </a:lnTo>
                  <a:lnTo>
                    <a:pt x="1611154" y="39902"/>
                  </a:lnTo>
                  <a:lnTo>
                    <a:pt x="1879680" y="39902"/>
                  </a:lnTo>
                  <a:lnTo>
                    <a:pt x="2148206" y="119708"/>
                  </a:lnTo>
                  <a:lnTo>
                    <a:pt x="2416732" y="39902"/>
                  </a:lnTo>
                  <a:lnTo>
                    <a:pt x="2685257" y="0"/>
                  </a:lnTo>
                  <a:lnTo>
                    <a:pt x="2953783" y="0"/>
                  </a:lnTo>
                  <a:lnTo>
                    <a:pt x="3222309" y="0"/>
                  </a:lnTo>
                  <a:lnTo>
                    <a:pt x="3490835" y="0"/>
                  </a:lnTo>
                  <a:lnTo>
                    <a:pt x="3759360" y="39902"/>
                  </a:lnTo>
                  <a:lnTo>
                    <a:pt x="4027886" y="0"/>
                  </a:lnTo>
                  <a:lnTo>
                    <a:pt x="4296412" y="0"/>
                  </a:lnTo>
                  <a:lnTo>
                    <a:pt x="4564938" y="239416"/>
                  </a:lnTo>
                  <a:lnTo>
                    <a:pt x="4833464" y="199513"/>
                  </a:lnTo>
                  <a:lnTo>
                    <a:pt x="5101989" y="239416"/>
                  </a:lnTo>
                  <a:lnTo>
                    <a:pt x="5370515" y="438929"/>
                  </a:lnTo>
                  <a:lnTo>
                    <a:pt x="5639041" y="678346"/>
                  </a:lnTo>
                  <a:lnTo>
                    <a:pt x="5907567" y="558638"/>
                  </a:lnTo>
                  <a:lnTo>
                    <a:pt x="6176092" y="598540"/>
                  </a:lnTo>
                  <a:lnTo>
                    <a:pt x="6444618" y="678346"/>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58515"/>
              <a:ext cx="6444618" cy="758151"/>
            </a:xfrm>
            <a:custGeom>
              <a:avLst/>
              <a:pathLst>
                <a:path w="6444618" h="758151">
                  <a:moveTo>
                    <a:pt x="0" y="718249"/>
                  </a:moveTo>
                  <a:lnTo>
                    <a:pt x="268525" y="438929"/>
                  </a:lnTo>
                  <a:lnTo>
                    <a:pt x="537051" y="438929"/>
                  </a:lnTo>
                  <a:lnTo>
                    <a:pt x="805577" y="438929"/>
                  </a:lnTo>
                  <a:lnTo>
                    <a:pt x="1074103" y="438929"/>
                  </a:lnTo>
                  <a:lnTo>
                    <a:pt x="1342628" y="119708"/>
                  </a:lnTo>
                  <a:lnTo>
                    <a:pt x="1611154" y="119708"/>
                  </a:lnTo>
                  <a:lnTo>
                    <a:pt x="1879680" y="119708"/>
                  </a:lnTo>
                  <a:lnTo>
                    <a:pt x="2148206" y="79805"/>
                  </a:lnTo>
                  <a:lnTo>
                    <a:pt x="2416732" y="0"/>
                  </a:lnTo>
                  <a:lnTo>
                    <a:pt x="2685257" y="39902"/>
                  </a:lnTo>
                  <a:lnTo>
                    <a:pt x="2953783" y="79805"/>
                  </a:lnTo>
                  <a:lnTo>
                    <a:pt x="3222309" y="0"/>
                  </a:lnTo>
                  <a:lnTo>
                    <a:pt x="3490835" y="39902"/>
                  </a:lnTo>
                  <a:lnTo>
                    <a:pt x="3759360" y="79805"/>
                  </a:lnTo>
                  <a:lnTo>
                    <a:pt x="4027886" y="39902"/>
                  </a:lnTo>
                  <a:lnTo>
                    <a:pt x="4296412" y="119708"/>
                  </a:lnTo>
                  <a:lnTo>
                    <a:pt x="4564938" y="239416"/>
                  </a:lnTo>
                  <a:lnTo>
                    <a:pt x="4833464" y="199513"/>
                  </a:lnTo>
                  <a:lnTo>
                    <a:pt x="5101989" y="399027"/>
                  </a:lnTo>
                  <a:lnTo>
                    <a:pt x="5370515" y="518735"/>
                  </a:lnTo>
                  <a:lnTo>
                    <a:pt x="5639041" y="638443"/>
                  </a:lnTo>
                  <a:lnTo>
                    <a:pt x="5907567" y="758151"/>
                  </a:lnTo>
                  <a:lnTo>
                    <a:pt x="6176092" y="558638"/>
                  </a:lnTo>
                  <a:lnTo>
                    <a:pt x="6444618" y="718249"/>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98418"/>
              <a:ext cx="6444618" cy="917762"/>
            </a:xfrm>
            <a:custGeom>
              <a:avLst/>
              <a:pathLst>
                <a:path w="6444618" h="917762">
                  <a:moveTo>
                    <a:pt x="0" y="319221"/>
                  </a:moveTo>
                  <a:lnTo>
                    <a:pt x="268525" y="319221"/>
                  </a:lnTo>
                  <a:lnTo>
                    <a:pt x="537051" y="279319"/>
                  </a:lnTo>
                  <a:lnTo>
                    <a:pt x="805577" y="279319"/>
                  </a:lnTo>
                  <a:lnTo>
                    <a:pt x="1074103" y="199513"/>
                  </a:lnTo>
                  <a:lnTo>
                    <a:pt x="1342628" y="239416"/>
                  </a:lnTo>
                  <a:lnTo>
                    <a:pt x="1611154" y="319221"/>
                  </a:lnTo>
                  <a:lnTo>
                    <a:pt x="1879680" y="359124"/>
                  </a:lnTo>
                  <a:lnTo>
                    <a:pt x="2148206" y="199513"/>
                  </a:lnTo>
                  <a:lnTo>
                    <a:pt x="2416732" y="39902"/>
                  </a:lnTo>
                  <a:lnTo>
                    <a:pt x="2685257" y="199513"/>
                  </a:lnTo>
                  <a:lnTo>
                    <a:pt x="2953783" y="239416"/>
                  </a:lnTo>
                  <a:lnTo>
                    <a:pt x="3222309" y="79805"/>
                  </a:lnTo>
                  <a:lnTo>
                    <a:pt x="3490835" y="39902"/>
                  </a:lnTo>
                  <a:lnTo>
                    <a:pt x="3759360" y="39902"/>
                  </a:lnTo>
                  <a:lnTo>
                    <a:pt x="4027886" y="0"/>
                  </a:lnTo>
                  <a:lnTo>
                    <a:pt x="4296412" y="0"/>
                  </a:lnTo>
                  <a:lnTo>
                    <a:pt x="4564938" y="279319"/>
                  </a:lnTo>
                  <a:lnTo>
                    <a:pt x="4833464" y="239416"/>
                  </a:lnTo>
                  <a:lnTo>
                    <a:pt x="5101989" y="478832"/>
                  </a:lnTo>
                  <a:lnTo>
                    <a:pt x="5370515" y="598540"/>
                  </a:lnTo>
                  <a:lnTo>
                    <a:pt x="5639041" y="718249"/>
                  </a:lnTo>
                  <a:lnTo>
                    <a:pt x="5907567" y="917762"/>
                  </a:lnTo>
                  <a:lnTo>
                    <a:pt x="6176092" y="678346"/>
                  </a:lnTo>
                  <a:lnTo>
                    <a:pt x="6444618" y="558638"/>
                  </a:lnTo>
                </a:path>
              </a:pathLst>
            </a:custGeom>
            <a:ln w="27101" cap="flat">
              <a:solidFill>
                <a:srgbClr val="00BFC4">
                  <a:alpha val="100000"/>
                </a:srgbClr>
              </a:solidFill>
              <a:prstDash val="solid"/>
              <a:round/>
            </a:ln>
          </p:spPr>
          <p:txBody>
            <a:bodyPr/>
            <a:lstStyle/>
            <a:p/>
          </p:txBody>
        </p:sp>
        <p:sp>
          <p:nvSpPr>
            <p:cNvPr id="30" name="pl30"/>
            <p:cNvSpPr/>
            <p:nvPr/>
          </p:nvSpPr>
          <p:spPr>
            <a:xfrm>
              <a:off x="4670588" y="1957056"/>
              <a:ext cx="3222309" cy="1236984"/>
            </a:xfrm>
            <a:custGeom>
              <a:avLst/>
              <a:pathLst>
                <a:path w="3222309" h="1236984">
                  <a:moveTo>
                    <a:pt x="0" y="1077373"/>
                  </a:moveTo>
                  <a:lnTo>
                    <a:pt x="268525" y="1197081"/>
                  </a:lnTo>
                  <a:lnTo>
                    <a:pt x="537051" y="399027"/>
                  </a:lnTo>
                  <a:lnTo>
                    <a:pt x="805577" y="239416"/>
                  </a:lnTo>
                  <a:lnTo>
                    <a:pt x="1074103" y="159610"/>
                  </a:lnTo>
                  <a:lnTo>
                    <a:pt x="1342628" y="598540"/>
                  </a:lnTo>
                  <a:lnTo>
                    <a:pt x="1611154" y="478832"/>
                  </a:lnTo>
                  <a:lnTo>
                    <a:pt x="1879680" y="877859"/>
                  </a:lnTo>
                  <a:lnTo>
                    <a:pt x="2148206" y="877859"/>
                  </a:lnTo>
                  <a:lnTo>
                    <a:pt x="2416732" y="877859"/>
                  </a:lnTo>
                  <a:lnTo>
                    <a:pt x="2685257" y="1236984"/>
                  </a:lnTo>
                  <a:lnTo>
                    <a:pt x="2953783" y="399027"/>
                  </a:lnTo>
                  <a:lnTo>
                    <a:pt x="3222309"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95858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0383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91867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91867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20383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67926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632211" y="299605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9779" y="1887083"/>
              <a:ext cx="251643" cy="65573"/>
            </a:xfrm>
            <a:custGeom>
              <a:avLst/>
              <a:pathLst>
                <a:path w="251643" h="65573">
                  <a:moveTo>
                    <a:pt x="251643" y="0"/>
                  </a:moveTo>
                  <a:lnTo>
                    <a:pt x="0" y="65573"/>
                  </a:lnTo>
                </a:path>
              </a:pathLst>
            </a:custGeom>
          </p:spPr>
          <p:txBody>
            <a:bodyPr/>
            <a:lstStyle/>
            <a:p/>
          </p:txBody>
        </p:sp>
        <p:sp>
          <p:nvSpPr>
            <p:cNvPr id="41" name="pl41"/>
            <p:cNvSpPr/>
            <p:nvPr/>
          </p:nvSpPr>
          <p:spPr>
            <a:xfrm>
              <a:off x="7900818" y="1626456"/>
              <a:ext cx="260604" cy="320847"/>
            </a:xfrm>
            <a:custGeom>
              <a:avLst/>
              <a:pathLst>
                <a:path w="260604" h="320847">
                  <a:moveTo>
                    <a:pt x="260604" y="0"/>
                  </a:moveTo>
                  <a:lnTo>
                    <a:pt x="0" y="320847"/>
                  </a:lnTo>
                </a:path>
              </a:pathLst>
            </a:custGeom>
          </p:spPr>
          <p:txBody>
            <a:bodyPr/>
            <a:lstStyle/>
            <a:p/>
          </p:txBody>
        </p:sp>
        <p:sp>
          <p:nvSpPr>
            <p:cNvPr id="42" name="pl42"/>
            <p:cNvSpPr/>
            <p:nvPr/>
          </p:nvSpPr>
          <p:spPr>
            <a:xfrm>
              <a:off x="7906968" y="2003960"/>
              <a:ext cx="254455" cy="126604"/>
            </a:xfrm>
            <a:custGeom>
              <a:avLst/>
              <a:pathLst>
                <a:path w="254455" h="126604">
                  <a:moveTo>
                    <a:pt x="254455" y="126604"/>
                  </a:moveTo>
                  <a:lnTo>
                    <a:pt x="0" y="0"/>
                  </a:lnTo>
                </a:path>
              </a:pathLst>
            </a:custGeom>
          </p:spPr>
          <p:txBody>
            <a:bodyPr/>
            <a:lstStyle/>
            <a:p/>
          </p:txBody>
        </p:sp>
        <p:sp>
          <p:nvSpPr>
            <p:cNvPr id="43" name="pl43"/>
            <p:cNvSpPr/>
            <p:nvPr/>
          </p:nvSpPr>
          <p:spPr>
            <a:xfrm>
              <a:off x="7900855" y="2086506"/>
              <a:ext cx="260567" cy="318954"/>
            </a:xfrm>
            <a:custGeom>
              <a:avLst/>
              <a:pathLst>
                <a:path w="260567" h="318954">
                  <a:moveTo>
                    <a:pt x="260567" y="318954"/>
                  </a:moveTo>
                  <a:lnTo>
                    <a:pt x="0" y="0"/>
                  </a:lnTo>
                </a:path>
              </a:pathLst>
            </a:custGeom>
          </p:spPr>
          <p:txBody>
            <a:bodyPr/>
            <a:lstStyle/>
            <a:p/>
          </p:txBody>
        </p:sp>
        <p:sp>
          <p:nvSpPr>
            <p:cNvPr id="44" name="pg44"/>
            <p:cNvSpPr/>
            <p:nvPr/>
          </p:nvSpPr>
          <p:spPr>
            <a:xfrm>
              <a:off x="8092843" y="178787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182871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83%</a:t>
              </a:r>
            </a:p>
          </p:txBody>
        </p:sp>
        <p:sp>
          <p:nvSpPr>
            <p:cNvPr id="46" name="pg46"/>
            <p:cNvSpPr/>
            <p:nvPr/>
          </p:nvSpPr>
          <p:spPr>
            <a:xfrm>
              <a:off x="8092843" y="151630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7" name="tx47"/>
            <p:cNvSpPr/>
            <p:nvPr/>
          </p:nvSpPr>
          <p:spPr>
            <a:xfrm>
              <a:off x="8115703" y="155714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83%</a:t>
              </a:r>
            </a:p>
          </p:txBody>
        </p:sp>
        <p:sp>
          <p:nvSpPr>
            <p:cNvPr id="48" name="pg48"/>
            <p:cNvSpPr/>
            <p:nvPr/>
          </p:nvSpPr>
          <p:spPr>
            <a:xfrm>
              <a:off x="8092843" y="206065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9" name="tx49"/>
            <p:cNvSpPr/>
            <p:nvPr/>
          </p:nvSpPr>
          <p:spPr>
            <a:xfrm>
              <a:off x="8115703" y="210149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82%</a:t>
              </a:r>
            </a:p>
          </p:txBody>
        </p:sp>
        <p:sp>
          <p:nvSpPr>
            <p:cNvPr id="50" name="pg50"/>
            <p:cNvSpPr/>
            <p:nvPr/>
          </p:nvSpPr>
          <p:spPr>
            <a:xfrm>
              <a:off x="8092843" y="233369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15703" y="237453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80%</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66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Gambia,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83%.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NA and MCV2 coverage NA.
Between 2023 and 2024, 2 vaccines increased coverage, 2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3578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262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2946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84202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104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7788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698162"/>
              <a:ext cx="249522" cy="175477"/>
            </a:xfrm>
            <a:prstGeom prst="rect">
              <a:avLst/>
            </a:prstGeom>
            <a:solidFill>
              <a:srgbClr val="1CABE2">
                <a:alpha val="100000"/>
              </a:srgbClr>
            </a:solidFill>
          </p:spPr>
          <p:txBody>
            <a:bodyPr/>
            <a:lstStyle/>
            <a:p/>
          </p:txBody>
        </p:sp>
        <p:sp>
          <p:nvSpPr>
            <p:cNvPr id="23" name="rc23"/>
            <p:cNvSpPr/>
            <p:nvPr/>
          </p:nvSpPr>
          <p:spPr>
            <a:xfrm>
              <a:off x="1573521" y="3695377"/>
              <a:ext cx="249522" cy="178262"/>
            </a:xfrm>
            <a:prstGeom prst="rect">
              <a:avLst/>
            </a:prstGeom>
            <a:solidFill>
              <a:srgbClr val="1CABE2">
                <a:alpha val="100000"/>
              </a:srgbClr>
            </a:solidFill>
          </p:spPr>
          <p:txBody>
            <a:bodyPr/>
            <a:lstStyle/>
            <a:p/>
          </p:txBody>
        </p:sp>
        <p:sp>
          <p:nvSpPr>
            <p:cNvPr id="24" name="rc24"/>
            <p:cNvSpPr/>
            <p:nvPr/>
          </p:nvSpPr>
          <p:spPr>
            <a:xfrm>
              <a:off x="1850769" y="3632139"/>
              <a:ext cx="249522" cy="241500"/>
            </a:xfrm>
            <a:prstGeom prst="rect">
              <a:avLst/>
            </a:prstGeom>
            <a:solidFill>
              <a:srgbClr val="1CABE2">
                <a:alpha val="100000"/>
              </a:srgbClr>
            </a:solidFill>
          </p:spPr>
          <p:txBody>
            <a:bodyPr/>
            <a:lstStyle/>
            <a:p/>
          </p:txBody>
        </p:sp>
        <p:sp>
          <p:nvSpPr>
            <p:cNvPr id="25" name="rc25"/>
            <p:cNvSpPr/>
            <p:nvPr/>
          </p:nvSpPr>
          <p:spPr>
            <a:xfrm>
              <a:off x="2128016" y="3688775"/>
              <a:ext cx="249522" cy="184864"/>
            </a:xfrm>
            <a:prstGeom prst="rect">
              <a:avLst/>
            </a:prstGeom>
            <a:solidFill>
              <a:srgbClr val="1CABE2">
                <a:alpha val="100000"/>
              </a:srgbClr>
            </a:solidFill>
          </p:spPr>
          <p:txBody>
            <a:bodyPr/>
            <a:lstStyle/>
            <a:p/>
          </p:txBody>
        </p:sp>
        <p:sp>
          <p:nvSpPr>
            <p:cNvPr id="26" name="rc26"/>
            <p:cNvSpPr/>
            <p:nvPr/>
          </p:nvSpPr>
          <p:spPr>
            <a:xfrm>
              <a:off x="2405264" y="3620069"/>
              <a:ext cx="249522" cy="253570"/>
            </a:xfrm>
            <a:prstGeom prst="rect">
              <a:avLst/>
            </a:prstGeom>
            <a:solidFill>
              <a:srgbClr val="1CABE2">
                <a:alpha val="100000"/>
              </a:srgbClr>
            </a:solidFill>
          </p:spPr>
          <p:txBody>
            <a:bodyPr/>
            <a:lstStyle/>
            <a:p/>
          </p:txBody>
        </p:sp>
        <p:sp>
          <p:nvSpPr>
            <p:cNvPr id="27" name="rc27"/>
            <p:cNvSpPr/>
            <p:nvPr/>
          </p:nvSpPr>
          <p:spPr>
            <a:xfrm>
              <a:off x="2682512" y="3547547"/>
              <a:ext cx="249522" cy="326092"/>
            </a:xfrm>
            <a:prstGeom prst="rect">
              <a:avLst/>
            </a:prstGeom>
            <a:solidFill>
              <a:srgbClr val="1CABE2">
                <a:alpha val="100000"/>
              </a:srgbClr>
            </a:solidFill>
          </p:spPr>
          <p:txBody>
            <a:bodyPr/>
            <a:lstStyle/>
            <a:p/>
          </p:txBody>
        </p:sp>
        <p:sp>
          <p:nvSpPr>
            <p:cNvPr id="28" name="rc28"/>
            <p:cNvSpPr/>
            <p:nvPr/>
          </p:nvSpPr>
          <p:spPr>
            <a:xfrm>
              <a:off x="2959759" y="3738602"/>
              <a:ext cx="249522" cy="135038"/>
            </a:xfrm>
            <a:prstGeom prst="rect">
              <a:avLst/>
            </a:prstGeom>
            <a:solidFill>
              <a:srgbClr val="1CABE2">
                <a:alpha val="100000"/>
              </a:srgbClr>
            </a:solidFill>
          </p:spPr>
          <p:txBody>
            <a:bodyPr/>
            <a:lstStyle/>
            <a:p/>
          </p:txBody>
        </p:sp>
        <p:sp>
          <p:nvSpPr>
            <p:cNvPr id="29" name="rc29"/>
            <p:cNvSpPr/>
            <p:nvPr/>
          </p:nvSpPr>
          <p:spPr>
            <a:xfrm>
              <a:off x="3237007" y="3735610"/>
              <a:ext cx="249522" cy="138029"/>
            </a:xfrm>
            <a:prstGeom prst="rect">
              <a:avLst/>
            </a:prstGeom>
            <a:solidFill>
              <a:srgbClr val="1CABE2">
                <a:alpha val="100000"/>
              </a:srgbClr>
            </a:solidFill>
          </p:spPr>
          <p:txBody>
            <a:bodyPr/>
            <a:lstStyle/>
            <a:p/>
          </p:txBody>
        </p:sp>
        <p:sp>
          <p:nvSpPr>
            <p:cNvPr id="30" name="rc30"/>
            <p:cNvSpPr/>
            <p:nvPr/>
          </p:nvSpPr>
          <p:spPr>
            <a:xfrm>
              <a:off x="3514255" y="3591906"/>
              <a:ext cx="249522" cy="281733"/>
            </a:xfrm>
            <a:prstGeom prst="rect">
              <a:avLst/>
            </a:prstGeom>
            <a:solidFill>
              <a:srgbClr val="1CABE2">
                <a:alpha val="100000"/>
              </a:srgbClr>
            </a:solidFill>
          </p:spPr>
          <p:txBody>
            <a:bodyPr/>
            <a:lstStyle/>
            <a:p/>
          </p:txBody>
        </p:sp>
        <p:sp>
          <p:nvSpPr>
            <p:cNvPr id="31" name="rc31"/>
            <p:cNvSpPr/>
            <p:nvPr/>
          </p:nvSpPr>
          <p:spPr>
            <a:xfrm>
              <a:off x="3791502" y="3729214"/>
              <a:ext cx="249522" cy="144425"/>
            </a:xfrm>
            <a:prstGeom prst="rect">
              <a:avLst/>
            </a:prstGeom>
            <a:solidFill>
              <a:srgbClr val="1CABE2">
                <a:alpha val="100000"/>
              </a:srgbClr>
            </a:solidFill>
          </p:spPr>
          <p:txBody>
            <a:bodyPr/>
            <a:lstStyle/>
            <a:p/>
          </p:txBody>
        </p:sp>
        <p:sp>
          <p:nvSpPr>
            <p:cNvPr id="32" name="rc32"/>
            <p:cNvSpPr/>
            <p:nvPr/>
          </p:nvSpPr>
          <p:spPr>
            <a:xfrm>
              <a:off x="4068750" y="3799363"/>
              <a:ext cx="249522" cy="74276"/>
            </a:xfrm>
            <a:prstGeom prst="rect">
              <a:avLst/>
            </a:prstGeom>
            <a:solidFill>
              <a:srgbClr val="1CABE2">
                <a:alpha val="100000"/>
              </a:srgbClr>
            </a:solidFill>
          </p:spPr>
          <p:txBody>
            <a:bodyPr/>
            <a:lstStyle/>
            <a:p/>
          </p:txBody>
        </p:sp>
        <p:sp>
          <p:nvSpPr>
            <p:cNvPr id="33" name="rc33"/>
            <p:cNvSpPr/>
            <p:nvPr/>
          </p:nvSpPr>
          <p:spPr>
            <a:xfrm>
              <a:off x="4345998" y="3797197"/>
              <a:ext cx="249522" cy="76442"/>
            </a:xfrm>
            <a:prstGeom prst="rect">
              <a:avLst/>
            </a:prstGeom>
            <a:solidFill>
              <a:srgbClr val="1CABE2">
                <a:alpha val="100000"/>
              </a:srgbClr>
            </a:solidFill>
          </p:spPr>
          <p:txBody>
            <a:bodyPr/>
            <a:lstStyle/>
            <a:p/>
          </p:txBody>
        </p:sp>
        <p:sp>
          <p:nvSpPr>
            <p:cNvPr id="34" name="rc34"/>
            <p:cNvSpPr/>
            <p:nvPr/>
          </p:nvSpPr>
          <p:spPr>
            <a:xfrm>
              <a:off x="4623245" y="3794721"/>
              <a:ext cx="249522" cy="78918"/>
            </a:xfrm>
            <a:prstGeom prst="rect">
              <a:avLst/>
            </a:prstGeom>
            <a:solidFill>
              <a:srgbClr val="1CABE2">
                <a:alpha val="100000"/>
              </a:srgbClr>
            </a:solidFill>
          </p:spPr>
          <p:txBody>
            <a:bodyPr/>
            <a:lstStyle/>
            <a:p/>
          </p:txBody>
        </p:sp>
        <p:sp>
          <p:nvSpPr>
            <p:cNvPr id="35" name="rc35"/>
            <p:cNvSpPr/>
            <p:nvPr/>
          </p:nvSpPr>
          <p:spPr>
            <a:xfrm>
              <a:off x="4900493" y="3793793"/>
              <a:ext cx="249522" cy="79846"/>
            </a:xfrm>
            <a:prstGeom prst="rect">
              <a:avLst/>
            </a:prstGeom>
            <a:solidFill>
              <a:srgbClr val="1CABE2">
                <a:alpha val="100000"/>
              </a:srgbClr>
            </a:solidFill>
          </p:spPr>
          <p:txBody>
            <a:bodyPr/>
            <a:lstStyle/>
            <a:p/>
          </p:txBody>
        </p:sp>
        <p:sp>
          <p:nvSpPr>
            <p:cNvPr id="36" name="rc36"/>
            <p:cNvSpPr/>
            <p:nvPr/>
          </p:nvSpPr>
          <p:spPr>
            <a:xfrm>
              <a:off x="5177741" y="3714359"/>
              <a:ext cx="249522" cy="159280"/>
            </a:xfrm>
            <a:prstGeom prst="rect">
              <a:avLst/>
            </a:prstGeom>
            <a:solidFill>
              <a:srgbClr val="1CABE2">
                <a:alpha val="100000"/>
              </a:srgbClr>
            </a:solidFill>
          </p:spPr>
          <p:txBody>
            <a:bodyPr/>
            <a:lstStyle/>
            <a:p/>
          </p:txBody>
        </p:sp>
        <p:sp>
          <p:nvSpPr>
            <p:cNvPr id="37" name="rc37"/>
            <p:cNvSpPr/>
            <p:nvPr/>
          </p:nvSpPr>
          <p:spPr>
            <a:xfrm>
              <a:off x="5454988" y="3794309"/>
              <a:ext cx="249522" cy="79331"/>
            </a:xfrm>
            <a:prstGeom prst="rect">
              <a:avLst/>
            </a:prstGeom>
            <a:solidFill>
              <a:srgbClr val="1CABE2">
                <a:alpha val="100000"/>
              </a:srgbClr>
            </a:solidFill>
          </p:spPr>
          <p:txBody>
            <a:bodyPr/>
            <a:lstStyle/>
            <a:p/>
          </p:txBody>
        </p:sp>
        <p:sp>
          <p:nvSpPr>
            <p:cNvPr id="38" name="rc38"/>
            <p:cNvSpPr/>
            <p:nvPr/>
          </p:nvSpPr>
          <p:spPr>
            <a:xfrm>
              <a:off x="5732236" y="3794721"/>
              <a:ext cx="249522" cy="78918"/>
            </a:xfrm>
            <a:prstGeom prst="rect">
              <a:avLst/>
            </a:prstGeom>
            <a:solidFill>
              <a:srgbClr val="1CABE2">
                <a:alpha val="100000"/>
              </a:srgbClr>
            </a:solidFill>
          </p:spPr>
          <p:txBody>
            <a:bodyPr/>
            <a:lstStyle/>
            <a:p/>
          </p:txBody>
        </p:sp>
        <p:sp>
          <p:nvSpPr>
            <p:cNvPr id="39" name="rc39"/>
            <p:cNvSpPr/>
            <p:nvPr/>
          </p:nvSpPr>
          <p:spPr>
            <a:xfrm>
              <a:off x="6009484" y="3325234"/>
              <a:ext cx="249522" cy="548405"/>
            </a:xfrm>
            <a:prstGeom prst="rect">
              <a:avLst/>
            </a:prstGeom>
            <a:solidFill>
              <a:srgbClr val="1CABE2">
                <a:alpha val="100000"/>
              </a:srgbClr>
            </a:solidFill>
          </p:spPr>
          <p:txBody>
            <a:bodyPr/>
            <a:lstStyle/>
            <a:p/>
          </p:txBody>
        </p:sp>
        <p:sp>
          <p:nvSpPr>
            <p:cNvPr id="40" name="rc40"/>
            <p:cNvSpPr/>
            <p:nvPr/>
          </p:nvSpPr>
          <p:spPr>
            <a:xfrm>
              <a:off x="6286731" y="3407866"/>
              <a:ext cx="249522" cy="465773"/>
            </a:xfrm>
            <a:prstGeom prst="rect">
              <a:avLst/>
            </a:prstGeom>
            <a:solidFill>
              <a:srgbClr val="1CABE2">
                <a:alpha val="100000"/>
              </a:srgbClr>
            </a:solidFill>
          </p:spPr>
          <p:txBody>
            <a:bodyPr/>
            <a:lstStyle/>
            <a:p/>
          </p:txBody>
        </p:sp>
        <p:sp>
          <p:nvSpPr>
            <p:cNvPr id="41" name="rc41"/>
            <p:cNvSpPr/>
            <p:nvPr/>
          </p:nvSpPr>
          <p:spPr>
            <a:xfrm>
              <a:off x="6563979" y="3323687"/>
              <a:ext cx="249522" cy="549952"/>
            </a:xfrm>
            <a:prstGeom prst="rect">
              <a:avLst/>
            </a:prstGeom>
            <a:solidFill>
              <a:srgbClr val="1CABE2">
                <a:alpha val="100000"/>
              </a:srgbClr>
            </a:solidFill>
          </p:spPr>
          <p:txBody>
            <a:bodyPr/>
            <a:lstStyle/>
            <a:p/>
          </p:txBody>
        </p:sp>
        <p:sp>
          <p:nvSpPr>
            <p:cNvPr id="42" name="rc42"/>
            <p:cNvSpPr/>
            <p:nvPr/>
          </p:nvSpPr>
          <p:spPr>
            <a:xfrm>
              <a:off x="6841227" y="2919398"/>
              <a:ext cx="249522" cy="954241"/>
            </a:xfrm>
            <a:prstGeom prst="rect">
              <a:avLst/>
            </a:prstGeom>
            <a:solidFill>
              <a:srgbClr val="1CABE2">
                <a:alpha val="100000"/>
              </a:srgbClr>
            </a:solidFill>
          </p:spPr>
          <p:txBody>
            <a:bodyPr/>
            <a:lstStyle/>
            <a:p/>
          </p:txBody>
        </p:sp>
        <p:sp>
          <p:nvSpPr>
            <p:cNvPr id="43" name="rc43"/>
            <p:cNvSpPr/>
            <p:nvPr/>
          </p:nvSpPr>
          <p:spPr>
            <a:xfrm>
              <a:off x="7118474" y="2423295"/>
              <a:ext cx="249522" cy="1450344"/>
            </a:xfrm>
            <a:prstGeom prst="rect">
              <a:avLst/>
            </a:prstGeom>
            <a:solidFill>
              <a:srgbClr val="1CABE2">
                <a:alpha val="100000"/>
              </a:srgbClr>
            </a:solidFill>
          </p:spPr>
          <p:txBody>
            <a:bodyPr/>
            <a:lstStyle/>
            <a:p/>
          </p:txBody>
        </p:sp>
        <p:sp>
          <p:nvSpPr>
            <p:cNvPr id="44" name="rc44"/>
            <p:cNvSpPr/>
            <p:nvPr/>
          </p:nvSpPr>
          <p:spPr>
            <a:xfrm>
              <a:off x="7395722" y="2651591"/>
              <a:ext cx="249522" cy="1222048"/>
            </a:xfrm>
            <a:prstGeom prst="rect">
              <a:avLst/>
            </a:prstGeom>
            <a:solidFill>
              <a:srgbClr val="1CABE2">
                <a:alpha val="100000"/>
              </a:srgbClr>
            </a:solidFill>
          </p:spPr>
          <p:txBody>
            <a:bodyPr/>
            <a:lstStyle/>
            <a:p/>
          </p:txBody>
        </p:sp>
        <p:sp>
          <p:nvSpPr>
            <p:cNvPr id="45" name="rc45"/>
            <p:cNvSpPr/>
            <p:nvPr/>
          </p:nvSpPr>
          <p:spPr>
            <a:xfrm>
              <a:off x="7672970" y="2553485"/>
              <a:ext cx="249522" cy="1320154"/>
            </a:xfrm>
            <a:prstGeom prst="rect">
              <a:avLst/>
            </a:prstGeom>
            <a:solidFill>
              <a:srgbClr val="1CABE2">
                <a:alpha val="100000"/>
              </a:srgbClr>
            </a:solidFill>
          </p:spPr>
          <p:txBody>
            <a:bodyPr/>
            <a:lstStyle/>
            <a:p/>
          </p:txBody>
        </p:sp>
        <p:sp>
          <p:nvSpPr>
            <p:cNvPr id="46" name="rc46"/>
            <p:cNvSpPr/>
            <p:nvPr/>
          </p:nvSpPr>
          <p:spPr>
            <a:xfrm>
              <a:off x="7950217" y="2382134"/>
              <a:ext cx="249522" cy="1491505"/>
            </a:xfrm>
            <a:prstGeom prst="rect">
              <a:avLst/>
            </a:prstGeom>
            <a:solidFill>
              <a:srgbClr val="1CABE2">
                <a:alpha val="100000"/>
              </a:srgbClr>
            </a:solidFill>
          </p:spPr>
          <p:txBody>
            <a:bodyPr/>
            <a:lstStyle/>
            <a:p/>
          </p:txBody>
        </p:sp>
        <p:sp>
          <p:nvSpPr>
            <p:cNvPr id="47" name="rc47"/>
            <p:cNvSpPr/>
            <p:nvPr/>
          </p:nvSpPr>
          <p:spPr>
            <a:xfrm>
              <a:off x="1296273" y="2703481"/>
              <a:ext cx="249522" cy="994680"/>
            </a:xfrm>
            <a:prstGeom prst="rect">
              <a:avLst/>
            </a:prstGeom>
            <a:solidFill>
              <a:srgbClr val="B3B3B3">
                <a:alpha val="100000"/>
              </a:srgbClr>
            </a:solidFill>
          </p:spPr>
          <p:txBody>
            <a:bodyPr/>
            <a:lstStyle/>
            <a:p/>
          </p:txBody>
        </p:sp>
        <p:sp>
          <p:nvSpPr>
            <p:cNvPr id="48" name="rc48"/>
            <p:cNvSpPr/>
            <p:nvPr/>
          </p:nvSpPr>
          <p:spPr>
            <a:xfrm>
              <a:off x="1573521" y="3101374"/>
              <a:ext cx="249522" cy="594002"/>
            </a:xfrm>
            <a:prstGeom prst="rect">
              <a:avLst/>
            </a:prstGeom>
            <a:solidFill>
              <a:srgbClr val="B3B3B3">
                <a:alpha val="100000"/>
              </a:srgbClr>
            </a:solidFill>
          </p:spPr>
          <p:txBody>
            <a:bodyPr/>
            <a:lstStyle/>
            <a:p/>
          </p:txBody>
        </p:sp>
        <p:sp>
          <p:nvSpPr>
            <p:cNvPr id="49" name="rc49"/>
            <p:cNvSpPr/>
            <p:nvPr/>
          </p:nvSpPr>
          <p:spPr>
            <a:xfrm>
              <a:off x="1850769" y="3088892"/>
              <a:ext cx="249522" cy="543247"/>
            </a:xfrm>
            <a:prstGeom prst="rect">
              <a:avLst/>
            </a:prstGeom>
            <a:solidFill>
              <a:srgbClr val="B3B3B3">
                <a:alpha val="100000"/>
              </a:srgbClr>
            </a:solidFill>
          </p:spPr>
          <p:txBody>
            <a:bodyPr/>
            <a:lstStyle/>
            <a:p/>
          </p:txBody>
        </p:sp>
        <p:sp>
          <p:nvSpPr>
            <p:cNvPr id="50" name="rc50"/>
            <p:cNvSpPr/>
            <p:nvPr/>
          </p:nvSpPr>
          <p:spPr>
            <a:xfrm>
              <a:off x="2128016" y="3072386"/>
              <a:ext cx="249522" cy="616388"/>
            </a:xfrm>
            <a:prstGeom prst="rect">
              <a:avLst/>
            </a:prstGeom>
            <a:solidFill>
              <a:srgbClr val="B3B3B3">
                <a:alpha val="100000"/>
              </a:srgbClr>
            </a:solidFill>
          </p:spPr>
          <p:txBody>
            <a:bodyPr/>
            <a:lstStyle/>
            <a:p/>
          </p:txBody>
        </p:sp>
        <p:sp>
          <p:nvSpPr>
            <p:cNvPr id="51" name="rc51"/>
            <p:cNvSpPr/>
            <p:nvPr/>
          </p:nvSpPr>
          <p:spPr>
            <a:xfrm>
              <a:off x="2405264" y="3049587"/>
              <a:ext cx="249522" cy="570481"/>
            </a:xfrm>
            <a:prstGeom prst="rect">
              <a:avLst/>
            </a:prstGeom>
            <a:solidFill>
              <a:srgbClr val="B3B3B3">
                <a:alpha val="100000"/>
              </a:srgbClr>
            </a:solidFill>
          </p:spPr>
          <p:txBody>
            <a:bodyPr/>
            <a:lstStyle/>
            <a:p/>
          </p:txBody>
        </p:sp>
        <p:sp>
          <p:nvSpPr>
            <p:cNvPr id="52" name="rc52"/>
            <p:cNvSpPr/>
            <p:nvPr/>
          </p:nvSpPr>
          <p:spPr>
            <a:xfrm>
              <a:off x="2682512" y="3547547"/>
              <a:ext cx="249522" cy="0"/>
            </a:xfrm>
            <a:prstGeom prst="rect">
              <a:avLst/>
            </a:prstGeom>
            <a:solidFill>
              <a:srgbClr val="B3B3B3">
                <a:alpha val="100000"/>
              </a:srgbClr>
            </a:solidFill>
          </p:spPr>
          <p:txBody>
            <a:bodyPr/>
            <a:lstStyle/>
            <a:p/>
          </p:txBody>
        </p:sp>
        <p:sp>
          <p:nvSpPr>
            <p:cNvPr id="53" name="rc53"/>
            <p:cNvSpPr/>
            <p:nvPr/>
          </p:nvSpPr>
          <p:spPr>
            <a:xfrm>
              <a:off x="2959759" y="3535890"/>
              <a:ext cx="249522" cy="202711"/>
            </a:xfrm>
            <a:prstGeom prst="rect">
              <a:avLst/>
            </a:prstGeom>
            <a:solidFill>
              <a:srgbClr val="B3B3B3">
                <a:alpha val="100000"/>
              </a:srgbClr>
            </a:solidFill>
          </p:spPr>
          <p:txBody>
            <a:bodyPr/>
            <a:lstStyle/>
            <a:p/>
          </p:txBody>
        </p:sp>
        <p:sp>
          <p:nvSpPr>
            <p:cNvPr id="54" name="rc54"/>
            <p:cNvSpPr/>
            <p:nvPr/>
          </p:nvSpPr>
          <p:spPr>
            <a:xfrm>
              <a:off x="3237007" y="3528565"/>
              <a:ext cx="249522" cy="207044"/>
            </a:xfrm>
            <a:prstGeom prst="rect">
              <a:avLst/>
            </a:prstGeom>
            <a:solidFill>
              <a:srgbClr val="B3B3B3">
                <a:alpha val="100000"/>
              </a:srgbClr>
            </a:solidFill>
          </p:spPr>
          <p:txBody>
            <a:bodyPr/>
            <a:lstStyle/>
            <a:p/>
          </p:txBody>
        </p:sp>
        <p:sp>
          <p:nvSpPr>
            <p:cNvPr id="55" name="rc55"/>
            <p:cNvSpPr/>
            <p:nvPr/>
          </p:nvSpPr>
          <p:spPr>
            <a:xfrm>
              <a:off x="3514255" y="3591906"/>
              <a:ext cx="249522" cy="0"/>
            </a:xfrm>
            <a:prstGeom prst="rect">
              <a:avLst/>
            </a:prstGeom>
            <a:solidFill>
              <a:srgbClr val="B3B3B3">
                <a:alpha val="100000"/>
              </a:srgbClr>
            </a:solidFill>
          </p:spPr>
          <p:txBody>
            <a:bodyPr/>
            <a:lstStyle/>
            <a:p/>
          </p:txBody>
        </p:sp>
        <p:sp>
          <p:nvSpPr>
            <p:cNvPr id="56" name="rc56"/>
            <p:cNvSpPr/>
            <p:nvPr/>
          </p:nvSpPr>
          <p:spPr>
            <a:xfrm>
              <a:off x="3791502" y="3729214"/>
              <a:ext cx="249522" cy="0"/>
            </a:xfrm>
            <a:prstGeom prst="rect">
              <a:avLst/>
            </a:prstGeom>
            <a:solidFill>
              <a:srgbClr val="B3B3B3">
                <a:alpha val="100000"/>
              </a:srgbClr>
            </a:solidFill>
          </p:spPr>
          <p:txBody>
            <a:bodyPr/>
            <a:lstStyle/>
            <a:p/>
          </p:txBody>
        </p:sp>
        <p:sp>
          <p:nvSpPr>
            <p:cNvPr id="57" name="rc57"/>
            <p:cNvSpPr/>
            <p:nvPr/>
          </p:nvSpPr>
          <p:spPr>
            <a:xfrm>
              <a:off x="4068750" y="3650708"/>
              <a:ext cx="249522" cy="148655"/>
            </a:xfrm>
            <a:prstGeom prst="rect">
              <a:avLst/>
            </a:prstGeom>
            <a:solidFill>
              <a:srgbClr val="B3B3B3">
                <a:alpha val="100000"/>
              </a:srgbClr>
            </a:solidFill>
          </p:spPr>
          <p:txBody>
            <a:bodyPr/>
            <a:lstStyle/>
            <a:p/>
          </p:txBody>
        </p:sp>
        <p:sp>
          <p:nvSpPr>
            <p:cNvPr id="58" name="rc58"/>
            <p:cNvSpPr/>
            <p:nvPr/>
          </p:nvSpPr>
          <p:spPr>
            <a:xfrm>
              <a:off x="4345998" y="3567663"/>
              <a:ext cx="249522" cy="229533"/>
            </a:xfrm>
            <a:prstGeom prst="rect">
              <a:avLst/>
            </a:prstGeom>
            <a:solidFill>
              <a:srgbClr val="B3B3B3">
                <a:alpha val="100000"/>
              </a:srgbClr>
            </a:solidFill>
          </p:spPr>
          <p:txBody>
            <a:bodyPr/>
            <a:lstStyle/>
            <a:p/>
          </p:txBody>
        </p:sp>
        <p:sp>
          <p:nvSpPr>
            <p:cNvPr id="59" name="rc59"/>
            <p:cNvSpPr/>
            <p:nvPr/>
          </p:nvSpPr>
          <p:spPr>
            <a:xfrm>
              <a:off x="4623245" y="3715906"/>
              <a:ext cx="249522" cy="78815"/>
            </a:xfrm>
            <a:prstGeom prst="rect">
              <a:avLst/>
            </a:prstGeom>
            <a:solidFill>
              <a:srgbClr val="B3B3B3">
                <a:alpha val="100000"/>
              </a:srgbClr>
            </a:solidFill>
          </p:spPr>
          <p:txBody>
            <a:bodyPr/>
            <a:lstStyle/>
            <a:p/>
          </p:txBody>
        </p:sp>
        <p:sp>
          <p:nvSpPr>
            <p:cNvPr id="60" name="rc60"/>
            <p:cNvSpPr/>
            <p:nvPr/>
          </p:nvSpPr>
          <p:spPr>
            <a:xfrm>
              <a:off x="4900493" y="3634202"/>
              <a:ext cx="249522" cy="159590"/>
            </a:xfrm>
            <a:prstGeom prst="rect">
              <a:avLst/>
            </a:prstGeom>
            <a:solidFill>
              <a:srgbClr val="B3B3B3">
                <a:alpha val="100000"/>
              </a:srgbClr>
            </a:solidFill>
          </p:spPr>
          <p:txBody>
            <a:bodyPr/>
            <a:lstStyle/>
            <a:p/>
          </p:txBody>
        </p:sp>
        <p:sp>
          <p:nvSpPr>
            <p:cNvPr id="61" name="rc61"/>
            <p:cNvSpPr/>
            <p:nvPr/>
          </p:nvSpPr>
          <p:spPr>
            <a:xfrm>
              <a:off x="5177741" y="3555078"/>
              <a:ext cx="249522" cy="159280"/>
            </a:xfrm>
            <a:prstGeom prst="rect">
              <a:avLst/>
            </a:prstGeom>
            <a:solidFill>
              <a:srgbClr val="B3B3B3">
                <a:alpha val="100000"/>
              </a:srgbClr>
            </a:solidFill>
          </p:spPr>
          <p:txBody>
            <a:bodyPr/>
            <a:lstStyle/>
            <a:p/>
          </p:txBody>
        </p:sp>
        <p:sp>
          <p:nvSpPr>
            <p:cNvPr id="62" name="rc62"/>
            <p:cNvSpPr/>
            <p:nvPr/>
          </p:nvSpPr>
          <p:spPr>
            <a:xfrm>
              <a:off x="5454988" y="3635543"/>
              <a:ext cx="249522" cy="158765"/>
            </a:xfrm>
            <a:prstGeom prst="rect">
              <a:avLst/>
            </a:prstGeom>
            <a:solidFill>
              <a:srgbClr val="B3B3B3">
                <a:alpha val="100000"/>
              </a:srgbClr>
            </a:solidFill>
          </p:spPr>
          <p:txBody>
            <a:bodyPr/>
            <a:lstStyle/>
            <a:p/>
          </p:txBody>
        </p:sp>
        <p:sp>
          <p:nvSpPr>
            <p:cNvPr id="63" name="rc63"/>
            <p:cNvSpPr/>
            <p:nvPr/>
          </p:nvSpPr>
          <p:spPr>
            <a:xfrm>
              <a:off x="5732236" y="3479048"/>
              <a:ext cx="249522" cy="315673"/>
            </a:xfrm>
            <a:prstGeom prst="rect">
              <a:avLst/>
            </a:prstGeom>
            <a:solidFill>
              <a:srgbClr val="B3B3B3">
                <a:alpha val="100000"/>
              </a:srgbClr>
            </a:solidFill>
          </p:spPr>
          <p:txBody>
            <a:bodyPr/>
            <a:lstStyle/>
            <a:p/>
          </p:txBody>
        </p:sp>
        <p:sp>
          <p:nvSpPr>
            <p:cNvPr id="64" name="rc64"/>
            <p:cNvSpPr/>
            <p:nvPr/>
          </p:nvSpPr>
          <p:spPr>
            <a:xfrm>
              <a:off x="6009484" y="3246935"/>
              <a:ext cx="249522" cy="78299"/>
            </a:xfrm>
            <a:prstGeom prst="rect">
              <a:avLst/>
            </a:prstGeom>
            <a:solidFill>
              <a:srgbClr val="B3B3B3">
                <a:alpha val="100000"/>
              </a:srgbClr>
            </a:solidFill>
          </p:spPr>
          <p:txBody>
            <a:bodyPr/>
            <a:lstStyle/>
            <a:p/>
          </p:txBody>
        </p:sp>
        <p:sp>
          <p:nvSpPr>
            <p:cNvPr id="65" name="rc65"/>
            <p:cNvSpPr/>
            <p:nvPr/>
          </p:nvSpPr>
          <p:spPr>
            <a:xfrm>
              <a:off x="6286731" y="3330186"/>
              <a:ext cx="249522" cy="77680"/>
            </a:xfrm>
            <a:prstGeom prst="rect">
              <a:avLst/>
            </a:prstGeom>
            <a:solidFill>
              <a:srgbClr val="B3B3B3">
                <a:alpha val="100000"/>
              </a:srgbClr>
            </a:solidFill>
          </p:spPr>
          <p:txBody>
            <a:bodyPr/>
            <a:lstStyle/>
            <a:p/>
          </p:txBody>
        </p:sp>
        <p:sp>
          <p:nvSpPr>
            <p:cNvPr id="66" name="rc66"/>
            <p:cNvSpPr/>
            <p:nvPr/>
          </p:nvSpPr>
          <p:spPr>
            <a:xfrm>
              <a:off x="6563979" y="2930849"/>
              <a:ext cx="249522" cy="392838"/>
            </a:xfrm>
            <a:prstGeom prst="rect">
              <a:avLst/>
            </a:prstGeom>
            <a:solidFill>
              <a:srgbClr val="B3B3B3">
                <a:alpha val="100000"/>
              </a:srgbClr>
            </a:solidFill>
          </p:spPr>
          <p:txBody>
            <a:bodyPr/>
            <a:lstStyle/>
            <a:p/>
          </p:txBody>
        </p:sp>
        <p:sp>
          <p:nvSpPr>
            <p:cNvPr id="67" name="rc67"/>
            <p:cNvSpPr/>
            <p:nvPr/>
          </p:nvSpPr>
          <p:spPr>
            <a:xfrm>
              <a:off x="6841227" y="2680889"/>
              <a:ext cx="249522" cy="238508"/>
            </a:xfrm>
            <a:prstGeom prst="rect">
              <a:avLst/>
            </a:prstGeom>
            <a:solidFill>
              <a:srgbClr val="B3B3B3">
                <a:alpha val="100000"/>
              </a:srgbClr>
            </a:solidFill>
          </p:spPr>
          <p:txBody>
            <a:bodyPr/>
            <a:lstStyle/>
            <a:p/>
          </p:txBody>
        </p:sp>
        <p:sp>
          <p:nvSpPr>
            <p:cNvPr id="68" name="rc68"/>
            <p:cNvSpPr/>
            <p:nvPr/>
          </p:nvSpPr>
          <p:spPr>
            <a:xfrm>
              <a:off x="7118474" y="2423295"/>
              <a:ext cx="249522" cy="0"/>
            </a:xfrm>
            <a:prstGeom prst="rect">
              <a:avLst/>
            </a:prstGeom>
            <a:solidFill>
              <a:srgbClr val="B3B3B3">
                <a:alpha val="100000"/>
              </a:srgbClr>
            </a:solidFill>
          </p:spPr>
          <p:txBody>
            <a:bodyPr/>
            <a:lstStyle/>
            <a:p/>
          </p:txBody>
        </p:sp>
        <p:sp>
          <p:nvSpPr>
            <p:cNvPr id="69" name="rc69"/>
            <p:cNvSpPr/>
            <p:nvPr/>
          </p:nvSpPr>
          <p:spPr>
            <a:xfrm>
              <a:off x="7395722" y="2162710"/>
              <a:ext cx="249522" cy="488881"/>
            </a:xfrm>
            <a:prstGeom prst="rect">
              <a:avLst/>
            </a:prstGeom>
            <a:solidFill>
              <a:srgbClr val="B3B3B3">
                <a:alpha val="100000"/>
              </a:srgbClr>
            </a:solidFill>
          </p:spPr>
          <p:txBody>
            <a:bodyPr/>
            <a:lstStyle/>
            <a:p/>
          </p:txBody>
        </p:sp>
        <p:sp>
          <p:nvSpPr>
            <p:cNvPr id="70" name="rc70"/>
            <p:cNvSpPr/>
            <p:nvPr/>
          </p:nvSpPr>
          <p:spPr>
            <a:xfrm>
              <a:off x="7672970" y="2553485"/>
              <a:ext cx="249522" cy="0"/>
            </a:xfrm>
            <a:prstGeom prst="rect">
              <a:avLst/>
            </a:prstGeom>
            <a:solidFill>
              <a:srgbClr val="B3B3B3">
                <a:alpha val="100000"/>
              </a:srgbClr>
            </a:solidFill>
          </p:spPr>
          <p:txBody>
            <a:bodyPr/>
            <a:lstStyle/>
            <a:p/>
          </p:txBody>
        </p:sp>
        <p:sp>
          <p:nvSpPr>
            <p:cNvPr id="71" name="rc71"/>
            <p:cNvSpPr/>
            <p:nvPr/>
          </p:nvSpPr>
          <p:spPr>
            <a:xfrm>
              <a:off x="7950217" y="2216354"/>
              <a:ext cx="249522" cy="165780"/>
            </a:xfrm>
            <a:prstGeom prst="rect">
              <a:avLst/>
            </a:prstGeom>
            <a:solidFill>
              <a:srgbClr val="B3B3B3">
                <a:alpha val="100000"/>
              </a:srgbClr>
            </a:solidFill>
          </p:spPr>
          <p:txBody>
            <a:bodyPr/>
            <a:lstStyle/>
            <a:p/>
          </p:txBody>
        </p:sp>
        <p:sp>
          <p:nvSpPr>
            <p:cNvPr id="72" name="pl72"/>
            <p:cNvSpPr/>
            <p:nvPr/>
          </p:nvSpPr>
          <p:spPr>
            <a:xfrm>
              <a:off x="1421035" y="1050606"/>
              <a:ext cx="6653943" cy="484763"/>
            </a:xfrm>
            <a:custGeom>
              <a:avLst/>
              <a:pathLst>
                <a:path w="6653943" h="484763">
                  <a:moveTo>
                    <a:pt x="0" y="57030"/>
                  </a:moveTo>
                  <a:lnTo>
                    <a:pt x="277247" y="57030"/>
                  </a:lnTo>
                  <a:lnTo>
                    <a:pt x="554495" y="85546"/>
                  </a:lnTo>
                  <a:lnTo>
                    <a:pt x="831742" y="57030"/>
                  </a:lnTo>
                  <a:lnTo>
                    <a:pt x="1108990" y="85546"/>
                  </a:lnTo>
                  <a:lnTo>
                    <a:pt x="1386238" y="114061"/>
                  </a:lnTo>
                  <a:lnTo>
                    <a:pt x="1663485" y="28515"/>
                  </a:lnTo>
                  <a:lnTo>
                    <a:pt x="1940733" y="28515"/>
                  </a:lnTo>
                  <a:lnTo>
                    <a:pt x="2217981" y="85546"/>
                  </a:lnTo>
                  <a:lnTo>
                    <a:pt x="2495228" y="28515"/>
                  </a:lnTo>
                  <a:lnTo>
                    <a:pt x="2772476" y="0"/>
                  </a:lnTo>
                  <a:lnTo>
                    <a:pt x="3049724" y="0"/>
                  </a:lnTo>
                  <a:lnTo>
                    <a:pt x="3326971" y="0"/>
                  </a:lnTo>
                  <a:lnTo>
                    <a:pt x="3604219" y="0"/>
                  </a:lnTo>
                  <a:lnTo>
                    <a:pt x="3881467" y="28515"/>
                  </a:lnTo>
                  <a:lnTo>
                    <a:pt x="4158714" y="0"/>
                  </a:lnTo>
                  <a:lnTo>
                    <a:pt x="4435962" y="0"/>
                  </a:lnTo>
                  <a:lnTo>
                    <a:pt x="4713210" y="171092"/>
                  </a:lnTo>
                  <a:lnTo>
                    <a:pt x="4990457" y="142577"/>
                  </a:lnTo>
                  <a:lnTo>
                    <a:pt x="5267705" y="171092"/>
                  </a:lnTo>
                  <a:lnTo>
                    <a:pt x="5544953" y="313670"/>
                  </a:lnTo>
                  <a:lnTo>
                    <a:pt x="5822200" y="484763"/>
                  </a:lnTo>
                  <a:lnTo>
                    <a:pt x="6099448" y="399216"/>
                  </a:lnTo>
                  <a:lnTo>
                    <a:pt x="6376696" y="427732"/>
                  </a:lnTo>
                  <a:lnTo>
                    <a:pt x="6653943" y="484763"/>
                  </a:lnTo>
                </a:path>
              </a:pathLst>
            </a:custGeom>
            <a:ln w="27101" cap="flat">
              <a:solidFill>
                <a:srgbClr val="0058AB">
                  <a:alpha val="50196"/>
                </a:srgbClr>
              </a:solidFill>
              <a:prstDash val="solid"/>
              <a:round/>
            </a:ln>
          </p:spPr>
          <p:txBody>
            <a:bodyPr/>
            <a:lstStyle/>
            <a:p/>
          </p:txBody>
        </p:sp>
        <p:sp>
          <p:nvSpPr>
            <p:cNvPr id="73" name="pl73"/>
            <p:cNvSpPr/>
            <p:nvPr/>
          </p:nvSpPr>
          <p:spPr>
            <a:xfrm>
              <a:off x="1421035" y="1079121"/>
              <a:ext cx="6653943" cy="541794"/>
            </a:xfrm>
            <a:custGeom>
              <a:avLst/>
              <a:pathLst>
                <a:path w="6653943" h="541794">
                  <a:moveTo>
                    <a:pt x="0" y="513278"/>
                  </a:moveTo>
                  <a:lnTo>
                    <a:pt x="277247" y="313670"/>
                  </a:lnTo>
                  <a:lnTo>
                    <a:pt x="554495" y="313670"/>
                  </a:lnTo>
                  <a:lnTo>
                    <a:pt x="831742" y="313670"/>
                  </a:lnTo>
                  <a:lnTo>
                    <a:pt x="1108990" y="313670"/>
                  </a:lnTo>
                  <a:lnTo>
                    <a:pt x="1386238" y="85546"/>
                  </a:lnTo>
                  <a:lnTo>
                    <a:pt x="1663485" y="85546"/>
                  </a:lnTo>
                  <a:lnTo>
                    <a:pt x="1940733" y="85546"/>
                  </a:lnTo>
                  <a:lnTo>
                    <a:pt x="2217981" y="57030"/>
                  </a:lnTo>
                  <a:lnTo>
                    <a:pt x="2495228" y="0"/>
                  </a:lnTo>
                  <a:lnTo>
                    <a:pt x="2772476" y="28515"/>
                  </a:lnTo>
                  <a:lnTo>
                    <a:pt x="3049724" y="57030"/>
                  </a:lnTo>
                  <a:lnTo>
                    <a:pt x="3326971" y="0"/>
                  </a:lnTo>
                  <a:lnTo>
                    <a:pt x="3604219" y="28515"/>
                  </a:lnTo>
                  <a:lnTo>
                    <a:pt x="3881467" y="57030"/>
                  </a:lnTo>
                  <a:lnTo>
                    <a:pt x="4158714" y="28515"/>
                  </a:lnTo>
                  <a:lnTo>
                    <a:pt x="4435962" y="85546"/>
                  </a:lnTo>
                  <a:lnTo>
                    <a:pt x="4713210" y="171092"/>
                  </a:lnTo>
                  <a:lnTo>
                    <a:pt x="4990457" y="142577"/>
                  </a:lnTo>
                  <a:lnTo>
                    <a:pt x="5267705" y="285154"/>
                  </a:lnTo>
                  <a:lnTo>
                    <a:pt x="5544953" y="370701"/>
                  </a:lnTo>
                  <a:lnTo>
                    <a:pt x="5822200" y="456247"/>
                  </a:lnTo>
                  <a:lnTo>
                    <a:pt x="6099448" y="541794"/>
                  </a:lnTo>
                  <a:lnTo>
                    <a:pt x="6376696" y="399216"/>
                  </a:lnTo>
                  <a:lnTo>
                    <a:pt x="6653943" y="513278"/>
                  </a:lnTo>
                </a:path>
              </a:pathLst>
            </a:custGeom>
            <a:ln w="27101" cap="flat">
              <a:solidFill>
                <a:srgbClr val="333333">
                  <a:alpha val="50196"/>
                </a:srgbClr>
              </a:solidFill>
              <a:prstDash val="solid"/>
              <a:round/>
            </a:ln>
          </p:spPr>
          <p:txBody>
            <a:bodyPr/>
            <a:lstStyle/>
            <a:p/>
          </p:txBody>
        </p:sp>
        <p:sp>
          <p:nvSpPr>
            <p:cNvPr id="74" name="tx74"/>
            <p:cNvSpPr/>
            <p:nvPr/>
          </p:nvSpPr>
          <p:spPr>
            <a:xfrm>
              <a:off x="6628451"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5" name="tx75"/>
            <p:cNvSpPr/>
            <p:nvPr/>
          </p:nvSpPr>
          <p:spPr>
            <a:xfrm>
              <a:off x="6905698" y="12074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6" name="tx76"/>
            <p:cNvSpPr/>
            <p:nvPr/>
          </p:nvSpPr>
          <p:spPr>
            <a:xfrm>
              <a:off x="7182946" y="1378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7" name="tx77"/>
            <p:cNvSpPr/>
            <p:nvPr/>
          </p:nvSpPr>
          <p:spPr>
            <a:xfrm>
              <a:off x="7460194" y="1292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8" name="tx78"/>
            <p:cNvSpPr/>
            <p:nvPr/>
          </p:nvSpPr>
          <p:spPr>
            <a:xfrm>
              <a:off x="7737441" y="13215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9" name="tx79"/>
            <p:cNvSpPr/>
            <p:nvPr/>
          </p:nvSpPr>
          <p:spPr>
            <a:xfrm>
              <a:off x="8014689" y="1378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0" name="tx80"/>
            <p:cNvSpPr/>
            <p:nvPr/>
          </p:nvSpPr>
          <p:spPr>
            <a:xfrm>
              <a:off x="6628451" y="1416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88</a:t>
              </a:r>
            </a:p>
          </p:txBody>
        </p:sp>
        <p:sp>
          <p:nvSpPr>
            <p:cNvPr id="81" name="tx81"/>
            <p:cNvSpPr/>
            <p:nvPr/>
          </p:nvSpPr>
          <p:spPr>
            <a:xfrm>
              <a:off x="6905698" y="15025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85</a:t>
              </a:r>
            </a:p>
          </p:txBody>
        </p:sp>
        <p:sp>
          <p:nvSpPr>
            <p:cNvPr id="82" name="tx82"/>
            <p:cNvSpPr/>
            <p:nvPr/>
          </p:nvSpPr>
          <p:spPr>
            <a:xfrm>
              <a:off x="7182946" y="15880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82</a:t>
              </a:r>
            </a:p>
          </p:txBody>
        </p:sp>
        <p:sp>
          <p:nvSpPr>
            <p:cNvPr id="83" name="tx83"/>
            <p:cNvSpPr/>
            <p:nvPr/>
          </p:nvSpPr>
          <p:spPr>
            <a:xfrm>
              <a:off x="7460194" y="1673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79</a:t>
              </a:r>
            </a:p>
          </p:txBody>
        </p:sp>
        <p:sp>
          <p:nvSpPr>
            <p:cNvPr id="84" name="tx84"/>
            <p:cNvSpPr/>
            <p:nvPr/>
          </p:nvSpPr>
          <p:spPr>
            <a:xfrm>
              <a:off x="7737441" y="153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84</a:t>
              </a:r>
            </a:p>
          </p:txBody>
        </p:sp>
        <p:sp>
          <p:nvSpPr>
            <p:cNvPr id="85" name="tx85"/>
            <p:cNvSpPr/>
            <p:nvPr/>
          </p:nvSpPr>
          <p:spPr>
            <a:xfrm>
              <a:off x="8014689" y="16450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80</a:t>
              </a:r>
            </a:p>
          </p:txBody>
        </p:sp>
        <p:sp>
          <p:nvSpPr>
            <p:cNvPr id="86" name="tx86"/>
            <p:cNvSpPr/>
            <p:nvPr/>
          </p:nvSpPr>
          <p:spPr>
            <a:xfrm>
              <a:off x="1345686" y="374678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87" name="tx87"/>
            <p:cNvSpPr/>
            <p:nvPr/>
          </p:nvSpPr>
          <p:spPr>
            <a:xfrm>
              <a:off x="2731924" y="367010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88" name="tx88"/>
            <p:cNvSpPr/>
            <p:nvPr/>
          </p:nvSpPr>
          <p:spPr>
            <a:xfrm>
              <a:off x="6613391" y="355817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89" name="tx89"/>
            <p:cNvSpPr/>
            <p:nvPr/>
          </p:nvSpPr>
          <p:spPr>
            <a:xfrm>
              <a:off x="6890639" y="33560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a:t>
              </a:r>
            </a:p>
          </p:txBody>
        </p:sp>
        <p:sp>
          <p:nvSpPr>
            <p:cNvPr id="90" name="tx90"/>
            <p:cNvSpPr/>
            <p:nvPr/>
          </p:nvSpPr>
          <p:spPr>
            <a:xfrm>
              <a:off x="7137742" y="310935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91" name="tx91"/>
            <p:cNvSpPr/>
            <p:nvPr/>
          </p:nvSpPr>
          <p:spPr>
            <a:xfrm>
              <a:off x="7414990" y="322217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92" name="tx92"/>
            <p:cNvSpPr/>
            <p:nvPr/>
          </p:nvSpPr>
          <p:spPr>
            <a:xfrm>
              <a:off x="7692237" y="317312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93" name="tx93"/>
            <p:cNvSpPr/>
            <p:nvPr/>
          </p:nvSpPr>
          <p:spPr>
            <a:xfrm>
              <a:off x="7969485" y="308744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14.5</a:t>
              </a:r>
            </a:p>
          </p:txBody>
        </p:sp>
        <p:sp>
          <p:nvSpPr>
            <p:cNvPr id="94" name="tx94"/>
            <p:cNvSpPr/>
            <p:nvPr/>
          </p:nvSpPr>
          <p:spPr>
            <a:xfrm>
              <a:off x="1345686" y="31603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95" name="tx95"/>
            <p:cNvSpPr/>
            <p:nvPr/>
          </p:nvSpPr>
          <p:spPr>
            <a:xfrm>
              <a:off x="4118163" y="376019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6" name="tx96"/>
            <p:cNvSpPr/>
            <p:nvPr/>
          </p:nvSpPr>
          <p:spPr>
            <a:xfrm>
              <a:off x="5504401" y="375381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7" name="tx97"/>
            <p:cNvSpPr/>
            <p:nvPr/>
          </p:nvSpPr>
          <p:spPr>
            <a:xfrm>
              <a:off x="6613391" y="308677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8" name="tx98"/>
            <p:cNvSpPr/>
            <p:nvPr/>
          </p:nvSpPr>
          <p:spPr>
            <a:xfrm>
              <a:off x="6890639" y="275965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99" name="tx99"/>
            <p:cNvSpPr/>
            <p:nvPr/>
          </p:nvSpPr>
          <p:spPr>
            <a:xfrm>
              <a:off x="7445134" y="2368351"/>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0" name="tx100"/>
            <p:cNvSpPr/>
            <p:nvPr/>
          </p:nvSpPr>
          <p:spPr>
            <a:xfrm>
              <a:off x="7999630" y="225880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1" name="tx101"/>
            <p:cNvSpPr/>
            <p:nvPr/>
          </p:nvSpPr>
          <p:spPr>
            <a:xfrm>
              <a:off x="1315541" y="258539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11.3</a:t>
              </a:r>
            </a:p>
          </p:txBody>
        </p:sp>
        <p:sp>
          <p:nvSpPr>
            <p:cNvPr id="102" name="tx102"/>
            <p:cNvSpPr/>
            <p:nvPr/>
          </p:nvSpPr>
          <p:spPr>
            <a:xfrm>
              <a:off x="2731924" y="342945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103" name="tx103"/>
            <p:cNvSpPr/>
            <p:nvPr/>
          </p:nvSpPr>
          <p:spPr>
            <a:xfrm>
              <a:off x="4118163" y="353399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04" name="tx104"/>
            <p:cNvSpPr/>
            <p:nvPr/>
          </p:nvSpPr>
          <p:spPr>
            <a:xfrm>
              <a:off x="5504401" y="351745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05" name="tx105"/>
            <p:cNvSpPr/>
            <p:nvPr/>
          </p:nvSpPr>
          <p:spPr>
            <a:xfrm>
              <a:off x="6613391" y="281281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6" name="tx106"/>
            <p:cNvSpPr/>
            <p:nvPr/>
          </p:nvSpPr>
          <p:spPr>
            <a:xfrm>
              <a:off x="6860494" y="256285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11.6</a:t>
              </a:r>
            </a:p>
          </p:txBody>
        </p:sp>
        <p:sp>
          <p:nvSpPr>
            <p:cNvPr id="107" name="tx107"/>
            <p:cNvSpPr/>
            <p:nvPr/>
          </p:nvSpPr>
          <p:spPr>
            <a:xfrm>
              <a:off x="7137742" y="2306580"/>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14.1</a:t>
              </a:r>
            </a:p>
          </p:txBody>
        </p:sp>
        <p:sp>
          <p:nvSpPr>
            <p:cNvPr id="108" name="tx108"/>
            <p:cNvSpPr/>
            <p:nvPr/>
          </p:nvSpPr>
          <p:spPr>
            <a:xfrm>
              <a:off x="7414990" y="204467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16.6</a:t>
              </a:r>
            </a:p>
          </p:txBody>
        </p:sp>
        <p:sp>
          <p:nvSpPr>
            <p:cNvPr id="109" name="tx109"/>
            <p:cNvSpPr/>
            <p:nvPr/>
          </p:nvSpPr>
          <p:spPr>
            <a:xfrm>
              <a:off x="7692237" y="243544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12.8</a:t>
              </a:r>
            </a:p>
          </p:txBody>
        </p:sp>
        <p:sp>
          <p:nvSpPr>
            <p:cNvPr id="110" name="tx110"/>
            <p:cNvSpPr/>
            <p:nvPr/>
          </p:nvSpPr>
          <p:spPr>
            <a:xfrm>
              <a:off x="7969485" y="209831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16.1</a:t>
              </a:r>
            </a:p>
          </p:txBody>
        </p:sp>
        <p:sp>
          <p:nvSpPr>
            <p:cNvPr id="111" name="tx111"/>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2" name="tx112"/>
            <p:cNvSpPr/>
            <p:nvPr/>
          </p:nvSpPr>
          <p:spPr>
            <a:xfrm>
              <a:off x="639902" y="278991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3" name="tx113"/>
            <p:cNvSpPr/>
            <p:nvPr/>
          </p:nvSpPr>
          <p:spPr>
            <a:xfrm>
              <a:off x="639902" y="175830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4" name="tx114"/>
            <p:cNvSpPr/>
            <p:nvPr/>
          </p:nvSpPr>
          <p:spPr>
            <a:xfrm>
              <a:off x="639902" y="726619"/>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15" name="tx115"/>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6" name="tx116"/>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7" name="tx117"/>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8" name="tx118"/>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9" name="tx119"/>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0" name="tx120"/>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1" name="tx121"/>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2" name="tx122"/>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3" name="tx123"/>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4" name="tx124"/>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6" name="tx126"/>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7" name="tx127"/>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8" name="tx128"/>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1" name="tx131"/>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2" name="pl132"/>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3" name="pl133"/>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4" name="tx134"/>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5" name="tx135"/>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6" name="rc136"/>
            <p:cNvSpPr/>
            <p:nvPr/>
          </p:nvSpPr>
          <p:spPr>
            <a:xfrm>
              <a:off x="4663170" y="4778716"/>
              <a:ext cx="201456" cy="201456"/>
            </a:xfrm>
            <a:prstGeom prst="rect">
              <a:avLst/>
            </a:prstGeom>
            <a:solidFill>
              <a:srgbClr val="B3B3B3">
                <a:alpha val="100000"/>
              </a:srgbClr>
            </a:solidFill>
          </p:spPr>
          <p:txBody>
            <a:bodyPr/>
            <a:lstStyle/>
            <a:p/>
          </p:txBody>
        </p:sp>
        <p:sp>
          <p:nvSpPr>
            <p:cNvPr id="137" name="rc137"/>
            <p:cNvSpPr/>
            <p:nvPr/>
          </p:nvSpPr>
          <p:spPr>
            <a:xfrm>
              <a:off x="5565324" y="4778716"/>
              <a:ext cx="201456" cy="201456"/>
            </a:xfrm>
            <a:prstGeom prst="rect">
              <a:avLst/>
            </a:prstGeom>
            <a:solidFill>
              <a:srgbClr val="1CABE2">
                <a:alpha val="100000"/>
              </a:srgbClr>
            </a:solidFill>
          </p:spPr>
          <p:txBody>
            <a:bodyPr/>
            <a:lstStyle/>
            <a:p/>
          </p:txBody>
        </p:sp>
        <p:sp>
          <p:nvSpPr>
            <p:cNvPr id="138" name="tx138"/>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9" name="tx139"/>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0" name="tx140"/>
            <p:cNvSpPr/>
            <p:nvPr/>
          </p:nvSpPr>
          <p:spPr>
            <a:xfrm>
              <a:off x="951100" y="467611"/>
              <a:ext cx="738966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Gambia, 2000-2024</a:t>
              </a:r>
            </a:p>
          </p:txBody>
        </p:sp>
        <p:sp>
          <p:nvSpPr>
            <p:cNvPr id="141" name="pl141"/>
            <p:cNvSpPr/>
            <p:nvPr/>
          </p:nvSpPr>
          <p:spPr>
            <a:xfrm>
              <a:off x="237057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451918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666778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5" name="pl145"/>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344487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59348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774208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1" name="rc151"/>
            <p:cNvSpPr/>
            <p:nvPr/>
          </p:nvSpPr>
          <p:spPr>
            <a:xfrm>
              <a:off x="1296273" y="5650800"/>
              <a:ext cx="2290842" cy="164676"/>
            </a:xfrm>
            <a:prstGeom prst="rect">
              <a:avLst/>
            </a:prstGeom>
            <a:solidFill>
              <a:srgbClr val="1CABE2">
                <a:alpha val="100000"/>
              </a:srgbClr>
            </a:solidFill>
          </p:spPr>
          <p:txBody>
            <a:bodyPr/>
            <a:lstStyle/>
            <a:p/>
          </p:txBody>
        </p:sp>
        <p:sp>
          <p:nvSpPr>
            <p:cNvPr id="152" name="rc152"/>
            <p:cNvSpPr/>
            <p:nvPr/>
          </p:nvSpPr>
          <p:spPr>
            <a:xfrm>
              <a:off x="1296273" y="5444954"/>
              <a:ext cx="5499138" cy="164676"/>
            </a:xfrm>
            <a:prstGeom prst="rect">
              <a:avLst/>
            </a:prstGeom>
            <a:solidFill>
              <a:srgbClr val="1CABE2">
                <a:alpha val="100000"/>
              </a:srgbClr>
            </a:solidFill>
          </p:spPr>
          <p:txBody>
            <a:bodyPr/>
            <a:lstStyle/>
            <a:p/>
          </p:txBody>
        </p:sp>
        <p:sp>
          <p:nvSpPr>
            <p:cNvPr id="153" name="rc153"/>
            <p:cNvSpPr/>
            <p:nvPr/>
          </p:nvSpPr>
          <p:spPr>
            <a:xfrm>
              <a:off x="1296273" y="5239108"/>
              <a:ext cx="6212905" cy="164676"/>
            </a:xfrm>
            <a:prstGeom prst="rect">
              <a:avLst/>
            </a:prstGeom>
            <a:solidFill>
              <a:srgbClr val="1CABE2">
                <a:alpha val="100000"/>
              </a:srgbClr>
            </a:solidFill>
          </p:spPr>
          <p:txBody>
            <a:bodyPr/>
            <a:lstStyle/>
            <a:p/>
          </p:txBody>
        </p:sp>
        <p:sp>
          <p:nvSpPr>
            <p:cNvPr id="154" name="rc154"/>
            <p:cNvSpPr/>
            <p:nvPr/>
          </p:nvSpPr>
          <p:spPr>
            <a:xfrm>
              <a:off x="3587116" y="5650800"/>
              <a:ext cx="1636377" cy="164676"/>
            </a:xfrm>
            <a:prstGeom prst="rect">
              <a:avLst/>
            </a:prstGeom>
            <a:solidFill>
              <a:srgbClr val="B3B3B3">
                <a:alpha val="100000"/>
              </a:srgbClr>
            </a:solidFill>
          </p:spPr>
          <p:txBody>
            <a:bodyPr/>
            <a:lstStyle/>
            <a:p/>
          </p:txBody>
        </p:sp>
        <p:sp>
          <p:nvSpPr>
            <p:cNvPr id="155" name="rc155"/>
            <p:cNvSpPr/>
            <p:nvPr/>
          </p:nvSpPr>
          <p:spPr>
            <a:xfrm>
              <a:off x="6795412" y="5444954"/>
              <a:ext cx="0" cy="164676"/>
            </a:xfrm>
            <a:prstGeom prst="rect">
              <a:avLst/>
            </a:prstGeom>
            <a:solidFill>
              <a:srgbClr val="B3B3B3">
                <a:alpha val="100000"/>
              </a:srgbClr>
            </a:solidFill>
          </p:spPr>
          <p:txBody>
            <a:bodyPr/>
            <a:lstStyle/>
            <a:p/>
          </p:txBody>
        </p:sp>
        <p:sp>
          <p:nvSpPr>
            <p:cNvPr id="156" name="rc156"/>
            <p:cNvSpPr/>
            <p:nvPr/>
          </p:nvSpPr>
          <p:spPr>
            <a:xfrm>
              <a:off x="7509179" y="5239108"/>
              <a:ext cx="690561" cy="164676"/>
            </a:xfrm>
            <a:prstGeom prst="rect">
              <a:avLst/>
            </a:prstGeom>
            <a:solidFill>
              <a:srgbClr val="B3B3B3">
                <a:alpha val="100000"/>
              </a:srgbClr>
            </a:solidFill>
          </p:spPr>
          <p:txBody>
            <a:bodyPr/>
            <a:lstStyle/>
            <a:p/>
          </p:txBody>
        </p:sp>
        <p:sp>
          <p:nvSpPr>
            <p:cNvPr id="157" name="tx157"/>
            <p:cNvSpPr/>
            <p:nvPr/>
          </p:nvSpPr>
          <p:spPr>
            <a:xfrm>
              <a:off x="5303865"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a:t>
              </a:r>
            </a:p>
          </p:txBody>
        </p:sp>
        <p:sp>
          <p:nvSpPr>
            <p:cNvPr id="158" name="tx158"/>
            <p:cNvSpPr/>
            <p:nvPr/>
          </p:nvSpPr>
          <p:spPr>
            <a:xfrm>
              <a:off x="6907939"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12.8</a:t>
              </a:r>
            </a:p>
          </p:txBody>
        </p:sp>
        <p:sp>
          <p:nvSpPr>
            <p:cNvPr id="159" name="tx159"/>
            <p:cNvSpPr/>
            <p:nvPr/>
          </p:nvSpPr>
          <p:spPr>
            <a:xfrm>
              <a:off x="8312267"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16.1</a:t>
              </a:r>
            </a:p>
          </p:txBody>
        </p:sp>
        <p:sp>
          <p:nvSpPr>
            <p:cNvPr id="160" name="tx160"/>
            <p:cNvSpPr/>
            <p:nvPr/>
          </p:nvSpPr>
          <p:spPr>
            <a:xfrm>
              <a:off x="2361322" y="568994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a:t>
              </a:r>
            </a:p>
          </p:txBody>
        </p:sp>
        <p:sp>
          <p:nvSpPr>
            <p:cNvPr id="161" name="tx161"/>
            <p:cNvSpPr/>
            <p:nvPr/>
          </p:nvSpPr>
          <p:spPr>
            <a:xfrm>
              <a:off x="3933316"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12.8</a:t>
              </a:r>
            </a:p>
          </p:txBody>
        </p:sp>
        <p:sp>
          <p:nvSpPr>
            <p:cNvPr id="162" name="tx162"/>
            <p:cNvSpPr/>
            <p:nvPr/>
          </p:nvSpPr>
          <p:spPr>
            <a:xfrm>
              <a:off x="4290199"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14.5</a:t>
              </a:r>
            </a:p>
          </p:txBody>
        </p:sp>
        <p:sp>
          <p:nvSpPr>
            <p:cNvPr id="163" name="tx163"/>
            <p:cNvSpPr/>
            <p:nvPr/>
          </p:nvSpPr>
          <p:spPr>
            <a:xfrm>
              <a:off x="4324932" y="568994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a:t>
              </a:r>
            </a:p>
          </p:txBody>
        </p:sp>
        <p:sp>
          <p:nvSpPr>
            <p:cNvPr id="164" name="tx164"/>
            <p:cNvSpPr/>
            <p:nvPr/>
          </p:nvSpPr>
          <p:spPr>
            <a:xfrm>
              <a:off x="6681276"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5" name="tx165"/>
            <p:cNvSpPr/>
            <p:nvPr/>
          </p:nvSpPr>
          <p:spPr>
            <a:xfrm>
              <a:off x="7774087"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a:t>
              </a:r>
            </a:p>
          </p:txBody>
        </p:sp>
        <p:sp>
          <p:nvSpPr>
            <p:cNvPr id="166" name="tx166"/>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7" name="tx167"/>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8" name="tx168"/>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9" name="tx169"/>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0" name="tx170"/>
            <p:cNvSpPr/>
            <p:nvPr/>
          </p:nvSpPr>
          <p:spPr>
            <a:xfrm>
              <a:off x="3359441" y="5917571"/>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71" name="tx171"/>
            <p:cNvSpPr/>
            <p:nvPr/>
          </p:nvSpPr>
          <p:spPr>
            <a:xfrm>
              <a:off x="5469199"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2" name="tx172"/>
            <p:cNvSpPr/>
            <p:nvPr/>
          </p:nvSpPr>
          <p:spPr>
            <a:xfrm>
              <a:off x="7617803"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73" name="tx173"/>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4" name="tx174"/>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5" name="tx175"/>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6" name="tx176"/>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Gambia.
In 2024, DTP1 coverage in Gambia declined at 82%. The number of children missing out on any DTP vaccination (zero-dose children) increased from 13,000 in 2023 to 14,000 in 2024.
DTP3 coverage declined at 80% in 2024, leaving 16,000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485694"/>
            </a:xfrm>
            <a:custGeom>
              <a:avLst/>
              <a:pathLst>
                <a:path w="3397293" h="485694">
                  <a:moveTo>
                    <a:pt x="0" y="57140"/>
                  </a:moveTo>
                  <a:lnTo>
                    <a:pt x="141553" y="57140"/>
                  </a:lnTo>
                  <a:lnTo>
                    <a:pt x="283107" y="85710"/>
                  </a:lnTo>
                  <a:lnTo>
                    <a:pt x="424661" y="57140"/>
                  </a:lnTo>
                  <a:lnTo>
                    <a:pt x="566215" y="85710"/>
                  </a:lnTo>
                  <a:lnTo>
                    <a:pt x="707769" y="114281"/>
                  </a:lnTo>
                  <a:lnTo>
                    <a:pt x="849323" y="28570"/>
                  </a:lnTo>
                  <a:lnTo>
                    <a:pt x="990877" y="28570"/>
                  </a:lnTo>
                  <a:lnTo>
                    <a:pt x="1132431" y="85710"/>
                  </a:lnTo>
                  <a:lnTo>
                    <a:pt x="1273984" y="28570"/>
                  </a:lnTo>
                  <a:lnTo>
                    <a:pt x="1415538" y="0"/>
                  </a:lnTo>
                  <a:lnTo>
                    <a:pt x="1557092" y="0"/>
                  </a:lnTo>
                  <a:lnTo>
                    <a:pt x="1698646" y="0"/>
                  </a:lnTo>
                  <a:lnTo>
                    <a:pt x="1840200" y="0"/>
                  </a:lnTo>
                  <a:lnTo>
                    <a:pt x="1981754" y="28570"/>
                  </a:lnTo>
                  <a:lnTo>
                    <a:pt x="2123308" y="0"/>
                  </a:lnTo>
                  <a:lnTo>
                    <a:pt x="2264862" y="0"/>
                  </a:lnTo>
                  <a:lnTo>
                    <a:pt x="2406416" y="171421"/>
                  </a:lnTo>
                  <a:lnTo>
                    <a:pt x="2547969" y="142851"/>
                  </a:lnTo>
                  <a:lnTo>
                    <a:pt x="2689523" y="171421"/>
                  </a:lnTo>
                  <a:lnTo>
                    <a:pt x="2831077" y="314272"/>
                  </a:lnTo>
                  <a:lnTo>
                    <a:pt x="2972631" y="485694"/>
                  </a:lnTo>
                  <a:lnTo>
                    <a:pt x="3114185" y="399983"/>
                  </a:lnTo>
                  <a:lnTo>
                    <a:pt x="3255739" y="428553"/>
                  </a:lnTo>
                  <a:lnTo>
                    <a:pt x="3397293" y="485694"/>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551370"/>
              <a:ext cx="3397293" cy="685686"/>
            </a:xfrm>
            <a:custGeom>
              <a:avLst/>
              <a:pathLst>
                <a:path w="3397293" h="685686">
                  <a:moveTo>
                    <a:pt x="0" y="685686"/>
                  </a:moveTo>
                  <a:lnTo>
                    <a:pt x="141553" y="685686"/>
                  </a:lnTo>
                  <a:lnTo>
                    <a:pt x="283107" y="657115"/>
                  </a:lnTo>
                  <a:lnTo>
                    <a:pt x="424661" y="599975"/>
                  </a:lnTo>
                  <a:lnTo>
                    <a:pt x="566215" y="514264"/>
                  </a:lnTo>
                  <a:lnTo>
                    <a:pt x="707769" y="428553"/>
                  </a:lnTo>
                  <a:lnTo>
                    <a:pt x="849323" y="371413"/>
                  </a:lnTo>
                  <a:lnTo>
                    <a:pt x="990877" y="314272"/>
                  </a:lnTo>
                  <a:lnTo>
                    <a:pt x="1132431" y="171421"/>
                  </a:lnTo>
                  <a:lnTo>
                    <a:pt x="1273984" y="57140"/>
                  </a:lnTo>
                  <a:lnTo>
                    <a:pt x="1415538" y="228562"/>
                  </a:lnTo>
                  <a:lnTo>
                    <a:pt x="1557092" y="285702"/>
                  </a:lnTo>
                  <a:lnTo>
                    <a:pt x="1698646" y="399983"/>
                  </a:lnTo>
                  <a:lnTo>
                    <a:pt x="1840200" y="428553"/>
                  </a:lnTo>
                  <a:lnTo>
                    <a:pt x="1981754" y="314272"/>
                  </a:lnTo>
                  <a:lnTo>
                    <a:pt x="2123308" y="285702"/>
                  </a:lnTo>
                  <a:lnTo>
                    <a:pt x="2264862" y="142851"/>
                  </a:lnTo>
                  <a:lnTo>
                    <a:pt x="2406416" y="114281"/>
                  </a:lnTo>
                  <a:lnTo>
                    <a:pt x="2547969" y="85710"/>
                  </a:lnTo>
                  <a:lnTo>
                    <a:pt x="2689523" y="28570"/>
                  </a:lnTo>
                  <a:lnTo>
                    <a:pt x="2831077" y="85710"/>
                  </a:lnTo>
                  <a:lnTo>
                    <a:pt x="2972631" y="114281"/>
                  </a:lnTo>
                  <a:lnTo>
                    <a:pt x="3114185" y="114281"/>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485694"/>
            </a:xfrm>
            <a:custGeom>
              <a:avLst/>
              <a:pathLst>
                <a:path w="3397293" h="485694">
                  <a:moveTo>
                    <a:pt x="0" y="57140"/>
                  </a:moveTo>
                  <a:lnTo>
                    <a:pt x="141553" y="57140"/>
                  </a:lnTo>
                  <a:lnTo>
                    <a:pt x="283107" y="85710"/>
                  </a:lnTo>
                  <a:lnTo>
                    <a:pt x="424661" y="57140"/>
                  </a:lnTo>
                  <a:lnTo>
                    <a:pt x="566215" y="85710"/>
                  </a:lnTo>
                  <a:lnTo>
                    <a:pt x="707769" y="114281"/>
                  </a:lnTo>
                  <a:lnTo>
                    <a:pt x="849323" y="28570"/>
                  </a:lnTo>
                  <a:lnTo>
                    <a:pt x="990877" y="28570"/>
                  </a:lnTo>
                  <a:lnTo>
                    <a:pt x="1132431" y="85710"/>
                  </a:lnTo>
                  <a:lnTo>
                    <a:pt x="1273984" y="28570"/>
                  </a:lnTo>
                  <a:lnTo>
                    <a:pt x="1415538" y="0"/>
                  </a:lnTo>
                  <a:lnTo>
                    <a:pt x="1557092" y="0"/>
                  </a:lnTo>
                  <a:lnTo>
                    <a:pt x="1698646" y="0"/>
                  </a:lnTo>
                  <a:lnTo>
                    <a:pt x="1840200" y="0"/>
                  </a:lnTo>
                  <a:lnTo>
                    <a:pt x="1981754" y="28570"/>
                  </a:lnTo>
                  <a:lnTo>
                    <a:pt x="2123308" y="0"/>
                  </a:lnTo>
                  <a:lnTo>
                    <a:pt x="2264862" y="0"/>
                  </a:lnTo>
                  <a:lnTo>
                    <a:pt x="2406416" y="171421"/>
                  </a:lnTo>
                  <a:lnTo>
                    <a:pt x="2547969" y="142851"/>
                  </a:lnTo>
                  <a:lnTo>
                    <a:pt x="2689523" y="171421"/>
                  </a:lnTo>
                  <a:lnTo>
                    <a:pt x="2831077" y="314272"/>
                  </a:lnTo>
                  <a:lnTo>
                    <a:pt x="2972631" y="485694"/>
                  </a:lnTo>
                  <a:lnTo>
                    <a:pt x="3114185" y="399983"/>
                  </a:lnTo>
                  <a:lnTo>
                    <a:pt x="3255739" y="428553"/>
                  </a:lnTo>
                  <a:lnTo>
                    <a:pt x="3397293" y="485694"/>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485694"/>
            </a:xfrm>
            <a:custGeom>
              <a:avLst/>
              <a:pathLst>
                <a:path w="3397293" h="485694">
                  <a:moveTo>
                    <a:pt x="0" y="57140"/>
                  </a:moveTo>
                  <a:lnTo>
                    <a:pt x="141553" y="57140"/>
                  </a:lnTo>
                  <a:lnTo>
                    <a:pt x="283107" y="85710"/>
                  </a:lnTo>
                  <a:lnTo>
                    <a:pt x="424661" y="57140"/>
                  </a:lnTo>
                  <a:lnTo>
                    <a:pt x="566215" y="85710"/>
                  </a:lnTo>
                  <a:lnTo>
                    <a:pt x="707769" y="114281"/>
                  </a:lnTo>
                  <a:lnTo>
                    <a:pt x="849323" y="28570"/>
                  </a:lnTo>
                  <a:lnTo>
                    <a:pt x="990877" y="28570"/>
                  </a:lnTo>
                  <a:lnTo>
                    <a:pt x="1132431" y="85710"/>
                  </a:lnTo>
                  <a:lnTo>
                    <a:pt x="1273984" y="28570"/>
                  </a:lnTo>
                  <a:lnTo>
                    <a:pt x="1415538" y="0"/>
                  </a:lnTo>
                  <a:lnTo>
                    <a:pt x="1557092" y="0"/>
                  </a:lnTo>
                  <a:lnTo>
                    <a:pt x="1698646" y="0"/>
                  </a:lnTo>
                  <a:lnTo>
                    <a:pt x="1840200" y="0"/>
                  </a:lnTo>
                  <a:lnTo>
                    <a:pt x="1981754" y="28570"/>
                  </a:lnTo>
                  <a:lnTo>
                    <a:pt x="2123308" y="0"/>
                  </a:lnTo>
                  <a:lnTo>
                    <a:pt x="2264862" y="0"/>
                  </a:lnTo>
                  <a:lnTo>
                    <a:pt x="2406416" y="171421"/>
                  </a:lnTo>
                  <a:lnTo>
                    <a:pt x="2547969" y="142851"/>
                  </a:lnTo>
                  <a:lnTo>
                    <a:pt x="2689523" y="171421"/>
                  </a:lnTo>
                  <a:lnTo>
                    <a:pt x="2831077" y="314272"/>
                  </a:lnTo>
                  <a:lnTo>
                    <a:pt x="2972631" y="485694"/>
                  </a:lnTo>
                  <a:lnTo>
                    <a:pt x="3114185" y="399983"/>
                  </a:lnTo>
                  <a:lnTo>
                    <a:pt x="3255739" y="428553"/>
                  </a:lnTo>
                  <a:lnTo>
                    <a:pt x="3397293" y="485694"/>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7850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7850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629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875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45608" y="4830005"/>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Gambia</a:t>
              </a:r>
            </a:p>
          </p:txBody>
        </p:sp>
        <p:sp>
          <p:nvSpPr>
            <p:cNvPr id="60" name="tx60"/>
            <p:cNvSpPr/>
            <p:nvPr/>
          </p:nvSpPr>
          <p:spPr>
            <a:xfrm>
              <a:off x="279339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5851"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74292" y="471005"/>
              <a:ext cx="249063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Gambia, 2000-2024</a:t>
              </a:r>
            </a:p>
          </p:txBody>
        </p:sp>
        <p:sp>
          <p:nvSpPr>
            <p:cNvPr id="63" name="pl63"/>
            <p:cNvSpPr/>
            <p:nvPr/>
          </p:nvSpPr>
          <p:spPr>
            <a:xfrm>
              <a:off x="5267799" y="32502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48100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7118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9426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348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8656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0964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327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634883"/>
              <a:ext cx="3397293" cy="1307638"/>
            </a:xfrm>
            <a:custGeom>
              <a:avLst/>
              <a:pathLst>
                <a:path w="3397293" h="1307638">
                  <a:moveTo>
                    <a:pt x="0" y="153839"/>
                  </a:moveTo>
                  <a:lnTo>
                    <a:pt x="141553" y="153839"/>
                  </a:lnTo>
                  <a:lnTo>
                    <a:pt x="283107" y="230759"/>
                  </a:lnTo>
                  <a:lnTo>
                    <a:pt x="424661" y="153839"/>
                  </a:lnTo>
                  <a:lnTo>
                    <a:pt x="566215" y="230759"/>
                  </a:lnTo>
                  <a:lnTo>
                    <a:pt x="707769" y="307679"/>
                  </a:lnTo>
                  <a:lnTo>
                    <a:pt x="849323" y="76919"/>
                  </a:lnTo>
                  <a:lnTo>
                    <a:pt x="990877" y="76919"/>
                  </a:lnTo>
                  <a:lnTo>
                    <a:pt x="1132431" y="230759"/>
                  </a:lnTo>
                  <a:lnTo>
                    <a:pt x="1273984" y="76919"/>
                  </a:lnTo>
                  <a:lnTo>
                    <a:pt x="1415538" y="0"/>
                  </a:lnTo>
                  <a:lnTo>
                    <a:pt x="1557092" y="0"/>
                  </a:lnTo>
                  <a:lnTo>
                    <a:pt x="1698646" y="0"/>
                  </a:lnTo>
                  <a:lnTo>
                    <a:pt x="1840200" y="0"/>
                  </a:lnTo>
                  <a:lnTo>
                    <a:pt x="1981754" y="76919"/>
                  </a:lnTo>
                  <a:lnTo>
                    <a:pt x="2123308" y="0"/>
                  </a:lnTo>
                  <a:lnTo>
                    <a:pt x="2264862" y="0"/>
                  </a:lnTo>
                  <a:lnTo>
                    <a:pt x="2406416" y="461519"/>
                  </a:lnTo>
                  <a:lnTo>
                    <a:pt x="2547969" y="384599"/>
                  </a:lnTo>
                  <a:lnTo>
                    <a:pt x="2689523" y="461519"/>
                  </a:lnTo>
                  <a:lnTo>
                    <a:pt x="2831077" y="846118"/>
                  </a:lnTo>
                  <a:lnTo>
                    <a:pt x="2972631" y="1307638"/>
                  </a:lnTo>
                  <a:lnTo>
                    <a:pt x="3114185" y="1076878"/>
                  </a:lnTo>
                  <a:lnTo>
                    <a:pt x="3255739" y="1153798"/>
                  </a:lnTo>
                  <a:lnTo>
                    <a:pt x="3397293" y="1307638"/>
                  </a:lnTo>
                </a:path>
              </a:pathLst>
            </a:custGeom>
            <a:ln w="27101" cap="flat">
              <a:solidFill>
                <a:srgbClr val="0058AB">
                  <a:alpha val="100000"/>
                </a:srgbClr>
              </a:solidFill>
              <a:prstDash val="solid"/>
              <a:round/>
            </a:ln>
          </p:spPr>
          <p:txBody>
            <a:bodyPr/>
            <a:lstStyle/>
            <a:p/>
          </p:txBody>
        </p:sp>
        <p:sp>
          <p:nvSpPr>
            <p:cNvPr id="79" name="pl79"/>
            <p:cNvSpPr/>
            <p:nvPr/>
          </p:nvSpPr>
          <p:spPr>
            <a:xfrm>
              <a:off x="5437664" y="2096402"/>
              <a:ext cx="3397293" cy="615359"/>
            </a:xfrm>
            <a:custGeom>
              <a:avLst/>
              <a:pathLst>
                <a:path w="3397293" h="615359">
                  <a:moveTo>
                    <a:pt x="0" y="615359"/>
                  </a:moveTo>
                  <a:lnTo>
                    <a:pt x="141553" y="538439"/>
                  </a:lnTo>
                  <a:lnTo>
                    <a:pt x="283107" y="538439"/>
                  </a:lnTo>
                  <a:lnTo>
                    <a:pt x="424661" y="461519"/>
                  </a:lnTo>
                  <a:lnTo>
                    <a:pt x="566215" y="384599"/>
                  </a:lnTo>
                  <a:lnTo>
                    <a:pt x="707769" y="307679"/>
                  </a:lnTo>
                  <a:lnTo>
                    <a:pt x="849323" y="230759"/>
                  </a:lnTo>
                  <a:lnTo>
                    <a:pt x="990877" y="230759"/>
                  </a:lnTo>
                  <a:lnTo>
                    <a:pt x="1132431" y="153839"/>
                  </a:lnTo>
                  <a:lnTo>
                    <a:pt x="1273984" y="76919"/>
                  </a:lnTo>
                  <a:lnTo>
                    <a:pt x="1415538" y="76919"/>
                  </a:lnTo>
                  <a:lnTo>
                    <a:pt x="1557092" y="76919"/>
                  </a:lnTo>
                  <a:lnTo>
                    <a:pt x="1698646" y="76919"/>
                  </a:lnTo>
                  <a:lnTo>
                    <a:pt x="1840200" y="76919"/>
                  </a:lnTo>
                  <a:lnTo>
                    <a:pt x="1981754" y="76919"/>
                  </a:lnTo>
                  <a:lnTo>
                    <a:pt x="2123308" y="76919"/>
                  </a:lnTo>
                  <a:lnTo>
                    <a:pt x="2264862" y="0"/>
                  </a:lnTo>
                  <a:lnTo>
                    <a:pt x="2406416" y="0"/>
                  </a:lnTo>
                  <a:lnTo>
                    <a:pt x="2547969" y="0"/>
                  </a:lnTo>
                  <a:lnTo>
                    <a:pt x="2689523" y="0"/>
                  </a:lnTo>
                  <a:lnTo>
                    <a:pt x="2831077" y="153839"/>
                  </a:lnTo>
                  <a:lnTo>
                    <a:pt x="2972631" y="230759"/>
                  </a:lnTo>
                  <a:lnTo>
                    <a:pt x="3114185" y="76919"/>
                  </a:lnTo>
                  <a:lnTo>
                    <a:pt x="3255739" y="76919"/>
                  </a:lnTo>
                  <a:lnTo>
                    <a:pt x="3397293" y="76919"/>
                  </a:lnTo>
                </a:path>
              </a:pathLst>
            </a:custGeom>
            <a:ln w="27101" cap="flat">
              <a:solidFill>
                <a:srgbClr val="80BD41">
                  <a:alpha val="100000"/>
                </a:srgbClr>
              </a:solidFill>
              <a:prstDash val="solid"/>
              <a:round/>
            </a:ln>
          </p:spPr>
          <p:txBody>
            <a:bodyPr/>
            <a:lstStyle/>
            <a:p/>
          </p:txBody>
        </p:sp>
        <p:sp>
          <p:nvSpPr>
            <p:cNvPr id="80" name="pl80"/>
            <p:cNvSpPr/>
            <p:nvPr/>
          </p:nvSpPr>
          <p:spPr>
            <a:xfrm>
              <a:off x="5437664" y="2019483"/>
              <a:ext cx="3397293" cy="1846077"/>
            </a:xfrm>
            <a:custGeom>
              <a:avLst/>
              <a:pathLst>
                <a:path w="3397293" h="1846077">
                  <a:moveTo>
                    <a:pt x="0" y="1846077"/>
                  </a:moveTo>
                  <a:lnTo>
                    <a:pt x="141553" y="1846077"/>
                  </a:lnTo>
                  <a:lnTo>
                    <a:pt x="283107" y="1769157"/>
                  </a:lnTo>
                  <a:lnTo>
                    <a:pt x="424661" y="1615318"/>
                  </a:lnTo>
                  <a:lnTo>
                    <a:pt x="566215" y="1384558"/>
                  </a:lnTo>
                  <a:lnTo>
                    <a:pt x="707769" y="1153798"/>
                  </a:lnTo>
                  <a:lnTo>
                    <a:pt x="849323" y="999958"/>
                  </a:lnTo>
                  <a:lnTo>
                    <a:pt x="990877" y="846118"/>
                  </a:lnTo>
                  <a:lnTo>
                    <a:pt x="1132431" y="461519"/>
                  </a:lnTo>
                  <a:lnTo>
                    <a:pt x="1273984" y="153839"/>
                  </a:lnTo>
                  <a:lnTo>
                    <a:pt x="1415538" y="615359"/>
                  </a:lnTo>
                  <a:lnTo>
                    <a:pt x="1557092" y="769199"/>
                  </a:lnTo>
                  <a:lnTo>
                    <a:pt x="1698646" y="1076878"/>
                  </a:lnTo>
                  <a:lnTo>
                    <a:pt x="1840200" y="1153798"/>
                  </a:lnTo>
                  <a:lnTo>
                    <a:pt x="1981754" y="846118"/>
                  </a:lnTo>
                  <a:lnTo>
                    <a:pt x="2123308" y="769199"/>
                  </a:lnTo>
                  <a:lnTo>
                    <a:pt x="2264862" y="384599"/>
                  </a:lnTo>
                  <a:lnTo>
                    <a:pt x="2406416" y="307679"/>
                  </a:lnTo>
                  <a:lnTo>
                    <a:pt x="2547969" y="230759"/>
                  </a:lnTo>
                  <a:lnTo>
                    <a:pt x="2689523" y="76919"/>
                  </a:lnTo>
                  <a:lnTo>
                    <a:pt x="2831077" y="230759"/>
                  </a:lnTo>
                  <a:lnTo>
                    <a:pt x="2972631" y="307679"/>
                  </a:lnTo>
                  <a:lnTo>
                    <a:pt x="3114185" y="307679"/>
                  </a:lnTo>
                  <a:lnTo>
                    <a:pt x="3255739" y="76919"/>
                  </a:lnTo>
                  <a:lnTo>
                    <a:pt x="3397293" y="0"/>
                  </a:lnTo>
                </a:path>
              </a:pathLst>
            </a:custGeom>
            <a:ln w="27101" cap="flat">
              <a:solidFill>
                <a:srgbClr val="961A49">
                  <a:alpha val="100000"/>
                </a:srgbClr>
              </a:solidFill>
              <a:prstDash val="solid"/>
              <a:round/>
            </a:ln>
          </p:spPr>
          <p:txBody>
            <a:bodyPr/>
            <a:lstStyle/>
            <a:p/>
          </p:txBody>
        </p:sp>
        <p:sp>
          <p:nvSpPr>
            <p:cNvPr id="81" name="pl81"/>
            <p:cNvSpPr/>
            <p:nvPr/>
          </p:nvSpPr>
          <p:spPr>
            <a:xfrm>
              <a:off x="5437664" y="209640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634883"/>
              <a:ext cx="3397293" cy="1307638"/>
            </a:xfrm>
            <a:custGeom>
              <a:avLst/>
              <a:pathLst>
                <a:path w="3397293" h="1307638">
                  <a:moveTo>
                    <a:pt x="0" y="153839"/>
                  </a:moveTo>
                  <a:lnTo>
                    <a:pt x="141553" y="153839"/>
                  </a:lnTo>
                  <a:lnTo>
                    <a:pt x="283107" y="230759"/>
                  </a:lnTo>
                  <a:lnTo>
                    <a:pt x="424661" y="153839"/>
                  </a:lnTo>
                  <a:lnTo>
                    <a:pt x="566215" y="230759"/>
                  </a:lnTo>
                  <a:lnTo>
                    <a:pt x="707769" y="307679"/>
                  </a:lnTo>
                  <a:lnTo>
                    <a:pt x="849323" y="76919"/>
                  </a:lnTo>
                  <a:lnTo>
                    <a:pt x="990877" y="76919"/>
                  </a:lnTo>
                  <a:lnTo>
                    <a:pt x="1132431" y="230759"/>
                  </a:lnTo>
                  <a:lnTo>
                    <a:pt x="1273984" y="76919"/>
                  </a:lnTo>
                  <a:lnTo>
                    <a:pt x="1415538" y="0"/>
                  </a:lnTo>
                  <a:lnTo>
                    <a:pt x="1557092" y="0"/>
                  </a:lnTo>
                  <a:lnTo>
                    <a:pt x="1698646" y="0"/>
                  </a:lnTo>
                  <a:lnTo>
                    <a:pt x="1840200" y="0"/>
                  </a:lnTo>
                  <a:lnTo>
                    <a:pt x="1981754" y="76919"/>
                  </a:lnTo>
                  <a:lnTo>
                    <a:pt x="2123308" y="0"/>
                  </a:lnTo>
                  <a:lnTo>
                    <a:pt x="2264862" y="0"/>
                  </a:lnTo>
                  <a:lnTo>
                    <a:pt x="2406416" y="461519"/>
                  </a:lnTo>
                  <a:lnTo>
                    <a:pt x="2547969" y="384599"/>
                  </a:lnTo>
                  <a:lnTo>
                    <a:pt x="2689523" y="461519"/>
                  </a:lnTo>
                  <a:lnTo>
                    <a:pt x="2831077" y="846118"/>
                  </a:lnTo>
                  <a:lnTo>
                    <a:pt x="2972631" y="1307638"/>
                  </a:lnTo>
                  <a:lnTo>
                    <a:pt x="3114185" y="1076878"/>
                  </a:lnTo>
                  <a:lnTo>
                    <a:pt x="3255739" y="1153798"/>
                  </a:lnTo>
                  <a:lnTo>
                    <a:pt x="3397293" y="1307638"/>
                  </a:lnTo>
                </a:path>
              </a:pathLst>
            </a:custGeom>
            <a:ln w="43362" cap="flat">
              <a:solidFill>
                <a:srgbClr val="000000">
                  <a:alpha val="100000"/>
                </a:srgbClr>
              </a:solidFill>
              <a:prstDash val="solid"/>
              <a:round/>
            </a:ln>
          </p:spPr>
          <p:txBody>
            <a:bodyPr/>
            <a:lstStyle/>
            <a:p/>
          </p:txBody>
        </p:sp>
        <p:sp>
          <p:nvSpPr>
            <p:cNvPr id="83" name="pl83"/>
            <p:cNvSpPr/>
            <p:nvPr/>
          </p:nvSpPr>
          <p:spPr>
            <a:xfrm>
              <a:off x="5437664" y="1050292"/>
              <a:ext cx="0" cy="738431"/>
            </a:xfrm>
            <a:custGeom>
              <a:avLst/>
              <a:pathLst>
                <a:path w="0" h="738431">
                  <a:moveTo>
                    <a:pt x="0" y="73843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050292"/>
              <a:ext cx="0" cy="892270"/>
            </a:xfrm>
            <a:custGeom>
              <a:avLst/>
              <a:pathLst>
                <a:path w="0" h="892270">
                  <a:moveTo>
                    <a:pt x="0" y="89227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050292"/>
              <a:ext cx="0" cy="584591"/>
            </a:xfrm>
            <a:custGeom>
              <a:avLst/>
              <a:pathLst>
                <a:path w="0" h="584591">
                  <a:moveTo>
                    <a:pt x="0" y="58459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050292"/>
              <a:ext cx="0" cy="584591"/>
            </a:xfrm>
            <a:custGeom>
              <a:avLst/>
              <a:pathLst>
                <a:path w="0" h="584591">
                  <a:moveTo>
                    <a:pt x="0" y="58459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050292"/>
              <a:ext cx="0" cy="1046110"/>
            </a:xfrm>
            <a:custGeom>
              <a:avLst/>
              <a:pathLst>
                <a:path w="0" h="1046110">
                  <a:moveTo>
                    <a:pt x="0" y="104611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050292"/>
              <a:ext cx="0" cy="1738389"/>
            </a:xfrm>
            <a:custGeom>
              <a:avLst/>
              <a:pathLst>
                <a:path w="0" h="1738389">
                  <a:moveTo>
                    <a:pt x="0" y="173838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050292"/>
              <a:ext cx="0" cy="1892229"/>
            </a:xfrm>
            <a:custGeom>
              <a:avLst/>
              <a:pathLst>
                <a:path w="0" h="1892229">
                  <a:moveTo>
                    <a:pt x="0" y="189222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634883"/>
              <a:ext cx="3397293" cy="1307638"/>
            </a:xfrm>
            <a:custGeom>
              <a:avLst/>
              <a:pathLst>
                <a:path w="3397293" h="1307638">
                  <a:moveTo>
                    <a:pt x="0" y="153839"/>
                  </a:moveTo>
                  <a:lnTo>
                    <a:pt x="141553" y="153839"/>
                  </a:lnTo>
                  <a:lnTo>
                    <a:pt x="283107" y="230759"/>
                  </a:lnTo>
                  <a:lnTo>
                    <a:pt x="424661" y="153839"/>
                  </a:lnTo>
                  <a:lnTo>
                    <a:pt x="566215" y="230759"/>
                  </a:lnTo>
                  <a:lnTo>
                    <a:pt x="707769" y="307679"/>
                  </a:lnTo>
                  <a:lnTo>
                    <a:pt x="849323" y="76919"/>
                  </a:lnTo>
                  <a:lnTo>
                    <a:pt x="990877" y="76919"/>
                  </a:lnTo>
                  <a:lnTo>
                    <a:pt x="1132431" y="230759"/>
                  </a:lnTo>
                  <a:lnTo>
                    <a:pt x="1273984" y="76919"/>
                  </a:lnTo>
                  <a:lnTo>
                    <a:pt x="1415538" y="0"/>
                  </a:lnTo>
                  <a:lnTo>
                    <a:pt x="1557092" y="0"/>
                  </a:lnTo>
                  <a:lnTo>
                    <a:pt x="1698646" y="0"/>
                  </a:lnTo>
                  <a:lnTo>
                    <a:pt x="1840200" y="0"/>
                  </a:lnTo>
                  <a:lnTo>
                    <a:pt x="1981754" y="76919"/>
                  </a:lnTo>
                  <a:lnTo>
                    <a:pt x="2123308" y="0"/>
                  </a:lnTo>
                  <a:lnTo>
                    <a:pt x="2264862" y="0"/>
                  </a:lnTo>
                  <a:lnTo>
                    <a:pt x="2406416" y="461519"/>
                  </a:lnTo>
                  <a:lnTo>
                    <a:pt x="2547969" y="384599"/>
                  </a:lnTo>
                  <a:lnTo>
                    <a:pt x="2689523" y="461519"/>
                  </a:lnTo>
                  <a:lnTo>
                    <a:pt x="2831077" y="846118"/>
                  </a:lnTo>
                  <a:lnTo>
                    <a:pt x="2972631" y="1307638"/>
                  </a:lnTo>
                  <a:lnTo>
                    <a:pt x="3114185" y="1076878"/>
                  </a:lnTo>
                  <a:lnTo>
                    <a:pt x="3255739" y="1153798"/>
                  </a:lnTo>
                  <a:lnTo>
                    <a:pt x="3397293" y="1307638"/>
                  </a:lnTo>
                </a:path>
              </a:pathLst>
            </a:custGeom>
            <a:ln w="27101" cap="flat">
              <a:solidFill>
                <a:srgbClr val="0058AB">
                  <a:alpha val="100000"/>
                </a:srgbClr>
              </a:solidFill>
              <a:prstDash val="solid"/>
              <a:round/>
            </a:ln>
          </p:spPr>
          <p:txBody>
            <a:bodyPr/>
            <a:lstStyle/>
            <a:p/>
          </p:txBody>
        </p:sp>
        <p:sp>
          <p:nvSpPr>
            <p:cNvPr id="91" name="tx91"/>
            <p:cNvSpPr/>
            <p:nvPr/>
          </p:nvSpPr>
          <p:spPr>
            <a:xfrm>
              <a:off x="5407519" y="98072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2" name="tx92"/>
            <p:cNvSpPr/>
            <p:nvPr/>
          </p:nvSpPr>
          <p:spPr>
            <a:xfrm>
              <a:off x="6115288" y="9804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6823058" y="9790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4" name="tx94"/>
            <p:cNvSpPr/>
            <p:nvPr/>
          </p:nvSpPr>
          <p:spPr>
            <a:xfrm>
              <a:off x="7530827" y="9790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8097042" y="9790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97908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7" name="tx97"/>
            <p:cNvSpPr/>
            <p:nvPr/>
          </p:nvSpPr>
          <p:spPr>
            <a:xfrm>
              <a:off x="8756617" y="980407"/>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8" name="tx98"/>
            <p:cNvSpPr/>
            <p:nvPr/>
          </p:nvSpPr>
          <p:spPr>
            <a:xfrm>
              <a:off x="8902429" y="21342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7160" y="19803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58268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281348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04428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2750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99520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9520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4299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0545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62307" y="4830005"/>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Gambia</a:t>
              </a:r>
            </a:p>
          </p:txBody>
        </p:sp>
        <p:sp>
          <p:nvSpPr>
            <p:cNvPr id="117" name="tx117"/>
            <p:cNvSpPr/>
            <p:nvPr/>
          </p:nvSpPr>
          <p:spPr>
            <a:xfrm>
              <a:off x="711009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72550"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58318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11519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64720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84919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38120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91321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2699630" cy="149993"/>
            </a:xfrm>
            <a:prstGeom prst="rect">
              <a:avLst/>
            </a:prstGeom>
            <a:solidFill>
              <a:srgbClr val="1CABE2">
                <a:alpha val="80000"/>
              </a:srgbClr>
            </a:solidFill>
          </p:spPr>
          <p:txBody>
            <a:bodyPr/>
            <a:lstStyle/>
            <a:p/>
          </p:txBody>
        </p:sp>
        <p:sp>
          <p:nvSpPr>
            <p:cNvPr id="131" name="rc131"/>
            <p:cNvSpPr/>
            <p:nvPr/>
          </p:nvSpPr>
          <p:spPr>
            <a:xfrm>
              <a:off x="1317178" y="5637654"/>
              <a:ext cx="6480430" cy="149993"/>
            </a:xfrm>
            <a:prstGeom prst="rect">
              <a:avLst/>
            </a:prstGeom>
            <a:solidFill>
              <a:srgbClr val="1CABE2">
                <a:alpha val="80000"/>
              </a:srgbClr>
            </a:solidFill>
          </p:spPr>
          <p:txBody>
            <a:bodyPr/>
            <a:lstStyle/>
            <a:p/>
          </p:txBody>
        </p:sp>
        <p:sp>
          <p:nvSpPr>
            <p:cNvPr id="132" name="rc132"/>
            <p:cNvSpPr/>
            <p:nvPr/>
          </p:nvSpPr>
          <p:spPr>
            <a:xfrm>
              <a:off x="1317178" y="5450161"/>
              <a:ext cx="7321564" cy="149993"/>
            </a:xfrm>
            <a:prstGeom prst="rect">
              <a:avLst/>
            </a:prstGeom>
            <a:solidFill>
              <a:srgbClr val="1CABE2">
                <a:alpha val="80000"/>
              </a:srgbClr>
            </a:solidFill>
          </p:spPr>
          <p:txBody>
            <a:bodyPr/>
            <a:lstStyle/>
            <a:p/>
          </p:txBody>
        </p:sp>
        <p:sp>
          <p:nvSpPr>
            <p:cNvPr id="133" name="tx13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49959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38" name="tx138"/>
            <p:cNvSpPr/>
            <p:nvPr/>
          </p:nvSpPr>
          <p:spPr>
            <a:xfrm>
              <a:off x="595391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9" name="tx139"/>
            <p:cNvSpPr/>
            <p:nvPr/>
          </p:nvSpPr>
          <p:spPr>
            <a:xfrm>
              <a:off x="848592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0" name="tx140"/>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2" name="tx14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Gambia (82%) was 7 percentage points lower than the global average (89%) and 1 percentage point higher than average across all WCAR countries (81%).
National DTP1 coverage was 11 percentage points lower than in 2019 (93%).
This equates to 14,000 zero-dose children in 2024 compared to 5,000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715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0089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302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95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622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55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490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424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453913"/>
              <a:ext cx="307584" cy="16029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145649"/>
              <a:ext cx="307584" cy="191123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1868211"/>
              <a:ext cx="307584" cy="21886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1775732"/>
              <a:ext cx="307584" cy="22811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744906"/>
              <a:ext cx="307584" cy="23119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714079"/>
              <a:ext cx="307584" cy="23428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683253"/>
              <a:ext cx="307584" cy="2373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590774"/>
              <a:ext cx="307584" cy="246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27268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916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29121"/>
              <a:ext cx="307584" cy="252776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67468"/>
              <a:ext cx="307584" cy="2589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74989"/>
              <a:ext cx="307584" cy="26818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8148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63972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220857"/>
              <a:ext cx="307584" cy="28360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190031"/>
              <a:ext cx="307584" cy="28668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69028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03204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34852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97552"/>
              <a:ext cx="307584" cy="29593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453913"/>
              <a:ext cx="307584" cy="1602972"/>
            </a:xfrm>
            <a:prstGeom prst="rect">
              <a:avLst/>
            </a:prstGeom>
            <a:solidFill>
              <a:srgbClr val="0083CF">
                <a:alpha val="100000"/>
              </a:srgbClr>
            </a:solidFill>
          </p:spPr>
          <p:txBody>
            <a:bodyPr/>
            <a:lstStyle/>
            <a:p/>
          </p:txBody>
        </p:sp>
        <p:sp>
          <p:nvSpPr>
            <p:cNvPr id="38" name="rc38"/>
            <p:cNvSpPr/>
            <p:nvPr/>
          </p:nvSpPr>
          <p:spPr>
            <a:xfrm>
              <a:off x="1538601" y="1868211"/>
              <a:ext cx="307584" cy="2188674"/>
            </a:xfrm>
            <a:prstGeom prst="rect">
              <a:avLst/>
            </a:prstGeom>
            <a:solidFill>
              <a:srgbClr val="0083CF">
                <a:alpha val="100000"/>
              </a:srgbClr>
            </a:solidFill>
          </p:spPr>
          <p:txBody>
            <a:bodyPr/>
            <a:lstStyle/>
            <a:p/>
          </p:txBody>
        </p:sp>
        <p:sp>
          <p:nvSpPr>
            <p:cNvPr id="39" name="rc39"/>
            <p:cNvSpPr/>
            <p:nvPr/>
          </p:nvSpPr>
          <p:spPr>
            <a:xfrm>
              <a:off x="2563881" y="1714079"/>
              <a:ext cx="307584" cy="2342806"/>
            </a:xfrm>
            <a:prstGeom prst="rect">
              <a:avLst/>
            </a:prstGeom>
            <a:solidFill>
              <a:srgbClr val="0083CF">
                <a:alpha val="100000"/>
              </a:srgbClr>
            </a:solidFill>
          </p:spPr>
          <p:txBody>
            <a:bodyPr/>
            <a:lstStyle/>
            <a:p/>
          </p:txBody>
        </p:sp>
        <p:sp>
          <p:nvSpPr>
            <p:cNvPr id="40" name="rc40"/>
            <p:cNvSpPr/>
            <p:nvPr/>
          </p:nvSpPr>
          <p:spPr>
            <a:xfrm>
              <a:off x="2905641" y="1683253"/>
              <a:ext cx="307584" cy="2373632"/>
            </a:xfrm>
            <a:prstGeom prst="rect">
              <a:avLst/>
            </a:prstGeom>
            <a:solidFill>
              <a:srgbClr val="0083CF">
                <a:alpha val="100000"/>
              </a:srgbClr>
            </a:solidFill>
          </p:spPr>
          <p:txBody>
            <a:bodyPr/>
            <a:lstStyle/>
            <a:p/>
          </p:txBody>
        </p:sp>
        <p:sp>
          <p:nvSpPr>
            <p:cNvPr id="41" name="rc41"/>
            <p:cNvSpPr/>
            <p:nvPr/>
          </p:nvSpPr>
          <p:spPr>
            <a:xfrm>
              <a:off x="3247401" y="1590774"/>
              <a:ext cx="307584" cy="2466111"/>
            </a:xfrm>
            <a:prstGeom prst="rect">
              <a:avLst/>
            </a:prstGeom>
            <a:solidFill>
              <a:srgbClr val="0083CF">
                <a:alpha val="100000"/>
              </a:srgbClr>
            </a:solidFill>
          </p:spPr>
          <p:txBody>
            <a:bodyPr/>
            <a:lstStyle/>
            <a:p/>
          </p:txBody>
        </p:sp>
        <p:sp>
          <p:nvSpPr>
            <p:cNvPr id="42" name="rc42"/>
            <p:cNvSpPr/>
            <p:nvPr/>
          </p:nvSpPr>
          <p:spPr>
            <a:xfrm>
              <a:off x="4272681" y="1529121"/>
              <a:ext cx="307584" cy="2527764"/>
            </a:xfrm>
            <a:prstGeom prst="rect">
              <a:avLst/>
            </a:prstGeom>
            <a:solidFill>
              <a:srgbClr val="0083CF">
                <a:alpha val="100000"/>
              </a:srgbClr>
            </a:solidFill>
          </p:spPr>
          <p:txBody>
            <a:bodyPr/>
            <a:lstStyle/>
            <a:p/>
          </p:txBody>
        </p:sp>
        <p:sp>
          <p:nvSpPr>
            <p:cNvPr id="43" name="rc43"/>
            <p:cNvSpPr/>
            <p:nvPr/>
          </p:nvSpPr>
          <p:spPr>
            <a:xfrm>
              <a:off x="3589161" y="1529121"/>
              <a:ext cx="307584" cy="2527764"/>
            </a:xfrm>
            <a:prstGeom prst="rect">
              <a:avLst/>
            </a:prstGeom>
            <a:solidFill>
              <a:srgbClr val="0083CF">
                <a:alpha val="100000"/>
              </a:srgbClr>
            </a:solidFill>
          </p:spPr>
          <p:txBody>
            <a:bodyPr/>
            <a:lstStyle/>
            <a:p/>
          </p:txBody>
        </p:sp>
        <p:sp>
          <p:nvSpPr>
            <p:cNvPr id="44" name="rc44"/>
            <p:cNvSpPr/>
            <p:nvPr/>
          </p:nvSpPr>
          <p:spPr>
            <a:xfrm>
              <a:off x="4956201" y="1467468"/>
              <a:ext cx="307584" cy="2589417"/>
            </a:xfrm>
            <a:prstGeom prst="rect">
              <a:avLst/>
            </a:prstGeom>
            <a:solidFill>
              <a:srgbClr val="0083CF">
                <a:alpha val="100000"/>
              </a:srgbClr>
            </a:solidFill>
          </p:spPr>
          <p:txBody>
            <a:bodyPr/>
            <a:lstStyle/>
            <a:p/>
          </p:txBody>
        </p:sp>
        <p:sp>
          <p:nvSpPr>
            <p:cNvPr id="45" name="rc45"/>
            <p:cNvSpPr/>
            <p:nvPr/>
          </p:nvSpPr>
          <p:spPr>
            <a:xfrm>
              <a:off x="5981482" y="1251683"/>
              <a:ext cx="307584" cy="2805202"/>
            </a:xfrm>
            <a:prstGeom prst="rect">
              <a:avLst/>
            </a:prstGeom>
            <a:solidFill>
              <a:srgbClr val="0083CF">
                <a:alpha val="100000"/>
              </a:srgbClr>
            </a:solidFill>
          </p:spPr>
          <p:txBody>
            <a:bodyPr/>
            <a:lstStyle/>
            <a:p/>
          </p:txBody>
        </p:sp>
        <p:sp>
          <p:nvSpPr>
            <p:cNvPr id="46" name="rc46"/>
            <p:cNvSpPr/>
            <p:nvPr/>
          </p:nvSpPr>
          <p:spPr>
            <a:xfrm>
              <a:off x="7690282" y="1128378"/>
              <a:ext cx="307584" cy="2928507"/>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68819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875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4868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55081" y="2453913"/>
              <a:ext cx="249984" cy="249984"/>
            </a:xfrm>
            <a:custGeom>
              <a:avLst/>
              <a:pathLst>
                <a:path w="249984" h="249984">
                  <a:moveTo>
                    <a:pt x="239920" y="0"/>
                  </a:moveTo>
                  <a:lnTo>
                    <a:pt x="249984" y="0"/>
                  </a:lnTo>
                  <a:lnTo>
                    <a:pt x="0" y="249984"/>
                  </a:lnTo>
                  <a:lnTo>
                    <a:pt x="0" y="2399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55081" y="2453913"/>
              <a:ext cx="149337" cy="149337"/>
            </a:xfrm>
            <a:custGeom>
              <a:avLst/>
              <a:pathLst>
                <a:path w="149337" h="149337">
                  <a:moveTo>
                    <a:pt x="139273" y="0"/>
                  </a:moveTo>
                  <a:lnTo>
                    <a:pt x="149337" y="0"/>
                  </a:lnTo>
                  <a:lnTo>
                    <a:pt x="0" y="149337"/>
                  </a:lnTo>
                  <a:lnTo>
                    <a:pt x="0" y="139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55081" y="2453913"/>
              <a:ext cx="48690" cy="48690"/>
            </a:xfrm>
            <a:custGeom>
              <a:avLst/>
              <a:pathLst>
                <a:path w="48690" h="48690">
                  <a:moveTo>
                    <a:pt x="38625" y="0"/>
                  </a:moveTo>
                  <a:lnTo>
                    <a:pt x="48690" y="0"/>
                  </a:lnTo>
                  <a:lnTo>
                    <a:pt x="0" y="48690"/>
                  </a:lnTo>
                  <a:lnTo>
                    <a:pt x="0" y="3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538601" y="20046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538601" y="19040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538601" y="1868211"/>
              <a:ext cx="252813" cy="252813"/>
            </a:xfrm>
            <a:custGeom>
              <a:avLst/>
              <a:pathLst>
                <a:path w="252813" h="252813">
                  <a:moveTo>
                    <a:pt x="242748" y="0"/>
                  </a:moveTo>
                  <a:lnTo>
                    <a:pt x="252813" y="0"/>
                  </a:lnTo>
                  <a:lnTo>
                    <a:pt x="0" y="252813"/>
                  </a:lnTo>
                  <a:lnTo>
                    <a:pt x="0" y="242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1868211"/>
              <a:ext cx="152166" cy="152166"/>
            </a:xfrm>
            <a:custGeom>
              <a:avLst/>
              <a:pathLst>
                <a:path w="152166" h="152166">
                  <a:moveTo>
                    <a:pt x="142101" y="0"/>
                  </a:moveTo>
                  <a:lnTo>
                    <a:pt x="152166" y="0"/>
                  </a:lnTo>
                  <a:lnTo>
                    <a:pt x="0" y="152166"/>
                  </a:lnTo>
                  <a:lnTo>
                    <a:pt x="0" y="1421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1868211"/>
              <a:ext cx="51519" cy="51519"/>
            </a:xfrm>
            <a:custGeom>
              <a:avLst/>
              <a:pathLst>
                <a:path w="51519" h="51519">
                  <a:moveTo>
                    <a:pt x="41454" y="0"/>
                  </a:moveTo>
                  <a:lnTo>
                    <a:pt x="51519" y="0"/>
                  </a:lnTo>
                  <a:lnTo>
                    <a:pt x="0" y="51519"/>
                  </a:lnTo>
                  <a:lnTo>
                    <a:pt x="0" y="414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18852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17845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1714079"/>
              <a:ext cx="287489" cy="287489"/>
            </a:xfrm>
            <a:custGeom>
              <a:avLst/>
              <a:pathLst>
                <a:path w="287489" h="287489">
                  <a:moveTo>
                    <a:pt x="277424" y="0"/>
                  </a:moveTo>
                  <a:lnTo>
                    <a:pt x="287489" y="0"/>
                  </a:lnTo>
                  <a:lnTo>
                    <a:pt x="0" y="287489"/>
                  </a:lnTo>
                  <a:lnTo>
                    <a:pt x="0" y="277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1714079"/>
              <a:ext cx="186842" cy="186842"/>
            </a:xfrm>
            <a:custGeom>
              <a:avLst/>
              <a:pathLst>
                <a:path w="186842" h="186842">
                  <a:moveTo>
                    <a:pt x="176777" y="0"/>
                  </a:moveTo>
                  <a:lnTo>
                    <a:pt x="186842" y="0"/>
                  </a:lnTo>
                  <a:lnTo>
                    <a:pt x="0" y="186842"/>
                  </a:lnTo>
                  <a:lnTo>
                    <a:pt x="0" y="176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1714079"/>
              <a:ext cx="86195" cy="86195"/>
            </a:xfrm>
            <a:custGeom>
              <a:avLst/>
              <a:pathLst>
                <a:path w="86195" h="86195">
                  <a:moveTo>
                    <a:pt x="76130" y="0"/>
                  </a:moveTo>
                  <a:lnTo>
                    <a:pt x="86195" y="0"/>
                  </a:lnTo>
                  <a:lnTo>
                    <a:pt x="0" y="86195"/>
                  </a:lnTo>
                  <a:lnTo>
                    <a:pt x="0" y="761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18453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17447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1683253"/>
              <a:ext cx="278497" cy="278497"/>
            </a:xfrm>
            <a:custGeom>
              <a:avLst/>
              <a:pathLst>
                <a:path w="278497" h="278497">
                  <a:moveTo>
                    <a:pt x="268432" y="0"/>
                  </a:moveTo>
                  <a:lnTo>
                    <a:pt x="278497" y="0"/>
                  </a:lnTo>
                  <a:lnTo>
                    <a:pt x="0" y="278497"/>
                  </a:lnTo>
                  <a:lnTo>
                    <a:pt x="0" y="2684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1683253"/>
              <a:ext cx="177850" cy="177850"/>
            </a:xfrm>
            <a:custGeom>
              <a:avLst/>
              <a:pathLst>
                <a:path w="177850" h="177850">
                  <a:moveTo>
                    <a:pt x="167785" y="0"/>
                  </a:moveTo>
                  <a:lnTo>
                    <a:pt x="177850" y="0"/>
                  </a:lnTo>
                  <a:lnTo>
                    <a:pt x="0" y="177850"/>
                  </a:lnTo>
                  <a:lnTo>
                    <a:pt x="0" y="1677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1683253"/>
              <a:ext cx="77203" cy="77203"/>
            </a:xfrm>
            <a:custGeom>
              <a:avLst/>
              <a:pathLst>
                <a:path w="77203" h="77203">
                  <a:moveTo>
                    <a:pt x="67138" y="0"/>
                  </a:moveTo>
                  <a:lnTo>
                    <a:pt x="77203" y="0"/>
                  </a:lnTo>
                  <a:lnTo>
                    <a:pt x="0" y="77203"/>
                  </a:lnTo>
                  <a:lnTo>
                    <a:pt x="0" y="67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17914" y="4019815"/>
              <a:ext cx="37070" cy="37070"/>
            </a:xfrm>
            <a:custGeom>
              <a:avLst/>
              <a:pathLst>
                <a:path w="37070" h="37070">
                  <a:moveTo>
                    <a:pt x="37070" y="0"/>
                  </a:moveTo>
                  <a:lnTo>
                    <a:pt x="37070" y="10064"/>
                  </a:lnTo>
                  <a:lnTo>
                    <a:pt x="10064" y="37070"/>
                  </a:lnTo>
                  <a:lnTo>
                    <a:pt x="0" y="37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417267" y="3919168"/>
              <a:ext cx="137717" cy="137717"/>
            </a:xfrm>
            <a:custGeom>
              <a:avLst/>
              <a:pathLst>
                <a:path w="137717" h="137717">
                  <a:moveTo>
                    <a:pt x="137717" y="0"/>
                  </a:moveTo>
                  <a:lnTo>
                    <a:pt x="137717" y="10064"/>
                  </a:lnTo>
                  <a:lnTo>
                    <a:pt x="10064" y="137717"/>
                  </a:lnTo>
                  <a:lnTo>
                    <a:pt x="0" y="1377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16620" y="3818521"/>
              <a:ext cx="238365" cy="238365"/>
            </a:xfrm>
            <a:custGeom>
              <a:avLst/>
              <a:pathLst>
                <a:path w="238365" h="238365">
                  <a:moveTo>
                    <a:pt x="238365" y="0"/>
                  </a:moveTo>
                  <a:lnTo>
                    <a:pt x="238365" y="10064"/>
                  </a:lnTo>
                  <a:lnTo>
                    <a:pt x="10064" y="238365"/>
                  </a:lnTo>
                  <a:lnTo>
                    <a:pt x="0" y="2383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247401" y="37178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247401" y="36172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247401" y="35165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247401" y="34159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247401" y="33152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247401" y="32146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247401" y="31139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247401" y="30133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247401" y="29126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7401" y="28120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7401" y="27114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7401" y="26107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7401" y="25101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7401" y="24094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7401" y="23088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7401" y="22081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7401" y="21075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7401" y="20068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7401" y="19062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7401" y="18055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7401" y="17049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7401" y="16042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7401" y="1590774"/>
              <a:ext cx="230510" cy="230510"/>
            </a:xfrm>
            <a:custGeom>
              <a:avLst/>
              <a:pathLst>
                <a:path w="230510" h="230510">
                  <a:moveTo>
                    <a:pt x="220446" y="0"/>
                  </a:moveTo>
                  <a:lnTo>
                    <a:pt x="230510" y="0"/>
                  </a:lnTo>
                  <a:lnTo>
                    <a:pt x="0" y="230510"/>
                  </a:lnTo>
                  <a:lnTo>
                    <a:pt x="0" y="220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7401" y="1590774"/>
              <a:ext cx="129863" cy="129863"/>
            </a:xfrm>
            <a:custGeom>
              <a:avLst/>
              <a:pathLst>
                <a:path w="129863" h="129863">
                  <a:moveTo>
                    <a:pt x="119798" y="0"/>
                  </a:moveTo>
                  <a:lnTo>
                    <a:pt x="129863" y="0"/>
                  </a:lnTo>
                  <a:lnTo>
                    <a:pt x="0" y="129863"/>
                  </a:lnTo>
                  <a:lnTo>
                    <a:pt x="0" y="119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7401" y="1590774"/>
              <a:ext cx="29216" cy="29216"/>
            </a:xfrm>
            <a:custGeom>
              <a:avLst/>
              <a:pathLst>
                <a:path w="29216" h="29216">
                  <a:moveTo>
                    <a:pt x="19151" y="0"/>
                  </a:moveTo>
                  <a:lnTo>
                    <a:pt x="29216" y="0"/>
                  </a:lnTo>
                  <a:lnTo>
                    <a:pt x="0" y="29216"/>
                  </a:lnTo>
                  <a:lnTo>
                    <a:pt x="0" y="191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1529121"/>
              <a:ext cx="273354" cy="273354"/>
            </a:xfrm>
            <a:custGeom>
              <a:avLst/>
              <a:pathLst>
                <a:path w="273354" h="273354">
                  <a:moveTo>
                    <a:pt x="263290" y="0"/>
                  </a:moveTo>
                  <a:lnTo>
                    <a:pt x="273354" y="0"/>
                  </a:lnTo>
                  <a:lnTo>
                    <a:pt x="0" y="273354"/>
                  </a:lnTo>
                  <a:lnTo>
                    <a:pt x="0" y="263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1529121"/>
              <a:ext cx="172707" cy="172707"/>
            </a:xfrm>
            <a:custGeom>
              <a:avLst/>
              <a:pathLst>
                <a:path w="172707" h="172707">
                  <a:moveTo>
                    <a:pt x="162643" y="0"/>
                  </a:moveTo>
                  <a:lnTo>
                    <a:pt x="172707" y="0"/>
                  </a:lnTo>
                  <a:lnTo>
                    <a:pt x="0" y="172707"/>
                  </a:lnTo>
                  <a:lnTo>
                    <a:pt x="0" y="1626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1529121"/>
              <a:ext cx="72060" cy="72060"/>
            </a:xfrm>
            <a:custGeom>
              <a:avLst/>
              <a:pathLst>
                <a:path w="72060" h="72060">
                  <a:moveTo>
                    <a:pt x="61995" y="0"/>
                  </a:moveTo>
                  <a:lnTo>
                    <a:pt x="72060" y="0"/>
                  </a:lnTo>
                  <a:lnTo>
                    <a:pt x="0" y="72060"/>
                  </a:lnTo>
                  <a:lnTo>
                    <a:pt x="0" y="61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9161" y="18664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9161" y="17657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9161" y="16651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9161" y="15644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9161" y="1529121"/>
              <a:ext cx="252345" cy="252345"/>
            </a:xfrm>
            <a:custGeom>
              <a:avLst/>
              <a:pathLst>
                <a:path w="252345" h="252345">
                  <a:moveTo>
                    <a:pt x="242280" y="0"/>
                  </a:moveTo>
                  <a:lnTo>
                    <a:pt x="252345" y="0"/>
                  </a:lnTo>
                  <a:lnTo>
                    <a:pt x="0" y="252345"/>
                  </a:lnTo>
                  <a:lnTo>
                    <a:pt x="0" y="242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9161" y="1529121"/>
              <a:ext cx="151697" cy="151697"/>
            </a:xfrm>
            <a:custGeom>
              <a:avLst/>
              <a:pathLst>
                <a:path w="151697" h="151697">
                  <a:moveTo>
                    <a:pt x="141633" y="0"/>
                  </a:moveTo>
                  <a:lnTo>
                    <a:pt x="151697" y="0"/>
                  </a:lnTo>
                  <a:lnTo>
                    <a:pt x="0" y="151697"/>
                  </a:lnTo>
                  <a:lnTo>
                    <a:pt x="0" y="1416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9161" y="1529121"/>
              <a:ext cx="51050" cy="51050"/>
            </a:xfrm>
            <a:custGeom>
              <a:avLst/>
              <a:pathLst>
                <a:path w="51050" h="51050">
                  <a:moveTo>
                    <a:pt x="40986" y="0"/>
                  </a:moveTo>
                  <a:lnTo>
                    <a:pt x="51050" y="0"/>
                  </a:lnTo>
                  <a:lnTo>
                    <a:pt x="0" y="51050"/>
                  </a:lnTo>
                  <a:lnTo>
                    <a:pt x="0" y="40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956201" y="16064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956201" y="15058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956201" y="1467468"/>
              <a:ext cx="255370" cy="255370"/>
            </a:xfrm>
            <a:custGeom>
              <a:avLst/>
              <a:pathLst>
                <a:path w="255370" h="255370">
                  <a:moveTo>
                    <a:pt x="245305" y="0"/>
                  </a:moveTo>
                  <a:lnTo>
                    <a:pt x="255370" y="0"/>
                  </a:lnTo>
                  <a:lnTo>
                    <a:pt x="0" y="255370"/>
                  </a:lnTo>
                  <a:lnTo>
                    <a:pt x="0" y="2453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956201" y="1467468"/>
              <a:ext cx="154723" cy="154723"/>
            </a:xfrm>
            <a:custGeom>
              <a:avLst/>
              <a:pathLst>
                <a:path w="154723" h="154723">
                  <a:moveTo>
                    <a:pt x="144658" y="0"/>
                  </a:moveTo>
                  <a:lnTo>
                    <a:pt x="154723" y="0"/>
                  </a:lnTo>
                  <a:lnTo>
                    <a:pt x="0" y="154723"/>
                  </a:lnTo>
                  <a:lnTo>
                    <a:pt x="0" y="14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956201" y="1467468"/>
              <a:ext cx="54076" cy="54076"/>
            </a:xfrm>
            <a:custGeom>
              <a:avLst/>
              <a:pathLst>
                <a:path w="54076" h="54076">
                  <a:moveTo>
                    <a:pt x="44011" y="0"/>
                  </a:moveTo>
                  <a:lnTo>
                    <a:pt x="54076" y="0"/>
                  </a:lnTo>
                  <a:lnTo>
                    <a:pt x="0" y="54076"/>
                  </a:lnTo>
                  <a:lnTo>
                    <a:pt x="0" y="440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235388" y="4003207"/>
              <a:ext cx="53678" cy="53678"/>
            </a:xfrm>
            <a:custGeom>
              <a:avLst/>
              <a:pathLst>
                <a:path w="53678" h="53678">
                  <a:moveTo>
                    <a:pt x="53678" y="0"/>
                  </a:moveTo>
                  <a:lnTo>
                    <a:pt x="53678" y="10064"/>
                  </a:lnTo>
                  <a:lnTo>
                    <a:pt x="10064" y="53678"/>
                  </a:lnTo>
                  <a:lnTo>
                    <a:pt x="0" y="5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134740" y="3902560"/>
              <a:ext cx="154325" cy="154325"/>
            </a:xfrm>
            <a:custGeom>
              <a:avLst/>
              <a:pathLst>
                <a:path w="154325" h="154325">
                  <a:moveTo>
                    <a:pt x="154325" y="0"/>
                  </a:moveTo>
                  <a:lnTo>
                    <a:pt x="154325" y="10064"/>
                  </a:lnTo>
                  <a:lnTo>
                    <a:pt x="10064" y="154325"/>
                  </a:lnTo>
                  <a:lnTo>
                    <a:pt x="0" y="1543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034093" y="3801913"/>
              <a:ext cx="254972" cy="254972"/>
            </a:xfrm>
            <a:custGeom>
              <a:avLst/>
              <a:pathLst>
                <a:path w="254972" h="254972">
                  <a:moveTo>
                    <a:pt x="254972" y="0"/>
                  </a:moveTo>
                  <a:lnTo>
                    <a:pt x="254972" y="10064"/>
                  </a:lnTo>
                  <a:lnTo>
                    <a:pt x="10064" y="254972"/>
                  </a:lnTo>
                  <a:lnTo>
                    <a:pt x="0" y="254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981482" y="37012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81482" y="36006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81482" y="34999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81482" y="33993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81482" y="32986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81482" y="31980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81482" y="30973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81482" y="29967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81482" y="28960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81482" y="27954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81482" y="269479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81482" y="25941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81482" y="24935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81482" y="23928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81482" y="2292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81482" y="2191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81482" y="20909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81482" y="19902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81482" y="18896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81482" y="17889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81482" y="1688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81482" y="1587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81482" y="1487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81482" y="13863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81482" y="12857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81482" y="1251683"/>
              <a:ext cx="251052" cy="251052"/>
            </a:xfrm>
            <a:custGeom>
              <a:avLst/>
              <a:pathLst>
                <a:path w="251052" h="251052">
                  <a:moveTo>
                    <a:pt x="240987" y="0"/>
                  </a:moveTo>
                  <a:lnTo>
                    <a:pt x="251052" y="0"/>
                  </a:lnTo>
                  <a:lnTo>
                    <a:pt x="0" y="251052"/>
                  </a:lnTo>
                  <a:lnTo>
                    <a:pt x="0" y="240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81482" y="1251683"/>
              <a:ext cx="150405" cy="150405"/>
            </a:xfrm>
            <a:custGeom>
              <a:avLst/>
              <a:pathLst>
                <a:path w="150405" h="150405">
                  <a:moveTo>
                    <a:pt x="140340" y="0"/>
                  </a:moveTo>
                  <a:lnTo>
                    <a:pt x="150405" y="0"/>
                  </a:lnTo>
                  <a:lnTo>
                    <a:pt x="0" y="150405"/>
                  </a:lnTo>
                  <a:lnTo>
                    <a:pt x="0" y="140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81482" y="1251683"/>
              <a:ext cx="49758" cy="49758"/>
            </a:xfrm>
            <a:custGeom>
              <a:avLst/>
              <a:pathLst>
                <a:path w="49758" h="49758">
                  <a:moveTo>
                    <a:pt x="39693" y="0"/>
                  </a:moveTo>
                  <a:lnTo>
                    <a:pt x="49758" y="0"/>
                  </a:lnTo>
                  <a:lnTo>
                    <a:pt x="0" y="49758"/>
                  </a:lnTo>
                  <a:lnTo>
                    <a:pt x="0" y="39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946389" y="4005409"/>
              <a:ext cx="51476" cy="51476"/>
            </a:xfrm>
            <a:custGeom>
              <a:avLst/>
              <a:pathLst>
                <a:path w="51476" h="51476">
                  <a:moveTo>
                    <a:pt x="51476" y="0"/>
                  </a:moveTo>
                  <a:lnTo>
                    <a:pt x="51476" y="10064"/>
                  </a:lnTo>
                  <a:lnTo>
                    <a:pt x="10064" y="51476"/>
                  </a:lnTo>
                  <a:lnTo>
                    <a:pt x="0" y="51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45742" y="3904762"/>
              <a:ext cx="152124" cy="152124"/>
            </a:xfrm>
            <a:custGeom>
              <a:avLst/>
              <a:pathLst>
                <a:path w="152124" h="152124">
                  <a:moveTo>
                    <a:pt x="152124" y="0"/>
                  </a:moveTo>
                  <a:lnTo>
                    <a:pt x="152124" y="10064"/>
                  </a:lnTo>
                  <a:lnTo>
                    <a:pt x="10064" y="152124"/>
                  </a:lnTo>
                  <a:lnTo>
                    <a:pt x="0" y="1521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745095" y="3804114"/>
              <a:ext cx="252771" cy="252771"/>
            </a:xfrm>
            <a:custGeom>
              <a:avLst/>
              <a:pathLst>
                <a:path w="252771" h="252771">
                  <a:moveTo>
                    <a:pt x="252771" y="0"/>
                  </a:moveTo>
                  <a:lnTo>
                    <a:pt x="252771" y="10064"/>
                  </a:lnTo>
                  <a:lnTo>
                    <a:pt x="10064" y="252771"/>
                  </a:lnTo>
                  <a:lnTo>
                    <a:pt x="0" y="25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690282" y="37034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90282" y="36028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690282" y="35021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690282" y="34015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690282" y="33008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690282" y="32002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690282" y="30995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690282" y="29989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690282" y="28982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690282" y="27976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690282" y="26969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690282" y="25963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690282" y="24957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690282" y="23950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690282" y="22944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90282" y="2193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690282" y="2093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690282" y="1992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690282" y="18918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690282" y="17911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690282" y="169052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690282" y="15898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690282" y="1489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690282" y="1388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690282" y="12879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690282" y="11872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690282" y="1128378"/>
              <a:ext cx="275912" cy="275912"/>
            </a:xfrm>
            <a:custGeom>
              <a:avLst/>
              <a:pathLst>
                <a:path w="275912" h="275912">
                  <a:moveTo>
                    <a:pt x="265847" y="0"/>
                  </a:moveTo>
                  <a:lnTo>
                    <a:pt x="275912" y="0"/>
                  </a:lnTo>
                  <a:lnTo>
                    <a:pt x="0" y="275912"/>
                  </a:lnTo>
                  <a:lnTo>
                    <a:pt x="0" y="265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690282" y="1128378"/>
              <a:ext cx="175264" cy="175264"/>
            </a:xfrm>
            <a:custGeom>
              <a:avLst/>
              <a:pathLst>
                <a:path w="175264" h="175264">
                  <a:moveTo>
                    <a:pt x="165200" y="0"/>
                  </a:moveTo>
                  <a:lnTo>
                    <a:pt x="175264" y="0"/>
                  </a:lnTo>
                  <a:lnTo>
                    <a:pt x="0" y="175264"/>
                  </a:lnTo>
                  <a:lnTo>
                    <a:pt x="0" y="165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690282" y="1128378"/>
              <a:ext cx="74617" cy="74617"/>
            </a:xfrm>
            <a:custGeom>
              <a:avLst/>
              <a:pathLst>
                <a:path w="74617" h="74617">
                  <a:moveTo>
                    <a:pt x="64553" y="0"/>
                  </a:moveTo>
                  <a:lnTo>
                    <a:pt x="74617" y="0"/>
                  </a:lnTo>
                  <a:lnTo>
                    <a:pt x="0" y="74617"/>
                  </a:lnTo>
                  <a:lnTo>
                    <a:pt x="0" y="64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rc319"/>
            <p:cNvSpPr/>
            <p:nvPr/>
          </p:nvSpPr>
          <p:spPr>
            <a:xfrm>
              <a:off x="855081" y="2453913"/>
              <a:ext cx="307584" cy="1602972"/>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538601" y="1868211"/>
              <a:ext cx="307584" cy="218867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2563881" y="1714079"/>
              <a:ext cx="307584" cy="2342806"/>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05641" y="1683253"/>
              <a:ext cx="307584" cy="2373632"/>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47401" y="1590774"/>
              <a:ext cx="307584" cy="2466111"/>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272681" y="1529121"/>
              <a:ext cx="307584" cy="252776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3589161" y="1529121"/>
              <a:ext cx="307584" cy="25277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4956201" y="1467468"/>
              <a:ext cx="307584" cy="2589417"/>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5981482" y="1251683"/>
              <a:ext cx="307584" cy="2805202"/>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7690282" y="1128378"/>
              <a:ext cx="307584" cy="2928507"/>
            </a:xfrm>
            <a:prstGeom prst="rect">
              <a:avLst/>
            </a:prstGeom>
            <a:ln w="1355" cap="flat">
              <a:solidFill>
                <a:srgbClr val="000000">
                  <a:alpha val="100000"/>
                </a:srgbClr>
              </a:solidFill>
              <a:prstDash val="solid"/>
              <a:miter/>
            </a:ln>
          </p:spPr>
          <p:txBody>
            <a:bodyPr/>
            <a:lstStyle/>
            <a:p/>
          </p:txBody>
        </p:sp>
        <p:sp>
          <p:nvSpPr>
            <p:cNvPr id="329" name="tx329"/>
            <p:cNvSpPr/>
            <p:nvPr/>
          </p:nvSpPr>
          <p:spPr>
            <a:xfrm>
              <a:off x="928486" y="23038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30" name="tx330"/>
            <p:cNvSpPr/>
            <p:nvPr/>
          </p:nvSpPr>
          <p:spPr>
            <a:xfrm>
              <a:off x="1270246" y="19770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62</a:t>
              </a:r>
            </a:p>
          </p:txBody>
        </p:sp>
        <p:sp>
          <p:nvSpPr>
            <p:cNvPr id="331" name="tx331"/>
            <p:cNvSpPr/>
            <p:nvPr/>
          </p:nvSpPr>
          <p:spPr>
            <a:xfrm>
              <a:off x="1612006" y="168473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1953767" y="1587131"/>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33" name="tx333"/>
            <p:cNvSpPr/>
            <p:nvPr/>
          </p:nvSpPr>
          <p:spPr>
            <a:xfrm>
              <a:off x="2295527" y="15540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637287" y="15195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979047" y="1490444"/>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36" name="tx336"/>
            <p:cNvSpPr/>
            <p:nvPr/>
          </p:nvSpPr>
          <p:spPr>
            <a:xfrm>
              <a:off x="3320807" y="138888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7" name="tx337"/>
            <p:cNvSpPr/>
            <p:nvPr/>
          </p:nvSpPr>
          <p:spPr>
            <a:xfrm>
              <a:off x="434608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8" name="tx338"/>
            <p:cNvSpPr/>
            <p:nvPr/>
          </p:nvSpPr>
          <p:spPr>
            <a:xfrm>
              <a:off x="366256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9" name="tx339"/>
            <p:cNvSpPr/>
            <p:nvPr/>
          </p:nvSpPr>
          <p:spPr>
            <a:xfrm>
              <a:off x="400432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0" name="tx340"/>
            <p:cNvSpPr/>
            <p:nvPr/>
          </p:nvSpPr>
          <p:spPr>
            <a:xfrm>
              <a:off x="468784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1" name="tx341"/>
            <p:cNvSpPr/>
            <p:nvPr/>
          </p:nvSpPr>
          <p:spPr>
            <a:xfrm>
              <a:off x="5029607" y="125818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42" name="tx342"/>
            <p:cNvSpPr/>
            <p:nvPr/>
          </p:nvSpPr>
          <p:spPr>
            <a:xfrm>
              <a:off x="5371367" y="11601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3" name="tx343"/>
            <p:cNvSpPr/>
            <p:nvPr/>
          </p:nvSpPr>
          <p:spPr>
            <a:xfrm>
              <a:off x="6054888"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4" name="tx344"/>
            <p:cNvSpPr/>
            <p:nvPr/>
          </p:nvSpPr>
          <p:spPr>
            <a:xfrm>
              <a:off x="5713127"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6396648" y="9967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6" name="tx346"/>
            <p:cNvSpPr/>
            <p:nvPr/>
          </p:nvSpPr>
          <p:spPr>
            <a:xfrm>
              <a:off x="6738408" y="96402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76368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8" name="tx348"/>
            <p:cNvSpPr/>
            <p:nvPr/>
          </p:nvSpPr>
          <p:spPr>
            <a:xfrm>
              <a:off x="708016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9" name="tx349"/>
            <p:cNvSpPr/>
            <p:nvPr/>
          </p:nvSpPr>
          <p:spPr>
            <a:xfrm>
              <a:off x="810544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42192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1" name="tx351"/>
            <p:cNvSpPr/>
            <p:nvPr/>
          </p:nvSpPr>
          <p:spPr>
            <a:xfrm>
              <a:off x="8447208" y="866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46206" y="315325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978728" y="31841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5" name="pg355"/>
            <p:cNvSpPr/>
            <p:nvPr/>
          </p:nvSpPr>
          <p:spPr>
            <a:xfrm>
              <a:off x="1629726" y="286040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662248" y="28926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2655007" y="2783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2687528" y="281686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996767" y="276792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3029288" y="27988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1" name="pg361"/>
            <p:cNvSpPr/>
            <p:nvPr/>
          </p:nvSpPr>
          <p:spPr>
            <a:xfrm>
              <a:off x="3338527" y="27216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371048" y="275251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3" name="pg363"/>
            <p:cNvSpPr/>
            <p:nvPr/>
          </p:nvSpPr>
          <p:spPr>
            <a:xfrm>
              <a:off x="436380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4396329" y="27230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5" name="pg365"/>
            <p:cNvSpPr/>
            <p:nvPr/>
          </p:nvSpPr>
          <p:spPr>
            <a:xfrm>
              <a:off x="368028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712808" y="27233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5047327" y="2660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079849" y="26922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9" name="pg369"/>
            <p:cNvSpPr/>
            <p:nvPr/>
          </p:nvSpPr>
          <p:spPr>
            <a:xfrm>
              <a:off x="6072607" y="25521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105129" y="2583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1" name="pg371"/>
            <p:cNvSpPr/>
            <p:nvPr/>
          </p:nvSpPr>
          <p:spPr>
            <a:xfrm>
              <a:off x="7751263" y="2490485"/>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783784" y="25213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tx373"/>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2341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4634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69449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2213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79" name="tx379"/>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80" name="tx380"/>
            <p:cNvSpPr/>
            <p:nvPr/>
          </p:nvSpPr>
          <p:spPr>
            <a:xfrm rot="-5400000">
              <a:off x="145641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81" name="tx381"/>
            <p:cNvSpPr/>
            <p:nvPr/>
          </p:nvSpPr>
          <p:spPr>
            <a:xfrm rot="-5400000">
              <a:off x="15742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82" name="tx382"/>
            <p:cNvSpPr/>
            <p:nvPr/>
          </p:nvSpPr>
          <p:spPr>
            <a:xfrm rot="-5400000">
              <a:off x="180200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83" name="tx383"/>
            <p:cNvSpPr/>
            <p:nvPr/>
          </p:nvSpPr>
          <p:spPr>
            <a:xfrm rot="-5400000">
              <a:off x="253820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84" name="tx384"/>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85" name="tx385"/>
            <p:cNvSpPr/>
            <p:nvPr/>
          </p:nvSpPr>
          <p:spPr>
            <a:xfrm rot="-5400000">
              <a:off x="30095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86" name="tx386"/>
            <p:cNvSpPr/>
            <p:nvPr/>
          </p:nvSpPr>
          <p:spPr>
            <a:xfrm rot="-5400000">
              <a:off x="341512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87" name="tx387"/>
            <p:cNvSpPr/>
            <p:nvPr/>
          </p:nvSpPr>
          <p:spPr>
            <a:xfrm rot="-5400000">
              <a:off x="386332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88" name="tx388"/>
            <p:cNvSpPr/>
            <p:nvPr/>
          </p:nvSpPr>
          <p:spPr>
            <a:xfrm rot="-5400000">
              <a:off x="4273438"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89" name="tx389"/>
            <p:cNvSpPr/>
            <p:nvPr/>
          </p:nvSpPr>
          <p:spPr>
            <a:xfrm rot="-5400000">
              <a:off x="45219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90" name="tx390"/>
            <p:cNvSpPr/>
            <p:nvPr/>
          </p:nvSpPr>
          <p:spPr>
            <a:xfrm rot="-5400000">
              <a:off x="494130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91" name="tx391"/>
            <p:cNvSpPr/>
            <p:nvPr/>
          </p:nvSpPr>
          <p:spPr>
            <a:xfrm rot="-5400000">
              <a:off x="4707073"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92" name="tx392"/>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93" name="tx393"/>
            <p:cNvSpPr/>
            <p:nvPr/>
          </p:nvSpPr>
          <p:spPr>
            <a:xfrm rot="-5400000">
              <a:off x="6006386"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94" name="tx394"/>
            <p:cNvSpPr/>
            <p:nvPr/>
          </p:nvSpPr>
          <p:spPr>
            <a:xfrm rot="-5400000">
              <a:off x="6075362"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95" name="tx395"/>
            <p:cNvSpPr/>
            <p:nvPr/>
          </p:nvSpPr>
          <p:spPr>
            <a:xfrm rot="-5400000">
              <a:off x="6444305"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96" name="tx396"/>
            <p:cNvSpPr/>
            <p:nvPr/>
          </p:nvSpPr>
          <p:spPr>
            <a:xfrm rot="-5400000">
              <a:off x="674820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97" name="tx397"/>
            <p:cNvSpPr/>
            <p:nvPr/>
          </p:nvSpPr>
          <p:spPr>
            <a:xfrm rot="-5400000">
              <a:off x="717537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98" name="tx398"/>
            <p:cNvSpPr/>
            <p:nvPr/>
          </p:nvSpPr>
          <p:spPr>
            <a:xfrm rot="-5400000">
              <a:off x="766245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99" name="tx399"/>
            <p:cNvSpPr/>
            <p:nvPr/>
          </p:nvSpPr>
          <p:spPr>
            <a:xfrm rot="-5400000">
              <a:off x="801192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400" name="tx400"/>
            <p:cNvSpPr/>
            <p:nvPr/>
          </p:nvSpPr>
          <p:spPr>
            <a:xfrm rot="-5400000">
              <a:off x="825569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401" name="tx401"/>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402" name="tx402"/>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3" name="rc403"/>
            <p:cNvSpPr/>
            <p:nvPr/>
          </p:nvSpPr>
          <p:spPr>
            <a:xfrm>
              <a:off x="4247114" y="6114116"/>
              <a:ext cx="219455" cy="219455"/>
            </a:xfrm>
            <a:prstGeom prst="rect">
              <a:avLst/>
            </a:prstGeom>
            <a:solidFill>
              <a:srgbClr val="FFFFFF">
                <a:alpha val="100000"/>
              </a:srgbClr>
            </a:solidFill>
          </p:spPr>
          <p:txBody>
            <a:bodyPr/>
            <a:lstStyle/>
            <a:p/>
          </p:txBody>
        </p:sp>
        <p:sp>
          <p:nvSpPr>
            <p:cNvPr id="404" name="pg40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pg40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7" name="pg40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rc40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10" name="tx41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11" name="tx411"/>
            <p:cNvSpPr/>
            <p:nvPr/>
          </p:nvSpPr>
          <p:spPr>
            <a:xfrm>
              <a:off x="803816" y="398022"/>
              <a:ext cx="56187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WCAR, 2024</a:t>
              </a:r>
            </a:p>
          </p:txBody>
        </p:sp>
        <p:sp>
          <p:nvSpPr>
            <p:cNvPr id="412" name="tx41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3" name="tx41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2024, Gambia ranked number 9 out of 24 countries for lowest DTP1 coverage (based on tied ranks).
Gambia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737948" y="2182694"/>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3034278"/>
              <a:ext cx="4155057" cy="425684"/>
            </a:xfrm>
            <a:custGeom>
              <a:avLst/>
              <a:pathLst>
                <a:path w="4155057" h="425684">
                  <a:moveTo>
                    <a:pt x="0" y="425684"/>
                  </a:moveTo>
                  <a:lnTo>
                    <a:pt x="13990" y="425672"/>
                  </a:lnTo>
                  <a:lnTo>
                    <a:pt x="27980" y="425657"/>
                  </a:lnTo>
                  <a:lnTo>
                    <a:pt x="41970" y="425640"/>
                  </a:lnTo>
                  <a:lnTo>
                    <a:pt x="55960" y="425619"/>
                  </a:lnTo>
                  <a:lnTo>
                    <a:pt x="69950" y="425596"/>
                  </a:lnTo>
                  <a:lnTo>
                    <a:pt x="83940" y="425567"/>
                  </a:lnTo>
                  <a:lnTo>
                    <a:pt x="97930" y="425535"/>
                  </a:lnTo>
                  <a:lnTo>
                    <a:pt x="111920" y="425496"/>
                  </a:lnTo>
                  <a:lnTo>
                    <a:pt x="125910" y="425450"/>
                  </a:lnTo>
                  <a:lnTo>
                    <a:pt x="139900" y="425397"/>
                  </a:lnTo>
                  <a:lnTo>
                    <a:pt x="153891" y="425334"/>
                  </a:lnTo>
                  <a:lnTo>
                    <a:pt x="167881" y="425260"/>
                  </a:lnTo>
                  <a:lnTo>
                    <a:pt x="181871" y="425173"/>
                  </a:lnTo>
                  <a:lnTo>
                    <a:pt x="195861" y="425072"/>
                  </a:lnTo>
                  <a:lnTo>
                    <a:pt x="209851" y="424952"/>
                  </a:lnTo>
                  <a:lnTo>
                    <a:pt x="223841" y="424812"/>
                  </a:lnTo>
                  <a:lnTo>
                    <a:pt x="237831" y="424647"/>
                  </a:lnTo>
                  <a:lnTo>
                    <a:pt x="251821" y="424454"/>
                  </a:lnTo>
                  <a:lnTo>
                    <a:pt x="265811" y="424227"/>
                  </a:lnTo>
                  <a:lnTo>
                    <a:pt x="279801" y="423961"/>
                  </a:lnTo>
                  <a:lnTo>
                    <a:pt x="293791" y="423649"/>
                  </a:lnTo>
                  <a:lnTo>
                    <a:pt x="307782" y="423284"/>
                  </a:lnTo>
                  <a:lnTo>
                    <a:pt x="321772" y="422857"/>
                  </a:lnTo>
                  <a:lnTo>
                    <a:pt x="335762" y="422356"/>
                  </a:lnTo>
                  <a:lnTo>
                    <a:pt x="349752" y="421771"/>
                  </a:lnTo>
                  <a:lnTo>
                    <a:pt x="363742" y="421088"/>
                  </a:lnTo>
                  <a:lnTo>
                    <a:pt x="377732" y="420290"/>
                  </a:lnTo>
                  <a:lnTo>
                    <a:pt x="391722" y="419360"/>
                  </a:lnTo>
                  <a:lnTo>
                    <a:pt x="405712" y="418277"/>
                  </a:lnTo>
                  <a:lnTo>
                    <a:pt x="419702" y="417019"/>
                  </a:lnTo>
                  <a:lnTo>
                    <a:pt x="433692" y="415560"/>
                  </a:lnTo>
                  <a:lnTo>
                    <a:pt x="447682" y="413872"/>
                  </a:lnTo>
                  <a:lnTo>
                    <a:pt x="461673" y="411923"/>
                  </a:lnTo>
                  <a:lnTo>
                    <a:pt x="475663" y="409680"/>
                  </a:lnTo>
                  <a:lnTo>
                    <a:pt x="489653" y="407107"/>
                  </a:lnTo>
                  <a:lnTo>
                    <a:pt x="503643" y="404167"/>
                  </a:lnTo>
                  <a:lnTo>
                    <a:pt x="517633" y="400824"/>
                  </a:lnTo>
                  <a:lnTo>
                    <a:pt x="531623" y="397040"/>
                  </a:lnTo>
                  <a:lnTo>
                    <a:pt x="545613" y="392784"/>
                  </a:lnTo>
                  <a:lnTo>
                    <a:pt x="559603" y="388025"/>
                  </a:lnTo>
                  <a:lnTo>
                    <a:pt x="573593" y="382744"/>
                  </a:lnTo>
                  <a:lnTo>
                    <a:pt x="587583" y="376929"/>
                  </a:lnTo>
                  <a:lnTo>
                    <a:pt x="601574" y="370584"/>
                  </a:lnTo>
                  <a:lnTo>
                    <a:pt x="615564" y="363726"/>
                  </a:lnTo>
                  <a:lnTo>
                    <a:pt x="629554" y="356390"/>
                  </a:lnTo>
                  <a:lnTo>
                    <a:pt x="643544" y="348630"/>
                  </a:lnTo>
                  <a:lnTo>
                    <a:pt x="657534" y="340517"/>
                  </a:lnTo>
                  <a:lnTo>
                    <a:pt x="671524" y="332140"/>
                  </a:lnTo>
                  <a:lnTo>
                    <a:pt x="685514" y="323598"/>
                  </a:lnTo>
                  <a:lnTo>
                    <a:pt x="699504" y="315000"/>
                  </a:lnTo>
                  <a:lnTo>
                    <a:pt x="713494" y="306458"/>
                  </a:lnTo>
                  <a:lnTo>
                    <a:pt x="727484" y="298080"/>
                  </a:lnTo>
                  <a:lnTo>
                    <a:pt x="741474" y="289968"/>
                  </a:lnTo>
                  <a:lnTo>
                    <a:pt x="755465" y="282208"/>
                  </a:lnTo>
                  <a:lnTo>
                    <a:pt x="769455" y="274872"/>
                  </a:lnTo>
                  <a:lnTo>
                    <a:pt x="783445" y="268014"/>
                  </a:lnTo>
                  <a:lnTo>
                    <a:pt x="797435" y="261669"/>
                  </a:lnTo>
                  <a:lnTo>
                    <a:pt x="811425" y="255854"/>
                  </a:lnTo>
                  <a:lnTo>
                    <a:pt x="825415" y="250573"/>
                  </a:lnTo>
                  <a:lnTo>
                    <a:pt x="839405" y="245814"/>
                  </a:lnTo>
                  <a:lnTo>
                    <a:pt x="853395" y="241557"/>
                  </a:lnTo>
                  <a:lnTo>
                    <a:pt x="867385" y="237774"/>
                  </a:lnTo>
                  <a:lnTo>
                    <a:pt x="881375" y="234430"/>
                  </a:lnTo>
                  <a:lnTo>
                    <a:pt x="895365" y="231491"/>
                  </a:lnTo>
                  <a:lnTo>
                    <a:pt x="909356" y="228918"/>
                  </a:lnTo>
                  <a:lnTo>
                    <a:pt x="923346" y="226675"/>
                  </a:lnTo>
                  <a:lnTo>
                    <a:pt x="937336" y="224726"/>
                  </a:lnTo>
                  <a:lnTo>
                    <a:pt x="951326" y="223037"/>
                  </a:lnTo>
                  <a:lnTo>
                    <a:pt x="965316" y="221578"/>
                  </a:lnTo>
                  <a:lnTo>
                    <a:pt x="979306" y="220320"/>
                  </a:lnTo>
                  <a:lnTo>
                    <a:pt x="993296" y="219238"/>
                  </a:lnTo>
                  <a:lnTo>
                    <a:pt x="1007286" y="218308"/>
                  </a:lnTo>
                  <a:lnTo>
                    <a:pt x="1021276" y="217510"/>
                  </a:lnTo>
                  <a:lnTo>
                    <a:pt x="1035266" y="216826"/>
                  </a:lnTo>
                  <a:lnTo>
                    <a:pt x="1049256" y="216241"/>
                  </a:lnTo>
                  <a:lnTo>
                    <a:pt x="1063247" y="215741"/>
                  </a:lnTo>
                  <a:lnTo>
                    <a:pt x="1077237" y="215313"/>
                  </a:lnTo>
                  <a:lnTo>
                    <a:pt x="1091227" y="214948"/>
                  </a:lnTo>
                  <a:lnTo>
                    <a:pt x="1105217" y="214636"/>
                  </a:lnTo>
                  <a:lnTo>
                    <a:pt x="1119207" y="214371"/>
                  </a:lnTo>
                  <a:lnTo>
                    <a:pt x="1133197" y="214144"/>
                  </a:lnTo>
                  <a:lnTo>
                    <a:pt x="1147187" y="213951"/>
                  </a:lnTo>
                  <a:lnTo>
                    <a:pt x="1161177" y="213786"/>
                  </a:lnTo>
                  <a:lnTo>
                    <a:pt x="1175167" y="213645"/>
                  </a:lnTo>
                  <a:lnTo>
                    <a:pt x="1189157" y="213526"/>
                  </a:lnTo>
                  <a:lnTo>
                    <a:pt x="1203148" y="213424"/>
                  </a:lnTo>
                  <a:lnTo>
                    <a:pt x="1217138" y="213337"/>
                  </a:lnTo>
                  <a:lnTo>
                    <a:pt x="1231128" y="213264"/>
                  </a:lnTo>
                  <a:lnTo>
                    <a:pt x="1245118" y="213201"/>
                  </a:lnTo>
                  <a:lnTo>
                    <a:pt x="1259108" y="213147"/>
                  </a:lnTo>
                  <a:lnTo>
                    <a:pt x="1273098" y="213102"/>
                  </a:lnTo>
                  <a:lnTo>
                    <a:pt x="1287088" y="213063"/>
                  </a:lnTo>
                  <a:lnTo>
                    <a:pt x="1301078" y="213030"/>
                  </a:lnTo>
                  <a:lnTo>
                    <a:pt x="1315068" y="213002"/>
                  </a:lnTo>
                  <a:lnTo>
                    <a:pt x="1329058" y="212978"/>
                  </a:lnTo>
                  <a:lnTo>
                    <a:pt x="1343048" y="212958"/>
                  </a:lnTo>
                  <a:lnTo>
                    <a:pt x="1357039" y="212941"/>
                  </a:lnTo>
                  <a:lnTo>
                    <a:pt x="1371029" y="212926"/>
                  </a:lnTo>
                  <a:lnTo>
                    <a:pt x="1385019" y="212913"/>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0" name="pl30"/>
            <p:cNvSpPr/>
            <p:nvPr/>
          </p:nvSpPr>
          <p:spPr>
            <a:xfrm>
              <a:off x="2737948" y="5589243"/>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842"/>
                  </a:lnTo>
                  <a:lnTo>
                    <a:pt x="2784028" y="212842"/>
                  </a:lnTo>
                  <a:lnTo>
                    <a:pt x="2798018" y="212842"/>
                  </a:lnTo>
                  <a:lnTo>
                    <a:pt x="2812008" y="212842"/>
                  </a:lnTo>
                  <a:lnTo>
                    <a:pt x="2825998" y="212842"/>
                  </a:lnTo>
                  <a:lnTo>
                    <a:pt x="2839988" y="212842"/>
                  </a:lnTo>
                  <a:lnTo>
                    <a:pt x="2853978" y="212842"/>
                  </a:lnTo>
                  <a:lnTo>
                    <a:pt x="2867969" y="212842"/>
                  </a:lnTo>
                  <a:lnTo>
                    <a:pt x="2881959" y="212842"/>
                  </a:lnTo>
                  <a:lnTo>
                    <a:pt x="2895949" y="212842"/>
                  </a:lnTo>
                  <a:lnTo>
                    <a:pt x="2909939" y="212842"/>
                  </a:lnTo>
                  <a:lnTo>
                    <a:pt x="2923929" y="212842"/>
                  </a:lnTo>
                  <a:lnTo>
                    <a:pt x="2937919" y="212842"/>
                  </a:lnTo>
                  <a:lnTo>
                    <a:pt x="2951909" y="212842"/>
                  </a:lnTo>
                  <a:lnTo>
                    <a:pt x="2965899" y="212842"/>
                  </a:lnTo>
                  <a:lnTo>
                    <a:pt x="2979889" y="212842"/>
                  </a:lnTo>
                  <a:lnTo>
                    <a:pt x="2993879" y="212842"/>
                  </a:lnTo>
                  <a:lnTo>
                    <a:pt x="3007870" y="212842"/>
                  </a:lnTo>
                  <a:lnTo>
                    <a:pt x="3021860" y="212842"/>
                  </a:lnTo>
                  <a:lnTo>
                    <a:pt x="3035850" y="212842"/>
                  </a:lnTo>
                  <a:lnTo>
                    <a:pt x="3049840" y="212842"/>
                  </a:lnTo>
                  <a:lnTo>
                    <a:pt x="3063830" y="212842"/>
                  </a:lnTo>
                  <a:lnTo>
                    <a:pt x="3077820" y="212842"/>
                  </a:lnTo>
                  <a:lnTo>
                    <a:pt x="3091810" y="212842"/>
                  </a:lnTo>
                  <a:lnTo>
                    <a:pt x="3105800" y="212842"/>
                  </a:lnTo>
                  <a:lnTo>
                    <a:pt x="3119790" y="212842"/>
                  </a:lnTo>
                  <a:lnTo>
                    <a:pt x="3133780" y="212842"/>
                  </a:lnTo>
                  <a:lnTo>
                    <a:pt x="3147770" y="212842"/>
                  </a:lnTo>
                  <a:lnTo>
                    <a:pt x="3161761" y="212842"/>
                  </a:lnTo>
                  <a:lnTo>
                    <a:pt x="3175751" y="212842"/>
                  </a:lnTo>
                  <a:lnTo>
                    <a:pt x="3189741" y="212842"/>
                  </a:lnTo>
                  <a:lnTo>
                    <a:pt x="3203731" y="212842"/>
                  </a:lnTo>
                  <a:lnTo>
                    <a:pt x="3217721" y="212842"/>
                  </a:lnTo>
                  <a:lnTo>
                    <a:pt x="3231711" y="212842"/>
                  </a:lnTo>
                  <a:lnTo>
                    <a:pt x="3245701" y="212842"/>
                  </a:lnTo>
                  <a:lnTo>
                    <a:pt x="3259691" y="212842"/>
                  </a:lnTo>
                  <a:lnTo>
                    <a:pt x="3273681" y="212842"/>
                  </a:lnTo>
                  <a:lnTo>
                    <a:pt x="3287671" y="212842"/>
                  </a:lnTo>
                  <a:lnTo>
                    <a:pt x="3301661" y="212842"/>
                  </a:lnTo>
                  <a:lnTo>
                    <a:pt x="3315652" y="212842"/>
                  </a:lnTo>
                  <a:lnTo>
                    <a:pt x="3329642" y="212842"/>
                  </a:lnTo>
                  <a:lnTo>
                    <a:pt x="3343632" y="212842"/>
                  </a:lnTo>
                  <a:lnTo>
                    <a:pt x="3357622" y="212842"/>
                  </a:lnTo>
                  <a:lnTo>
                    <a:pt x="3371612" y="212842"/>
                  </a:lnTo>
                  <a:lnTo>
                    <a:pt x="3385602" y="212842"/>
                  </a:lnTo>
                  <a:lnTo>
                    <a:pt x="3399592" y="212842"/>
                  </a:lnTo>
                  <a:lnTo>
                    <a:pt x="3413582" y="212842"/>
                  </a:lnTo>
                  <a:lnTo>
                    <a:pt x="3427572" y="212842"/>
                  </a:lnTo>
                  <a:lnTo>
                    <a:pt x="3441562" y="212842"/>
                  </a:lnTo>
                  <a:lnTo>
                    <a:pt x="3455552" y="212842"/>
                  </a:lnTo>
                  <a:lnTo>
                    <a:pt x="3469543" y="212842"/>
                  </a:lnTo>
                  <a:lnTo>
                    <a:pt x="3483533" y="212842"/>
                  </a:lnTo>
                  <a:lnTo>
                    <a:pt x="3497523" y="212842"/>
                  </a:lnTo>
                  <a:lnTo>
                    <a:pt x="3511513" y="212842"/>
                  </a:lnTo>
                  <a:lnTo>
                    <a:pt x="3525503" y="212842"/>
                  </a:lnTo>
                  <a:lnTo>
                    <a:pt x="3539493" y="212842"/>
                  </a:lnTo>
                  <a:lnTo>
                    <a:pt x="3553483" y="212842"/>
                  </a:lnTo>
                  <a:lnTo>
                    <a:pt x="3567473" y="212842"/>
                  </a:lnTo>
                  <a:lnTo>
                    <a:pt x="3581463" y="212842"/>
                  </a:lnTo>
                  <a:lnTo>
                    <a:pt x="3595453" y="212842"/>
                  </a:lnTo>
                  <a:lnTo>
                    <a:pt x="3609444" y="212842"/>
                  </a:lnTo>
                  <a:lnTo>
                    <a:pt x="3623434" y="212842"/>
                  </a:lnTo>
                  <a:lnTo>
                    <a:pt x="3637424" y="212842"/>
                  </a:lnTo>
                  <a:lnTo>
                    <a:pt x="3651414" y="212842"/>
                  </a:lnTo>
                  <a:lnTo>
                    <a:pt x="3665404" y="212842"/>
                  </a:lnTo>
                  <a:lnTo>
                    <a:pt x="3679394" y="212842"/>
                  </a:lnTo>
                  <a:lnTo>
                    <a:pt x="3693384" y="212842"/>
                  </a:lnTo>
                  <a:lnTo>
                    <a:pt x="3707374" y="212842"/>
                  </a:lnTo>
                  <a:lnTo>
                    <a:pt x="3721364" y="212842"/>
                  </a:lnTo>
                  <a:lnTo>
                    <a:pt x="3735354" y="212842"/>
                  </a:lnTo>
                  <a:lnTo>
                    <a:pt x="3749344" y="212842"/>
                  </a:lnTo>
                  <a:lnTo>
                    <a:pt x="3763335" y="212842"/>
                  </a:lnTo>
                  <a:lnTo>
                    <a:pt x="3777325" y="212842"/>
                  </a:lnTo>
                  <a:lnTo>
                    <a:pt x="3791315" y="212842"/>
                  </a:lnTo>
                  <a:lnTo>
                    <a:pt x="3805305" y="212842"/>
                  </a:lnTo>
                  <a:lnTo>
                    <a:pt x="3819295" y="212842"/>
                  </a:lnTo>
                  <a:lnTo>
                    <a:pt x="3833285" y="212842"/>
                  </a:lnTo>
                  <a:lnTo>
                    <a:pt x="3847275" y="212842"/>
                  </a:lnTo>
                  <a:lnTo>
                    <a:pt x="3861265" y="212842"/>
                  </a:lnTo>
                  <a:lnTo>
                    <a:pt x="3875255" y="212842"/>
                  </a:lnTo>
                  <a:lnTo>
                    <a:pt x="3889245" y="212842"/>
                  </a:lnTo>
                  <a:lnTo>
                    <a:pt x="3903235" y="212842"/>
                  </a:lnTo>
                  <a:lnTo>
                    <a:pt x="3917226" y="212842"/>
                  </a:lnTo>
                  <a:lnTo>
                    <a:pt x="3931216" y="212842"/>
                  </a:lnTo>
                  <a:lnTo>
                    <a:pt x="3945206" y="212842"/>
                  </a:lnTo>
                  <a:lnTo>
                    <a:pt x="3959196" y="212842"/>
                  </a:lnTo>
                  <a:lnTo>
                    <a:pt x="3973186" y="212842"/>
                  </a:lnTo>
                  <a:lnTo>
                    <a:pt x="3987176" y="212842"/>
                  </a:lnTo>
                  <a:lnTo>
                    <a:pt x="4001166" y="212842"/>
                  </a:lnTo>
                  <a:lnTo>
                    <a:pt x="4015156" y="212842"/>
                  </a:lnTo>
                  <a:lnTo>
                    <a:pt x="4029146" y="212842"/>
                  </a:lnTo>
                  <a:lnTo>
                    <a:pt x="4043136" y="212842"/>
                  </a:lnTo>
                  <a:lnTo>
                    <a:pt x="4057126" y="212842"/>
                  </a:lnTo>
                  <a:lnTo>
                    <a:pt x="4071117" y="212842"/>
                  </a:lnTo>
                  <a:lnTo>
                    <a:pt x="4085107" y="212842"/>
                  </a:lnTo>
                  <a:lnTo>
                    <a:pt x="4099097" y="212842"/>
                  </a:lnTo>
                  <a:lnTo>
                    <a:pt x="4113087" y="212842"/>
                  </a:lnTo>
                  <a:lnTo>
                    <a:pt x="4127077" y="212842"/>
                  </a:lnTo>
                  <a:lnTo>
                    <a:pt x="4141067" y="212842"/>
                  </a:lnTo>
                  <a:lnTo>
                    <a:pt x="4155057" y="212842"/>
                  </a:lnTo>
                </a:path>
              </a:pathLst>
            </a:custGeom>
            <a:ln w="40651" cap="flat">
              <a:solidFill>
                <a:srgbClr val="D3D3D3">
                  <a:alpha val="100000"/>
                </a:srgbClr>
              </a:solidFill>
              <a:prstDash val="solid"/>
              <a:round/>
            </a:ln>
          </p:spPr>
          <p:txBody>
            <a:bodyPr/>
            <a:lstStyle/>
            <a:p/>
          </p:txBody>
        </p:sp>
        <p:sp>
          <p:nvSpPr>
            <p:cNvPr id="31" name="pl31"/>
            <p:cNvSpPr/>
            <p:nvPr/>
          </p:nvSpPr>
          <p:spPr>
            <a:xfrm>
              <a:off x="2737948" y="1330896"/>
              <a:ext cx="4155057" cy="212842"/>
            </a:xfrm>
            <a:custGeom>
              <a:avLst/>
              <a:pathLst>
                <a:path w="4155057" h="21284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71"/>
                  </a:lnTo>
                  <a:lnTo>
                    <a:pt x="2784028" y="83"/>
                  </a:lnTo>
                  <a:lnTo>
                    <a:pt x="2798018" y="98"/>
                  </a:lnTo>
                  <a:lnTo>
                    <a:pt x="2812008" y="115"/>
                  </a:lnTo>
                  <a:lnTo>
                    <a:pt x="2825998" y="136"/>
                  </a:lnTo>
                  <a:lnTo>
                    <a:pt x="2839988" y="160"/>
                  </a:lnTo>
                  <a:lnTo>
                    <a:pt x="2853978" y="188"/>
                  </a:lnTo>
                  <a:lnTo>
                    <a:pt x="2867969" y="221"/>
                  </a:lnTo>
                  <a:lnTo>
                    <a:pt x="2881959" y="259"/>
                  </a:lnTo>
                  <a:lnTo>
                    <a:pt x="2895949" y="305"/>
                  </a:lnTo>
                  <a:lnTo>
                    <a:pt x="2909939" y="358"/>
                  </a:lnTo>
                  <a:lnTo>
                    <a:pt x="2923929" y="421"/>
                  </a:lnTo>
                  <a:lnTo>
                    <a:pt x="2937919" y="495"/>
                  </a:lnTo>
                  <a:lnTo>
                    <a:pt x="2951909" y="582"/>
                  </a:lnTo>
                  <a:lnTo>
                    <a:pt x="2965899" y="684"/>
                  </a:lnTo>
                  <a:lnTo>
                    <a:pt x="2979889" y="803"/>
                  </a:lnTo>
                  <a:lnTo>
                    <a:pt x="2993879" y="943"/>
                  </a:lnTo>
                  <a:lnTo>
                    <a:pt x="3007870" y="1108"/>
                  </a:lnTo>
                  <a:lnTo>
                    <a:pt x="3021860" y="1301"/>
                  </a:lnTo>
                  <a:lnTo>
                    <a:pt x="3035850" y="1528"/>
                  </a:lnTo>
                  <a:lnTo>
                    <a:pt x="3049840" y="1794"/>
                  </a:lnTo>
                  <a:lnTo>
                    <a:pt x="3063830" y="2106"/>
                  </a:lnTo>
                  <a:lnTo>
                    <a:pt x="3077820" y="2471"/>
                  </a:lnTo>
                  <a:lnTo>
                    <a:pt x="3091810" y="2898"/>
                  </a:lnTo>
                  <a:lnTo>
                    <a:pt x="3105800" y="3399"/>
                  </a:lnTo>
                  <a:lnTo>
                    <a:pt x="3119790" y="3984"/>
                  </a:lnTo>
                  <a:lnTo>
                    <a:pt x="3133780" y="4668"/>
                  </a:lnTo>
                  <a:lnTo>
                    <a:pt x="3147770" y="5465"/>
                  </a:lnTo>
                  <a:lnTo>
                    <a:pt x="3161761" y="6395"/>
                  </a:lnTo>
                  <a:lnTo>
                    <a:pt x="3175751" y="7478"/>
                  </a:lnTo>
                  <a:lnTo>
                    <a:pt x="3189741" y="8736"/>
                  </a:lnTo>
                  <a:lnTo>
                    <a:pt x="3203731" y="10195"/>
                  </a:lnTo>
                  <a:lnTo>
                    <a:pt x="3217721" y="11883"/>
                  </a:lnTo>
                  <a:lnTo>
                    <a:pt x="3231711" y="13832"/>
                  </a:lnTo>
                  <a:lnTo>
                    <a:pt x="3245701" y="16076"/>
                  </a:lnTo>
                  <a:lnTo>
                    <a:pt x="3259691" y="18648"/>
                  </a:lnTo>
                  <a:lnTo>
                    <a:pt x="3273681" y="21588"/>
                  </a:lnTo>
                  <a:lnTo>
                    <a:pt x="3287671" y="24931"/>
                  </a:lnTo>
                  <a:lnTo>
                    <a:pt x="3301661" y="28715"/>
                  </a:lnTo>
                  <a:lnTo>
                    <a:pt x="3315652" y="32972"/>
                  </a:lnTo>
                  <a:lnTo>
                    <a:pt x="3329642" y="37730"/>
                  </a:lnTo>
                  <a:lnTo>
                    <a:pt x="3343632" y="43012"/>
                  </a:lnTo>
                  <a:lnTo>
                    <a:pt x="3357622" y="48826"/>
                  </a:lnTo>
                  <a:lnTo>
                    <a:pt x="3371612" y="55171"/>
                  </a:lnTo>
                  <a:lnTo>
                    <a:pt x="3385602" y="62030"/>
                  </a:lnTo>
                  <a:lnTo>
                    <a:pt x="3399592" y="69365"/>
                  </a:lnTo>
                  <a:lnTo>
                    <a:pt x="3413582" y="77125"/>
                  </a:lnTo>
                  <a:lnTo>
                    <a:pt x="3427572" y="85238"/>
                  </a:lnTo>
                  <a:lnTo>
                    <a:pt x="3441562" y="93615"/>
                  </a:lnTo>
                  <a:lnTo>
                    <a:pt x="3455552" y="102157"/>
                  </a:lnTo>
                  <a:lnTo>
                    <a:pt x="3469543" y="110755"/>
                  </a:lnTo>
                  <a:lnTo>
                    <a:pt x="3483533" y="119297"/>
                  </a:lnTo>
                  <a:lnTo>
                    <a:pt x="3497523" y="127675"/>
                  </a:lnTo>
                  <a:lnTo>
                    <a:pt x="3511513" y="135787"/>
                  </a:lnTo>
                  <a:lnTo>
                    <a:pt x="3525503" y="143547"/>
                  </a:lnTo>
                  <a:lnTo>
                    <a:pt x="3539493" y="150883"/>
                  </a:lnTo>
                  <a:lnTo>
                    <a:pt x="3553483" y="157741"/>
                  </a:lnTo>
                  <a:lnTo>
                    <a:pt x="3567473" y="164087"/>
                  </a:lnTo>
                  <a:lnTo>
                    <a:pt x="3581463" y="169901"/>
                  </a:lnTo>
                  <a:lnTo>
                    <a:pt x="3595453" y="175182"/>
                  </a:lnTo>
                  <a:lnTo>
                    <a:pt x="3609444" y="179941"/>
                  </a:lnTo>
                  <a:lnTo>
                    <a:pt x="3623434" y="184198"/>
                  </a:lnTo>
                  <a:lnTo>
                    <a:pt x="3637424" y="187981"/>
                  </a:lnTo>
                  <a:lnTo>
                    <a:pt x="3651414" y="191325"/>
                  </a:lnTo>
                  <a:lnTo>
                    <a:pt x="3665404" y="194264"/>
                  </a:lnTo>
                  <a:lnTo>
                    <a:pt x="3679394" y="196837"/>
                  </a:lnTo>
                  <a:lnTo>
                    <a:pt x="3693384" y="199080"/>
                  </a:lnTo>
                  <a:lnTo>
                    <a:pt x="3707374" y="201030"/>
                  </a:lnTo>
                  <a:lnTo>
                    <a:pt x="3721364" y="202718"/>
                  </a:lnTo>
                  <a:lnTo>
                    <a:pt x="3735354" y="204177"/>
                  </a:lnTo>
                  <a:lnTo>
                    <a:pt x="3749344" y="205435"/>
                  </a:lnTo>
                  <a:lnTo>
                    <a:pt x="3763335" y="206518"/>
                  </a:lnTo>
                  <a:lnTo>
                    <a:pt x="3777325" y="207447"/>
                  </a:lnTo>
                  <a:lnTo>
                    <a:pt x="3791315" y="208245"/>
                  </a:lnTo>
                  <a:lnTo>
                    <a:pt x="3805305" y="208929"/>
                  </a:lnTo>
                  <a:lnTo>
                    <a:pt x="3819295" y="209514"/>
                  </a:lnTo>
                  <a:lnTo>
                    <a:pt x="3833285" y="210014"/>
                  </a:lnTo>
                  <a:lnTo>
                    <a:pt x="3847275" y="210442"/>
                  </a:lnTo>
                  <a:lnTo>
                    <a:pt x="3861265" y="210807"/>
                  </a:lnTo>
                  <a:lnTo>
                    <a:pt x="3875255" y="211119"/>
                  </a:lnTo>
                  <a:lnTo>
                    <a:pt x="3889245" y="211385"/>
                  </a:lnTo>
                  <a:lnTo>
                    <a:pt x="3903235" y="211611"/>
                  </a:lnTo>
                  <a:lnTo>
                    <a:pt x="3917226" y="211805"/>
                  </a:lnTo>
                  <a:lnTo>
                    <a:pt x="3931216" y="211969"/>
                  </a:lnTo>
                  <a:lnTo>
                    <a:pt x="3945206" y="212110"/>
                  </a:lnTo>
                  <a:lnTo>
                    <a:pt x="3959196" y="212229"/>
                  </a:lnTo>
                  <a:lnTo>
                    <a:pt x="3973186" y="212331"/>
                  </a:lnTo>
                  <a:lnTo>
                    <a:pt x="3987176" y="212418"/>
                  </a:lnTo>
                  <a:lnTo>
                    <a:pt x="4001166" y="212492"/>
                  </a:lnTo>
                  <a:lnTo>
                    <a:pt x="4015156" y="212554"/>
                  </a:lnTo>
                  <a:lnTo>
                    <a:pt x="4029146" y="212608"/>
                  </a:lnTo>
                  <a:lnTo>
                    <a:pt x="4043136" y="212653"/>
                  </a:lnTo>
                  <a:lnTo>
                    <a:pt x="4057126" y="212692"/>
                  </a:lnTo>
                  <a:lnTo>
                    <a:pt x="4071117" y="212725"/>
                  </a:lnTo>
                  <a:lnTo>
                    <a:pt x="4085107" y="212753"/>
                  </a:lnTo>
                  <a:lnTo>
                    <a:pt x="4099097" y="212777"/>
                  </a:lnTo>
                  <a:lnTo>
                    <a:pt x="4113087" y="212797"/>
                  </a:lnTo>
                  <a:lnTo>
                    <a:pt x="4127077" y="212815"/>
                  </a:lnTo>
                  <a:lnTo>
                    <a:pt x="4141067" y="212829"/>
                  </a:lnTo>
                  <a:lnTo>
                    <a:pt x="4155057" y="212842"/>
                  </a:lnTo>
                </a:path>
              </a:pathLst>
            </a:custGeom>
            <a:ln w="40651" cap="flat">
              <a:solidFill>
                <a:srgbClr val="D3D3D3">
                  <a:alpha val="100000"/>
                </a:srgbClr>
              </a:solidFill>
              <a:prstDash val="solid"/>
              <a:round/>
            </a:ln>
          </p:spPr>
          <p:txBody>
            <a:bodyPr/>
            <a:lstStyle/>
            <a:p/>
          </p:txBody>
        </p:sp>
        <p:sp>
          <p:nvSpPr>
            <p:cNvPr id="32" name="pl32"/>
            <p:cNvSpPr/>
            <p:nvPr/>
          </p:nvSpPr>
          <p:spPr>
            <a:xfrm>
              <a:off x="2737948" y="1969780"/>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756866"/>
              <a:ext cx="4155057" cy="425613"/>
            </a:xfrm>
            <a:custGeom>
              <a:avLst/>
              <a:pathLst>
                <a:path w="4155057" h="425613">
                  <a:moveTo>
                    <a:pt x="0" y="212770"/>
                  </a:moveTo>
                  <a:lnTo>
                    <a:pt x="13990" y="212770"/>
                  </a:lnTo>
                  <a:lnTo>
                    <a:pt x="27980" y="212770"/>
                  </a:lnTo>
                  <a:lnTo>
                    <a:pt x="41970" y="212770"/>
                  </a:lnTo>
                  <a:lnTo>
                    <a:pt x="55960" y="212770"/>
                  </a:lnTo>
                  <a:lnTo>
                    <a:pt x="69950" y="212770"/>
                  </a:lnTo>
                  <a:lnTo>
                    <a:pt x="83940" y="212770"/>
                  </a:lnTo>
                  <a:lnTo>
                    <a:pt x="97930" y="212770"/>
                  </a:lnTo>
                  <a:lnTo>
                    <a:pt x="111920" y="212770"/>
                  </a:lnTo>
                  <a:lnTo>
                    <a:pt x="125910" y="212770"/>
                  </a:lnTo>
                  <a:lnTo>
                    <a:pt x="139900" y="212770"/>
                  </a:lnTo>
                  <a:lnTo>
                    <a:pt x="153891" y="212770"/>
                  </a:lnTo>
                  <a:lnTo>
                    <a:pt x="167881" y="212770"/>
                  </a:lnTo>
                  <a:lnTo>
                    <a:pt x="181871" y="212770"/>
                  </a:lnTo>
                  <a:lnTo>
                    <a:pt x="195861" y="212770"/>
                  </a:lnTo>
                  <a:lnTo>
                    <a:pt x="209851" y="212770"/>
                  </a:lnTo>
                  <a:lnTo>
                    <a:pt x="223841" y="212770"/>
                  </a:lnTo>
                  <a:lnTo>
                    <a:pt x="237831" y="212770"/>
                  </a:lnTo>
                  <a:lnTo>
                    <a:pt x="251821" y="212770"/>
                  </a:lnTo>
                  <a:lnTo>
                    <a:pt x="265811" y="212770"/>
                  </a:lnTo>
                  <a:lnTo>
                    <a:pt x="279801" y="212770"/>
                  </a:lnTo>
                  <a:lnTo>
                    <a:pt x="293791" y="212770"/>
                  </a:lnTo>
                  <a:lnTo>
                    <a:pt x="307782" y="212770"/>
                  </a:lnTo>
                  <a:lnTo>
                    <a:pt x="321772" y="212770"/>
                  </a:lnTo>
                  <a:lnTo>
                    <a:pt x="335762" y="212770"/>
                  </a:lnTo>
                  <a:lnTo>
                    <a:pt x="349752" y="212770"/>
                  </a:lnTo>
                  <a:lnTo>
                    <a:pt x="363742" y="212770"/>
                  </a:lnTo>
                  <a:lnTo>
                    <a:pt x="377732" y="212770"/>
                  </a:lnTo>
                  <a:lnTo>
                    <a:pt x="391722" y="212770"/>
                  </a:lnTo>
                  <a:lnTo>
                    <a:pt x="405712" y="212770"/>
                  </a:lnTo>
                  <a:lnTo>
                    <a:pt x="419702" y="212770"/>
                  </a:lnTo>
                  <a:lnTo>
                    <a:pt x="433692" y="212770"/>
                  </a:lnTo>
                  <a:lnTo>
                    <a:pt x="447682" y="212770"/>
                  </a:lnTo>
                  <a:lnTo>
                    <a:pt x="461673" y="212770"/>
                  </a:lnTo>
                  <a:lnTo>
                    <a:pt x="475663" y="212770"/>
                  </a:lnTo>
                  <a:lnTo>
                    <a:pt x="489653" y="212770"/>
                  </a:lnTo>
                  <a:lnTo>
                    <a:pt x="503643" y="212770"/>
                  </a:lnTo>
                  <a:lnTo>
                    <a:pt x="517633" y="212770"/>
                  </a:lnTo>
                  <a:lnTo>
                    <a:pt x="531623" y="212770"/>
                  </a:lnTo>
                  <a:lnTo>
                    <a:pt x="545613" y="212770"/>
                  </a:lnTo>
                  <a:lnTo>
                    <a:pt x="559603" y="212770"/>
                  </a:lnTo>
                  <a:lnTo>
                    <a:pt x="573593" y="212770"/>
                  </a:lnTo>
                  <a:lnTo>
                    <a:pt x="587583" y="212770"/>
                  </a:lnTo>
                  <a:lnTo>
                    <a:pt x="601574" y="212770"/>
                  </a:lnTo>
                  <a:lnTo>
                    <a:pt x="615564" y="212770"/>
                  </a:lnTo>
                  <a:lnTo>
                    <a:pt x="629554" y="212770"/>
                  </a:lnTo>
                  <a:lnTo>
                    <a:pt x="643544" y="212770"/>
                  </a:lnTo>
                  <a:lnTo>
                    <a:pt x="657534" y="212770"/>
                  </a:lnTo>
                  <a:lnTo>
                    <a:pt x="671524" y="212770"/>
                  </a:lnTo>
                  <a:lnTo>
                    <a:pt x="685514" y="212770"/>
                  </a:lnTo>
                  <a:lnTo>
                    <a:pt x="699504" y="212770"/>
                  </a:lnTo>
                  <a:lnTo>
                    <a:pt x="713494" y="212770"/>
                  </a:lnTo>
                  <a:lnTo>
                    <a:pt x="727484" y="212770"/>
                  </a:lnTo>
                  <a:lnTo>
                    <a:pt x="741474" y="212770"/>
                  </a:lnTo>
                  <a:lnTo>
                    <a:pt x="755465" y="212770"/>
                  </a:lnTo>
                  <a:lnTo>
                    <a:pt x="769455" y="212770"/>
                  </a:lnTo>
                  <a:lnTo>
                    <a:pt x="783445" y="212770"/>
                  </a:lnTo>
                  <a:lnTo>
                    <a:pt x="797435" y="212770"/>
                  </a:lnTo>
                  <a:lnTo>
                    <a:pt x="811425" y="212770"/>
                  </a:lnTo>
                  <a:lnTo>
                    <a:pt x="825415" y="212770"/>
                  </a:lnTo>
                  <a:lnTo>
                    <a:pt x="839405" y="212770"/>
                  </a:lnTo>
                  <a:lnTo>
                    <a:pt x="853395" y="212770"/>
                  </a:lnTo>
                  <a:lnTo>
                    <a:pt x="867385" y="212770"/>
                  </a:lnTo>
                  <a:lnTo>
                    <a:pt x="881375" y="212770"/>
                  </a:lnTo>
                  <a:lnTo>
                    <a:pt x="895365" y="212770"/>
                  </a:lnTo>
                  <a:lnTo>
                    <a:pt x="909356" y="212770"/>
                  </a:lnTo>
                  <a:lnTo>
                    <a:pt x="923346" y="212770"/>
                  </a:lnTo>
                  <a:lnTo>
                    <a:pt x="937336" y="212770"/>
                  </a:lnTo>
                  <a:lnTo>
                    <a:pt x="951326" y="212770"/>
                  </a:lnTo>
                  <a:lnTo>
                    <a:pt x="965316" y="212770"/>
                  </a:lnTo>
                  <a:lnTo>
                    <a:pt x="979306" y="212770"/>
                  </a:lnTo>
                  <a:lnTo>
                    <a:pt x="993296" y="212770"/>
                  </a:lnTo>
                  <a:lnTo>
                    <a:pt x="1007286" y="212770"/>
                  </a:lnTo>
                  <a:lnTo>
                    <a:pt x="1021276" y="212770"/>
                  </a:lnTo>
                  <a:lnTo>
                    <a:pt x="1035266" y="212770"/>
                  </a:lnTo>
                  <a:lnTo>
                    <a:pt x="1049256" y="212770"/>
                  </a:lnTo>
                  <a:lnTo>
                    <a:pt x="1063247" y="212770"/>
                  </a:lnTo>
                  <a:lnTo>
                    <a:pt x="1077237" y="212770"/>
                  </a:lnTo>
                  <a:lnTo>
                    <a:pt x="1091227" y="212770"/>
                  </a:lnTo>
                  <a:lnTo>
                    <a:pt x="1105217" y="212770"/>
                  </a:lnTo>
                  <a:lnTo>
                    <a:pt x="1119207" y="212770"/>
                  </a:lnTo>
                  <a:lnTo>
                    <a:pt x="1133197" y="212770"/>
                  </a:lnTo>
                  <a:lnTo>
                    <a:pt x="1147187" y="212770"/>
                  </a:lnTo>
                  <a:lnTo>
                    <a:pt x="1161177" y="212770"/>
                  </a:lnTo>
                  <a:lnTo>
                    <a:pt x="1175167" y="212770"/>
                  </a:lnTo>
                  <a:lnTo>
                    <a:pt x="1189157" y="212770"/>
                  </a:lnTo>
                  <a:lnTo>
                    <a:pt x="1203148" y="212770"/>
                  </a:lnTo>
                  <a:lnTo>
                    <a:pt x="1217138" y="212770"/>
                  </a:lnTo>
                  <a:lnTo>
                    <a:pt x="1231128" y="212770"/>
                  </a:lnTo>
                  <a:lnTo>
                    <a:pt x="1245118" y="212770"/>
                  </a:lnTo>
                  <a:lnTo>
                    <a:pt x="1259108" y="212770"/>
                  </a:lnTo>
                  <a:lnTo>
                    <a:pt x="1273098" y="212770"/>
                  </a:lnTo>
                  <a:lnTo>
                    <a:pt x="1287088" y="212770"/>
                  </a:lnTo>
                  <a:lnTo>
                    <a:pt x="1301078" y="212770"/>
                  </a:lnTo>
                  <a:lnTo>
                    <a:pt x="1315068" y="212770"/>
                  </a:lnTo>
                  <a:lnTo>
                    <a:pt x="1329058" y="212770"/>
                  </a:lnTo>
                  <a:lnTo>
                    <a:pt x="1343048" y="212770"/>
                  </a:lnTo>
                  <a:lnTo>
                    <a:pt x="1357039" y="212770"/>
                  </a:lnTo>
                  <a:lnTo>
                    <a:pt x="1371029" y="212770"/>
                  </a:lnTo>
                  <a:lnTo>
                    <a:pt x="1385019" y="212770"/>
                  </a:lnTo>
                  <a:lnTo>
                    <a:pt x="1385019" y="212842"/>
                  </a:lnTo>
                  <a:lnTo>
                    <a:pt x="1399009" y="212854"/>
                  </a:lnTo>
                  <a:lnTo>
                    <a:pt x="1412999" y="212869"/>
                  </a:lnTo>
                  <a:lnTo>
                    <a:pt x="1426989" y="212886"/>
                  </a:lnTo>
                  <a:lnTo>
                    <a:pt x="1440979" y="212907"/>
                  </a:lnTo>
                  <a:lnTo>
                    <a:pt x="1454969" y="212931"/>
                  </a:lnTo>
                  <a:lnTo>
                    <a:pt x="1468959" y="212959"/>
                  </a:lnTo>
                  <a:lnTo>
                    <a:pt x="1482949" y="212992"/>
                  </a:lnTo>
                  <a:lnTo>
                    <a:pt x="1496939" y="213030"/>
                  </a:lnTo>
                  <a:lnTo>
                    <a:pt x="1510930" y="213076"/>
                  </a:lnTo>
                  <a:lnTo>
                    <a:pt x="1524920" y="213129"/>
                  </a:lnTo>
                  <a:lnTo>
                    <a:pt x="1538910" y="213192"/>
                  </a:lnTo>
                  <a:lnTo>
                    <a:pt x="1552900" y="213266"/>
                  </a:lnTo>
                  <a:lnTo>
                    <a:pt x="1566890" y="213353"/>
                  </a:lnTo>
                  <a:lnTo>
                    <a:pt x="1580880" y="213455"/>
                  </a:lnTo>
                  <a:lnTo>
                    <a:pt x="1594870" y="213574"/>
                  </a:lnTo>
                  <a:lnTo>
                    <a:pt x="1608860" y="213714"/>
                  </a:lnTo>
                  <a:lnTo>
                    <a:pt x="1622850" y="213879"/>
                  </a:lnTo>
                  <a:lnTo>
                    <a:pt x="1636840" y="214072"/>
                  </a:lnTo>
                  <a:lnTo>
                    <a:pt x="1650830" y="214299"/>
                  </a:lnTo>
                  <a:lnTo>
                    <a:pt x="1664821" y="214565"/>
                  </a:lnTo>
                  <a:lnTo>
                    <a:pt x="1678811" y="214877"/>
                  </a:lnTo>
                  <a:lnTo>
                    <a:pt x="1692801" y="215242"/>
                  </a:lnTo>
                  <a:lnTo>
                    <a:pt x="1706791" y="215669"/>
                  </a:lnTo>
                  <a:lnTo>
                    <a:pt x="1720781" y="216170"/>
                  </a:lnTo>
                  <a:lnTo>
                    <a:pt x="1734771" y="216755"/>
                  </a:lnTo>
                  <a:lnTo>
                    <a:pt x="1748761" y="217439"/>
                  </a:lnTo>
                  <a:lnTo>
                    <a:pt x="1762751" y="218236"/>
                  </a:lnTo>
                  <a:lnTo>
                    <a:pt x="1776741" y="219166"/>
                  </a:lnTo>
                  <a:lnTo>
                    <a:pt x="1790731" y="220249"/>
                  </a:lnTo>
                  <a:lnTo>
                    <a:pt x="1804722" y="221507"/>
                  </a:lnTo>
                  <a:lnTo>
                    <a:pt x="1818712" y="222966"/>
                  </a:lnTo>
                  <a:lnTo>
                    <a:pt x="1832702" y="224654"/>
                  </a:lnTo>
                  <a:lnTo>
                    <a:pt x="1846692" y="226603"/>
                  </a:lnTo>
                  <a:lnTo>
                    <a:pt x="1860682" y="228847"/>
                  </a:lnTo>
                  <a:lnTo>
                    <a:pt x="1874672" y="231419"/>
                  </a:lnTo>
                  <a:lnTo>
                    <a:pt x="1888662" y="234359"/>
                  </a:lnTo>
                  <a:lnTo>
                    <a:pt x="1902652" y="237702"/>
                  </a:lnTo>
                  <a:lnTo>
                    <a:pt x="1916642" y="241486"/>
                  </a:lnTo>
                  <a:lnTo>
                    <a:pt x="1930632" y="245743"/>
                  </a:lnTo>
                  <a:lnTo>
                    <a:pt x="1944622" y="250501"/>
                  </a:lnTo>
                  <a:lnTo>
                    <a:pt x="1958613" y="255783"/>
                  </a:lnTo>
                  <a:lnTo>
                    <a:pt x="1972603" y="261597"/>
                  </a:lnTo>
                  <a:lnTo>
                    <a:pt x="1986593" y="267942"/>
                  </a:lnTo>
                  <a:lnTo>
                    <a:pt x="2000583" y="274801"/>
                  </a:lnTo>
                  <a:lnTo>
                    <a:pt x="2014573" y="282136"/>
                  </a:lnTo>
                  <a:lnTo>
                    <a:pt x="2028563" y="289896"/>
                  </a:lnTo>
                  <a:lnTo>
                    <a:pt x="2042553" y="298009"/>
                  </a:lnTo>
                  <a:lnTo>
                    <a:pt x="2056543" y="306386"/>
                  </a:lnTo>
                  <a:lnTo>
                    <a:pt x="2070533" y="314928"/>
                  </a:lnTo>
                  <a:lnTo>
                    <a:pt x="2084523" y="323526"/>
                  </a:lnTo>
                  <a:lnTo>
                    <a:pt x="2098513" y="332068"/>
                  </a:lnTo>
                  <a:lnTo>
                    <a:pt x="2112504" y="340446"/>
                  </a:lnTo>
                  <a:lnTo>
                    <a:pt x="2126494" y="348558"/>
                  </a:lnTo>
                  <a:lnTo>
                    <a:pt x="2140484" y="356318"/>
                  </a:lnTo>
                  <a:lnTo>
                    <a:pt x="2154474" y="363654"/>
                  </a:lnTo>
                  <a:lnTo>
                    <a:pt x="2168464" y="370512"/>
                  </a:lnTo>
                  <a:lnTo>
                    <a:pt x="2182454" y="376858"/>
                  </a:lnTo>
                  <a:lnTo>
                    <a:pt x="2196444" y="382672"/>
                  </a:lnTo>
                  <a:lnTo>
                    <a:pt x="2210434" y="387953"/>
                  </a:lnTo>
                  <a:lnTo>
                    <a:pt x="2224424" y="392712"/>
                  </a:lnTo>
                  <a:lnTo>
                    <a:pt x="2238414" y="396969"/>
                  </a:lnTo>
                  <a:lnTo>
                    <a:pt x="2252404" y="400752"/>
                  </a:lnTo>
                  <a:lnTo>
                    <a:pt x="2266395" y="404096"/>
                  </a:lnTo>
                  <a:lnTo>
                    <a:pt x="2280385" y="407035"/>
                  </a:lnTo>
                  <a:lnTo>
                    <a:pt x="2294375" y="409608"/>
                  </a:lnTo>
                  <a:lnTo>
                    <a:pt x="2308365" y="411851"/>
                  </a:lnTo>
                  <a:lnTo>
                    <a:pt x="2322355" y="413801"/>
                  </a:lnTo>
                  <a:lnTo>
                    <a:pt x="2336345" y="415489"/>
                  </a:lnTo>
                  <a:lnTo>
                    <a:pt x="2350335" y="416948"/>
                  </a:lnTo>
                  <a:lnTo>
                    <a:pt x="2364325" y="418206"/>
                  </a:lnTo>
                  <a:lnTo>
                    <a:pt x="2378315" y="419288"/>
                  </a:lnTo>
                  <a:lnTo>
                    <a:pt x="2392305" y="420218"/>
                  </a:lnTo>
                  <a:lnTo>
                    <a:pt x="2406296" y="421016"/>
                  </a:lnTo>
                  <a:lnTo>
                    <a:pt x="2420286" y="421700"/>
                  </a:lnTo>
                  <a:lnTo>
                    <a:pt x="2434276" y="422285"/>
                  </a:lnTo>
                  <a:lnTo>
                    <a:pt x="2448266" y="422785"/>
                  </a:lnTo>
                  <a:lnTo>
                    <a:pt x="2462256" y="423213"/>
                  </a:lnTo>
                  <a:lnTo>
                    <a:pt x="2476246" y="423578"/>
                  </a:lnTo>
                  <a:lnTo>
                    <a:pt x="2490236" y="423890"/>
                  </a:lnTo>
                  <a:lnTo>
                    <a:pt x="2504226" y="424156"/>
                  </a:lnTo>
                  <a:lnTo>
                    <a:pt x="2518216" y="424382"/>
                  </a:lnTo>
                  <a:lnTo>
                    <a:pt x="2532206" y="424576"/>
                  </a:lnTo>
                  <a:lnTo>
                    <a:pt x="2546196" y="424740"/>
                  </a:lnTo>
                  <a:lnTo>
                    <a:pt x="2560187" y="424881"/>
                  </a:lnTo>
                  <a:lnTo>
                    <a:pt x="2574177" y="425000"/>
                  </a:lnTo>
                  <a:lnTo>
                    <a:pt x="2588167" y="425102"/>
                  </a:lnTo>
                  <a:lnTo>
                    <a:pt x="2602157" y="425189"/>
                  </a:lnTo>
                  <a:lnTo>
                    <a:pt x="2616147" y="425263"/>
                  </a:lnTo>
                  <a:lnTo>
                    <a:pt x="2630137" y="425325"/>
                  </a:lnTo>
                  <a:lnTo>
                    <a:pt x="2644127" y="425379"/>
                  </a:lnTo>
                  <a:lnTo>
                    <a:pt x="2658117" y="425424"/>
                  </a:lnTo>
                  <a:lnTo>
                    <a:pt x="2672107" y="425463"/>
                  </a:lnTo>
                  <a:lnTo>
                    <a:pt x="2686097" y="425496"/>
                  </a:lnTo>
                  <a:lnTo>
                    <a:pt x="2700087" y="425524"/>
                  </a:lnTo>
                  <a:lnTo>
                    <a:pt x="2714078" y="425548"/>
                  </a:lnTo>
                  <a:lnTo>
                    <a:pt x="2728068" y="425568"/>
                  </a:lnTo>
                  <a:lnTo>
                    <a:pt x="2742058" y="425586"/>
                  </a:lnTo>
                  <a:lnTo>
                    <a:pt x="2756048" y="425600"/>
                  </a:lnTo>
                  <a:lnTo>
                    <a:pt x="2770038" y="425613"/>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3247191"/>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1330967"/>
              <a:ext cx="4155057" cy="212842"/>
            </a:xfrm>
            <a:custGeom>
              <a:avLst/>
              <a:pathLst>
                <a:path w="4155057" h="212842">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111798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4311903"/>
              <a:ext cx="4155057" cy="638527"/>
            </a:xfrm>
            <a:custGeom>
              <a:avLst/>
              <a:pathLst>
                <a:path w="4155057" h="638527">
                  <a:moveTo>
                    <a:pt x="0" y="638312"/>
                  </a:moveTo>
                  <a:lnTo>
                    <a:pt x="13990" y="638275"/>
                  </a:lnTo>
                  <a:lnTo>
                    <a:pt x="27980" y="638231"/>
                  </a:lnTo>
                  <a:lnTo>
                    <a:pt x="41970" y="638179"/>
                  </a:lnTo>
                  <a:lnTo>
                    <a:pt x="55960" y="638118"/>
                  </a:lnTo>
                  <a:lnTo>
                    <a:pt x="69950" y="638046"/>
                  </a:lnTo>
                  <a:lnTo>
                    <a:pt x="83940" y="637962"/>
                  </a:lnTo>
                  <a:lnTo>
                    <a:pt x="97930" y="637863"/>
                  </a:lnTo>
                  <a:lnTo>
                    <a:pt x="111920" y="637747"/>
                  </a:lnTo>
                  <a:lnTo>
                    <a:pt x="125910" y="637610"/>
                  </a:lnTo>
                  <a:lnTo>
                    <a:pt x="139900" y="637450"/>
                  </a:lnTo>
                  <a:lnTo>
                    <a:pt x="153891" y="637261"/>
                  </a:lnTo>
                  <a:lnTo>
                    <a:pt x="167881" y="637040"/>
                  </a:lnTo>
                  <a:lnTo>
                    <a:pt x="181871" y="636780"/>
                  </a:lnTo>
                  <a:lnTo>
                    <a:pt x="195861" y="636474"/>
                  </a:lnTo>
                  <a:lnTo>
                    <a:pt x="209851" y="636116"/>
                  </a:lnTo>
                  <a:lnTo>
                    <a:pt x="223841" y="635695"/>
                  </a:lnTo>
                  <a:lnTo>
                    <a:pt x="237831" y="635201"/>
                  </a:lnTo>
                  <a:lnTo>
                    <a:pt x="251821" y="634621"/>
                  </a:lnTo>
                  <a:lnTo>
                    <a:pt x="265811" y="633941"/>
                  </a:lnTo>
                  <a:lnTo>
                    <a:pt x="279801" y="633143"/>
                  </a:lnTo>
                  <a:lnTo>
                    <a:pt x="293791" y="632208"/>
                  </a:lnTo>
                  <a:lnTo>
                    <a:pt x="307782" y="631113"/>
                  </a:lnTo>
                  <a:lnTo>
                    <a:pt x="321772" y="629830"/>
                  </a:lnTo>
                  <a:lnTo>
                    <a:pt x="335762" y="628329"/>
                  </a:lnTo>
                  <a:lnTo>
                    <a:pt x="349752" y="626573"/>
                  </a:lnTo>
                  <a:lnTo>
                    <a:pt x="363742" y="624523"/>
                  </a:lnTo>
                  <a:lnTo>
                    <a:pt x="377732" y="622129"/>
                  </a:lnTo>
                  <a:lnTo>
                    <a:pt x="391722" y="619339"/>
                  </a:lnTo>
                  <a:lnTo>
                    <a:pt x="405712" y="616092"/>
                  </a:lnTo>
                  <a:lnTo>
                    <a:pt x="419702" y="612318"/>
                  </a:lnTo>
                  <a:lnTo>
                    <a:pt x="433692" y="607941"/>
                  </a:lnTo>
                  <a:lnTo>
                    <a:pt x="447682" y="602875"/>
                  </a:lnTo>
                  <a:lnTo>
                    <a:pt x="461673" y="597028"/>
                  </a:lnTo>
                  <a:lnTo>
                    <a:pt x="475663" y="590299"/>
                  </a:lnTo>
                  <a:lnTo>
                    <a:pt x="489653" y="582580"/>
                  </a:lnTo>
                  <a:lnTo>
                    <a:pt x="503643" y="573761"/>
                  </a:lnTo>
                  <a:lnTo>
                    <a:pt x="517633" y="563731"/>
                  </a:lnTo>
                  <a:lnTo>
                    <a:pt x="531623" y="552381"/>
                  </a:lnTo>
                  <a:lnTo>
                    <a:pt x="545613" y="539610"/>
                  </a:lnTo>
                  <a:lnTo>
                    <a:pt x="559603" y="525334"/>
                  </a:lnTo>
                  <a:lnTo>
                    <a:pt x="573593" y="509490"/>
                  </a:lnTo>
                  <a:lnTo>
                    <a:pt x="587583" y="492047"/>
                  </a:lnTo>
                  <a:lnTo>
                    <a:pt x="601574" y="473011"/>
                  </a:lnTo>
                  <a:lnTo>
                    <a:pt x="615564" y="452436"/>
                  </a:lnTo>
                  <a:lnTo>
                    <a:pt x="629554" y="430429"/>
                  </a:lnTo>
                  <a:lnTo>
                    <a:pt x="643544" y="407149"/>
                  </a:lnTo>
                  <a:lnTo>
                    <a:pt x="657534" y="382812"/>
                  </a:lnTo>
                  <a:lnTo>
                    <a:pt x="671524" y="357679"/>
                  </a:lnTo>
                  <a:lnTo>
                    <a:pt x="685514" y="332053"/>
                  </a:lnTo>
                  <a:lnTo>
                    <a:pt x="699504" y="306259"/>
                  </a:lnTo>
                  <a:lnTo>
                    <a:pt x="713494" y="280633"/>
                  </a:lnTo>
                  <a:lnTo>
                    <a:pt x="727484" y="255500"/>
                  </a:lnTo>
                  <a:lnTo>
                    <a:pt x="741474" y="231163"/>
                  </a:lnTo>
                  <a:lnTo>
                    <a:pt x="755465" y="207883"/>
                  </a:lnTo>
                  <a:lnTo>
                    <a:pt x="769455" y="185876"/>
                  </a:lnTo>
                  <a:lnTo>
                    <a:pt x="783445" y="165301"/>
                  </a:lnTo>
                  <a:lnTo>
                    <a:pt x="797435" y="146265"/>
                  </a:lnTo>
                  <a:lnTo>
                    <a:pt x="811425" y="128822"/>
                  </a:lnTo>
                  <a:lnTo>
                    <a:pt x="825415" y="112978"/>
                  </a:lnTo>
                  <a:lnTo>
                    <a:pt x="839405" y="98702"/>
                  </a:lnTo>
                  <a:lnTo>
                    <a:pt x="853395" y="85931"/>
                  </a:lnTo>
                  <a:lnTo>
                    <a:pt x="867385" y="74581"/>
                  </a:lnTo>
                  <a:lnTo>
                    <a:pt x="881375" y="64551"/>
                  </a:lnTo>
                  <a:lnTo>
                    <a:pt x="895365" y="55732"/>
                  </a:lnTo>
                  <a:lnTo>
                    <a:pt x="909356" y="48013"/>
                  </a:lnTo>
                  <a:lnTo>
                    <a:pt x="923346" y="41284"/>
                  </a:lnTo>
                  <a:lnTo>
                    <a:pt x="937336" y="35437"/>
                  </a:lnTo>
                  <a:lnTo>
                    <a:pt x="951326" y="30371"/>
                  </a:lnTo>
                  <a:lnTo>
                    <a:pt x="965316" y="25994"/>
                  </a:lnTo>
                  <a:lnTo>
                    <a:pt x="979306" y="22220"/>
                  </a:lnTo>
                  <a:lnTo>
                    <a:pt x="993296" y="18973"/>
                  </a:lnTo>
                  <a:lnTo>
                    <a:pt x="1007286" y="16183"/>
                  </a:lnTo>
                  <a:lnTo>
                    <a:pt x="1021276" y="13789"/>
                  </a:lnTo>
                  <a:lnTo>
                    <a:pt x="1035266" y="11739"/>
                  </a:lnTo>
                  <a:lnTo>
                    <a:pt x="1049256" y="9983"/>
                  </a:lnTo>
                  <a:lnTo>
                    <a:pt x="1063247" y="8482"/>
                  </a:lnTo>
                  <a:lnTo>
                    <a:pt x="1077237" y="7199"/>
                  </a:lnTo>
                  <a:lnTo>
                    <a:pt x="1091227" y="6104"/>
                  </a:lnTo>
                  <a:lnTo>
                    <a:pt x="1105217" y="5169"/>
                  </a:lnTo>
                  <a:lnTo>
                    <a:pt x="1119207" y="4371"/>
                  </a:lnTo>
                  <a:lnTo>
                    <a:pt x="1133197" y="3691"/>
                  </a:lnTo>
                  <a:lnTo>
                    <a:pt x="1147187" y="3111"/>
                  </a:lnTo>
                  <a:lnTo>
                    <a:pt x="1161177" y="2617"/>
                  </a:lnTo>
                  <a:lnTo>
                    <a:pt x="1175167" y="2196"/>
                  </a:lnTo>
                  <a:lnTo>
                    <a:pt x="1189157" y="1837"/>
                  </a:lnTo>
                  <a:lnTo>
                    <a:pt x="1203148" y="1532"/>
                  </a:lnTo>
                  <a:lnTo>
                    <a:pt x="1217138" y="1272"/>
                  </a:lnTo>
                  <a:lnTo>
                    <a:pt x="1231128" y="1051"/>
                  </a:lnTo>
                  <a:lnTo>
                    <a:pt x="1245118" y="862"/>
                  </a:lnTo>
                  <a:lnTo>
                    <a:pt x="1259108" y="702"/>
                  </a:lnTo>
                  <a:lnTo>
                    <a:pt x="1273098" y="565"/>
                  </a:lnTo>
                  <a:lnTo>
                    <a:pt x="1287088" y="449"/>
                  </a:lnTo>
                  <a:lnTo>
                    <a:pt x="1301078" y="350"/>
                  </a:lnTo>
                  <a:lnTo>
                    <a:pt x="1315068" y="266"/>
                  </a:lnTo>
                  <a:lnTo>
                    <a:pt x="1329058" y="194"/>
                  </a:lnTo>
                  <a:lnTo>
                    <a:pt x="1343048" y="133"/>
                  </a:lnTo>
                  <a:lnTo>
                    <a:pt x="1357039" y="81"/>
                  </a:lnTo>
                  <a:lnTo>
                    <a:pt x="1371029" y="37"/>
                  </a:lnTo>
                  <a:lnTo>
                    <a:pt x="1385019" y="0"/>
                  </a:lnTo>
                  <a:lnTo>
                    <a:pt x="1385019" y="0"/>
                  </a:lnTo>
                  <a:lnTo>
                    <a:pt x="1399009" y="37"/>
                  </a:lnTo>
                  <a:lnTo>
                    <a:pt x="1412999" y="81"/>
                  </a:lnTo>
                  <a:lnTo>
                    <a:pt x="1426989" y="133"/>
                  </a:lnTo>
                  <a:lnTo>
                    <a:pt x="1440979" y="194"/>
                  </a:lnTo>
                  <a:lnTo>
                    <a:pt x="1454969" y="266"/>
                  </a:lnTo>
                  <a:lnTo>
                    <a:pt x="1468959" y="350"/>
                  </a:lnTo>
                  <a:lnTo>
                    <a:pt x="1482949" y="449"/>
                  </a:lnTo>
                  <a:lnTo>
                    <a:pt x="1496939" y="565"/>
                  </a:lnTo>
                  <a:lnTo>
                    <a:pt x="1510930" y="702"/>
                  </a:lnTo>
                  <a:lnTo>
                    <a:pt x="1524920" y="862"/>
                  </a:lnTo>
                  <a:lnTo>
                    <a:pt x="1538910" y="1051"/>
                  </a:lnTo>
                  <a:lnTo>
                    <a:pt x="1552900" y="1272"/>
                  </a:lnTo>
                  <a:lnTo>
                    <a:pt x="1566890" y="1532"/>
                  </a:lnTo>
                  <a:lnTo>
                    <a:pt x="1580880" y="1837"/>
                  </a:lnTo>
                  <a:lnTo>
                    <a:pt x="1594870" y="2196"/>
                  </a:lnTo>
                  <a:lnTo>
                    <a:pt x="1608860" y="2617"/>
                  </a:lnTo>
                  <a:lnTo>
                    <a:pt x="1622850" y="3111"/>
                  </a:lnTo>
                  <a:lnTo>
                    <a:pt x="1636840" y="3691"/>
                  </a:lnTo>
                  <a:lnTo>
                    <a:pt x="1650830" y="4371"/>
                  </a:lnTo>
                  <a:lnTo>
                    <a:pt x="1664821" y="5169"/>
                  </a:lnTo>
                  <a:lnTo>
                    <a:pt x="1678811" y="6104"/>
                  </a:lnTo>
                  <a:lnTo>
                    <a:pt x="1692801" y="7199"/>
                  </a:lnTo>
                  <a:lnTo>
                    <a:pt x="1706791" y="8482"/>
                  </a:lnTo>
                  <a:lnTo>
                    <a:pt x="1720781" y="9983"/>
                  </a:lnTo>
                  <a:lnTo>
                    <a:pt x="1734771" y="11739"/>
                  </a:lnTo>
                  <a:lnTo>
                    <a:pt x="1748761" y="13789"/>
                  </a:lnTo>
                  <a:lnTo>
                    <a:pt x="1762751" y="16183"/>
                  </a:lnTo>
                  <a:lnTo>
                    <a:pt x="1776741" y="18973"/>
                  </a:lnTo>
                  <a:lnTo>
                    <a:pt x="1790731" y="22220"/>
                  </a:lnTo>
                  <a:lnTo>
                    <a:pt x="1804722" y="25994"/>
                  </a:lnTo>
                  <a:lnTo>
                    <a:pt x="1818712" y="30371"/>
                  </a:lnTo>
                  <a:lnTo>
                    <a:pt x="1832702" y="35437"/>
                  </a:lnTo>
                  <a:lnTo>
                    <a:pt x="1846692" y="41284"/>
                  </a:lnTo>
                  <a:lnTo>
                    <a:pt x="1860682" y="48013"/>
                  </a:lnTo>
                  <a:lnTo>
                    <a:pt x="1874672" y="55732"/>
                  </a:lnTo>
                  <a:lnTo>
                    <a:pt x="1888662" y="64551"/>
                  </a:lnTo>
                  <a:lnTo>
                    <a:pt x="1902652" y="74581"/>
                  </a:lnTo>
                  <a:lnTo>
                    <a:pt x="1916642" y="85931"/>
                  </a:lnTo>
                  <a:lnTo>
                    <a:pt x="1930632" y="98702"/>
                  </a:lnTo>
                  <a:lnTo>
                    <a:pt x="1944622" y="112978"/>
                  </a:lnTo>
                  <a:lnTo>
                    <a:pt x="1958613" y="128822"/>
                  </a:lnTo>
                  <a:lnTo>
                    <a:pt x="1972603" y="146265"/>
                  </a:lnTo>
                  <a:lnTo>
                    <a:pt x="1986593" y="165301"/>
                  </a:lnTo>
                  <a:lnTo>
                    <a:pt x="2000583" y="185876"/>
                  </a:lnTo>
                  <a:lnTo>
                    <a:pt x="2014573" y="207883"/>
                  </a:lnTo>
                  <a:lnTo>
                    <a:pt x="2028563" y="231163"/>
                  </a:lnTo>
                  <a:lnTo>
                    <a:pt x="2042553" y="255500"/>
                  </a:lnTo>
                  <a:lnTo>
                    <a:pt x="2056543" y="280633"/>
                  </a:lnTo>
                  <a:lnTo>
                    <a:pt x="2070533" y="306259"/>
                  </a:lnTo>
                  <a:lnTo>
                    <a:pt x="2084523" y="332053"/>
                  </a:lnTo>
                  <a:lnTo>
                    <a:pt x="2098513" y="357679"/>
                  </a:lnTo>
                  <a:lnTo>
                    <a:pt x="2112504" y="382812"/>
                  </a:lnTo>
                  <a:lnTo>
                    <a:pt x="2126494" y="407149"/>
                  </a:lnTo>
                  <a:lnTo>
                    <a:pt x="2140484" y="430429"/>
                  </a:lnTo>
                  <a:lnTo>
                    <a:pt x="2154474" y="452436"/>
                  </a:lnTo>
                  <a:lnTo>
                    <a:pt x="2168464" y="473011"/>
                  </a:lnTo>
                  <a:lnTo>
                    <a:pt x="2182454" y="492047"/>
                  </a:lnTo>
                  <a:lnTo>
                    <a:pt x="2196444" y="509490"/>
                  </a:lnTo>
                  <a:lnTo>
                    <a:pt x="2210434" y="525334"/>
                  </a:lnTo>
                  <a:lnTo>
                    <a:pt x="2224424" y="539610"/>
                  </a:lnTo>
                  <a:lnTo>
                    <a:pt x="2238414" y="552381"/>
                  </a:lnTo>
                  <a:lnTo>
                    <a:pt x="2252404" y="563731"/>
                  </a:lnTo>
                  <a:lnTo>
                    <a:pt x="2266395" y="573761"/>
                  </a:lnTo>
                  <a:lnTo>
                    <a:pt x="2280385" y="582580"/>
                  </a:lnTo>
                  <a:lnTo>
                    <a:pt x="2294375" y="590299"/>
                  </a:lnTo>
                  <a:lnTo>
                    <a:pt x="2308365" y="597028"/>
                  </a:lnTo>
                  <a:lnTo>
                    <a:pt x="2322355" y="602875"/>
                  </a:lnTo>
                  <a:lnTo>
                    <a:pt x="2336345" y="607941"/>
                  </a:lnTo>
                  <a:lnTo>
                    <a:pt x="2350335" y="612318"/>
                  </a:lnTo>
                  <a:lnTo>
                    <a:pt x="2364325" y="616092"/>
                  </a:lnTo>
                  <a:lnTo>
                    <a:pt x="2378315" y="619339"/>
                  </a:lnTo>
                  <a:lnTo>
                    <a:pt x="2392305" y="622129"/>
                  </a:lnTo>
                  <a:lnTo>
                    <a:pt x="2406296" y="624523"/>
                  </a:lnTo>
                  <a:lnTo>
                    <a:pt x="2420286" y="626573"/>
                  </a:lnTo>
                  <a:lnTo>
                    <a:pt x="2434276" y="628329"/>
                  </a:lnTo>
                  <a:lnTo>
                    <a:pt x="2448266" y="629830"/>
                  </a:lnTo>
                  <a:lnTo>
                    <a:pt x="2462256" y="631113"/>
                  </a:lnTo>
                  <a:lnTo>
                    <a:pt x="2476246" y="632208"/>
                  </a:lnTo>
                  <a:lnTo>
                    <a:pt x="2490236" y="633143"/>
                  </a:lnTo>
                  <a:lnTo>
                    <a:pt x="2504226" y="633941"/>
                  </a:lnTo>
                  <a:lnTo>
                    <a:pt x="2518216" y="634621"/>
                  </a:lnTo>
                  <a:lnTo>
                    <a:pt x="2532206" y="635201"/>
                  </a:lnTo>
                  <a:lnTo>
                    <a:pt x="2546196" y="635695"/>
                  </a:lnTo>
                  <a:lnTo>
                    <a:pt x="2560187" y="636116"/>
                  </a:lnTo>
                  <a:lnTo>
                    <a:pt x="2574177" y="636474"/>
                  </a:lnTo>
                  <a:lnTo>
                    <a:pt x="2588167" y="636780"/>
                  </a:lnTo>
                  <a:lnTo>
                    <a:pt x="2602157" y="637040"/>
                  </a:lnTo>
                  <a:lnTo>
                    <a:pt x="2616147" y="637261"/>
                  </a:lnTo>
                  <a:lnTo>
                    <a:pt x="2630137" y="637450"/>
                  </a:lnTo>
                  <a:lnTo>
                    <a:pt x="2644127" y="637610"/>
                  </a:lnTo>
                  <a:lnTo>
                    <a:pt x="2658117" y="637747"/>
                  </a:lnTo>
                  <a:lnTo>
                    <a:pt x="2672107" y="637863"/>
                  </a:lnTo>
                  <a:lnTo>
                    <a:pt x="2686097" y="637962"/>
                  </a:lnTo>
                  <a:lnTo>
                    <a:pt x="2700087" y="638046"/>
                  </a:lnTo>
                  <a:lnTo>
                    <a:pt x="2714078" y="638118"/>
                  </a:lnTo>
                  <a:lnTo>
                    <a:pt x="2728068" y="638179"/>
                  </a:lnTo>
                  <a:lnTo>
                    <a:pt x="2742058" y="638231"/>
                  </a:lnTo>
                  <a:lnTo>
                    <a:pt x="2756048" y="638275"/>
                  </a:lnTo>
                  <a:lnTo>
                    <a:pt x="2770038" y="638312"/>
                  </a:lnTo>
                  <a:lnTo>
                    <a:pt x="2770038" y="638527"/>
                  </a:lnTo>
                  <a:lnTo>
                    <a:pt x="2784028" y="638527"/>
                  </a:lnTo>
                  <a:lnTo>
                    <a:pt x="2798018" y="638527"/>
                  </a:lnTo>
                  <a:lnTo>
                    <a:pt x="2812008" y="638527"/>
                  </a:lnTo>
                  <a:lnTo>
                    <a:pt x="2825998" y="638527"/>
                  </a:lnTo>
                  <a:lnTo>
                    <a:pt x="2839988" y="638527"/>
                  </a:lnTo>
                  <a:lnTo>
                    <a:pt x="2853978" y="638527"/>
                  </a:lnTo>
                  <a:lnTo>
                    <a:pt x="2867969" y="638527"/>
                  </a:lnTo>
                  <a:lnTo>
                    <a:pt x="2881959" y="638527"/>
                  </a:lnTo>
                  <a:lnTo>
                    <a:pt x="2895949" y="638527"/>
                  </a:lnTo>
                  <a:lnTo>
                    <a:pt x="2909939" y="638527"/>
                  </a:lnTo>
                  <a:lnTo>
                    <a:pt x="2923929" y="638527"/>
                  </a:lnTo>
                  <a:lnTo>
                    <a:pt x="2937919" y="638527"/>
                  </a:lnTo>
                  <a:lnTo>
                    <a:pt x="2951909" y="638527"/>
                  </a:lnTo>
                  <a:lnTo>
                    <a:pt x="2965899" y="638527"/>
                  </a:lnTo>
                  <a:lnTo>
                    <a:pt x="2979889" y="638527"/>
                  </a:lnTo>
                  <a:lnTo>
                    <a:pt x="2993879" y="638527"/>
                  </a:lnTo>
                  <a:lnTo>
                    <a:pt x="3007870" y="638527"/>
                  </a:lnTo>
                  <a:lnTo>
                    <a:pt x="3021860" y="638527"/>
                  </a:lnTo>
                  <a:lnTo>
                    <a:pt x="3035850" y="638527"/>
                  </a:lnTo>
                  <a:lnTo>
                    <a:pt x="3049840" y="638527"/>
                  </a:lnTo>
                  <a:lnTo>
                    <a:pt x="3063830" y="638527"/>
                  </a:lnTo>
                  <a:lnTo>
                    <a:pt x="3077820" y="638527"/>
                  </a:lnTo>
                  <a:lnTo>
                    <a:pt x="3091810" y="638527"/>
                  </a:lnTo>
                  <a:lnTo>
                    <a:pt x="3105800" y="638527"/>
                  </a:lnTo>
                  <a:lnTo>
                    <a:pt x="3119790" y="638527"/>
                  </a:lnTo>
                  <a:lnTo>
                    <a:pt x="3133780" y="638527"/>
                  </a:lnTo>
                  <a:lnTo>
                    <a:pt x="3147770" y="638527"/>
                  </a:lnTo>
                  <a:lnTo>
                    <a:pt x="3161761" y="638527"/>
                  </a:lnTo>
                  <a:lnTo>
                    <a:pt x="3175751" y="638527"/>
                  </a:lnTo>
                  <a:lnTo>
                    <a:pt x="3189741" y="638527"/>
                  </a:lnTo>
                  <a:lnTo>
                    <a:pt x="3203731" y="638527"/>
                  </a:lnTo>
                  <a:lnTo>
                    <a:pt x="3217721" y="638527"/>
                  </a:lnTo>
                  <a:lnTo>
                    <a:pt x="3231711" y="638527"/>
                  </a:lnTo>
                  <a:lnTo>
                    <a:pt x="3245701" y="638527"/>
                  </a:lnTo>
                  <a:lnTo>
                    <a:pt x="3259691" y="638527"/>
                  </a:lnTo>
                  <a:lnTo>
                    <a:pt x="3273681" y="638527"/>
                  </a:lnTo>
                  <a:lnTo>
                    <a:pt x="3287671" y="638527"/>
                  </a:lnTo>
                  <a:lnTo>
                    <a:pt x="3301661" y="638527"/>
                  </a:lnTo>
                  <a:lnTo>
                    <a:pt x="3315652" y="638527"/>
                  </a:lnTo>
                  <a:lnTo>
                    <a:pt x="3329642" y="638527"/>
                  </a:lnTo>
                  <a:lnTo>
                    <a:pt x="3343632" y="638527"/>
                  </a:lnTo>
                  <a:lnTo>
                    <a:pt x="3357622" y="638527"/>
                  </a:lnTo>
                  <a:lnTo>
                    <a:pt x="3371612" y="638527"/>
                  </a:lnTo>
                  <a:lnTo>
                    <a:pt x="3385602" y="638527"/>
                  </a:lnTo>
                  <a:lnTo>
                    <a:pt x="3399592" y="638527"/>
                  </a:lnTo>
                  <a:lnTo>
                    <a:pt x="3413582" y="638527"/>
                  </a:lnTo>
                  <a:lnTo>
                    <a:pt x="3427572" y="638527"/>
                  </a:lnTo>
                  <a:lnTo>
                    <a:pt x="3441562" y="638527"/>
                  </a:lnTo>
                  <a:lnTo>
                    <a:pt x="3455552" y="638527"/>
                  </a:lnTo>
                  <a:lnTo>
                    <a:pt x="3469543" y="638527"/>
                  </a:lnTo>
                  <a:lnTo>
                    <a:pt x="3483533" y="638527"/>
                  </a:lnTo>
                  <a:lnTo>
                    <a:pt x="3497523" y="638527"/>
                  </a:lnTo>
                  <a:lnTo>
                    <a:pt x="3511513" y="638527"/>
                  </a:lnTo>
                  <a:lnTo>
                    <a:pt x="3525503" y="638527"/>
                  </a:lnTo>
                  <a:lnTo>
                    <a:pt x="3539493" y="638527"/>
                  </a:lnTo>
                  <a:lnTo>
                    <a:pt x="3553483" y="638527"/>
                  </a:lnTo>
                  <a:lnTo>
                    <a:pt x="3567473" y="638527"/>
                  </a:lnTo>
                  <a:lnTo>
                    <a:pt x="3581463" y="638527"/>
                  </a:lnTo>
                  <a:lnTo>
                    <a:pt x="3595453" y="638527"/>
                  </a:lnTo>
                  <a:lnTo>
                    <a:pt x="3609444" y="638527"/>
                  </a:lnTo>
                  <a:lnTo>
                    <a:pt x="3623434" y="638527"/>
                  </a:lnTo>
                  <a:lnTo>
                    <a:pt x="3637424" y="638527"/>
                  </a:lnTo>
                  <a:lnTo>
                    <a:pt x="3651414" y="638527"/>
                  </a:lnTo>
                  <a:lnTo>
                    <a:pt x="3665404" y="638527"/>
                  </a:lnTo>
                  <a:lnTo>
                    <a:pt x="3679394" y="638527"/>
                  </a:lnTo>
                  <a:lnTo>
                    <a:pt x="3693384" y="638527"/>
                  </a:lnTo>
                  <a:lnTo>
                    <a:pt x="3707374" y="638527"/>
                  </a:lnTo>
                  <a:lnTo>
                    <a:pt x="3721364" y="638527"/>
                  </a:lnTo>
                  <a:lnTo>
                    <a:pt x="3735354" y="638527"/>
                  </a:lnTo>
                  <a:lnTo>
                    <a:pt x="3749344" y="638527"/>
                  </a:lnTo>
                  <a:lnTo>
                    <a:pt x="3763335" y="638527"/>
                  </a:lnTo>
                  <a:lnTo>
                    <a:pt x="3777325" y="638527"/>
                  </a:lnTo>
                  <a:lnTo>
                    <a:pt x="3791315" y="638527"/>
                  </a:lnTo>
                  <a:lnTo>
                    <a:pt x="3805305" y="638527"/>
                  </a:lnTo>
                  <a:lnTo>
                    <a:pt x="3819295" y="638527"/>
                  </a:lnTo>
                  <a:lnTo>
                    <a:pt x="3833285" y="638527"/>
                  </a:lnTo>
                  <a:lnTo>
                    <a:pt x="3847275" y="638527"/>
                  </a:lnTo>
                  <a:lnTo>
                    <a:pt x="3861265" y="638527"/>
                  </a:lnTo>
                  <a:lnTo>
                    <a:pt x="3875255" y="638527"/>
                  </a:lnTo>
                  <a:lnTo>
                    <a:pt x="3889245" y="638527"/>
                  </a:lnTo>
                  <a:lnTo>
                    <a:pt x="3903235" y="638527"/>
                  </a:lnTo>
                  <a:lnTo>
                    <a:pt x="3917226" y="638527"/>
                  </a:lnTo>
                  <a:lnTo>
                    <a:pt x="3931216" y="638527"/>
                  </a:lnTo>
                  <a:lnTo>
                    <a:pt x="3945206" y="638527"/>
                  </a:lnTo>
                  <a:lnTo>
                    <a:pt x="3959196" y="638527"/>
                  </a:lnTo>
                  <a:lnTo>
                    <a:pt x="3973186" y="638527"/>
                  </a:lnTo>
                  <a:lnTo>
                    <a:pt x="3987176" y="638527"/>
                  </a:lnTo>
                  <a:lnTo>
                    <a:pt x="4001166" y="638527"/>
                  </a:lnTo>
                  <a:lnTo>
                    <a:pt x="4015156" y="638527"/>
                  </a:lnTo>
                  <a:lnTo>
                    <a:pt x="4029146" y="638527"/>
                  </a:lnTo>
                  <a:lnTo>
                    <a:pt x="4043136" y="638527"/>
                  </a:lnTo>
                  <a:lnTo>
                    <a:pt x="4057126" y="638527"/>
                  </a:lnTo>
                  <a:lnTo>
                    <a:pt x="4071117" y="638527"/>
                  </a:lnTo>
                  <a:lnTo>
                    <a:pt x="4085107" y="638527"/>
                  </a:lnTo>
                  <a:lnTo>
                    <a:pt x="4099097" y="638527"/>
                  </a:lnTo>
                  <a:lnTo>
                    <a:pt x="4113087" y="638527"/>
                  </a:lnTo>
                  <a:lnTo>
                    <a:pt x="4127077" y="638527"/>
                  </a:lnTo>
                  <a:lnTo>
                    <a:pt x="4141067" y="638527"/>
                  </a:lnTo>
                  <a:lnTo>
                    <a:pt x="4155057" y="638527"/>
                  </a:lnTo>
                </a:path>
              </a:pathLst>
            </a:custGeom>
            <a:ln w="40651" cap="flat">
              <a:solidFill>
                <a:srgbClr val="D3D3D3">
                  <a:alpha val="100000"/>
                </a:srgbClr>
              </a:solidFill>
              <a:prstDash val="solid"/>
              <a:round/>
            </a:ln>
          </p:spPr>
          <p:txBody>
            <a:bodyPr/>
            <a:lstStyle/>
            <a:p/>
          </p:txBody>
        </p:sp>
        <p:sp>
          <p:nvSpPr>
            <p:cNvPr id="38" name="pl38"/>
            <p:cNvSpPr/>
            <p:nvPr/>
          </p:nvSpPr>
          <p:spPr>
            <a:xfrm>
              <a:off x="2737948" y="3460177"/>
              <a:ext cx="4155057" cy="851369"/>
            </a:xfrm>
            <a:custGeom>
              <a:avLst/>
              <a:pathLst>
                <a:path w="4155057" h="851369">
                  <a:moveTo>
                    <a:pt x="0" y="851369"/>
                  </a:moveTo>
                  <a:lnTo>
                    <a:pt x="13990" y="851344"/>
                  </a:lnTo>
                  <a:lnTo>
                    <a:pt x="27980" y="851315"/>
                  </a:lnTo>
                  <a:lnTo>
                    <a:pt x="41970" y="851280"/>
                  </a:lnTo>
                  <a:lnTo>
                    <a:pt x="55960" y="851239"/>
                  </a:lnTo>
                  <a:lnTo>
                    <a:pt x="69950" y="851192"/>
                  </a:lnTo>
                  <a:lnTo>
                    <a:pt x="83940" y="851135"/>
                  </a:lnTo>
                  <a:lnTo>
                    <a:pt x="97930" y="851070"/>
                  </a:lnTo>
                  <a:lnTo>
                    <a:pt x="111920" y="850992"/>
                  </a:lnTo>
                  <a:lnTo>
                    <a:pt x="125910" y="850901"/>
                  </a:lnTo>
                  <a:lnTo>
                    <a:pt x="139900" y="850794"/>
                  </a:lnTo>
                  <a:lnTo>
                    <a:pt x="153891" y="850668"/>
                  </a:lnTo>
                  <a:lnTo>
                    <a:pt x="167881" y="850521"/>
                  </a:lnTo>
                  <a:lnTo>
                    <a:pt x="181871" y="850347"/>
                  </a:lnTo>
                  <a:lnTo>
                    <a:pt x="195861" y="850144"/>
                  </a:lnTo>
                  <a:lnTo>
                    <a:pt x="209851" y="849905"/>
                  </a:lnTo>
                  <a:lnTo>
                    <a:pt x="223841" y="849624"/>
                  </a:lnTo>
                  <a:lnTo>
                    <a:pt x="237831" y="849295"/>
                  </a:lnTo>
                  <a:lnTo>
                    <a:pt x="251821" y="848908"/>
                  </a:lnTo>
                  <a:lnTo>
                    <a:pt x="265811" y="848455"/>
                  </a:lnTo>
                  <a:lnTo>
                    <a:pt x="279801" y="847923"/>
                  </a:lnTo>
                  <a:lnTo>
                    <a:pt x="293791" y="847299"/>
                  </a:lnTo>
                  <a:lnTo>
                    <a:pt x="307782" y="846569"/>
                  </a:lnTo>
                  <a:lnTo>
                    <a:pt x="321772" y="845714"/>
                  </a:lnTo>
                  <a:lnTo>
                    <a:pt x="335762" y="844713"/>
                  </a:lnTo>
                  <a:lnTo>
                    <a:pt x="349752" y="843543"/>
                  </a:lnTo>
                  <a:lnTo>
                    <a:pt x="363742" y="842176"/>
                  </a:lnTo>
                  <a:lnTo>
                    <a:pt x="377732" y="840580"/>
                  </a:lnTo>
                  <a:lnTo>
                    <a:pt x="391722" y="838720"/>
                  </a:lnTo>
                  <a:lnTo>
                    <a:pt x="405712" y="836555"/>
                  </a:lnTo>
                  <a:lnTo>
                    <a:pt x="419702" y="834039"/>
                  </a:lnTo>
                  <a:lnTo>
                    <a:pt x="433692" y="831121"/>
                  </a:lnTo>
                  <a:lnTo>
                    <a:pt x="447682" y="827744"/>
                  </a:lnTo>
                  <a:lnTo>
                    <a:pt x="461673" y="823846"/>
                  </a:lnTo>
                  <a:lnTo>
                    <a:pt x="475663" y="819360"/>
                  </a:lnTo>
                  <a:lnTo>
                    <a:pt x="489653" y="814214"/>
                  </a:lnTo>
                  <a:lnTo>
                    <a:pt x="503643" y="808335"/>
                  </a:lnTo>
                  <a:lnTo>
                    <a:pt x="517633" y="801648"/>
                  </a:lnTo>
                  <a:lnTo>
                    <a:pt x="531623" y="794081"/>
                  </a:lnTo>
                  <a:lnTo>
                    <a:pt x="545613" y="785568"/>
                  </a:lnTo>
                  <a:lnTo>
                    <a:pt x="559603" y="776050"/>
                  </a:lnTo>
                  <a:lnTo>
                    <a:pt x="573593" y="765488"/>
                  </a:lnTo>
                  <a:lnTo>
                    <a:pt x="587583" y="753859"/>
                  </a:lnTo>
                  <a:lnTo>
                    <a:pt x="601574" y="741168"/>
                  </a:lnTo>
                  <a:lnTo>
                    <a:pt x="615564" y="727452"/>
                  </a:lnTo>
                  <a:lnTo>
                    <a:pt x="629554" y="712780"/>
                  </a:lnTo>
                  <a:lnTo>
                    <a:pt x="643544" y="697260"/>
                  </a:lnTo>
                  <a:lnTo>
                    <a:pt x="657534" y="681035"/>
                  </a:lnTo>
                  <a:lnTo>
                    <a:pt x="671524" y="664280"/>
                  </a:lnTo>
                  <a:lnTo>
                    <a:pt x="685514" y="647196"/>
                  </a:lnTo>
                  <a:lnTo>
                    <a:pt x="699504" y="630000"/>
                  </a:lnTo>
                  <a:lnTo>
                    <a:pt x="713494" y="612916"/>
                  </a:lnTo>
                  <a:lnTo>
                    <a:pt x="727484" y="596161"/>
                  </a:lnTo>
                  <a:lnTo>
                    <a:pt x="741474" y="579936"/>
                  </a:lnTo>
                  <a:lnTo>
                    <a:pt x="755465" y="564416"/>
                  </a:lnTo>
                  <a:lnTo>
                    <a:pt x="769455" y="549745"/>
                  </a:lnTo>
                  <a:lnTo>
                    <a:pt x="783445" y="536028"/>
                  </a:lnTo>
                  <a:lnTo>
                    <a:pt x="797435" y="523338"/>
                  </a:lnTo>
                  <a:lnTo>
                    <a:pt x="811425" y="511709"/>
                  </a:lnTo>
                  <a:lnTo>
                    <a:pt x="825415" y="501146"/>
                  </a:lnTo>
                  <a:lnTo>
                    <a:pt x="839405" y="491629"/>
                  </a:lnTo>
                  <a:lnTo>
                    <a:pt x="853395" y="483115"/>
                  </a:lnTo>
                  <a:lnTo>
                    <a:pt x="867385" y="475548"/>
                  </a:lnTo>
                  <a:lnTo>
                    <a:pt x="881375" y="468861"/>
                  </a:lnTo>
                  <a:lnTo>
                    <a:pt x="895365" y="462982"/>
                  </a:lnTo>
                  <a:lnTo>
                    <a:pt x="909356" y="457836"/>
                  </a:lnTo>
                  <a:lnTo>
                    <a:pt x="923346" y="453350"/>
                  </a:lnTo>
                  <a:lnTo>
                    <a:pt x="937336" y="449452"/>
                  </a:lnTo>
                  <a:lnTo>
                    <a:pt x="951326" y="446075"/>
                  </a:lnTo>
                  <a:lnTo>
                    <a:pt x="965316" y="443157"/>
                  </a:lnTo>
                  <a:lnTo>
                    <a:pt x="979306" y="440641"/>
                  </a:lnTo>
                  <a:lnTo>
                    <a:pt x="993296" y="438476"/>
                  </a:lnTo>
                  <a:lnTo>
                    <a:pt x="1007286" y="436616"/>
                  </a:lnTo>
                  <a:lnTo>
                    <a:pt x="1021276" y="435020"/>
                  </a:lnTo>
                  <a:lnTo>
                    <a:pt x="1035266" y="433653"/>
                  </a:lnTo>
                  <a:lnTo>
                    <a:pt x="1049256" y="432483"/>
                  </a:lnTo>
                  <a:lnTo>
                    <a:pt x="1063247" y="431482"/>
                  </a:lnTo>
                  <a:lnTo>
                    <a:pt x="1077237" y="430627"/>
                  </a:lnTo>
                  <a:lnTo>
                    <a:pt x="1091227" y="429897"/>
                  </a:lnTo>
                  <a:lnTo>
                    <a:pt x="1105217" y="429273"/>
                  </a:lnTo>
                  <a:lnTo>
                    <a:pt x="1119207" y="428742"/>
                  </a:lnTo>
                  <a:lnTo>
                    <a:pt x="1133197" y="428288"/>
                  </a:lnTo>
                  <a:lnTo>
                    <a:pt x="1147187" y="427902"/>
                  </a:lnTo>
                  <a:lnTo>
                    <a:pt x="1161177" y="427572"/>
                  </a:lnTo>
                  <a:lnTo>
                    <a:pt x="1175167" y="427291"/>
                  </a:lnTo>
                  <a:lnTo>
                    <a:pt x="1189157" y="427052"/>
                  </a:lnTo>
                  <a:lnTo>
                    <a:pt x="1203148" y="426849"/>
                  </a:lnTo>
                  <a:lnTo>
                    <a:pt x="1217138" y="426675"/>
                  </a:lnTo>
                  <a:lnTo>
                    <a:pt x="1231128" y="426528"/>
                  </a:lnTo>
                  <a:lnTo>
                    <a:pt x="1245118" y="426402"/>
                  </a:lnTo>
                  <a:lnTo>
                    <a:pt x="1259108" y="426295"/>
                  </a:lnTo>
                  <a:lnTo>
                    <a:pt x="1273098" y="426204"/>
                  </a:lnTo>
                  <a:lnTo>
                    <a:pt x="1287088" y="426127"/>
                  </a:lnTo>
                  <a:lnTo>
                    <a:pt x="1301078" y="426061"/>
                  </a:lnTo>
                  <a:lnTo>
                    <a:pt x="1315068" y="426005"/>
                  </a:lnTo>
                  <a:lnTo>
                    <a:pt x="1329058" y="425957"/>
                  </a:lnTo>
                  <a:lnTo>
                    <a:pt x="1343048" y="425916"/>
                  </a:lnTo>
                  <a:lnTo>
                    <a:pt x="1357039" y="425882"/>
                  </a:lnTo>
                  <a:lnTo>
                    <a:pt x="1371029" y="425852"/>
                  </a:lnTo>
                  <a:lnTo>
                    <a:pt x="1385019" y="425827"/>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4524603"/>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40" name="pl40"/>
            <p:cNvSpPr/>
            <p:nvPr/>
          </p:nvSpPr>
          <p:spPr>
            <a:xfrm>
              <a:off x="2737948" y="5163344"/>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1969709"/>
              <a:ext cx="4155057" cy="425613"/>
            </a:xfrm>
            <a:custGeom>
              <a:avLst/>
              <a:pathLst>
                <a:path w="4155057" h="425613">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770"/>
                  </a:lnTo>
                  <a:lnTo>
                    <a:pt x="1399009" y="212758"/>
                  </a:lnTo>
                  <a:lnTo>
                    <a:pt x="1412999" y="212743"/>
                  </a:lnTo>
                  <a:lnTo>
                    <a:pt x="1426989" y="212726"/>
                  </a:lnTo>
                  <a:lnTo>
                    <a:pt x="1440979" y="212706"/>
                  </a:lnTo>
                  <a:lnTo>
                    <a:pt x="1454969" y="212682"/>
                  </a:lnTo>
                  <a:lnTo>
                    <a:pt x="1468959" y="212654"/>
                  </a:lnTo>
                  <a:lnTo>
                    <a:pt x="1482949" y="212621"/>
                  </a:lnTo>
                  <a:lnTo>
                    <a:pt x="1496939" y="212582"/>
                  </a:lnTo>
                  <a:lnTo>
                    <a:pt x="1510930" y="212536"/>
                  </a:lnTo>
                  <a:lnTo>
                    <a:pt x="1524920" y="212483"/>
                  </a:lnTo>
                  <a:lnTo>
                    <a:pt x="1538910" y="212420"/>
                  </a:lnTo>
                  <a:lnTo>
                    <a:pt x="1552900" y="212346"/>
                  </a:lnTo>
                  <a:lnTo>
                    <a:pt x="1566890" y="212260"/>
                  </a:lnTo>
                  <a:lnTo>
                    <a:pt x="1580880" y="212158"/>
                  </a:lnTo>
                  <a:lnTo>
                    <a:pt x="1594870" y="212038"/>
                  </a:lnTo>
                  <a:lnTo>
                    <a:pt x="1608860" y="211898"/>
                  </a:lnTo>
                  <a:lnTo>
                    <a:pt x="1622850" y="211733"/>
                  </a:lnTo>
                  <a:lnTo>
                    <a:pt x="1636840" y="211540"/>
                  </a:lnTo>
                  <a:lnTo>
                    <a:pt x="1650830" y="211313"/>
                  </a:lnTo>
                  <a:lnTo>
                    <a:pt x="1664821" y="211047"/>
                  </a:lnTo>
                  <a:lnTo>
                    <a:pt x="1678811" y="210736"/>
                  </a:lnTo>
                  <a:lnTo>
                    <a:pt x="1692801" y="210371"/>
                  </a:lnTo>
                  <a:lnTo>
                    <a:pt x="1706791" y="209943"/>
                  </a:lnTo>
                  <a:lnTo>
                    <a:pt x="1720781" y="209443"/>
                  </a:lnTo>
                  <a:lnTo>
                    <a:pt x="1734771" y="208857"/>
                  </a:lnTo>
                  <a:lnTo>
                    <a:pt x="1748761" y="208174"/>
                  </a:lnTo>
                  <a:lnTo>
                    <a:pt x="1762751" y="207376"/>
                  </a:lnTo>
                  <a:lnTo>
                    <a:pt x="1776741" y="206446"/>
                  </a:lnTo>
                  <a:lnTo>
                    <a:pt x="1790731" y="205364"/>
                  </a:lnTo>
                  <a:lnTo>
                    <a:pt x="1804722" y="204106"/>
                  </a:lnTo>
                  <a:lnTo>
                    <a:pt x="1818712" y="202647"/>
                  </a:lnTo>
                  <a:lnTo>
                    <a:pt x="1832702" y="200958"/>
                  </a:lnTo>
                  <a:lnTo>
                    <a:pt x="1846692" y="199009"/>
                  </a:lnTo>
                  <a:lnTo>
                    <a:pt x="1860682" y="196766"/>
                  </a:lnTo>
                  <a:lnTo>
                    <a:pt x="1874672" y="194193"/>
                  </a:lnTo>
                  <a:lnTo>
                    <a:pt x="1888662" y="191253"/>
                  </a:lnTo>
                  <a:lnTo>
                    <a:pt x="1902652" y="187910"/>
                  </a:lnTo>
                  <a:lnTo>
                    <a:pt x="1916642" y="184127"/>
                  </a:lnTo>
                  <a:lnTo>
                    <a:pt x="1930632" y="179870"/>
                  </a:lnTo>
                  <a:lnTo>
                    <a:pt x="1944622" y="175111"/>
                  </a:lnTo>
                  <a:lnTo>
                    <a:pt x="1958613" y="169830"/>
                  </a:lnTo>
                  <a:lnTo>
                    <a:pt x="1972603" y="164015"/>
                  </a:lnTo>
                  <a:lnTo>
                    <a:pt x="1986593" y="157670"/>
                  </a:lnTo>
                  <a:lnTo>
                    <a:pt x="2000583" y="150812"/>
                  </a:lnTo>
                  <a:lnTo>
                    <a:pt x="2014573" y="143476"/>
                  </a:lnTo>
                  <a:lnTo>
                    <a:pt x="2028563" y="135716"/>
                  </a:lnTo>
                  <a:lnTo>
                    <a:pt x="2042553" y="127604"/>
                  </a:lnTo>
                  <a:lnTo>
                    <a:pt x="2056543" y="119226"/>
                  </a:lnTo>
                  <a:lnTo>
                    <a:pt x="2070533" y="110684"/>
                  </a:lnTo>
                  <a:lnTo>
                    <a:pt x="2084523" y="102086"/>
                  </a:lnTo>
                  <a:lnTo>
                    <a:pt x="2098513" y="93544"/>
                  </a:lnTo>
                  <a:lnTo>
                    <a:pt x="2112504" y="85166"/>
                  </a:lnTo>
                  <a:lnTo>
                    <a:pt x="2126494" y="77054"/>
                  </a:lnTo>
                  <a:lnTo>
                    <a:pt x="2140484" y="69294"/>
                  </a:lnTo>
                  <a:lnTo>
                    <a:pt x="2154474" y="61958"/>
                  </a:lnTo>
                  <a:lnTo>
                    <a:pt x="2168464" y="55100"/>
                  </a:lnTo>
                  <a:lnTo>
                    <a:pt x="2182454" y="48755"/>
                  </a:lnTo>
                  <a:lnTo>
                    <a:pt x="2196444" y="42940"/>
                  </a:lnTo>
                  <a:lnTo>
                    <a:pt x="2210434" y="37659"/>
                  </a:lnTo>
                  <a:lnTo>
                    <a:pt x="2224424" y="32900"/>
                  </a:lnTo>
                  <a:lnTo>
                    <a:pt x="2238414" y="28643"/>
                  </a:lnTo>
                  <a:lnTo>
                    <a:pt x="2252404" y="24860"/>
                  </a:lnTo>
                  <a:lnTo>
                    <a:pt x="2266395" y="21517"/>
                  </a:lnTo>
                  <a:lnTo>
                    <a:pt x="2280385" y="18577"/>
                  </a:lnTo>
                  <a:lnTo>
                    <a:pt x="2294375" y="16004"/>
                  </a:lnTo>
                  <a:lnTo>
                    <a:pt x="2308365" y="13761"/>
                  </a:lnTo>
                  <a:lnTo>
                    <a:pt x="2322355" y="11812"/>
                  </a:lnTo>
                  <a:lnTo>
                    <a:pt x="2336345" y="10123"/>
                  </a:lnTo>
                  <a:lnTo>
                    <a:pt x="2350335" y="8664"/>
                  </a:lnTo>
                  <a:lnTo>
                    <a:pt x="2364325" y="7406"/>
                  </a:lnTo>
                  <a:lnTo>
                    <a:pt x="2378315" y="6324"/>
                  </a:lnTo>
                  <a:lnTo>
                    <a:pt x="2392305" y="5394"/>
                  </a:lnTo>
                  <a:lnTo>
                    <a:pt x="2406296" y="4596"/>
                  </a:lnTo>
                  <a:lnTo>
                    <a:pt x="2420286" y="3913"/>
                  </a:lnTo>
                  <a:lnTo>
                    <a:pt x="2434276" y="3327"/>
                  </a:lnTo>
                  <a:lnTo>
                    <a:pt x="2448266" y="2827"/>
                  </a:lnTo>
                  <a:lnTo>
                    <a:pt x="2462256" y="2399"/>
                  </a:lnTo>
                  <a:lnTo>
                    <a:pt x="2476246" y="2034"/>
                  </a:lnTo>
                  <a:lnTo>
                    <a:pt x="2490236" y="1723"/>
                  </a:lnTo>
                  <a:lnTo>
                    <a:pt x="2504226" y="1457"/>
                  </a:lnTo>
                  <a:lnTo>
                    <a:pt x="2518216" y="1230"/>
                  </a:lnTo>
                  <a:lnTo>
                    <a:pt x="2532206" y="1037"/>
                  </a:lnTo>
                  <a:lnTo>
                    <a:pt x="2546196" y="872"/>
                  </a:lnTo>
                  <a:lnTo>
                    <a:pt x="2560187" y="732"/>
                  </a:lnTo>
                  <a:lnTo>
                    <a:pt x="2574177" y="612"/>
                  </a:lnTo>
                  <a:lnTo>
                    <a:pt x="2588167" y="510"/>
                  </a:lnTo>
                  <a:lnTo>
                    <a:pt x="2602157" y="424"/>
                  </a:lnTo>
                  <a:lnTo>
                    <a:pt x="2616147" y="350"/>
                  </a:lnTo>
                  <a:lnTo>
                    <a:pt x="2630137" y="287"/>
                  </a:lnTo>
                  <a:lnTo>
                    <a:pt x="2644127" y="234"/>
                  </a:lnTo>
                  <a:lnTo>
                    <a:pt x="2658117" y="188"/>
                  </a:lnTo>
                  <a:lnTo>
                    <a:pt x="2672107" y="149"/>
                  </a:lnTo>
                  <a:lnTo>
                    <a:pt x="2686097" y="116"/>
                  </a:lnTo>
                  <a:lnTo>
                    <a:pt x="2700087" y="88"/>
                  </a:lnTo>
                  <a:lnTo>
                    <a:pt x="2714078" y="64"/>
                  </a:lnTo>
                  <a:lnTo>
                    <a:pt x="2728068" y="44"/>
                  </a:lnTo>
                  <a:lnTo>
                    <a:pt x="2742058" y="27"/>
                  </a:lnTo>
                  <a:lnTo>
                    <a:pt x="2756048" y="12"/>
                  </a:lnTo>
                  <a:lnTo>
                    <a:pt x="2770038" y="0"/>
                  </a:lnTo>
                  <a:lnTo>
                    <a:pt x="2770038" y="71"/>
                  </a:lnTo>
                  <a:lnTo>
                    <a:pt x="2784028" y="96"/>
                  </a:lnTo>
                  <a:lnTo>
                    <a:pt x="2798018" y="125"/>
                  </a:lnTo>
                  <a:lnTo>
                    <a:pt x="2812008" y="160"/>
                  </a:lnTo>
                  <a:lnTo>
                    <a:pt x="2825998" y="201"/>
                  </a:lnTo>
                  <a:lnTo>
                    <a:pt x="2839988" y="248"/>
                  </a:lnTo>
                  <a:lnTo>
                    <a:pt x="2853978" y="304"/>
                  </a:lnTo>
                  <a:lnTo>
                    <a:pt x="2867969" y="370"/>
                  </a:lnTo>
                  <a:lnTo>
                    <a:pt x="2881959" y="448"/>
                  </a:lnTo>
                  <a:lnTo>
                    <a:pt x="2895949" y="539"/>
                  </a:lnTo>
                  <a:lnTo>
                    <a:pt x="2909939" y="646"/>
                  </a:lnTo>
                  <a:lnTo>
                    <a:pt x="2923929" y="772"/>
                  </a:lnTo>
                  <a:lnTo>
                    <a:pt x="2937919" y="919"/>
                  </a:lnTo>
                  <a:lnTo>
                    <a:pt x="2951909" y="1093"/>
                  </a:lnTo>
                  <a:lnTo>
                    <a:pt x="2965899" y="1296"/>
                  </a:lnTo>
                  <a:lnTo>
                    <a:pt x="2979889" y="1535"/>
                  </a:lnTo>
                  <a:lnTo>
                    <a:pt x="2993879" y="1816"/>
                  </a:lnTo>
                  <a:lnTo>
                    <a:pt x="3007870" y="2145"/>
                  </a:lnTo>
                  <a:lnTo>
                    <a:pt x="3021860" y="2532"/>
                  </a:lnTo>
                  <a:lnTo>
                    <a:pt x="3035850" y="2985"/>
                  </a:lnTo>
                  <a:lnTo>
                    <a:pt x="3049840" y="3517"/>
                  </a:lnTo>
                  <a:lnTo>
                    <a:pt x="3063830" y="4140"/>
                  </a:lnTo>
                  <a:lnTo>
                    <a:pt x="3077820" y="4871"/>
                  </a:lnTo>
                  <a:lnTo>
                    <a:pt x="3091810" y="5726"/>
                  </a:lnTo>
                  <a:lnTo>
                    <a:pt x="3105800" y="6727"/>
                  </a:lnTo>
                  <a:lnTo>
                    <a:pt x="3119790" y="7897"/>
                  </a:lnTo>
                  <a:lnTo>
                    <a:pt x="3133780" y="9264"/>
                  </a:lnTo>
                  <a:lnTo>
                    <a:pt x="3147770" y="10860"/>
                  </a:lnTo>
                  <a:lnTo>
                    <a:pt x="3161761" y="12720"/>
                  </a:lnTo>
                  <a:lnTo>
                    <a:pt x="3175751" y="14885"/>
                  </a:lnTo>
                  <a:lnTo>
                    <a:pt x="3189741" y="17400"/>
                  </a:lnTo>
                  <a:lnTo>
                    <a:pt x="3203731" y="20319"/>
                  </a:lnTo>
                  <a:lnTo>
                    <a:pt x="3217721" y="23696"/>
                  </a:lnTo>
                  <a:lnTo>
                    <a:pt x="3231711" y="27594"/>
                  </a:lnTo>
                  <a:lnTo>
                    <a:pt x="3245701" y="32080"/>
                  </a:lnTo>
                  <a:lnTo>
                    <a:pt x="3259691" y="37226"/>
                  </a:lnTo>
                  <a:lnTo>
                    <a:pt x="3273681" y="43105"/>
                  </a:lnTo>
                  <a:lnTo>
                    <a:pt x="3287671" y="49792"/>
                  </a:lnTo>
                  <a:lnTo>
                    <a:pt x="3301661" y="57359"/>
                  </a:lnTo>
                  <a:lnTo>
                    <a:pt x="3315652" y="65872"/>
                  </a:lnTo>
                  <a:lnTo>
                    <a:pt x="3329642" y="75390"/>
                  </a:lnTo>
                  <a:lnTo>
                    <a:pt x="3343632" y="85952"/>
                  </a:lnTo>
                  <a:lnTo>
                    <a:pt x="3357622" y="97581"/>
                  </a:lnTo>
                  <a:lnTo>
                    <a:pt x="3371612" y="110272"/>
                  </a:lnTo>
                  <a:lnTo>
                    <a:pt x="3385602" y="123988"/>
                  </a:lnTo>
                  <a:lnTo>
                    <a:pt x="3399592" y="138660"/>
                  </a:lnTo>
                  <a:lnTo>
                    <a:pt x="3413582" y="154180"/>
                  </a:lnTo>
                  <a:lnTo>
                    <a:pt x="3427572" y="170405"/>
                  </a:lnTo>
                  <a:lnTo>
                    <a:pt x="3441562" y="187160"/>
                  </a:lnTo>
                  <a:lnTo>
                    <a:pt x="3455552" y="204244"/>
                  </a:lnTo>
                  <a:lnTo>
                    <a:pt x="3469543" y="221440"/>
                  </a:lnTo>
                  <a:lnTo>
                    <a:pt x="3483533" y="238524"/>
                  </a:lnTo>
                  <a:lnTo>
                    <a:pt x="3497523" y="255279"/>
                  </a:lnTo>
                  <a:lnTo>
                    <a:pt x="3511513" y="271504"/>
                  </a:lnTo>
                  <a:lnTo>
                    <a:pt x="3525503" y="287024"/>
                  </a:lnTo>
                  <a:lnTo>
                    <a:pt x="3539493" y="301695"/>
                  </a:lnTo>
                  <a:lnTo>
                    <a:pt x="3553483" y="315412"/>
                  </a:lnTo>
                  <a:lnTo>
                    <a:pt x="3567473" y="328102"/>
                  </a:lnTo>
                  <a:lnTo>
                    <a:pt x="3581463" y="339731"/>
                  </a:lnTo>
                  <a:lnTo>
                    <a:pt x="3595453" y="350294"/>
                  </a:lnTo>
                  <a:lnTo>
                    <a:pt x="3609444" y="359811"/>
                  </a:lnTo>
                  <a:lnTo>
                    <a:pt x="3623434" y="368325"/>
                  </a:lnTo>
                  <a:lnTo>
                    <a:pt x="3637424" y="375892"/>
                  </a:lnTo>
                  <a:lnTo>
                    <a:pt x="3651414" y="382579"/>
                  </a:lnTo>
                  <a:lnTo>
                    <a:pt x="3665404" y="388458"/>
                  </a:lnTo>
                  <a:lnTo>
                    <a:pt x="3679394" y="393604"/>
                  </a:lnTo>
                  <a:lnTo>
                    <a:pt x="3693384" y="398090"/>
                  </a:lnTo>
                  <a:lnTo>
                    <a:pt x="3707374" y="401988"/>
                  </a:lnTo>
                  <a:lnTo>
                    <a:pt x="3721364" y="405365"/>
                  </a:lnTo>
                  <a:lnTo>
                    <a:pt x="3735354" y="408283"/>
                  </a:lnTo>
                  <a:lnTo>
                    <a:pt x="3749344" y="410799"/>
                  </a:lnTo>
                  <a:lnTo>
                    <a:pt x="3763335" y="412964"/>
                  </a:lnTo>
                  <a:lnTo>
                    <a:pt x="3777325" y="414824"/>
                  </a:lnTo>
                  <a:lnTo>
                    <a:pt x="3791315" y="416420"/>
                  </a:lnTo>
                  <a:lnTo>
                    <a:pt x="3805305" y="417787"/>
                  </a:lnTo>
                  <a:lnTo>
                    <a:pt x="3819295" y="418957"/>
                  </a:lnTo>
                  <a:lnTo>
                    <a:pt x="3833285" y="419958"/>
                  </a:lnTo>
                  <a:lnTo>
                    <a:pt x="3847275" y="420813"/>
                  </a:lnTo>
                  <a:lnTo>
                    <a:pt x="3861265" y="421543"/>
                  </a:lnTo>
                  <a:lnTo>
                    <a:pt x="3875255" y="422167"/>
                  </a:lnTo>
                  <a:lnTo>
                    <a:pt x="3889245" y="422698"/>
                  </a:lnTo>
                  <a:lnTo>
                    <a:pt x="3903235" y="423152"/>
                  </a:lnTo>
                  <a:lnTo>
                    <a:pt x="3917226" y="423538"/>
                  </a:lnTo>
                  <a:lnTo>
                    <a:pt x="3931216" y="423868"/>
                  </a:lnTo>
                  <a:lnTo>
                    <a:pt x="3945206" y="424148"/>
                  </a:lnTo>
                  <a:lnTo>
                    <a:pt x="3959196" y="424388"/>
                  </a:lnTo>
                  <a:lnTo>
                    <a:pt x="3973186" y="424591"/>
                  </a:lnTo>
                  <a:lnTo>
                    <a:pt x="3987176" y="424765"/>
                  </a:lnTo>
                  <a:lnTo>
                    <a:pt x="4001166" y="424912"/>
                  </a:lnTo>
                  <a:lnTo>
                    <a:pt x="4015156" y="425038"/>
                  </a:lnTo>
                  <a:lnTo>
                    <a:pt x="4029146" y="425145"/>
                  </a:lnTo>
                  <a:lnTo>
                    <a:pt x="4043136" y="425236"/>
                  </a:lnTo>
                  <a:lnTo>
                    <a:pt x="4057126" y="425313"/>
                  </a:lnTo>
                  <a:lnTo>
                    <a:pt x="4071117" y="425379"/>
                  </a:lnTo>
                  <a:lnTo>
                    <a:pt x="4085107" y="425435"/>
                  </a:lnTo>
                  <a:lnTo>
                    <a:pt x="4099097" y="425483"/>
                  </a:lnTo>
                  <a:lnTo>
                    <a:pt x="4113087" y="425524"/>
                  </a:lnTo>
                  <a:lnTo>
                    <a:pt x="4127077" y="425558"/>
                  </a:lnTo>
                  <a:lnTo>
                    <a:pt x="4141067" y="425588"/>
                  </a:lnTo>
                  <a:lnTo>
                    <a:pt x="4155057" y="425613"/>
                  </a:lnTo>
                </a:path>
              </a:pathLst>
            </a:custGeom>
            <a:ln w="40651" cap="flat">
              <a:solidFill>
                <a:srgbClr val="D3D3D3">
                  <a:alpha val="100000"/>
                </a:srgbClr>
              </a:solidFill>
              <a:prstDash val="solid"/>
              <a:round/>
            </a:ln>
          </p:spPr>
          <p:txBody>
            <a:bodyPr/>
            <a:lstStyle/>
            <a:p/>
          </p:txBody>
        </p:sp>
        <p:sp>
          <p:nvSpPr>
            <p:cNvPr id="42" name="pl42"/>
            <p:cNvSpPr/>
            <p:nvPr/>
          </p:nvSpPr>
          <p:spPr>
            <a:xfrm>
              <a:off x="2737948" y="4098989"/>
              <a:ext cx="4155057" cy="1064211"/>
            </a:xfrm>
            <a:custGeom>
              <a:avLst/>
              <a:pathLst>
                <a:path w="4155057" h="1064211">
                  <a:moveTo>
                    <a:pt x="0" y="1064211"/>
                  </a:moveTo>
                  <a:lnTo>
                    <a:pt x="13990" y="1064186"/>
                  </a:lnTo>
                  <a:lnTo>
                    <a:pt x="27980" y="1064157"/>
                  </a:lnTo>
                  <a:lnTo>
                    <a:pt x="41970" y="1064122"/>
                  </a:lnTo>
                  <a:lnTo>
                    <a:pt x="55960" y="1064082"/>
                  </a:lnTo>
                  <a:lnTo>
                    <a:pt x="69950" y="1064034"/>
                  </a:lnTo>
                  <a:lnTo>
                    <a:pt x="83940" y="1063978"/>
                  </a:lnTo>
                  <a:lnTo>
                    <a:pt x="97930" y="1063912"/>
                  </a:lnTo>
                  <a:lnTo>
                    <a:pt x="111920" y="1063834"/>
                  </a:lnTo>
                  <a:lnTo>
                    <a:pt x="125910" y="1063743"/>
                  </a:lnTo>
                  <a:lnTo>
                    <a:pt x="139900" y="1063636"/>
                  </a:lnTo>
                  <a:lnTo>
                    <a:pt x="153891" y="1063511"/>
                  </a:lnTo>
                  <a:lnTo>
                    <a:pt x="167881" y="1063363"/>
                  </a:lnTo>
                  <a:lnTo>
                    <a:pt x="181871" y="1063190"/>
                  </a:lnTo>
                  <a:lnTo>
                    <a:pt x="195861" y="1062986"/>
                  </a:lnTo>
                  <a:lnTo>
                    <a:pt x="209851" y="1062747"/>
                  </a:lnTo>
                  <a:lnTo>
                    <a:pt x="223841" y="1062466"/>
                  </a:lnTo>
                  <a:lnTo>
                    <a:pt x="237831" y="1062137"/>
                  </a:lnTo>
                  <a:lnTo>
                    <a:pt x="251821" y="1061750"/>
                  </a:lnTo>
                  <a:lnTo>
                    <a:pt x="265811" y="1061297"/>
                  </a:lnTo>
                  <a:lnTo>
                    <a:pt x="279801" y="1060765"/>
                  </a:lnTo>
                  <a:lnTo>
                    <a:pt x="293791" y="1060142"/>
                  </a:lnTo>
                  <a:lnTo>
                    <a:pt x="307782" y="1059412"/>
                  </a:lnTo>
                  <a:lnTo>
                    <a:pt x="321772" y="1058556"/>
                  </a:lnTo>
                  <a:lnTo>
                    <a:pt x="335762" y="1057556"/>
                  </a:lnTo>
                  <a:lnTo>
                    <a:pt x="349752" y="1056385"/>
                  </a:lnTo>
                  <a:lnTo>
                    <a:pt x="363742" y="1055018"/>
                  </a:lnTo>
                  <a:lnTo>
                    <a:pt x="377732" y="1053423"/>
                  </a:lnTo>
                  <a:lnTo>
                    <a:pt x="391722" y="1051563"/>
                  </a:lnTo>
                  <a:lnTo>
                    <a:pt x="405712" y="1049398"/>
                  </a:lnTo>
                  <a:lnTo>
                    <a:pt x="419702" y="1046882"/>
                  </a:lnTo>
                  <a:lnTo>
                    <a:pt x="433692" y="1043964"/>
                  </a:lnTo>
                  <a:lnTo>
                    <a:pt x="447682" y="1040587"/>
                  </a:lnTo>
                  <a:lnTo>
                    <a:pt x="461673" y="1036689"/>
                  </a:lnTo>
                  <a:lnTo>
                    <a:pt x="475663" y="1032202"/>
                  </a:lnTo>
                  <a:lnTo>
                    <a:pt x="489653" y="1027056"/>
                  </a:lnTo>
                  <a:lnTo>
                    <a:pt x="503643" y="1021177"/>
                  </a:lnTo>
                  <a:lnTo>
                    <a:pt x="517633" y="1014491"/>
                  </a:lnTo>
                  <a:lnTo>
                    <a:pt x="531623" y="1006924"/>
                  </a:lnTo>
                  <a:lnTo>
                    <a:pt x="545613" y="998410"/>
                  </a:lnTo>
                  <a:lnTo>
                    <a:pt x="559603" y="988893"/>
                  </a:lnTo>
                  <a:lnTo>
                    <a:pt x="573593" y="978330"/>
                  </a:lnTo>
                  <a:lnTo>
                    <a:pt x="587583" y="966701"/>
                  </a:lnTo>
                  <a:lnTo>
                    <a:pt x="601574" y="954010"/>
                  </a:lnTo>
                  <a:lnTo>
                    <a:pt x="615564" y="940294"/>
                  </a:lnTo>
                  <a:lnTo>
                    <a:pt x="629554" y="925622"/>
                  </a:lnTo>
                  <a:lnTo>
                    <a:pt x="643544" y="910103"/>
                  </a:lnTo>
                  <a:lnTo>
                    <a:pt x="657534" y="893878"/>
                  </a:lnTo>
                  <a:lnTo>
                    <a:pt x="671524" y="877123"/>
                  </a:lnTo>
                  <a:lnTo>
                    <a:pt x="685514" y="860038"/>
                  </a:lnTo>
                  <a:lnTo>
                    <a:pt x="699504" y="842843"/>
                  </a:lnTo>
                  <a:lnTo>
                    <a:pt x="713494" y="825758"/>
                  </a:lnTo>
                  <a:lnTo>
                    <a:pt x="727484" y="809003"/>
                  </a:lnTo>
                  <a:lnTo>
                    <a:pt x="741474" y="792778"/>
                  </a:lnTo>
                  <a:lnTo>
                    <a:pt x="755465" y="777259"/>
                  </a:lnTo>
                  <a:lnTo>
                    <a:pt x="769455" y="762587"/>
                  </a:lnTo>
                  <a:lnTo>
                    <a:pt x="783445" y="748871"/>
                  </a:lnTo>
                  <a:lnTo>
                    <a:pt x="797435" y="736180"/>
                  </a:lnTo>
                  <a:lnTo>
                    <a:pt x="811425" y="724551"/>
                  </a:lnTo>
                  <a:lnTo>
                    <a:pt x="825415" y="713988"/>
                  </a:lnTo>
                  <a:lnTo>
                    <a:pt x="839405" y="704471"/>
                  </a:lnTo>
                  <a:lnTo>
                    <a:pt x="853395" y="695957"/>
                  </a:lnTo>
                  <a:lnTo>
                    <a:pt x="867385" y="688390"/>
                  </a:lnTo>
                  <a:lnTo>
                    <a:pt x="881375" y="681704"/>
                  </a:lnTo>
                  <a:lnTo>
                    <a:pt x="895365" y="675825"/>
                  </a:lnTo>
                  <a:lnTo>
                    <a:pt x="909356" y="670679"/>
                  </a:lnTo>
                  <a:lnTo>
                    <a:pt x="923346" y="666192"/>
                  </a:lnTo>
                  <a:lnTo>
                    <a:pt x="937336" y="662294"/>
                  </a:lnTo>
                  <a:lnTo>
                    <a:pt x="951326" y="658917"/>
                  </a:lnTo>
                  <a:lnTo>
                    <a:pt x="965316" y="655999"/>
                  </a:lnTo>
                  <a:lnTo>
                    <a:pt x="979306" y="653483"/>
                  </a:lnTo>
                  <a:lnTo>
                    <a:pt x="993296" y="651318"/>
                  </a:lnTo>
                  <a:lnTo>
                    <a:pt x="1007286" y="649458"/>
                  </a:lnTo>
                  <a:lnTo>
                    <a:pt x="1021276" y="647863"/>
                  </a:lnTo>
                  <a:lnTo>
                    <a:pt x="1035266" y="646496"/>
                  </a:lnTo>
                  <a:lnTo>
                    <a:pt x="1049256" y="645325"/>
                  </a:lnTo>
                  <a:lnTo>
                    <a:pt x="1063247" y="644325"/>
                  </a:lnTo>
                  <a:lnTo>
                    <a:pt x="1077237" y="643469"/>
                  </a:lnTo>
                  <a:lnTo>
                    <a:pt x="1091227" y="642739"/>
                  </a:lnTo>
                  <a:lnTo>
                    <a:pt x="1105217" y="642116"/>
                  </a:lnTo>
                  <a:lnTo>
                    <a:pt x="1119207" y="641584"/>
                  </a:lnTo>
                  <a:lnTo>
                    <a:pt x="1133197" y="641131"/>
                  </a:lnTo>
                  <a:lnTo>
                    <a:pt x="1147187" y="640744"/>
                  </a:lnTo>
                  <a:lnTo>
                    <a:pt x="1161177" y="640415"/>
                  </a:lnTo>
                  <a:lnTo>
                    <a:pt x="1175167" y="640134"/>
                  </a:lnTo>
                  <a:lnTo>
                    <a:pt x="1189157" y="639895"/>
                  </a:lnTo>
                  <a:lnTo>
                    <a:pt x="1203148" y="639691"/>
                  </a:lnTo>
                  <a:lnTo>
                    <a:pt x="1217138" y="639518"/>
                  </a:lnTo>
                  <a:lnTo>
                    <a:pt x="1231128" y="639370"/>
                  </a:lnTo>
                  <a:lnTo>
                    <a:pt x="1245118" y="639245"/>
                  </a:lnTo>
                  <a:lnTo>
                    <a:pt x="1259108" y="639138"/>
                  </a:lnTo>
                  <a:lnTo>
                    <a:pt x="1273098" y="639047"/>
                  </a:lnTo>
                  <a:lnTo>
                    <a:pt x="1287088" y="638969"/>
                  </a:lnTo>
                  <a:lnTo>
                    <a:pt x="1301078" y="638903"/>
                  </a:lnTo>
                  <a:lnTo>
                    <a:pt x="1315068" y="638847"/>
                  </a:lnTo>
                  <a:lnTo>
                    <a:pt x="1329058" y="638799"/>
                  </a:lnTo>
                  <a:lnTo>
                    <a:pt x="1343048" y="638759"/>
                  </a:lnTo>
                  <a:lnTo>
                    <a:pt x="1357039" y="638724"/>
                  </a:lnTo>
                  <a:lnTo>
                    <a:pt x="1371029" y="638695"/>
                  </a:lnTo>
                  <a:lnTo>
                    <a:pt x="1385019" y="638669"/>
                  </a:lnTo>
                  <a:lnTo>
                    <a:pt x="1385019" y="638527"/>
                  </a:lnTo>
                  <a:lnTo>
                    <a:pt x="1399009" y="638527"/>
                  </a:lnTo>
                  <a:lnTo>
                    <a:pt x="1412999" y="638527"/>
                  </a:lnTo>
                  <a:lnTo>
                    <a:pt x="1426989" y="638527"/>
                  </a:lnTo>
                  <a:lnTo>
                    <a:pt x="1440979" y="638527"/>
                  </a:lnTo>
                  <a:lnTo>
                    <a:pt x="1454969" y="638527"/>
                  </a:lnTo>
                  <a:lnTo>
                    <a:pt x="1468959" y="638527"/>
                  </a:lnTo>
                  <a:lnTo>
                    <a:pt x="1482949" y="638527"/>
                  </a:lnTo>
                  <a:lnTo>
                    <a:pt x="1496939" y="638527"/>
                  </a:lnTo>
                  <a:lnTo>
                    <a:pt x="1510930" y="638527"/>
                  </a:lnTo>
                  <a:lnTo>
                    <a:pt x="1524920" y="638527"/>
                  </a:lnTo>
                  <a:lnTo>
                    <a:pt x="1538910" y="638527"/>
                  </a:lnTo>
                  <a:lnTo>
                    <a:pt x="1552900" y="638527"/>
                  </a:lnTo>
                  <a:lnTo>
                    <a:pt x="1566890" y="638527"/>
                  </a:lnTo>
                  <a:lnTo>
                    <a:pt x="1580880" y="638527"/>
                  </a:lnTo>
                  <a:lnTo>
                    <a:pt x="1594870" y="638527"/>
                  </a:lnTo>
                  <a:lnTo>
                    <a:pt x="1608860" y="638527"/>
                  </a:lnTo>
                  <a:lnTo>
                    <a:pt x="1622850" y="638527"/>
                  </a:lnTo>
                  <a:lnTo>
                    <a:pt x="1636840" y="638527"/>
                  </a:lnTo>
                  <a:lnTo>
                    <a:pt x="1650830" y="638527"/>
                  </a:lnTo>
                  <a:lnTo>
                    <a:pt x="1664821" y="638527"/>
                  </a:lnTo>
                  <a:lnTo>
                    <a:pt x="1678811" y="638527"/>
                  </a:lnTo>
                  <a:lnTo>
                    <a:pt x="1692801" y="638527"/>
                  </a:lnTo>
                  <a:lnTo>
                    <a:pt x="1706791" y="638527"/>
                  </a:lnTo>
                  <a:lnTo>
                    <a:pt x="1720781" y="638527"/>
                  </a:lnTo>
                  <a:lnTo>
                    <a:pt x="1734771" y="638527"/>
                  </a:lnTo>
                  <a:lnTo>
                    <a:pt x="1748761" y="638527"/>
                  </a:lnTo>
                  <a:lnTo>
                    <a:pt x="1762751" y="638527"/>
                  </a:lnTo>
                  <a:lnTo>
                    <a:pt x="1776741" y="638527"/>
                  </a:lnTo>
                  <a:lnTo>
                    <a:pt x="1790731" y="638527"/>
                  </a:lnTo>
                  <a:lnTo>
                    <a:pt x="1804722" y="638527"/>
                  </a:lnTo>
                  <a:lnTo>
                    <a:pt x="1818712" y="638527"/>
                  </a:lnTo>
                  <a:lnTo>
                    <a:pt x="1832702" y="638527"/>
                  </a:lnTo>
                  <a:lnTo>
                    <a:pt x="1846692" y="638527"/>
                  </a:lnTo>
                  <a:lnTo>
                    <a:pt x="1860682" y="638527"/>
                  </a:lnTo>
                  <a:lnTo>
                    <a:pt x="1874672" y="638527"/>
                  </a:lnTo>
                  <a:lnTo>
                    <a:pt x="1888662" y="638527"/>
                  </a:lnTo>
                  <a:lnTo>
                    <a:pt x="1902652" y="638527"/>
                  </a:lnTo>
                  <a:lnTo>
                    <a:pt x="1916642" y="638527"/>
                  </a:lnTo>
                  <a:lnTo>
                    <a:pt x="1930632" y="638527"/>
                  </a:lnTo>
                  <a:lnTo>
                    <a:pt x="1944622" y="638527"/>
                  </a:lnTo>
                  <a:lnTo>
                    <a:pt x="1958613" y="638527"/>
                  </a:lnTo>
                  <a:lnTo>
                    <a:pt x="1972603" y="638527"/>
                  </a:lnTo>
                  <a:lnTo>
                    <a:pt x="1986593" y="638527"/>
                  </a:lnTo>
                  <a:lnTo>
                    <a:pt x="2000583" y="638527"/>
                  </a:lnTo>
                  <a:lnTo>
                    <a:pt x="2014573" y="638527"/>
                  </a:lnTo>
                  <a:lnTo>
                    <a:pt x="2028563" y="638527"/>
                  </a:lnTo>
                  <a:lnTo>
                    <a:pt x="2042553" y="638527"/>
                  </a:lnTo>
                  <a:lnTo>
                    <a:pt x="2056543" y="638527"/>
                  </a:lnTo>
                  <a:lnTo>
                    <a:pt x="2070533" y="638527"/>
                  </a:lnTo>
                  <a:lnTo>
                    <a:pt x="2084523" y="638527"/>
                  </a:lnTo>
                  <a:lnTo>
                    <a:pt x="2098513" y="638527"/>
                  </a:lnTo>
                  <a:lnTo>
                    <a:pt x="2112504" y="638527"/>
                  </a:lnTo>
                  <a:lnTo>
                    <a:pt x="2126494" y="638527"/>
                  </a:lnTo>
                  <a:lnTo>
                    <a:pt x="2140484" y="638527"/>
                  </a:lnTo>
                  <a:lnTo>
                    <a:pt x="2154474" y="638527"/>
                  </a:lnTo>
                  <a:lnTo>
                    <a:pt x="2168464" y="638527"/>
                  </a:lnTo>
                  <a:lnTo>
                    <a:pt x="2182454" y="638527"/>
                  </a:lnTo>
                  <a:lnTo>
                    <a:pt x="2196444" y="638527"/>
                  </a:lnTo>
                  <a:lnTo>
                    <a:pt x="2210434" y="638527"/>
                  </a:lnTo>
                  <a:lnTo>
                    <a:pt x="2224424" y="638527"/>
                  </a:lnTo>
                  <a:lnTo>
                    <a:pt x="2238414" y="638527"/>
                  </a:lnTo>
                  <a:lnTo>
                    <a:pt x="2252404" y="638527"/>
                  </a:lnTo>
                  <a:lnTo>
                    <a:pt x="2266395" y="638527"/>
                  </a:lnTo>
                  <a:lnTo>
                    <a:pt x="2280385" y="638527"/>
                  </a:lnTo>
                  <a:lnTo>
                    <a:pt x="2294375" y="638527"/>
                  </a:lnTo>
                  <a:lnTo>
                    <a:pt x="2308365" y="638527"/>
                  </a:lnTo>
                  <a:lnTo>
                    <a:pt x="2322355" y="638527"/>
                  </a:lnTo>
                  <a:lnTo>
                    <a:pt x="2336345" y="638527"/>
                  </a:lnTo>
                  <a:lnTo>
                    <a:pt x="2350335" y="638527"/>
                  </a:lnTo>
                  <a:lnTo>
                    <a:pt x="2364325" y="638527"/>
                  </a:lnTo>
                  <a:lnTo>
                    <a:pt x="2378315" y="638527"/>
                  </a:lnTo>
                  <a:lnTo>
                    <a:pt x="2392305" y="638527"/>
                  </a:lnTo>
                  <a:lnTo>
                    <a:pt x="2406296" y="638527"/>
                  </a:lnTo>
                  <a:lnTo>
                    <a:pt x="2420286" y="638527"/>
                  </a:lnTo>
                  <a:lnTo>
                    <a:pt x="2434276" y="638527"/>
                  </a:lnTo>
                  <a:lnTo>
                    <a:pt x="2448266" y="638527"/>
                  </a:lnTo>
                  <a:lnTo>
                    <a:pt x="2462256" y="638527"/>
                  </a:lnTo>
                  <a:lnTo>
                    <a:pt x="2476246" y="638527"/>
                  </a:lnTo>
                  <a:lnTo>
                    <a:pt x="2490236" y="638527"/>
                  </a:lnTo>
                  <a:lnTo>
                    <a:pt x="2504226" y="638527"/>
                  </a:lnTo>
                  <a:lnTo>
                    <a:pt x="2518216" y="638527"/>
                  </a:lnTo>
                  <a:lnTo>
                    <a:pt x="2532206" y="638527"/>
                  </a:lnTo>
                  <a:lnTo>
                    <a:pt x="2546196" y="638527"/>
                  </a:lnTo>
                  <a:lnTo>
                    <a:pt x="2560187" y="638527"/>
                  </a:lnTo>
                  <a:lnTo>
                    <a:pt x="2574177" y="638527"/>
                  </a:lnTo>
                  <a:lnTo>
                    <a:pt x="2588167" y="638527"/>
                  </a:lnTo>
                  <a:lnTo>
                    <a:pt x="2602157" y="638527"/>
                  </a:lnTo>
                  <a:lnTo>
                    <a:pt x="2616147" y="638527"/>
                  </a:lnTo>
                  <a:lnTo>
                    <a:pt x="2630137" y="638527"/>
                  </a:lnTo>
                  <a:lnTo>
                    <a:pt x="2644127" y="638527"/>
                  </a:lnTo>
                  <a:lnTo>
                    <a:pt x="2658117" y="638527"/>
                  </a:lnTo>
                  <a:lnTo>
                    <a:pt x="2672107" y="638527"/>
                  </a:lnTo>
                  <a:lnTo>
                    <a:pt x="2686097" y="638527"/>
                  </a:lnTo>
                  <a:lnTo>
                    <a:pt x="2700087" y="638527"/>
                  </a:lnTo>
                  <a:lnTo>
                    <a:pt x="2714078" y="638527"/>
                  </a:lnTo>
                  <a:lnTo>
                    <a:pt x="2728068" y="638527"/>
                  </a:lnTo>
                  <a:lnTo>
                    <a:pt x="2742058" y="638527"/>
                  </a:lnTo>
                  <a:lnTo>
                    <a:pt x="2756048" y="638527"/>
                  </a:lnTo>
                  <a:lnTo>
                    <a:pt x="2770038" y="638527"/>
                  </a:lnTo>
                  <a:lnTo>
                    <a:pt x="2770038" y="638312"/>
                  </a:lnTo>
                  <a:lnTo>
                    <a:pt x="2784028" y="638275"/>
                  </a:lnTo>
                  <a:lnTo>
                    <a:pt x="2798018" y="638231"/>
                  </a:lnTo>
                  <a:lnTo>
                    <a:pt x="2812008" y="638179"/>
                  </a:lnTo>
                  <a:lnTo>
                    <a:pt x="2825998" y="638118"/>
                  </a:lnTo>
                  <a:lnTo>
                    <a:pt x="2839988" y="638046"/>
                  </a:lnTo>
                  <a:lnTo>
                    <a:pt x="2853978" y="637962"/>
                  </a:lnTo>
                  <a:lnTo>
                    <a:pt x="2867969" y="637863"/>
                  </a:lnTo>
                  <a:lnTo>
                    <a:pt x="2881959" y="637747"/>
                  </a:lnTo>
                  <a:lnTo>
                    <a:pt x="2895949" y="637610"/>
                  </a:lnTo>
                  <a:lnTo>
                    <a:pt x="2909939" y="637450"/>
                  </a:lnTo>
                  <a:lnTo>
                    <a:pt x="2923929" y="637261"/>
                  </a:lnTo>
                  <a:lnTo>
                    <a:pt x="2937919" y="637040"/>
                  </a:lnTo>
                  <a:lnTo>
                    <a:pt x="2951909" y="636780"/>
                  </a:lnTo>
                  <a:lnTo>
                    <a:pt x="2965899" y="636474"/>
                  </a:lnTo>
                  <a:lnTo>
                    <a:pt x="2979889" y="636116"/>
                  </a:lnTo>
                  <a:lnTo>
                    <a:pt x="2993879" y="635695"/>
                  </a:lnTo>
                  <a:lnTo>
                    <a:pt x="3007870" y="635201"/>
                  </a:lnTo>
                  <a:lnTo>
                    <a:pt x="3021860" y="634621"/>
                  </a:lnTo>
                  <a:lnTo>
                    <a:pt x="3035850" y="633941"/>
                  </a:lnTo>
                  <a:lnTo>
                    <a:pt x="3049840" y="633143"/>
                  </a:lnTo>
                  <a:lnTo>
                    <a:pt x="3063830" y="632208"/>
                  </a:lnTo>
                  <a:lnTo>
                    <a:pt x="3077820" y="631113"/>
                  </a:lnTo>
                  <a:lnTo>
                    <a:pt x="3091810" y="629830"/>
                  </a:lnTo>
                  <a:lnTo>
                    <a:pt x="3105800" y="628329"/>
                  </a:lnTo>
                  <a:lnTo>
                    <a:pt x="3119790" y="626573"/>
                  </a:lnTo>
                  <a:lnTo>
                    <a:pt x="3133780" y="624523"/>
                  </a:lnTo>
                  <a:lnTo>
                    <a:pt x="3147770" y="622129"/>
                  </a:lnTo>
                  <a:lnTo>
                    <a:pt x="3161761" y="619339"/>
                  </a:lnTo>
                  <a:lnTo>
                    <a:pt x="3175751" y="616092"/>
                  </a:lnTo>
                  <a:lnTo>
                    <a:pt x="3189741" y="612318"/>
                  </a:lnTo>
                  <a:lnTo>
                    <a:pt x="3203731" y="607941"/>
                  </a:lnTo>
                  <a:lnTo>
                    <a:pt x="3217721" y="602875"/>
                  </a:lnTo>
                  <a:lnTo>
                    <a:pt x="3231711" y="597028"/>
                  </a:lnTo>
                  <a:lnTo>
                    <a:pt x="3245701" y="590299"/>
                  </a:lnTo>
                  <a:lnTo>
                    <a:pt x="3259691" y="582580"/>
                  </a:lnTo>
                  <a:lnTo>
                    <a:pt x="3273681" y="573761"/>
                  </a:lnTo>
                  <a:lnTo>
                    <a:pt x="3287671" y="563731"/>
                  </a:lnTo>
                  <a:lnTo>
                    <a:pt x="3301661" y="552381"/>
                  </a:lnTo>
                  <a:lnTo>
                    <a:pt x="3315652" y="539610"/>
                  </a:lnTo>
                  <a:lnTo>
                    <a:pt x="3329642" y="525334"/>
                  </a:lnTo>
                  <a:lnTo>
                    <a:pt x="3343632" y="509490"/>
                  </a:lnTo>
                  <a:lnTo>
                    <a:pt x="3357622" y="492047"/>
                  </a:lnTo>
                  <a:lnTo>
                    <a:pt x="3371612" y="473011"/>
                  </a:lnTo>
                  <a:lnTo>
                    <a:pt x="3385602" y="452436"/>
                  </a:lnTo>
                  <a:lnTo>
                    <a:pt x="3399592" y="430429"/>
                  </a:lnTo>
                  <a:lnTo>
                    <a:pt x="3413582" y="407149"/>
                  </a:lnTo>
                  <a:lnTo>
                    <a:pt x="3427572" y="382812"/>
                  </a:lnTo>
                  <a:lnTo>
                    <a:pt x="3441562" y="357679"/>
                  </a:lnTo>
                  <a:lnTo>
                    <a:pt x="3455552" y="332053"/>
                  </a:lnTo>
                  <a:lnTo>
                    <a:pt x="3469543" y="306259"/>
                  </a:lnTo>
                  <a:lnTo>
                    <a:pt x="3483533" y="280633"/>
                  </a:lnTo>
                  <a:lnTo>
                    <a:pt x="3497523" y="255500"/>
                  </a:lnTo>
                  <a:lnTo>
                    <a:pt x="3511513" y="231163"/>
                  </a:lnTo>
                  <a:lnTo>
                    <a:pt x="3525503" y="207883"/>
                  </a:lnTo>
                  <a:lnTo>
                    <a:pt x="3539493" y="185876"/>
                  </a:lnTo>
                  <a:lnTo>
                    <a:pt x="3553483" y="165301"/>
                  </a:lnTo>
                  <a:lnTo>
                    <a:pt x="3567473" y="146265"/>
                  </a:lnTo>
                  <a:lnTo>
                    <a:pt x="3581463" y="128822"/>
                  </a:lnTo>
                  <a:lnTo>
                    <a:pt x="3595453" y="112978"/>
                  </a:lnTo>
                  <a:lnTo>
                    <a:pt x="3609444" y="98702"/>
                  </a:lnTo>
                  <a:lnTo>
                    <a:pt x="3623434" y="85931"/>
                  </a:lnTo>
                  <a:lnTo>
                    <a:pt x="3637424" y="74581"/>
                  </a:lnTo>
                  <a:lnTo>
                    <a:pt x="3651414" y="64551"/>
                  </a:lnTo>
                  <a:lnTo>
                    <a:pt x="3665404" y="55732"/>
                  </a:lnTo>
                  <a:lnTo>
                    <a:pt x="3679394" y="48013"/>
                  </a:lnTo>
                  <a:lnTo>
                    <a:pt x="3693384" y="41284"/>
                  </a:lnTo>
                  <a:lnTo>
                    <a:pt x="3707374" y="35437"/>
                  </a:lnTo>
                  <a:lnTo>
                    <a:pt x="3721364" y="30371"/>
                  </a:lnTo>
                  <a:lnTo>
                    <a:pt x="3735354" y="25994"/>
                  </a:lnTo>
                  <a:lnTo>
                    <a:pt x="3749344" y="22220"/>
                  </a:lnTo>
                  <a:lnTo>
                    <a:pt x="3763335" y="18973"/>
                  </a:lnTo>
                  <a:lnTo>
                    <a:pt x="3777325" y="16183"/>
                  </a:lnTo>
                  <a:lnTo>
                    <a:pt x="3791315" y="13789"/>
                  </a:lnTo>
                  <a:lnTo>
                    <a:pt x="3805305" y="11739"/>
                  </a:lnTo>
                  <a:lnTo>
                    <a:pt x="3819295" y="9983"/>
                  </a:lnTo>
                  <a:lnTo>
                    <a:pt x="3833285" y="8482"/>
                  </a:lnTo>
                  <a:lnTo>
                    <a:pt x="3847275" y="7199"/>
                  </a:lnTo>
                  <a:lnTo>
                    <a:pt x="3861265" y="6104"/>
                  </a:lnTo>
                  <a:lnTo>
                    <a:pt x="3875255" y="5169"/>
                  </a:lnTo>
                  <a:lnTo>
                    <a:pt x="3889245" y="4371"/>
                  </a:lnTo>
                  <a:lnTo>
                    <a:pt x="3903235" y="3691"/>
                  </a:lnTo>
                  <a:lnTo>
                    <a:pt x="3917226" y="3111"/>
                  </a:lnTo>
                  <a:lnTo>
                    <a:pt x="3931216" y="2617"/>
                  </a:lnTo>
                  <a:lnTo>
                    <a:pt x="3945206" y="2196"/>
                  </a:lnTo>
                  <a:lnTo>
                    <a:pt x="3959196" y="1837"/>
                  </a:lnTo>
                  <a:lnTo>
                    <a:pt x="3973186" y="1532"/>
                  </a:lnTo>
                  <a:lnTo>
                    <a:pt x="3987176" y="1272"/>
                  </a:lnTo>
                  <a:lnTo>
                    <a:pt x="4001166" y="1051"/>
                  </a:lnTo>
                  <a:lnTo>
                    <a:pt x="4015156" y="862"/>
                  </a:lnTo>
                  <a:lnTo>
                    <a:pt x="4029146" y="702"/>
                  </a:lnTo>
                  <a:lnTo>
                    <a:pt x="4043136" y="565"/>
                  </a:lnTo>
                  <a:lnTo>
                    <a:pt x="4057126" y="449"/>
                  </a:lnTo>
                  <a:lnTo>
                    <a:pt x="4071117" y="350"/>
                  </a:lnTo>
                  <a:lnTo>
                    <a:pt x="4085107" y="266"/>
                  </a:lnTo>
                  <a:lnTo>
                    <a:pt x="4099097" y="194"/>
                  </a:lnTo>
                  <a:lnTo>
                    <a:pt x="4113087" y="133"/>
                  </a:lnTo>
                  <a:lnTo>
                    <a:pt x="4127077" y="81"/>
                  </a:lnTo>
                  <a:lnTo>
                    <a:pt x="4141067" y="37"/>
                  </a:lnTo>
                  <a:lnTo>
                    <a:pt x="4155057" y="0"/>
                  </a:lnTo>
                </a:path>
              </a:pathLst>
            </a:custGeom>
            <a:ln w="40651" cap="flat">
              <a:solidFill>
                <a:srgbClr val="D3D3D3">
                  <a:alpha val="100000"/>
                </a:srgbClr>
              </a:solidFill>
              <a:prstDash val="solid"/>
              <a:round/>
            </a:ln>
          </p:spPr>
          <p:txBody>
            <a:bodyPr/>
            <a:lstStyle/>
            <a:p/>
          </p:txBody>
        </p:sp>
        <p:sp>
          <p:nvSpPr>
            <p:cNvPr id="43" name="pl43"/>
            <p:cNvSpPr/>
            <p:nvPr/>
          </p:nvSpPr>
          <p:spPr>
            <a:xfrm>
              <a:off x="2737948" y="3673376"/>
              <a:ext cx="4155057" cy="1276768"/>
            </a:xfrm>
            <a:custGeom>
              <a:avLst/>
              <a:pathLst>
                <a:path w="4155057" h="1276768">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6768"/>
                  </a:lnTo>
                  <a:lnTo>
                    <a:pt x="1399009" y="1276718"/>
                  </a:lnTo>
                  <a:lnTo>
                    <a:pt x="1412999" y="1276659"/>
                  </a:lnTo>
                  <a:lnTo>
                    <a:pt x="1426989" y="1276590"/>
                  </a:lnTo>
                  <a:lnTo>
                    <a:pt x="1440979" y="1276509"/>
                  </a:lnTo>
                  <a:lnTo>
                    <a:pt x="1454969" y="1276413"/>
                  </a:lnTo>
                  <a:lnTo>
                    <a:pt x="1468959" y="1276301"/>
                  </a:lnTo>
                  <a:lnTo>
                    <a:pt x="1482949" y="1276169"/>
                  </a:lnTo>
                  <a:lnTo>
                    <a:pt x="1496939" y="1276014"/>
                  </a:lnTo>
                  <a:lnTo>
                    <a:pt x="1510930" y="1275832"/>
                  </a:lnTo>
                  <a:lnTo>
                    <a:pt x="1524920" y="1275618"/>
                  </a:lnTo>
                  <a:lnTo>
                    <a:pt x="1538910" y="1275367"/>
                  </a:lnTo>
                  <a:lnTo>
                    <a:pt x="1552900" y="1275072"/>
                  </a:lnTo>
                  <a:lnTo>
                    <a:pt x="1566890" y="1274725"/>
                  </a:lnTo>
                  <a:lnTo>
                    <a:pt x="1580880" y="1274318"/>
                  </a:lnTo>
                  <a:lnTo>
                    <a:pt x="1594870" y="1273839"/>
                  </a:lnTo>
                  <a:lnTo>
                    <a:pt x="1608860" y="1273278"/>
                  </a:lnTo>
                  <a:lnTo>
                    <a:pt x="1622850" y="1272619"/>
                  </a:lnTo>
                  <a:lnTo>
                    <a:pt x="1636840" y="1271846"/>
                  </a:lnTo>
                  <a:lnTo>
                    <a:pt x="1650830" y="1270939"/>
                  </a:lnTo>
                  <a:lnTo>
                    <a:pt x="1664821" y="1269876"/>
                  </a:lnTo>
                  <a:lnTo>
                    <a:pt x="1678811" y="1268629"/>
                  </a:lnTo>
                  <a:lnTo>
                    <a:pt x="1692801" y="1267168"/>
                  </a:lnTo>
                  <a:lnTo>
                    <a:pt x="1706791" y="1265458"/>
                  </a:lnTo>
                  <a:lnTo>
                    <a:pt x="1720781" y="1263457"/>
                  </a:lnTo>
                  <a:lnTo>
                    <a:pt x="1734771" y="1261116"/>
                  </a:lnTo>
                  <a:lnTo>
                    <a:pt x="1748761" y="1258382"/>
                  </a:lnTo>
                  <a:lnTo>
                    <a:pt x="1762751" y="1255191"/>
                  </a:lnTo>
                  <a:lnTo>
                    <a:pt x="1776741" y="1251471"/>
                  </a:lnTo>
                  <a:lnTo>
                    <a:pt x="1790731" y="1247141"/>
                  </a:lnTo>
                  <a:lnTo>
                    <a:pt x="1804722" y="1242109"/>
                  </a:lnTo>
                  <a:lnTo>
                    <a:pt x="1818712" y="1236273"/>
                  </a:lnTo>
                  <a:lnTo>
                    <a:pt x="1832702" y="1229519"/>
                  </a:lnTo>
                  <a:lnTo>
                    <a:pt x="1846692" y="1221723"/>
                  </a:lnTo>
                  <a:lnTo>
                    <a:pt x="1860682" y="1212750"/>
                  </a:lnTo>
                  <a:lnTo>
                    <a:pt x="1874672" y="1202458"/>
                  </a:lnTo>
                  <a:lnTo>
                    <a:pt x="1888662" y="1190700"/>
                  </a:lnTo>
                  <a:lnTo>
                    <a:pt x="1902652" y="1177327"/>
                  </a:lnTo>
                  <a:lnTo>
                    <a:pt x="1916642" y="1162193"/>
                  </a:lnTo>
                  <a:lnTo>
                    <a:pt x="1930632" y="1145165"/>
                  </a:lnTo>
                  <a:lnTo>
                    <a:pt x="1944622" y="1126131"/>
                  </a:lnTo>
                  <a:lnTo>
                    <a:pt x="1958613" y="1105005"/>
                  </a:lnTo>
                  <a:lnTo>
                    <a:pt x="1972603" y="1081747"/>
                  </a:lnTo>
                  <a:lnTo>
                    <a:pt x="1986593" y="1056366"/>
                  </a:lnTo>
                  <a:lnTo>
                    <a:pt x="2000583" y="1028933"/>
                  </a:lnTo>
                  <a:lnTo>
                    <a:pt x="2014573" y="999590"/>
                  </a:lnTo>
                  <a:lnTo>
                    <a:pt x="2028563" y="968551"/>
                  </a:lnTo>
                  <a:lnTo>
                    <a:pt x="2042553" y="936101"/>
                  </a:lnTo>
                  <a:lnTo>
                    <a:pt x="2056543" y="902590"/>
                  </a:lnTo>
                  <a:lnTo>
                    <a:pt x="2070533" y="868422"/>
                  </a:lnTo>
                  <a:lnTo>
                    <a:pt x="2084523" y="834030"/>
                  </a:lnTo>
                  <a:lnTo>
                    <a:pt x="2098513" y="799862"/>
                  </a:lnTo>
                  <a:lnTo>
                    <a:pt x="2112504" y="766352"/>
                  </a:lnTo>
                  <a:lnTo>
                    <a:pt x="2126494" y="733902"/>
                  </a:lnTo>
                  <a:lnTo>
                    <a:pt x="2140484" y="702862"/>
                  </a:lnTo>
                  <a:lnTo>
                    <a:pt x="2154474" y="673519"/>
                  </a:lnTo>
                  <a:lnTo>
                    <a:pt x="2168464" y="646086"/>
                  </a:lnTo>
                  <a:lnTo>
                    <a:pt x="2182454" y="620705"/>
                  </a:lnTo>
                  <a:lnTo>
                    <a:pt x="2196444" y="597447"/>
                  </a:lnTo>
                  <a:lnTo>
                    <a:pt x="2210434" y="576322"/>
                  </a:lnTo>
                  <a:lnTo>
                    <a:pt x="2224424" y="557287"/>
                  </a:lnTo>
                  <a:lnTo>
                    <a:pt x="2238414" y="540260"/>
                  </a:lnTo>
                  <a:lnTo>
                    <a:pt x="2252404" y="525126"/>
                  </a:lnTo>
                  <a:lnTo>
                    <a:pt x="2266395" y="511752"/>
                  </a:lnTo>
                  <a:lnTo>
                    <a:pt x="2280385" y="499994"/>
                  </a:lnTo>
                  <a:lnTo>
                    <a:pt x="2294375" y="489703"/>
                  </a:lnTo>
                  <a:lnTo>
                    <a:pt x="2308365" y="480730"/>
                  </a:lnTo>
                  <a:lnTo>
                    <a:pt x="2322355" y="472934"/>
                  </a:lnTo>
                  <a:lnTo>
                    <a:pt x="2336345" y="466180"/>
                  </a:lnTo>
                  <a:lnTo>
                    <a:pt x="2350335" y="460343"/>
                  </a:lnTo>
                  <a:lnTo>
                    <a:pt x="2364325" y="455312"/>
                  </a:lnTo>
                  <a:lnTo>
                    <a:pt x="2378315" y="450982"/>
                  </a:lnTo>
                  <a:lnTo>
                    <a:pt x="2392305" y="447262"/>
                  </a:lnTo>
                  <a:lnTo>
                    <a:pt x="2406296" y="444071"/>
                  </a:lnTo>
                  <a:lnTo>
                    <a:pt x="2420286" y="441336"/>
                  </a:lnTo>
                  <a:lnTo>
                    <a:pt x="2434276" y="438996"/>
                  </a:lnTo>
                  <a:lnTo>
                    <a:pt x="2448266" y="436994"/>
                  </a:lnTo>
                  <a:lnTo>
                    <a:pt x="2462256" y="435284"/>
                  </a:lnTo>
                  <a:lnTo>
                    <a:pt x="2476246" y="433823"/>
                  </a:lnTo>
                  <a:lnTo>
                    <a:pt x="2490236" y="432577"/>
                  </a:lnTo>
                  <a:lnTo>
                    <a:pt x="2504226" y="431513"/>
                  </a:lnTo>
                  <a:lnTo>
                    <a:pt x="2518216" y="430606"/>
                  </a:lnTo>
                  <a:lnTo>
                    <a:pt x="2532206" y="429833"/>
                  </a:lnTo>
                  <a:lnTo>
                    <a:pt x="2546196" y="429174"/>
                  </a:lnTo>
                  <a:lnTo>
                    <a:pt x="2560187" y="428613"/>
                  </a:lnTo>
                  <a:lnTo>
                    <a:pt x="2574177" y="428135"/>
                  </a:lnTo>
                  <a:lnTo>
                    <a:pt x="2588167" y="427728"/>
                  </a:lnTo>
                  <a:lnTo>
                    <a:pt x="2602157" y="427381"/>
                  </a:lnTo>
                  <a:lnTo>
                    <a:pt x="2616147" y="427086"/>
                  </a:lnTo>
                  <a:lnTo>
                    <a:pt x="2630137" y="426834"/>
                  </a:lnTo>
                  <a:lnTo>
                    <a:pt x="2644127" y="426620"/>
                  </a:lnTo>
                  <a:lnTo>
                    <a:pt x="2658117" y="426438"/>
                  </a:lnTo>
                  <a:lnTo>
                    <a:pt x="2672107" y="426283"/>
                  </a:lnTo>
                  <a:lnTo>
                    <a:pt x="2686097" y="426151"/>
                  </a:lnTo>
                  <a:lnTo>
                    <a:pt x="2700087" y="426039"/>
                  </a:lnTo>
                  <a:lnTo>
                    <a:pt x="2714078" y="425944"/>
                  </a:lnTo>
                  <a:lnTo>
                    <a:pt x="2728068" y="425862"/>
                  </a:lnTo>
                  <a:lnTo>
                    <a:pt x="2742058" y="425793"/>
                  </a:lnTo>
                  <a:lnTo>
                    <a:pt x="2756048" y="425734"/>
                  </a:lnTo>
                  <a:lnTo>
                    <a:pt x="2770038" y="425684"/>
                  </a:lnTo>
                  <a:lnTo>
                    <a:pt x="2770038" y="425470"/>
                  </a:lnTo>
                  <a:lnTo>
                    <a:pt x="2784028" y="425483"/>
                  </a:lnTo>
                  <a:lnTo>
                    <a:pt x="2798018" y="425497"/>
                  </a:lnTo>
                  <a:lnTo>
                    <a:pt x="2812008" y="425515"/>
                  </a:lnTo>
                  <a:lnTo>
                    <a:pt x="2825998" y="425535"/>
                  </a:lnTo>
                  <a:lnTo>
                    <a:pt x="2839988" y="425559"/>
                  </a:lnTo>
                  <a:lnTo>
                    <a:pt x="2853978" y="425587"/>
                  </a:lnTo>
                  <a:lnTo>
                    <a:pt x="2867969" y="425620"/>
                  </a:lnTo>
                  <a:lnTo>
                    <a:pt x="2881959" y="425659"/>
                  </a:lnTo>
                  <a:lnTo>
                    <a:pt x="2895949" y="425704"/>
                  </a:lnTo>
                  <a:lnTo>
                    <a:pt x="2909939" y="425758"/>
                  </a:lnTo>
                  <a:lnTo>
                    <a:pt x="2923929" y="425820"/>
                  </a:lnTo>
                  <a:lnTo>
                    <a:pt x="2937919" y="425894"/>
                  </a:lnTo>
                  <a:lnTo>
                    <a:pt x="2951909" y="425981"/>
                  </a:lnTo>
                  <a:lnTo>
                    <a:pt x="2965899" y="426083"/>
                  </a:lnTo>
                  <a:lnTo>
                    <a:pt x="2979889" y="426202"/>
                  </a:lnTo>
                  <a:lnTo>
                    <a:pt x="2993879" y="426343"/>
                  </a:lnTo>
                  <a:lnTo>
                    <a:pt x="3007870" y="426507"/>
                  </a:lnTo>
                  <a:lnTo>
                    <a:pt x="3021860" y="426701"/>
                  </a:lnTo>
                  <a:lnTo>
                    <a:pt x="3035850" y="426927"/>
                  </a:lnTo>
                  <a:lnTo>
                    <a:pt x="3049840" y="427193"/>
                  </a:lnTo>
                  <a:lnTo>
                    <a:pt x="3063830" y="427505"/>
                  </a:lnTo>
                  <a:lnTo>
                    <a:pt x="3077820" y="427870"/>
                  </a:lnTo>
                  <a:lnTo>
                    <a:pt x="3091810" y="428298"/>
                  </a:lnTo>
                  <a:lnTo>
                    <a:pt x="3105800" y="428798"/>
                  </a:lnTo>
                  <a:lnTo>
                    <a:pt x="3119790" y="429383"/>
                  </a:lnTo>
                  <a:lnTo>
                    <a:pt x="3133780" y="430067"/>
                  </a:lnTo>
                  <a:lnTo>
                    <a:pt x="3147770" y="430865"/>
                  </a:lnTo>
                  <a:lnTo>
                    <a:pt x="3161761" y="431794"/>
                  </a:lnTo>
                  <a:lnTo>
                    <a:pt x="3175751" y="432877"/>
                  </a:lnTo>
                  <a:lnTo>
                    <a:pt x="3189741" y="434135"/>
                  </a:lnTo>
                  <a:lnTo>
                    <a:pt x="3203731" y="435594"/>
                  </a:lnTo>
                  <a:lnTo>
                    <a:pt x="3217721" y="437282"/>
                  </a:lnTo>
                  <a:lnTo>
                    <a:pt x="3231711" y="439232"/>
                  </a:lnTo>
                  <a:lnTo>
                    <a:pt x="3245701" y="441475"/>
                  </a:lnTo>
                  <a:lnTo>
                    <a:pt x="3259691" y="444048"/>
                  </a:lnTo>
                  <a:lnTo>
                    <a:pt x="3273681" y="446987"/>
                  </a:lnTo>
                  <a:lnTo>
                    <a:pt x="3287671" y="450330"/>
                  </a:lnTo>
                  <a:lnTo>
                    <a:pt x="3301661" y="454114"/>
                  </a:lnTo>
                  <a:lnTo>
                    <a:pt x="3315652" y="458371"/>
                  </a:lnTo>
                  <a:lnTo>
                    <a:pt x="3329642" y="463130"/>
                  </a:lnTo>
                  <a:lnTo>
                    <a:pt x="3343632" y="468411"/>
                  </a:lnTo>
                  <a:lnTo>
                    <a:pt x="3357622" y="474225"/>
                  </a:lnTo>
                  <a:lnTo>
                    <a:pt x="3371612" y="480571"/>
                  </a:lnTo>
                  <a:lnTo>
                    <a:pt x="3385602" y="487429"/>
                  </a:lnTo>
                  <a:lnTo>
                    <a:pt x="3399592" y="494765"/>
                  </a:lnTo>
                  <a:lnTo>
                    <a:pt x="3413582" y="502525"/>
                  </a:lnTo>
                  <a:lnTo>
                    <a:pt x="3427572" y="510637"/>
                  </a:lnTo>
                  <a:lnTo>
                    <a:pt x="3441562" y="519015"/>
                  </a:lnTo>
                  <a:lnTo>
                    <a:pt x="3455552" y="527557"/>
                  </a:lnTo>
                  <a:lnTo>
                    <a:pt x="3469543" y="536155"/>
                  </a:lnTo>
                  <a:lnTo>
                    <a:pt x="3483533" y="544697"/>
                  </a:lnTo>
                  <a:lnTo>
                    <a:pt x="3497523" y="553074"/>
                  </a:lnTo>
                  <a:lnTo>
                    <a:pt x="3511513" y="561187"/>
                  </a:lnTo>
                  <a:lnTo>
                    <a:pt x="3525503" y="568947"/>
                  </a:lnTo>
                  <a:lnTo>
                    <a:pt x="3539493" y="576282"/>
                  </a:lnTo>
                  <a:lnTo>
                    <a:pt x="3553483" y="583141"/>
                  </a:lnTo>
                  <a:lnTo>
                    <a:pt x="3567473" y="589486"/>
                  </a:lnTo>
                  <a:lnTo>
                    <a:pt x="3581463" y="595300"/>
                  </a:lnTo>
                  <a:lnTo>
                    <a:pt x="3595453" y="600582"/>
                  </a:lnTo>
                  <a:lnTo>
                    <a:pt x="3609444" y="605340"/>
                  </a:lnTo>
                  <a:lnTo>
                    <a:pt x="3623434" y="609597"/>
                  </a:lnTo>
                  <a:lnTo>
                    <a:pt x="3637424" y="613381"/>
                  </a:lnTo>
                  <a:lnTo>
                    <a:pt x="3651414" y="616724"/>
                  </a:lnTo>
                  <a:lnTo>
                    <a:pt x="3665404" y="619664"/>
                  </a:lnTo>
                  <a:lnTo>
                    <a:pt x="3679394" y="622236"/>
                  </a:lnTo>
                  <a:lnTo>
                    <a:pt x="3693384" y="624480"/>
                  </a:lnTo>
                  <a:lnTo>
                    <a:pt x="3707374" y="626429"/>
                  </a:lnTo>
                  <a:lnTo>
                    <a:pt x="3721364" y="628117"/>
                  </a:lnTo>
                  <a:lnTo>
                    <a:pt x="3735354" y="629576"/>
                  </a:lnTo>
                  <a:lnTo>
                    <a:pt x="3749344" y="630834"/>
                  </a:lnTo>
                  <a:lnTo>
                    <a:pt x="3763335" y="631917"/>
                  </a:lnTo>
                  <a:lnTo>
                    <a:pt x="3777325" y="632847"/>
                  </a:lnTo>
                  <a:lnTo>
                    <a:pt x="3791315" y="633644"/>
                  </a:lnTo>
                  <a:lnTo>
                    <a:pt x="3805305" y="634328"/>
                  </a:lnTo>
                  <a:lnTo>
                    <a:pt x="3819295" y="634913"/>
                  </a:lnTo>
                  <a:lnTo>
                    <a:pt x="3833285" y="635414"/>
                  </a:lnTo>
                  <a:lnTo>
                    <a:pt x="3847275" y="635841"/>
                  </a:lnTo>
                  <a:lnTo>
                    <a:pt x="3861265" y="636206"/>
                  </a:lnTo>
                  <a:lnTo>
                    <a:pt x="3875255" y="636518"/>
                  </a:lnTo>
                  <a:lnTo>
                    <a:pt x="3889245" y="636784"/>
                  </a:lnTo>
                  <a:lnTo>
                    <a:pt x="3903235" y="637011"/>
                  </a:lnTo>
                  <a:lnTo>
                    <a:pt x="3917226" y="637204"/>
                  </a:lnTo>
                  <a:lnTo>
                    <a:pt x="3931216" y="637369"/>
                  </a:lnTo>
                  <a:lnTo>
                    <a:pt x="3945206" y="637509"/>
                  </a:lnTo>
                  <a:lnTo>
                    <a:pt x="3959196" y="637628"/>
                  </a:lnTo>
                  <a:lnTo>
                    <a:pt x="3973186" y="637730"/>
                  </a:lnTo>
                  <a:lnTo>
                    <a:pt x="3987176" y="637817"/>
                  </a:lnTo>
                  <a:lnTo>
                    <a:pt x="4001166" y="637891"/>
                  </a:lnTo>
                  <a:lnTo>
                    <a:pt x="4015156" y="637954"/>
                  </a:lnTo>
                  <a:lnTo>
                    <a:pt x="4029146" y="638007"/>
                  </a:lnTo>
                  <a:lnTo>
                    <a:pt x="4043136" y="638053"/>
                  </a:lnTo>
                  <a:lnTo>
                    <a:pt x="4057126" y="638091"/>
                  </a:lnTo>
                  <a:lnTo>
                    <a:pt x="4071117" y="638124"/>
                  </a:lnTo>
                  <a:lnTo>
                    <a:pt x="4085107" y="638152"/>
                  </a:lnTo>
                  <a:lnTo>
                    <a:pt x="4099097" y="638176"/>
                  </a:lnTo>
                  <a:lnTo>
                    <a:pt x="4113087" y="638197"/>
                  </a:lnTo>
                  <a:lnTo>
                    <a:pt x="4127077" y="638214"/>
                  </a:lnTo>
                  <a:lnTo>
                    <a:pt x="4141067" y="638229"/>
                  </a:lnTo>
                  <a:lnTo>
                    <a:pt x="4155057" y="638241"/>
                  </a:lnTo>
                </a:path>
              </a:pathLst>
            </a:custGeom>
            <a:ln w="40651" cap="flat">
              <a:solidFill>
                <a:srgbClr val="D3D3D3">
                  <a:alpha val="100000"/>
                </a:srgbClr>
              </a:solidFill>
              <a:prstDash val="solid"/>
              <a:round/>
            </a:ln>
          </p:spPr>
          <p:txBody>
            <a:bodyPr/>
            <a:lstStyle/>
            <a:p/>
          </p:txBody>
        </p:sp>
        <p:sp>
          <p:nvSpPr>
            <p:cNvPr id="44" name="pl44"/>
            <p:cNvSpPr/>
            <p:nvPr/>
          </p:nvSpPr>
          <p:spPr>
            <a:xfrm>
              <a:off x="2737948" y="1756723"/>
              <a:ext cx="4155057" cy="851369"/>
            </a:xfrm>
            <a:custGeom>
              <a:avLst/>
              <a:pathLst>
                <a:path w="4155057" h="85136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85"/>
                  </a:lnTo>
                  <a:lnTo>
                    <a:pt x="2784028" y="335"/>
                  </a:lnTo>
                  <a:lnTo>
                    <a:pt x="2798018" y="394"/>
                  </a:lnTo>
                  <a:lnTo>
                    <a:pt x="2812008" y="463"/>
                  </a:lnTo>
                  <a:lnTo>
                    <a:pt x="2825998" y="544"/>
                  </a:lnTo>
                  <a:lnTo>
                    <a:pt x="2839988" y="640"/>
                  </a:lnTo>
                  <a:lnTo>
                    <a:pt x="2853978" y="752"/>
                  </a:lnTo>
                  <a:lnTo>
                    <a:pt x="2867969" y="884"/>
                  </a:lnTo>
                  <a:lnTo>
                    <a:pt x="2881959" y="1039"/>
                  </a:lnTo>
                  <a:lnTo>
                    <a:pt x="2895949" y="1221"/>
                  </a:lnTo>
                  <a:lnTo>
                    <a:pt x="2909939" y="1435"/>
                  </a:lnTo>
                  <a:lnTo>
                    <a:pt x="2923929" y="1687"/>
                  </a:lnTo>
                  <a:lnTo>
                    <a:pt x="2937919" y="1982"/>
                  </a:lnTo>
                  <a:lnTo>
                    <a:pt x="2951909" y="2329"/>
                  </a:lnTo>
                  <a:lnTo>
                    <a:pt x="2965899" y="2736"/>
                  </a:lnTo>
                  <a:lnTo>
                    <a:pt x="2979889" y="3214"/>
                  </a:lnTo>
                  <a:lnTo>
                    <a:pt x="2993879" y="3775"/>
                  </a:lnTo>
                  <a:lnTo>
                    <a:pt x="3007870" y="4434"/>
                  </a:lnTo>
                  <a:lnTo>
                    <a:pt x="3021860" y="5207"/>
                  </a:lnTo>
                  <a:lnTo>
                    <a:pt x="3035850" y="6114"/>
                  </a:lnTo>
                  <a:lnTo>
                    <a:pt x="3049840" y="7178"/>
                  </a:lnTo>
                  <a:lnTo>
                    <a:pt x="3063830" y="8424"/>
                  </a:lnTo>
                  <a:lnTo>
                    <a:pt x="3077820" y="9885"/>
                  </a:lnTo>
                  <a:lnTo>
                    <a:pt x="3091810" y="11595"/>
                  </a:lnTo>
                  <a:lnTo>
                    <a:pt x="3105800" y="13597"/>
                  </a:lnTo>
                  <a:lnTo>
                    <a:pt x="3119790" y="15937"/>
                  </a:lnTo>
                  <a:lnTo>
                    <a:pt x="3133780" y="18672"/>
                  </a:lnTo>
                  <a:lnTo>
                    <a:pt x="3147770" y="21863"/>
                  </a:lnTo>
                  <a:lnTo>
                    <a:pt x="3161761" y="25583"/>
                  </a:lnTo>
                  <a:lnTo>
                    <a:pt x="3175751" y="29913"/>
                  </a:lnTo>
                  <a:lnTo>
                    <a:pt x="3189741" y="34944"/>
                  </a:lnTo>
                  <a:lnTo>
                    <a:pt x="3203731" y="40780"/>
                  </a:lnTo>
                  <a:lnTo>
                    <a:pt x="3217721" y="47534"/>
                  </a:lnTo>
                  <a:lnTo>
                    <a:pt x="3231711" y="55331"/>
                  </a:lnTo>
                  <a:lnTo>
                    <a:pt x="3245701" y="64304"/>
                  </a:lnTo>
                  <a:lnTo>
                    <a:pt x="3259691" y="74595"/>
                  </a:lnTo>
                  <a:lnTo>
                    <a:pt x="3273681" y="86353"/>
                  </a:lnTo>
                  <a:lnTo>
                    <a:pt x="3287671" y="99727"/>
                  </a:lnTo>
                  <a:lnTo>
                    <a:pt x="3301661" y="114861"/>
                  </a:lnTo>
                  <a:lnTo>
                    <a:pt x="3315652" y="131888"/>
                  </a:lnTo>
                  <a:lnTo>
                    <a:pt x="3329642" y="150923"/>
                  </a:lnTo>
                  <a:lnTo>
                    <a:pt x="3343632" y="172048"/>
                  </a:lnTo>
                  <a:lnTo>
                    <a:pt x="3357622" y="195306"/>
                  </a:lnTo>
                  <a:lnTo>
                    <a:pt x="3371612" y="220687"/>
                  </a:lnTo>
                  <a:lnTo>
                    <a:pt x="3385602" y="248120"/>
                  </a:lnTo>
                  <a:lnTo>
                    <a:pt x="3399592" y="277463"/>
                  </a:lnTo>
                  <a:lnTo>
                    <a:pt x="3413582" y="308503"/>
                  </a:lnTo>
                  <a:lnTo>
                    <a:pt x="3427572" y="340953"/>
                  </a:lnTo>
                  <a:lnTo>
                    <a:pt x="3441562" y="374463"/>
                  </a:lnTo>
                  <a:lnTo>
                    <a:pt x="3455552" y="408631"/>
                  </a:lnTo>
                  <a:lnTo>
                    <a:pt x="3469543" y="443023"/>
                  </a:lnTo>
                  <a:lnTo>
                    <a:pt x="3483533" y="477191"/>
                  </a:lnTo>
                  <a:lnTo>
                    <a:pt x="3497523" y="510701"/>
                  </a:lnTo>
                  <a:lnTo>
                    <a:pt x="3511513" y="543151"/>
                  </a:lnTo>
                  <a:lnTo>
                    <a:pt x="3525503" y="574191"/>
                  </a:lnTo>
                  <a:lnTo>
                    <a:pt x="3539493" y="603534"/>
                  </a:lnTo>
                  <a:lnTo>
                    <a:pt x="3553483" y="630967"/>
                  </a:lnTo>
                  <a:lnTo>
                    <a:pt x="3567473" y="656348"/>
                  </a:lnTo>
                  <a:lnTo>
                    <a:pt x="3581463" y="679606"/>
                  </a:lnTo>
                  <a:lnTo>
                    <a:pt x="3595453" y="700731"/>
                  </a:lnTo>
                  <a:lnTo>
                    <a:pt x="3609444" y="719766"/>
                  </a:lnTo>
                  <a:lnTo>
                    <a:pt x="3623434" y="736794"/>
                  </a:lnTo>
                  <a:lnTo>
                    <a:pt x="3637424" y="751927"/>
                  </a:lnTo>
                  <a:lnTo>
                    <a:pt x="3651414" y="765301"/>
                  </a:lnTo>
                  <a:lnTo>
                    <a:pt x="3665404" y="777059"/>
                  </a:lnTo>
                  <a:lnTo>
                    <a:pt x="3679394" y="787351"/>
                  </a:lnTo>
                  <a:lnTo>
                    <a:pt x="3693384" y="796323"/>
                  </a:lnTo>
                  <a:lnTo>
                    <a:pt x="3707374" y="804120"/>
                  </a:lnTo>
                  <a:lnTo>
                    <a:pt x="3721364" y="810874"/>
                  </a:lnTo>
                  <a:lnTo>
                    <a:pt x="3735354" y="816710"/>
                  </a:lnTo>
                  <a:lnTo>
                    <a:pt x="3749344" y="821742"/>
                  </a:lnTo>
                  <a:lnTo>
                    <a:pt x="3763335" y="826072"/>
                  </a:lnTo>
                  <a:lnTo>
                    <a:pt x="3777325" y="829791"/>
                  </a:lnTo>
                  <a:lnTo>
                    <a:pt x="3791315" y="832983"/>
                  </a:lnTo>
                  <a:lnTo>
                    <a:pt x="3805305" y="835717"/>
                  </a:lnTo>
                  <a:lnTo>
                    <a:pt x="3819295" y="838057"/>
                  </a:lnTo>
                  <a:lnTo>
                    <a:pt x="3833285" y="840059"/>
                  </a:lnTo>
                  <a:lnTo>
                    <a:pt x="3847275" y="841769"/>
                  </a:lnTo>
                  <a:lnTo>
                    <a:pt x="3861265" y="843230"/>
                  </a:lnTo>
                  <a:lnTo>
                    <a:pt x="3875255" y="844477"/>
                  </a:lnTo>
                  <a:lnTo>
                    <a:pt x="3889245" y="845540"/>
                  </a:lnTo>
                  <a:lnTo>
                    <a:pt x="3903235" y="846447"/>
                  </a:lnTo>
                  <a:lnTo>
                    <a:pt x="3917226" y="847220"/>
                  </a:lnTo>
                  <a:lnTo>
                    <a:pt x="3931216" y="847879"/>
                  </a:lnTo>
                  <a:lnTo>
                    <a:pt x="3945206" y="848440"/>
                  </a:lnTo>
                  <a:lnTo>
                    <a:pt x="3959196" y="848918"/>
                  </a:lnTo>
                  <a:lnTo>
                    <a:pt x="3973186" y="849326"/>
                  </a:lnTo>
                  <a:lnTo>
                    <a:pt x="3987176" y="849672"/>
                  </a:lnTo>
                  <a:lnTo>
                    <a:pt x="4001166" y="849968"/>
                  </a:lnTo>
                  <a:lnTo>
                    <a:pt x="4015156" y="850219"/>
                  </a:lnTo>
                  <a:lnTo>
                    <a:pt x="4029146" y="850433"/>
                  </a:lnTo>
                  <a:lnTo>
                    <a:pt x="4043136" y="850615"/>
                  </a:lnTo>
                  <a:lnTo>
                    <a:pt x="4057126" y="850770"/>
                  </a:lnTo>
                  <a:lnTo>
                    <a:pt x="4071117" y="850902"/>
                  </a:lnTo>
                  <a:lnTo>
                    <a:pt x="4085107" y="851014"/>
                  </a:lnTo>
                  <a:lnTo>
                    <a:pt x="4099097" y="851110"/>
                  </a:lnTo>
                  <a:lnTo>
                    <a:pt x="4113087" y="851191"/>
                  </a:lnTo>
                  <a:lnTo>
                    <a:pt x="4127077" y="851260"/>
                  </a:lnTo>
                  <a:lnTo>
                    <a:pt x="4141067" y="851319"/>
                  </a:lnTo>
                  <a:lnTo>
                    <a:pt x="4155057" y="851369"/>
                  </a:lnTo>
                </a:path>
              </a:pathLst>
            </a:custGeom>
            <a:ln w="40651" cap="flat">
              <a:solidFill>
                <a:srgbClr val="D3D3D3">
                  <a:alpha val="100000"/>
                </a:srgbClr>
              </a:solidFill>
              <a:prstDash val="solid"/>
              <a:round/>
            </a:ln>
          </p:spPr>
          <p:txBody>
            <a:bodyPr/>
            <a:lstStyle/>
            <a:p/>
          </p:txBody>
        </p:sp>
        <p:sp>
          <p:nvSpPr>
            <p:cNvPr id="45" name="pl45"/>
            <p:cNvSpPr/>
            <p:nvPr/>
          </p:nvSpPr>
          <p:spPr>
            <a:xfrm>
              <a:off x="2737948" y="4099204"/>
              <a:ext cx="4155057" cy="1277054"/>
            </a:xfrm>
            <a:custGeom>
              <a:avLst/>
              <a:pathLst>
                <a:path w="4155057" h="1277054">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7054"/>
                  </a:lnTo>
                  <a:lnTo>
                    <a:pt x="1399009" y="1277054"/>
                  </a:lnTo>
                  <a:lnTo>
                    <a:pt x="1412999" y="1277054"/>
                  </a:lnTo>
                  <a:lnTo>
                    <a:pt x="1426989" y="1277054"/>
                  </a:lnTo>
                  <a:lnTo>
                    <a:pt x="1440979" y="1277054"/>
                  </a:lnTo>
                  <a:lnTo>
                    <a:pt x="1454969" y="1277054"/>
                  </a:lnTo>
                  <a:lnTo>
                    <a:pt x="1468959" y="1277054"/>
                  </a:lnTo>
                  <a:lnTo>
                    <a:pt x="1482949" y="1277054"/>
                  </a:lnTo>
                  <a:lnTo>
                    <a:pt x="1496939" y="1277054"/>
                  </a:lnTo>
                  <a:lnTo>
                    <a:pt x="1510930" y="1277054"/>
                  </a:lnTo>
                  <a:lnTo>
                    <a:pt x="1524920" y="1277054"/>
                  </a:lnTo>
                  <a:lnTo>
                    <a:pt x="1538910" y="1277054"/>
                  </a:lnTo>
                  <a:lnTo>
                    <a:pt x="1552900" y="1277054"/>
                  </a:lnTo>
                  <a:lnTo>
                    <a:pt x="1566890" y="1277054"/>
                  </a:lnTo>
                  <a:lnTo>
                    <a:pt x="1580880" y="1277054"/>
                  </a:lnTo>
                  <a:lnTo>
                    <a:pt x="1594870" y="1277054"/>
                  </a:lnTo>
                  <a:lnTo>
                    <a:pt x="1608860" y="1277054"/>
                  </a:lnTo>
                  <a:lnTo>
                    <a:pt x="1622850" y="1277054"/>
                  </a:lnTo>
                  <a:lnTo>
                    <a:pt x="1636840" y="1277054"/>
                  </a:lnTo>
                  <a:lnTo>
                    <a:pt x="1650830" y="1277054"/>
                  </a:lnTo>
                  <a:lnTo>
                    <a:pt x="1664821" y="1277054"/>
                  </a:lnTo>
                  <a:lnTo>
                    <a:pt x="1678811" y="1277054"/>
                  </a:lnTo>
                  <a:lnTo>
                    <a:pt x="1692801" y="1277054"/>
                  </a:lnTo>
                  <a:lnTo>
                    <a:pt x="1706791" y="1277054"/>
                  </a:lnTo>
                  <a:lnTo>
                    <a:pt x="1720781" y="1277054"/>
                  </a:lnTo>
                  <a:lnTo>
                    <a:pt x="1734771" y="1277054"/>
                  </a:lnTo>
                  <a:lnTo>
                    <a:pt x="1748761" y="1277054"/>
                  </a:lnTo>
                  <a:lnTo>
                    <a:pt x="1762751" y="1277054"/>
                  </a:lnTo>
                  <a:lnTo>
                    <a:pt x="1776741" y="1277054"/>
                  </a:lnTo>
                  <a:lnTo>
                    <a:pt x="1790731" y="1277054"/>
                  </a:lnTo>
                  <a:lnTo>
                    <a:pt x="1804722" y="1277054"/>
                  </a:lnTo>
                  <a:lnTo>
                    <a:pt x="1818712" y="1277054"/>
                  </a:lnTo>
                  <a:lnTo>
                    <a:pt x="1832702" y="1277054"/>
                  </a:lnTo>
                  <a:lnTo>
                    <a:pt x="1846692" y="1277054"/>
                  </a:lnTo>
                  <a:lnTo>
                    <a:pt x="1860682" y="1277054"/>
                  </a:lnTo>
                  <a:lnTo>
                    <a:pt x="1874672" y="1277054"/>
                  </a:lnTo>
                  <a:lnTo>
                    <a:pt x="1888662" y="1277054"/>
                  </a:lnTo>
                  <a:lnTo>
                    <a:pt x="1902652" y="1277054"/>
                  </a:lnTo>
                  <a:lnTo>
                    <a:pt x="1916642" y="1277054"/>
                  </a:lnTo>
                  <a:lnTo>
                    <a:pt x="1930632" y="1277054"/>
                  </a:lnTo>
                  <a:lnTo>
                    <a:pt x="1944622" y="1277054"/>
                  </a:lnTo>
                  <a:lnTo>
                    <a:pt x="1958613" y="1277054"/>
                  </a:lnTo>
                  <a:lnTo>
                    <a:pt x="1972603" y="1277054"/>
                  </a:lnTo>
                  <a:lnTo>
                    <a:pt x="1986593" y="1277054"/>
                  </a:lnTo>
                  <a:lnTo>
                    <a:pt x="2000583" y="1277054"/>
                  </a:lnTo>
                  <a:lnTo>
                    <a:pt x="2014573" y="1277054"/>
                  </a:lnTo>
                  <a:lnTo>
                    <a:pt x="2028563" y="1277054"/>
                  </a:lnTo>
                  <a:lnTo>
                    <a:pt x="2042553" y="1277054"/>
                  </a:lnTo>
                  <a:lnTo>
                    <a:pt x="2056543" y="1277054"/>
                  </a:lnTo>
                  <a:lnTo>
                    <a:pt x="2070533" y="1277054"/>
                  </a:lnTo>
                  <a:lnTo>
                    <a:pt x="2084523" y="1277054"/>
                  </a:lnTo>
                  <a:lnTo>
                    <a:pt x="2098513" y="1277054"/>
                  </a:lnTo>
                  <a:lnTo>
                    <a:pt x="2112504" y="1277054"/>
                  </a:lnTo>
                  <a:lnTo>
                    <a:pt x="2126494" y="1277054"/>
                  </a:lnTo>
                  <a:lnTo>
                    <a:pt x="2140484" y="1277054"/>
                  </a:lnTo>
                  <a:lnTo>
                    <a:pt x="2154474" y="1277054"/>
                  </a:lnTo>
                  <a:lnTo>
                    <a:pt x="2168464" y="1277054"/>
                  </a:lnTo>
                  <a:lnTo>
                    <a:pt x="2182454" y="1277054"/>
                  </a:lnTo>
                  <a:lnTo>
                    <a:pt x="2196444" y="1277054"/>
                  </a:lnTo>
                  <a:lnTo>
                    <a:pt x="2210434" y="1277054"/>
                  </a:lnTo>
                  <a:lnTo>
                    <a:pt x="2224424" y="1277054"/>
                  </a:lnTo>
                  <a:lnTo>
                    <a:pt x="2238414" y="1277054"/>
                  </a:lnTo>
                  <a:lnTo>
                    <a:pt x="2252404" y="1277054"/>
                  </a:lnTo>
                  <a:lnTo>
                    <a:pt x="2266395" y="1277054"/>
                  </a:lnTo>
                  <a:lnTo>
                    <a:pt x="2280385" y="1277054"/>
                  </a:lnTo>
                  <a:lnTo>
                    <a:pt x="2294375" y="1277054"/>
                  </a:lnTo>
                  <a:lnTo>
                    <a:pt x="2308365" y="1277054"/>
                  </a:lnTo>
                  <a:lnTo>
                    <a:pt x="2322355" y="1277054"/>
                  </a:lnTo>
                  <a:lnTo>
                    <a:pt x="2336345" y="1277054"/>
                  </a:lnTo>
                  <a:lnTo>
                    <a:pt x="2350335" y="1277054"/>
                  </a:lnTo>
                  <a:lnTo>
                    <a:pt x="2364325" y="1277054"/>
                  </a:lnTo>
                  <a:lnTo>
                    <a:pt x="2378315" y="1277054"/>
                  </a:lnTo>
                  <a:lnTo>
                    <a:pt x="2392305" y="1277054"/>
                  </a:lnTo>
                  <a:lnTo>
                    <a:pt x="2406296" y="1277054"/>
                  </a:lnTo>
                  <a:lnTo>
                    <a:pt x="2420286" y="1277054"/>
                  </a:lnTo>
                  <a:lnTo>
                    <a:pt x="2434276" y="1277054"/>
                  </a:lnTo>
                  <a:lnTo>
                    <a:pt x="2448266" y="1277054"/>
                  </a:lnTo>
                  <a:lnTo>
                    <a:pt x="2462256" y="1277054"/>
                  </a:lnTo>
                  <a:lnTo>
                    <a:pt x="2476246" y="1277054"/>
                  </a:lnTo>
                  <a:lnTo>
                    <a:pt x="2490236" y="1277054"/>
                  </a:lnTo>
                  <a:lnTo>
                    <a:pt x="2504226" y="1277054"/>
                  </a:lnTo>
                  <a:lnTo>
                    <a:pt x="2518216" y="1277054"/>
                  </a:lnTo>
                  <a:lnTo>
                    <a:pt x="2532206" y="1277054"/>
                  </a:lnTo>
                  <a:lnTo>
                    <a:pt x="2546196" y="1277054"/>
                  </a:lnTo>
                  <a:lnTo>
                    <a:pt x="2560187" y="1277054"/>
                  </a:lnTo>
                  <a:lnTo>
                    <a:pt x="2574177" y="1277054"/>
                  </a:lnTo>
                  <a:lnTo>
                    <a:pt x="2588167" y="1277054"/>
                  </a:lnTo>
                  <a:lnTo>
                    <a:pt x="2602157" y="1277054"/>
                  </a:lnTo>
                  <a:lnTo>
                    <a:pt x="2616147" y="1277054"/>
                  </a:lnTo>
                  <a:lnTo>
                    <a:pt x="2630137" y="1277054"/>
                  </a:lnTo>
                  <a:lnTo>
                    <a:pt x="2644127" y="1277054"/>
                  </a:lnTo>
                  <a:lnTo>
                    <a:pt x="2658117" y="1277054"/>
                  </a:lnTo>
                  <a:lnTo>
                    <a:pt x="2672107" y="1277054"/>
                  </a:lnTo>
                  <a:lnTo>
                    <a:pt x="2686097" y="1277054"/>
                  </a:lnTo>
                  <a:lnTo>
                    <a:pt x="2700087" y="1277054"/>
                  </a:lnTo>
                  <a:lnTo>
                    <a:pt x="2714078" y="1277054"/>
                  </a:lnTo>
                  <a:lnTo>
                    <a:pt x="2728068" y="1277054"/>
                  </a:lnTo>
                  <a:lnTo>
                    <a:pt x="2742058" y="1277054"/>
                  </a:lnTo>
                  <a:lnTo>
                    <a:pt x="2756048" y="1277054"/>
                  </a:lnTo>
                  <a:lnTo>
                    <a:pt x="2770038" y="1277054"/>
                  </a:lnTo>
                  <a:lnTo>
                    <a:pt x="2770038" y="1277054"/>
                  </a:lnTo>
                  <a:lnTo>
                    <a:pt x="2784028" y="1277054"/>
                  </a:lnTo>
                  <a:lnTo>
                    <a:pt x="2798018" y="1277054"/>
                  </a:lnTo>
                  <a:lnTo>
                    <a:pt x="2812008" y="1277054"/>
                  </a:lnTo>
                  <a:lnTo>
                    <a:pt x="2825998" y="1277054"/>
                  </a:lnTo>
                  <a:lnTo>
                    <a:pt x="2839988" y="1277054"/>
                  </a:lnTo>
                  <a:lnTo>
                    <a:pt x="2853978" y="1277054"/>
                  </a:lnTo>
                  <a:lnTo>
                    <a:pt x="2867969" y="1277054"/>
                  </a:lnTo>
                  <a:lnTo>
                    <a:pt x="2881959" y="1277054"/>
                  </a:lnTo>
                  <a:lnTo>
                    <a:pt x="2895949" y="1277054"/>
                  </a:lnTo>
                  <a:lnTo>
                    <a:pt x="2909939" y="1277054"/>
                  </a:lnTo>
                  <a:lnTo>
                    <a:pt x="2923929" y="1277054"/>
                  </a:lnTo>
                  <a:lnTo>
                    <a:pt x="2937919" y="1277054"/>
                  </a:lnTo>
                  <a:lnTo>
                    <a:pt x="2951909" y="1277054"/>
                  </a:lnTo>
                  <a:lnTo>
                    <a:pt x="2965899" y="1277054"/>
                  </a:lnTo>
                  <a:lnTo>
                    <a:pt x="2979889" y="1277054"/>
                  </a:lnTo>
                  <a:lnTo>
                    <a:pt x="2993879" y="1277054"/>
                  </a:lnTo>
                  <a:lnTo>
                    <a:pt x="3007870" y="1277054"/>
                  </a:lnTo>
                  <a:lnTo>
                    <a:pt x="3021860" y="1277054"/>
                  </a:lnTo>
                  <a:lnTo>
                    <a:pt x="3035850" y="1277054"/>
                  </a:lnTo>
                  <a:lnTo>
                    <a:pt x="3049840" y="1277054"/>
                  </a:lnTo>
                  <a:lnTo>
                    <a:pt x="3063830" y="1277054"/>
                  </a:lnTo>
                  <a:lnTo>
                    <a:pt x="3077820" y="1277054"/>
                  </a:lnTo>
                  <a:lnTo>
                    <a:pt x="3091810" y="1277054"/>
                  </a:lnTo>
                  <a:lnTo>
                    <a:pt x="3105800" y="1277054"/>
                  </a:lnTo>
                  <a:lnTo>
                    <a:pt x="3119790" y="1277054"/>
                  </a:lnTo>
                  <a:lnTo>
                    <a:pt x="3133780" y="1277054"/>
                  </a:lnTo>
                  <a:lnTo>
                    <a:pt x="3147770" y="1277054"/>
                  </a:lnTo>
                  <a:lnTo>
                    <a:pt x="3161761" y="1277054"/>
                  </a:lnTo>
                  <a:lnTo>
                    <a:pt x="3175751" y="1277054"/>
                  </a:lnTo>
                  <a:lnTo>
                    <a:pt x="3189741" y="1277054"/>
                  </a:lnTo>
                  <a:lnTo>
                    <a:pt x="3203731" y="1277054"/>
                  </a:lnTo>
                  <a:lnTo>
                    <a:pt x="3217721" y="1277054"/>
                  </a:lnTo>
                  <a:lnTo>
                    <a:pt x="3231711" y="1277054"/>
                  </a:lnTo>
                  <a:lnTo>
                    <a:pt x="3245701" y="1277054"/>
                  </a:lnTo>
                  <a:lnTo>
                    <a:pt x="3259691" y="1277054"/>
                  </a:lnTo>
                  <a:lnTo>
                    <a:pt x="3273681" y="1277054"/>
                  </a:lnTo>
                  <a:lnTo>
                    <a:pt x="3287671" y="1277054"/>
                  </a:lnTo>
                  <a:lnTo>
                    <a:pt x="3301661" y="1277054"/>
                  </a:lnTo>
                  <a:lnTo>
                    <a:pt x="3315652" y="1277054"/>
                  </a:lnTo>
                  <a:lnTo>
                    <a:pt x="3329642" y="1277054"/>
                  </a:lnTo>
                  <a:lnTo>
                    <a:pt x="3343632" y="1277054"/>
                  </a:lnTo>
                  <a:lnTo>
                    <a:pt x="3357622" y="1277054"/>
                  </a:lnTo>
                  <a:lnTo>
                    <a:pt x="3371612" y="1277054"/>
                  </a:lnTo>
                  <a:lnTo>
                    <a:pt x="3385602" y="1277054"/>
                  </a:lnTo>
                  <a:lnTo>
                    <a:pt x="3399592" y="1277054"/>
                  </a:lnTo>
                  <a:lnTo>
                    <a:pt x="3413582" y="1277054"/>
                  </a:lnTo>
                  <a:lnTo>
                    <a:pt x="3427572" y="1277054"/>
                  </a:lnTo>
                  <a:lnTo>
                    <a:pt x="3441562" y="1277054"/>
                  </a:lnTo>
                  <a:lnTo>
                    <a:pt x="3455552" y="1277054"/>
                  </a:lnTo>
                  <a:lnTo>
                    <a:pt x="3469543" y="1277054"/>
                  </a:lnTo>
                  <a:lnTo>
                    <a:pt x="3483533" y="1277054"/>
                  </a:lnTo>
                  <a:lnTo>
                    <a:pt x="3497523" y="1277054"/>
                  </a:lnTo>
                  <a:lnTo>
                    <a:pt x="3511513" y="1277054"/>
                  </a:lnTo>
                  <a:lnTo>
                    <a:pt x="3525503" y="1277054"/>
                  </a:lnTo>
                  <a:lnTo>
                    <a:pt x="3539493" y="1277054"/>
                  </a:lnTo>
                  <a:lnTo>
                    <a:pt x="3553483" y="1277054"/>
                  </a:lnTo>
                  <a:lnTo>
                    <a:pt x="3567473" y="1277054"/>
                  </a:lnTo>
                  <a:lnTo>
                    <a:pt x="3581463" y="1277054"/>
                  </a:lnTo>
                  <a:lnTo>
                    <a:pt x="3595453" y="1277054"/>
                  </a:lnTo>
                  <a:lnTo>
                    <a:pt x="3609444" y="1277054"/>
                  </a:lnTo>
                  <a:lnTo>
                    <a:pt x="3623434" y="1277054"/>
                  </a:lnTo>
                  <a:lnTo>
                    <a:pt x="3637424" y="1277054"/>
                  </a:lnTo>
                  <a:lnTo>
                    <a:pt x="3651414" y="1277054"/>
                  </a:lnTo>
                  <a:lnTo>
                    <a:pt x="3665404" y="1277054"/>
                  </a:lnTo>
                  <a:lnTo>
                    <a:pt x="3679394" y="1277054"/>
                  </a:lnTo>
                  <a:lnTo>
                    <a:pt x="3693384" y="1277054"/>
                  </a:lnTo>
                  <a:lnTo>
                    <a:pt x="3707374" y="1277054"/>
                  </a:lnTo>
                  <a:lnTo>
                    <a:pt x="3721364" y="1277054"/>
                  </a:lnTo>
                  <a:lnTo>
                    <a:pt x="3735354" y="1277054"/>
                  </a:lnTo>
                  <a:lnTo>
                    <a:pt x="3749344" y="1277054"/>
                  </a:lnTo>
                  <a:lnTo>
                    <a:pt x="3763335" y="1277054"/>
                  </a:lnTo>
                  <a:lnTo>
                    <a:pt x="3777325" y="1277054"/>
                  </a:lnTo>
                  <a:lnTo>
                    <a:pt x="3791315" y="1277054"/>
                  </a:lnTo>
                  <a:lnTo>
                    <a:pt x="3805305" y="1277054"/>
                  </a:lnTo>
                  <a:lnTo>
                    <a:pt x="3819295" y="1277054"/>
                  </a:lnTo>
                  <a:lnTo>
                    <a:pt x="3833285" y="1277054"/>
                  </a:lnTo>
                  <a:lnTo>
                    <a:pt x="3847275" y="1277054"/>
                  </a:lnTo>
                  <a:lnTo>
                    <a:pt x="3861265" y="1277054"/>
                  </a:lnTo>
                  <a:lnTo>
                    <a:pt x="3875255" y="1277054"/>
                  </a:lnTo>
                  <a:lnTo>
                    <a:pt x="3889245" y="1277054"/>
                  </a:lnTo>
                  <a:lnTo>
                    <a:pt x="3903235" y="1277054"/>
                  </a:lnTo>
                  <a:lnTo>
                    <a:pt x="3917226" y="1277054"/>
                  </a:lnTo>
                  <a:lnTo>
                    <a:pt x="3931216" y="1277054"/>
                  </a:lnTo>
                  <a:lnTo>
                    <a:pt x="3945206" y="1277054"/>
                  </a:lnTo>
                  <a:lnTo>
                    <a:pt x="3959196" y="1277054"/>
                  </a:lnTo>
                  <a:lnTo>
                    <a:pt x="3973186" y="1277054"/>
                  </a:lnTo>
                  <a:lnTo>
                    <a:pt x="3987176" y="1277054"/>
                  </a:lnTo>
                  <a:lnTo>
                    <a:pt x="4001166" y="1277054"/>
                  </a:lnTo>
                  <a:lnTo>
                    <a:pt x="4015156" y="1277054"/>
                  </a:lnTo>
                  <a:lnTo>
                    <a:pt x="4029146" y="1277054"/>
                  </a:lnTo>
                  <a:lnTo>
                    <a:pt x="4043136" y="1277054"/>
                  </a:lnTo>
                  <a:lnTo>
                    <a:pt x="4057126" y="1277054"/>
                  </a:lnTo>
                  <a:lnTo>
                    <a:pt x="4071117" y="1277054"/>
                  </a:lnTo>
                  <a:lnTo>
                    <a:pt x="4085107" y="1277054"/>
                  </a:lnTo>
                  <a:lnTo>
                    <a:pt x="4099097" y="1277054"/>
                  </a:lnTo>
                  <a:lnTo>
                    <a:pt x="4113087" y="1277054"/>
                  </a:lnTo>
                  <a:lnTo>
                    <a:pt x="4127077" y="1277054"/>
                  </a:lnTo>
                  <a:lnTo>
                    <a:pt x="4141067" y="1277054"/>
                  </a:lnTo>
                  <a:lnTo>
                    <a:pt x="4155057" y="1277054"/>
                  </a:lnTo>
                </a:path>
              </a:pathLst>
            </a:custGeom>
            <a:ln w="40651" cap="flat">
              <a:solidFill>
                <a:srgbClr val="D3D3D3">
                  <a:alpha val="100000"/>
                </a:srgbClr>
              </a:solidFill>
              <a:prstDash val="solid"/>
              <a:round/>
            </a:ln>
          </p:spPr>
          <p:txBody>
            <a:bodyPr/>
            <a:lstStyle/>
            <a:p/>
          </p:txBody>
        </p:sp>
        <p:sp>
          <p:nvSpPr>
            <p:cNvPr id="46" name="pl46"/>
            <p:cNvSpPr/>
            <p:nvPr/>
          </p:nvSpPr>
          <p:spPr>
            <a:xfrm>
              <a:off x="2737948" y="28212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5589172"/>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9" name="pl49"/>
            <p:cNvSpPr/>
            <p:nvPr/>
          </p:nvSpPr>
          <p:spPr>
            <a:xfrm>
              <a:off x="2737948" y="3034206"/>
              <a:ext cx="4155057" cy="638527"/>
            </a:xfrm>
            <a:custGeom>
              <a:avLst/>
              <a:pathLst>
                <a:path w="4155057" h="63852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14"/>
                  </a:lnTo>
                  <a:lnTo>
                    <a:pt x="2784028" y="251"/>
                  </a:lnTo>
                  <a:lnTo>
                    <a:pt x="2798018" y="295"/>
                  </a:lnTo>
                  <a:lnTo>
                    <a:pt x="2812008" y="347"/>
                  </a:lnTo>
                  <a:lnTo>
                    <a:pt x="2825998" y="408"/>
                  </a:lnTo>
                  <a:lnTo>
                    <a:pt x="2839988" y="480"/>
                  </a:lnTo>
                  <a:lnTo>
                    <a:pt x="2853978" y="564"/>
                  </a:lnTo>
                  <a:lnTo>
                    <a:pt x="2867969" y="663"/>
                  </a:lnTo>
                  <a:lnTo>
                    <a:pt x="2881959" y="779"/>
                  </a:lnTo>
                  <a:lnTo>
                    <a:pt x="2895949" y="916"/>
                  </a:lnTo>
                  <a:lnTo>
                    <a:pt x="2909939" y="1076"/>
                  </a:lnTo>
                  <a:lnTo>
                    <a:pt x="2923929" y="1265"/>
                  </a:lnTo>
                  <a:lnTo>
                    <a:pt x="2937919" y="1486"/>
                  </a:lnTo>
                  <a:lnTo>
                    <a:pt x="2951909" y="1746"/>
                  </a:lnTo>
                  <a:lnTo>
                    <a:pt x="2965899" y="2052"/>
                  </a:lnTo>
                  <a:lnTo>
                    <a:pt x="2979889" y="2410"/>
                  </a:lnTo>
                  <a:lnTo>
                    <a:pt x="2993879" y="2831"/>
                  </a:lnTo>
                  <a:lnTo>
                    <a:pt x="3007870" y="3325"/>
                  </a:lnTo>
                  <a:lnTo>
                    <a:pt x="3021860" y="3905"/>
                  </a:lnTo>
                  <a:lnTo>
                    <a:pt x="3035850" y="4585"/>
                  </a:lnTo>
                  <a:lnTo>
                    <a:pt x="3049840" y="5383"/>
                  </a:lnTo>
                  <a:lnTo>
                    <a:pt x="3063830" y="6318"/>
                  </a:lnTo>
                  <a:lnTo>
                    <a:pt x="3077820" y="7414"/>
                  </a:lnTo>
                  <a:lnTo>
                    <a:pt x="3091810" y="8696"/>
                  </a:lnTo>
                  <a:lnTo>
                    <a:pt x="3105800" y="10198"/>
                  </a:lnTo>
                  <a:lnTo>
                    <a:pt x="3119790" y="11953"/>
                  </a:lnTo>
                  <a:lnTo>
                    <a:pt x="3133780" y="14004"/>
                  </a:lnTo>
                  <a:lnTo>
                    <a:pt x="3147770" y="16397"/>
                  </a:lnTo>
                  <a:lnTo>
                    <a:pt x="3161761" y="19187"/>
                  </a:lnTo>
                  <a:lnTo>
                    <a:pt x="3175751" y="22434"/>
                  </a:lnTo>
                  <a:lnTo>
                    <a:pt x="3189741" y="26208"/>
                  </a:lnTo>
                  <a:lnTo>
                    <a:pt x="3203731" y="30585"/>
                  </a:lnTo>
                  <a:lnTo>
                    <a:pt x="3217721" y="35651"/>
                  </a:lnTo>
                  <a:lnTo>
                    <a:pt x="3231711" y="41498"/>
                  </a:lnTo>
                  <a:lnTo>
                    <a:pt x="3245701" y="48228"/>
                  </a:lnTo>
                  <a:lnTo>
                    <a:pt x="3259691" y="55946"/>
                  </a:lnTo>
                  <a:lnTo>
                    <a:pt x="3273681" y="64765"/>
                  </a:lnTo>
                  <a:lnTo>
                    <a:pt x="3287671" y="74795"/>
                  </a:lnTo>
                  <a:lnTo>
                    <a:pt x="3301661" y="86145"/>
                  </a:lnTo>
                  <a:lnTo>
                    <a:pt x="3315652" y="98916"/>
                  </a:lnTo>
                  <a:lnTo>
                    <a:pt x="3329642" y="113192"/>
                  </a:lnTo>
                  <a:lnTo>
                    <a:pt x="3343632" y="129036"/>
                  </a:lnTo>
                  <a:lnTo>
                    <a:pt x="3357622" y="146479"/>
                  </a:lnTo>
                  <a:lnTo>
                    <a:pt x="3371612" y="165515"/>
                  </a:lnTo>
                  <a:lnTo>
                    <a:pt x="3385602" y="186090"/>
                  </a:lnTo>
                  <a:lnTo>
                    <a:pt x="3399592" y="208097"/>
                  </a:lnTo>
                  <a:lnTo>
                    <a:pt x="3413582" y="231377"/>
                  </a:lnTo>
                  <a:lnTo>
                    <a:pt x="3427572" y="255714"/>
                  </a:lnTo>
                  <a:lnTo>
                    <a:pt x="3441562" y="280847"/>
                  </a:lnTo>
                  <a:lnTo>
                    <a:pt x="3455552" y="306473"/>
                  </a:lnTo>
                  <a:lnTo>
                    <a:pt x="3469543" y="332267"/>
                  </a:lnTo>
                  <a:lnTo>
                    <a:pt x="3483533" y="357893"/>
                  </a:lnTo>
                  <a:lnTo>
                    <a:pt x="3497523" y="383026"/>
                  </a:lnTo>
                  <a:lnTo>
                    <a:pt x="3511513" y="407363"/>
                  </a:lnTo>
                  <a:lnTo>
                    <a:pt x="3525503" y="430643"/>
                  </a:lnTo>
                  <a:lnTo>
                    <a:pt x="3539493" y="452650"/>
                  </a:lnTo>
                  <a:lnTo>
                    <a:pt x="3553483" y="473225"/>
                  </a:lnTo>
                  <a:lnTo>
                    <a:pt x="3567473" y="492261"/>
                  </a:lnTo>
                  <a:lnTo>
                    <a:pt x="3581463" y="509704"/>
                  </a:lnTo>
                  <a:lnTo>
                    <a:pt x="3595453" y="525548"/>
                  </a:lnTo>
                  <a:lnTo>
                    <a:pt x="3609444" y="539824"/>
                  </a:lnTo>
                  <a:lnTo>
                    <a:pt x="3623434" y="552595"/>
                  </a:lnTo>
                  <a:lnTo>
                    <a:pt x="3637424" y="563945"/>
                  </a:lnTo>
                  <a:lnTo>
                    <a:pt x="3651414" y="573976"/>
                  </a:lnTo>
                  <a:lnTo>
                    <a:pt x="3665404" y="582794"/>
                  </a:lnTo>
                  <a:lnTo>
                    <a:pt x="3679394" y="590513"/>
                  </a:lnTo>
                  <a:lnTo>
                    <a:pt x="3693384" y="597242"/>
                  </a:lnTo>
                  <a:lnTo>
                    <a:pt x="3707374" y="603090"/>
                  </a:lnTo>
                  <a:lnTo>
                    <a:pt x="3721364" y="608155"/>
                  </a:lnTo>
                  <a:lnTo>
                    <a:pt x="3735354" y="612532"/>
                  </a:lnTo>
                  <a:lnTo>
                    <a:pt x="3749344" y="616306"/>
                  </a:lnTo>
                  <a:lnTo>
                    <a:pt x="3763335" y="619554"/>
                  </a:lnTo>
                  <a:lnTo>
                    <a:pt x="3777325" y="622343"/>
                  </a:lnTo>
                  <a:lnTo>
                    <a:pt x="3791315" y="624737"/>
                  </a:lnTo>
                  <a:lnTo>
                    <a:pt x="3805305" y="626788"/>
                  </a:lnTo>
                  <a:lnTo>
                    <a:pt x="3819295" y="628543"/>
                  </a:lnTo>
                  <a:lnTo>
                    <a:pt x="3833285" y="630044"/>
                  </a:lnTo>
                  <a:lnTo>
                    <a:pt x="3847275" y="631327"/>
                  </a:lnTo>
                  <a:lnTo>
                    <a:pt x="3861265" y="632422"/>
                  </a:lnTo>
                  <a:lnTo>
                    <a:pt x="3875255" y="633357"/>
                  </a:lnTo>
                  <a:lnTo>
                    <a:pt x="3889245" y="634155"/>
                  </a:lnTo>
                  <a:lnTo>
                    <a:pt x="3903235" y="634835"/>
                  </a:lnTo>
                  <a:lnTo>
                    <a:pt x="3917226" y="635415"/>
                  </a:lnTo>
                  <a:lnTo>
                    <a:pt x="3931216" y="635909"/>
                  </a:lnTo>
                  <a:lnTo>
                    <a:pt x="3945206" y="636330"/>
                  </a:lnTo>
                  <a:lnTo>
                    <a:pt x="3959196" y="636689"/>
                  </a:lnTo>
                  <a:lnTo>
                    <a:pt x="3973186" y="636994"/>
                  </a:lnTo>
                  <a:lnTo>
                    <a:pt x="3987176" y="637254"/>
                  </a:lnTo>
                  <a:lnTo>
                    <a:pt x="4001166" y="637476"/>
                  </a:lnTo>
                  <a:lnTo>
                    <a:pt x="4015156" y="637664"/>
                  </a:lnTo>
                  <a:lnTo>
                    <a:pt x="4029146" y="637825"/>
                  </a:lnTo>
                  <a:lnTo>
                    <a:pt x="4043136" y="637961"/>
                  </a:lnTo>
                  <a:lnTo>
                    <a:pt x="4057126" y="638077"/>
                  </a:lnTo>
                  <a:lnTo>
                    <a:pt x="4071117" y="638176"/>
                  </a:lnTo>
                  <a:lnTo>
                    <a:pt x="4085107" y="638260"/>
                  </a:lnTo>
                  <a:lnTo>
                    <a:pt x="4099097" y="638332"/>
                  </a:lnTo>
                  <a:lnTo>
                    <a:pt x="4113087" y="638393"/>
                  </a:lnTo>
                  <a:lnTo>
                    <a:pt x="4127077" y="638445"/>
                  </a:lnTo>
                  <a:lnTo>
                    <a:pt x="4141067" y="638489"/>
                  </a:lnTo>
                  <a:lnTo>
                    <a:pt x="4155057" y="638527"/>
                  </a:lnTo>
                </a:path>
              </a:pathLst>
            </a:custGeom>
            <a:ln w="40651" cap="flat">
              <a:solidFill>
                <a:srgbClr val="D3D3D3">
                  <a:alpha val="100000"/>
                </a:srgbClr>
              </a:solidFill>
              <a:prstDash val="solid"/>
              <a:round/>
            </a:ln>
          </p:spPr>
          <p:txBody>
            <a:bodyPr/>
            <a:lstStyle/>
            <a:p/>
          </p:txBody>
        </p:sp>
        <p:sp>
          <p:nvSpPr>
            <p:cNvPr id="50" name="pl50"/>
            <p:cNvSpPr/>
            <p:nvPr/>
          </p:nvSpPr>
          <p:spPr>
            <a:xfrm>
              <a:off x="2737948" y="3673019"/>
              <a:ext cx="4155057" cy="851440"/>
            </a:xfrm>
            <a:custGeom>
              <a:avLst/>
              <a:pathLst>
                <a:path w="4155057" h="851440">
                  <a:moveTo>
                    <a:pt x="0" y="851440"/>
                  </a:moveTo>
                  <a:lnTo>
                    <a:pt x="13990" y="851415"/>
                  </a:lnTo>
                  <a:lnTo>
                    <a:pt x="27980" y="851386"/>
                  </a:lnTo>
                  <a:lnTo>
                    <a:pt x="41970" y="851351"/>
                  </a:lnTo>
                  <a:lnTo>
                    <a:pt x="55960" y="851311"/>
                  </a:lnTo>
                  <a:lnTo>
                    <a:pt x="69950" y="851263"/>
                  </a:lnTo>
                  <a:lnTo>
                    <a:pt x="83940" y="851207"/>
                  </a:lnTo>
                  <a:lnTo>
                    <a:pt x="97930" y="851141"/>
                  </a:lnTo>
                  <a:lnTo>
                    <a:pt x="111920" y="851063"/>
                  </a:lnTo>
                  <a:lnTo>
                    <a:pt x="125910" y="850972"/>
                  </a:lnTo>
                  <a:lnTo>
                    <a:pt x="139900" y="850865"/>
                  </a:lnTo>
                  <a:lnTo>
                    <a:pt x="153891" y="850740"/>
                  </a:lnTo>
                  <a:lnTo>
                    <a:pt x="167881" y="850592"/>
                  </a:lnTo>
                  <a:lnTo>
                    <a:pt x="181871" y="850419"/>
                  </a:lnTo>
                  <a:lnTo>
                    <a:pt x="195861" y="850215"/>
                  </a:lnTo>
                  <a:lnTo>
                    <a:pt x="209851" y="849976"/>
                  </a:lnTo>
                  <a:lnTo>
                    <a:pt x="223841" y="849695"/>
                  </a:lnTo>
                  <a:lnTo>
                    <a:pt x="237831" y="849366"/>
                  </a:lnTo>
                  <a:lnTo>
                    <a:pt x="251821" y="848979"/>
                  </a:lnTo>
                  <a:lnTo>
                    <a:pt x="265811" y="848526"/>
                  </a:lnTo>
                  <a:lnTo>
                    <a:pt x="279801" y="847994"/>
                  </a:lnTo>
                  <a:lnTo>
                    <a:pt x="293791" y="847371"/>
                  </a:lnTo>
                  <a:lnTo>
                    <a:pt x="307782" y="846641"/>
                  </a:lnTo>
                  <a:lnTo>
                    <a:pt x="321772" y="845785"/>
                  </a:lnTo>
                  <a:lnTo>
                    <a:pt x="335762" y="844785"/>
                  </a:lnTo>
                  <a:lnTo>
                    <a:pt x="349752" y="843614"/>
                  </a:lnTo>
                  <a:lnTo>
                    <a:pt x="363742" y="842247"/>
                  </a:lnTo>
                  <a:lnTo>
                    <a:pt x="377732" y="840652"/>
                  </a:lnTo>
                  <a:lnTo>
                    <a:pt x="391722" y="838792"/>
                  </a:lnTo>
                  <a:lnTo>
                    <a:pt x="405712" y="836627"/>
                  </a:lnTo>
                  <a:lnTo>
                    <a:pt x="419702" y="834111"/>
                  </a:lnTo>
                  <a:lnTo>
                    <a:pt x="433692" y="831193"/>
                  </a:lnTo>
                  <a:lnTo>
                    <a:pt x="447682" y="827816"/>
                  </a:lnTo>
                  <a:lnTo>
                    <a:pt x="461673" y="823918"/>
                  </a:lnTo>
                  <a:lnTo>
                    <a:pt x="475663" y="819431"/>
                  </a:lnTo>
                  <a:lnTo>
                    <a:pt x="489653" y="814285"/>
                  </a:lnTo>
                  <a:lnTo>
                    <a:pt x="503643" y="808406"/>
                  </a:lnTo>
                  <a:lnTo>
                    <a:pt x="517633" y="801720"/>
                  </a:lnTo>
                  <a:lnTo>
                    <a:pt x="531623" y="794153"/>
                  </a:lnTo>
                  <a:lnTo>
                    <a:pt x="545613" y="785639"/>
                  </a:lnTo>
                  <a:lnTo>
                    <a:pt x="559603" y="776122"/>
                  </a:lnTo>
                  <a:lnTo>
                    <a:pt x="573593" y="765559"/>
                  </a:lnTo>
                  <a:lnTo>
                    <a:pt x="587583" y="753930"/>
                  </a:lnTo>
                  <a:lnTo>
                    <a:pt x="601574" y="741239"/>
                  </a:lnTo>
                  <a:lnTo>
                    <a:pt x="615564" y="727523"/>
                  </a:lnTo>
                  <a:lnTo>
                    <a:pt x="629554" y="712851"/>
                  </a:lnTo>
                  <a:lnTo>
                    <a:pt x="643544" y="697332"/>
                  </a:lnTo>
                  <a:lnTo>
                    <a:pt x="657534" y="681107"/>
                  </a:lnTo>
                  <a:lnTo>
                    <a:pt x="671524" y="664352"/>
                  </a:lnTo>
                  <a:lnTo>
                    <a:pt x="685514" y="647267"/>
                  </a:lnTo>
                  <a:lnTo>
                    <a:pt x="699504" y="630072"/>
                  </a:lnTo>
                  <a:lnTo>
                    <a:pt x="713494" y="612987"/>
                  </a:lnTo>
                  <a:lnTo>
                    <a:pt x="727484" y="596232"/>
                  </a:lnTo>
                  <a:lnTo>
                    <a:pt x="741474" y="580007"/>
                  </a:lnTo>
                  <a:lnTo>
                    <a:pt x="755465" y="564488"/>
                  </a:lnTo>
                  <a:lnTo>
                    <a:pt x="769455" y="549816"/>
                  </a:lnTo>
                  <a:lnTo>
                    <a:pt x="783445" y="536100"/>
                  </a:lnTo>
                  <a:lnTo>
                    <a:pt x="797435" y="523409"/>
                  </a:lnTo>
                  <a:lnTo>
                    <a:pt x="811425" y="511780"/>
                  </a:lnTo>
                  <a:lnTo>
                    <a:pt x="825415" y="501217"/>
                  </a:lnTo>
                  <a:lnTo>
                    <a:pt x="839405" y="491700"/>
                  </a:lnTo>
                  <a:lnTo>
                    <a:pt x="853395" y="483186"/>
                  </a:lnTo>
                  <a:lnTo>
                    <a:pt x="867385" y="475619"/>
                  </a:lnTo>
                  <a:lnTo>
                    <a:pt x="881375" y="468933"/>
                  </a:lnTo>
                  <a:lnTo>
                    <a:pt x="895365" y="463054"/>
                  </a:lnTo>
                  <a:lnTo>
                    <a:pt x="909356" y="457908"/>
                  </a:lnTo>
                  <a:lnTo>
                    <a:pt x="923346" y="453421"/>
                  </a:lnTo>
                  <a:lnTo>
                    <a:pt x="937336" y="449523"/>
                  </a:lnTo>
                  <a:lnTo>
                    <a:pt x="951326" y="446146"/>
                  </a:lnTo>
                  <a:lnTo>
                    <a:pt x="965316" y="443228"/>
                  </a:lnTo>
                  <a:lnTo>
                    <a:pt x="979306" y="440712"/>
                  </a:lnTo>
                  <a:lnTo>
                    <a:pt x="993296" y="438547"/>
                  </a:lnTo>
                  <a:lnTo>
                    <a:pt x="1007286" y="436687"/>
                  </a:lnTo>
                  <a:lnTo>
                    <a:pt x="1021276" y="435092"/>
                  </a:lnTo>
                  <a:lnTo>
                    <a:pt x="1035266" y="433725"/>
                  </a:lnTo>
                  <a:lnTo>
                    <a:pt x="1049256" y="432554"/>
                  </a:lnTo>
                  <a:lnTo>
                    <a:pt x="1063247" y="431554"/>
                  </a:lnTo>
                  <a:lnTo>
                    <a:pt x="1077237" y="430698"/>
                  </a:lnTo>
                  <a:lnTo>
                    <a:pt x="1091227" y="429968"/>
                  </a:lnTo>
                  <a:lnTo>
                    <a:pt x="1105217" y="429345"/>
                  </a:lnTo>
                  <a:lnTo>
                    <a:pt x="1119207" y="428813"/>
                  </a:lnTo>
                  <a:lnTo>
                    <a:pt x="1133197" y="428360"/>
                  </a:lnTo>
                  <a:lnTo>
                    <a:pt x="1147187" y="427973"/>
                  </a:lnTo>
                  <a:lnTo>
                    <a:pt x="1161177" y="427644"/>
                  </a:lnTo>
                  <a:lnTo>
                    <a:pt x="1175167" y="427363"/>
                  </a:lnTo>
                  <a:lnTo>
                    <a:pt x="1189157" y="427124"/>
                  </a:lnTo>
                  <a:lnTo>
                    <a:pt x="1203148" y="426920"/>
                  </a:lnTo>
                  <a:lnTo>
                    <a:pt x="1217138" y="426747"/>
                  </a:lnTo>
                  <a:lnTo>
                    <a:pt x="1231128" y="426599"/>
                  </a:lnTo>
                  <a:lnTo>
                    <a:pt x="1245118" y="426474"/>
                  </a:lnTo>
                  <a:lnTo>
                    <a:pt x="1259108" y="426367"/>
                  </a:lnTo>
                  <a:lnTo>
                    <a:pt x="1273098" y="426276"/>
                  </a:lnTo>
                  <a:lnTo>
                    <a:pt x="1287088" y="426198"/>
                  </a:lnTo>
                  <a:lnTo>
                    <a:pt x="1301078" y="426132"/>
                  </a:lnTo>
                  <a:lnTo>
                    <a:pt x="1315068" y="426076"/>
                  </a:lnTo>
                  <a:lnTo>
                    <a:pt x="1329058" y="426028"/>
                  </a:lnTo>
                  <a:lnTo>
                    <a:pt x="1343048" y="425988"/>
                  </a:lnTo>
                  <a:lnTo>
                    <a:pt x="1357039" y="425953"/>
                  </a:lnTo>
                  <a:lnTo>
                    <a:pt x="1371029" y="425924"/>
                  </a:lnTo>
                  <a:lnTo>
                    <a:pt x="1385019" y="425898"/>
                  </a:lnTo>
                  <a:lnTo>
                    <a:pt x="1385019" y="425613"/>
                  </a:lnTo>
                  <a:lnTo>
                    <a:pt x="1399009" y="425588"/>
                  </a:lnTo>
                  <a:lnTo>
                    <a:pt x="1412999" y="425558"/>
                  </a:lnTo>
                  <a:lnTo>
                    <a:pt x="1426989" y="425524"/>
                  </a:lnTo>
                  <a:lnTo>
                    <a:pt x="1440979" y="425483"/>
                  </a:lnTo>
                  <a:lnTo>
                    <a:pt x="1454969" y="425435"/>
                  </a:lnTo>
                  <a:lnTo>
                    <a:pt x="1468959" y="425379"/>
                  </a:lnTo>
                  <a:lnTo>
                    <a:pt x="1482949" y="425313"/>
                  </a:lnTo>
                  <a:lnTo>
                    <a:pt x="1496939" y="425236"/>
                  </a:lnTo>
                  <a:lnTo>
                    <a:pt x="1510930" y="425145"/>
                  </a:lnTo>
                  <a:lnTo>
                    <a:pt x="1524920" y="425038"/>
                  </a:lnTo>
                  <a:lnTo>
                    <a:pt x="1538910" y="424912"/>
                  </a:lnTo>
                  <a:lnTo>
                    <a:pt x="1552900" y="424765"/>
                  </a:lnTo>
                  <a:lnTo>
                    <a:pt x="1566890" y="424591"/>
                  </a:lnTo>
                  <a:lnTo>
                    <a:pt x="1580880" y="424388"/>
                  </a:lnTo>
                  <a:lnTo>
                    <a:pt x="1594870" y="424148"/>
                  </a:lnTo>
                  <a:lnTo>
                    <a:pt x="1608860" y="423868"/>
                  </a:lnTo>
                  <a:lnTo>
                    <a:pt x="1622850" y="423538"/>
                  </a:lnTo>
                  <a:lnTo>
                    <a:pt x="1636840" y="423152"/>
                  </a:lnTo>
                  <a:lnTo>
                    <a:pt x="1650830" y="422698"/>
                  </a:lnTo>
                  <a:lnTo>
                    <a:pt x="1664821" y="422167"/>
                  </a:lnTo>
                  <a:lnTo>
                    <a:pt x="1678811" y="421543"/>
                  </a:lnTo>
                  <a:lnTo>
                    <a:pt x="1692801" y="420813"/>
                  </a:lnTo>
                  <a:lnTo>
                    <a:pt x="1706791" y="419958"/>
                  </a:lnTo>
                  <a:lnTo>
                    <a:pt x="1720781" y="418957"/>
                  </a:lnTo>
                  <a:lnTo>
                    <a:pt x="1734771" y="417787"/>
                  </a:lnTo>
                  <a:lnTo>
                    <a:pt x="1748761" y="416420"/>
                  </a:lnTo>
                  <a:lnTo>
                    <a:pt x="1762751" y="414824"/>
                  </a:lnTo>
                  <a:lnTo>
                    <a:pt x="1776741" y="412964"/>
                  </a:lnTo>
                  <a:lnTo>
                    <a:pt x="1790731" y="410799"/>
                  </a:lnTo>
                  <a:lnTo>
                    <a:pt x="1804722" y="408283"/>
                  </a:lnTo>
                  <a:lnTo>
                    <a:pt x="1818712" y="405365"/>
                  </a:lnTo>
                  <a:lnTo>
                    <a:pt x="1832702" y="401988"/>
                  </a:lnTo>
                  <a:lnTo>
                    <a:pt x="1846692" y="398090"/>
                  </a:lnTo>
                  <a:lnTo>
                    <a:pt x="1860682" y="393604"/>
                  </a:lnTo>
                  <a:lnTo>
                    <a:pt x="1874672" y="388458"/>
                  </a:lnTo>
                  <a:lnTo>
                    <a:pt x="1888662" y="382579"/>
                  </a:lnTo>
                  <a:lnTo>
                    <a:pt x="1902652" y="375892"/>
                  </a:lnTo>
                  <a:lnTo>
                    <a:pt x="1916642" y="368325"/>
                  </a:lnTo>
                  <a:lnTo>
                    <a:pt x="1930632" y="359811"/>
                  </a:lnTo>
                  <a:lnTo>
                    <a:pt x="1944622" y="350294"/>
                  </a:lnTo>
                  <a:lnTo>
                    <a:pt x="1958613" y="339731"/>
                  </a:lnTo>
                  <a:lnTo>
                    <a:pt x="1972603" y="328102"/>
                  </a:lnTo>
                  <a:lnTo>
                    <a:pt x="1986593" y="315412"/>
                  </a:lnTo>
                  <a:lnTo>
                    <a:pt x="2000583" y="301695"/>
                  </a:lnTo>
                  <a:lnTo>
                    <a:pt x="2014573" y="287024"/>
                  </a:lnTo>
                  <a:lnTo>
                    <a:pt x="2028563" y="271504"/>
                  </a:lnTo>
                  <a:lnTo>
                    <a:pt x="2042553" y="255279"/>
                  </a:lnTo>
                  <a:lnTo>
                    <a:pt x="2056543" y="238524"/>
                  </a:lnTo>
                  <a:lnTo>
                    <a:pt x="2070533" y="221440"/>
                  </a:lnTo>
                  <a:lnTo>
                    <a:pt x="2084523" y="204244"/>
                  </a:lnTo>
                  <a:lnTo>
                    <a:pt x="2098513" y="187160"/>
                  </a:lnTo>
                  <a:lnTo>
                    <a:pt x="2112504" y="170405"/>
                  </a:lnTo>
                  <a:lnTo>
                    <a:pt x="2126494" y="154180"/>
                  </a:lnTo>
                  <a:lnTo>
                    <a:pt x="2140484" y="138660"/>
                  </a:lnTo>
                  <a:lnTo>
                    <a:pt x="2154474" y="123988"/>
                  </a:lnTo>
                  <a:lnTo>
                    <a:pt x="2168464" y="110272"/>
                  </a:lnTo>
                  <a:lnTo>
                    <a:pt x="2182454" y="97581"/>
                  </a:lnTo>
                  <a:lnTo>
                    <a:pt x="2196444" y="85952"/>
                  </a:lnTo>
                  <a:lnTo>
                    <a:pt x="2210434" y="75390"/>
                  </a:lnTo>
                  <a:lnTo>
                    <a:pt x="2224424" y="65872"/>
                  </a:lnTo>
                  <a:lnTo>
                    <a:pt x="2238414" y="57359"/>
                  </a:lnTo>
                  <a:lnTo>
                    <a:pt x="2252404" y="49792"/>
                  </a:lnTo>
                  <a:lnTo>
                    <a:pt x="2266395" y="43105"/>
                  </a:lnTo>
                  <a:lnTo>
                    <a:pt x="2280385" y="37226"/>
                  </a:lnTo>
                  <a:lnTo>
                    <a:pt x="2294375" y="32080"/>
                  </a:lnTo>
                  <a:lnTo>
                    <a:pt x="2308365" y="27594"/>
                  </a:lnTo>
                  <a:lnTo>
                    <a:pt x="2322355" y="23696"/>
                  </a:lnTo>
                  <a:lnTo>
                    <a:pt x="2336345" y="20319"/>
                  </a:lnTo>
                  <a:lnTo>
                    <a:pt x="2350335" y="17400"/>
                  </a:lnTo>
                  <a:lnTo>
                    <a:pt x="2364325" y="14885"/>
                  </a:lnTo>
                  <a:lnTo>
                    <a:pt x="2378315" y="12720"/>
                  </a:lnTo>
                  <a:lnTo>
                    <a:pt x="2392305" y="10860"/>
                  </a:lnTo>
                  <a:lnTo>
                    <a:pt x="2406296" y="9264"/>
                  </a:lnTo>
                  <a:lnTo>
                    <a:pt x="2420286" y="7897"/>
                  </a:lnTo>
                  <a:lnTo>
                    <a:pt x="2434276" y="6727"/>
                  </a:lnTo>
                  <a:lnTo>
                    <a:pt x="2448266" y="5726"/>
                  </a:lnTo>
                  <a:lnTo>
                    <a:pt x="2462256" y="4871"/>
                  </a:lnTo>
                  <a:lnTo>
                    <a:pt x="2476246" y="4140"/>
                  </a:lnTo>
                  <a:lnTo>
                    <a:pt x="2490236" y="3517"/>
                  </a:lnTo>
                  <a:lnTo>
                    <a:pt x="2504226" y="2985"/>
                  </a:lnTo>
                  <a:lnTo>
                    <a:pt x="2518216" y="2532"/>
                  </a:lnTo>
                  <a:lnTo>
                    <a:pt x="2532206" y="2145"/>
                  </a:lnTo>
                  <a:lnTo>
                    <a:pt x="2546196" y="1816"/>
                  </a:lnTo>
                  <a:lnTo>
                    <a:pt x="2560187" y="1535"/>
                  </a:lnTo>
                  <a:lnTo>
                    <a:pt x="2574177" y="1296"/>
                  </a:lnTo>
                  <a:lnTo>
                    <a:pt x="2588167" y="1093"/>
                  </a:lnTo>
                  <a:lnTo>
                    <a:pt x="2602157" y="919"/>
                  </a:lnTo>
                  <a:lnTo>
                    <a:pt x="2616147" y="772"/>
                  </a:lnTo>
                  <a:lnTo>
                    <a:pt x="2630137" y="646"/>
                  </a:lnTo>
                  <a:lnTo>
                    <a:pt x="2644127" y="539"/>
                  </a:lnTo>
                  <a:lnTo>
                    <a:pt x="2658117" y="448"/>
                  </a:lnTo>
                  <a:lnTo>
                    <a:pt x="2672107" y="370"/>
                  </a:lnTo>
                  <a:lnTo>
                    <a:pt x="2686097" y="304"/>
                  </a:lnTo>
                  <a:lnTo>
                    <a:pt x="2700087" y="248"/>
                  </a:lnTo>
                  <a:lnTo>
                    <a:pt x="2714078" y="201"/>
                  </a:lnTo>
                  <a:lnTo>
                    <a:pt x="2728068" y="160"/>
                  </a:lnTo>
                  <a:lnTo>
                    <a:pt x="2742058" y="125"/>
                  </a:lnTo>
                  <a:lnTo>
                    <a:pt x="2756048" y="96"/>
                  </a:lnTo>
                  <a:lnTo>
                    <a:pt x="2770038" y="71"/>
                  </a:lnTo>
                  <a:lnTo>
                    <a:pt x="2770038" y="0"/>
                  </a:lnTo>
                  <a:lnTo>
                    <a:pt x="2784028" y="12"/>
                  </a:lnTo>
                  <a:lnTo>
                    <a:pt x="2798018" y="27"/>
                  </a:lnTo>
                  <a:lnTo>
                    <a:pt x="2812008" y="44"/>
                  </a:lnTo>
                  <a:lnTo>
                    <a:pt x="2825998" y="64"/>
                  </a:lnTo>
                  <a:lnTo>
                    <a:pt x="2839988" y="88"/>
                  </a:lnTo>
                  <a:lnTo>
                    <a:pt x="2853978" y="116"/>
                  </a:lnTo>
                  <a:lnTo>
                    <a:pt x="2867969" y="149"/>
                  </a:lnTo>
                  <a:lnTo>
                    <a:pt x="2881959" y="188"/>
                  </a:lnTo>
                  <a:lnTo>
                    <a:pt x="2895949" y="234"/>
                  </a:lnTo>
                  <a:lnTo>
                    <a:pt x="2909939" y="287"/>
                  </a:lnTo>
                  <a:lnTo>
                    <a:pt x="2923929" y="350"/>
                  </a:lnTo>
                  <a:lnTo>
                    <a:pt x="2937919" y="424"/>
                  </a:lnTo>
                  <a:lnTo>
                    <a:pt x="2951909" y="510"/>
                  </a:lnTo>
                  <a:lnTo>
                    <a:pt x="2965899" y="612"/>
                  </a:lnTo>
                  <a:lnTo>
                    <a:pt x="2979889" y="732"/>
                  </a:lnTo>
                  <a:lnTo>
                    <a:pt x="2993879" y="872"/>
                  </a:lnTo>
                  <a:lnTo>
                    <a:pt x="3007870" y="1037"/>
                  </a:lnTo>
                  <a:lnTo>
                    <a:pt x="3021860" y="1230"/>
                  </a:lnTo>
                  <a:lnTo>
                    <a:pt x="3035850" y="1457"/>
                  </a:lnTo>
                  <a:lnTo>
                    <a:pt x="3049840" y="1723"/>
                  </a:lnTo>
                  <a:lnTo>
                    <a:pt x="3063830" y="2034"/>
                  </a:lnTo>
                  <a:lnTo>
                    <a:pt x="3077820" y="2399"/>
                  </a:lnTo>
                  <a:lnTo>
                    <a:pt x="3091810" y="2827"/>
                  </a:lnTo>
                  <a:lnTo>
                    <a:pt x="3105800" y="3327"/>
                  </a:lnTo>
                  <a:lnTo>
                    <a:pt x="3119790" y="3913"/>
                  </a:lnTo>
                  <a:lnTo>
                    <a:pt x="3133780" y="4596"/>
                  </a:lnTo>
                  <a:lnTo>
                    <a:pt x="3147770" y="5394"/>
                  </a:lnTo>
                  <a:lnTo>
                    <a:pt x="3161761" y="6324"/>
                  </a:lnTo>
                  <a:lnTo>
                    <a:pt x="3175751" y="7406"/>
                  </a:lnTo>
                  <a:lnTo>
                    <a:pt x="3189741" y="8664"/>
                  </a:lnTo>
                  <a:lnTo>
                    <a:pt x="3203731" y="10123"/>
                  </a:lnTo>
                  <a:lnTo>
                    <a:pt x="3217721" y="11812"/>
                  </a:lnTo>
                  <a:lnTo>
                    <a:pt x="3231711" y="13761"/>
                  </a:lnTo>
                  <a:lnTo>
                    <a:pt x="3245701" y="16004"/>
                  </a:lnTo>
                  <a:lnTo>
                    <a:pt x="3259691" y="18577"/>
                  </a:lnTo>
                  <a:lnTo>
                    <a:pt x="3273681" y="21517"/>
                  </a:lnTo>
                  <a:lnTo>
                    <a:pt x="3287671" y="24860"/>
                  </a:lnTo>
                  <a:lnTo>
                    <a:pt x="3301661" y="28643"/>
                  </a:lnTo>
                  <a:lnTo>
                    <a:pt x="3315652" y="32900"/>
                  </a:lnTo>
                  <a:lnTo>
                    <a:pt x="3329642" y="37659"/>
                  </a:lnTo>
                  <a:lnTo>
                    <a:pt x="3343632" y="42940"/>
                  </a:lnTo>
                  <a:lnTo>
                    <a:pt x="3357622" y="48755"/>
                  </a:lnTo>
                  <a:lnTo>
                    <a:pt x="3371612" y="55100"/>
                  </a:lnTo>
                  <a:lnTo>
                    <a:pt x="3385602" y="61958"/>
                  </a:lnTo>
                  <a:lnTo>
                    <a:pt x="3399592" y="69294"/>
                  </a:lnTo>
                  <a:lnTo>
                    <a:pt x="3413582" y="77054"/>
                  </a:lnTo>
                  <a:lnTo>
                    <a:pt x="3427572" y="85166"/>
                  </a:lnTo>
                  <a:lnTo>
                    <a:pt x="3441562" y="93544"/>
                  </a:lnTo>
                  <a:lnTo>
                    <a:pt x="3455552" y="102086"/>
                  </a:lnTo>
                  <a:lnTo>
                    <a:pt x="3469543" y="110684"/>
                  </a:lnTo>
                  <a:lnTo>
                    <a:pt x="3483533" y="119226"/>
                  </a:lnTo>
                  <a:lnTo>
                    <a:pt x="3497523" y="127604"/>
                  </a:lnTo>
                  <a:lnTo>
                    <a:pt x="3511513" y="135716"/>
                  </a:lnTo>
                  <a:lnTo>
                    <a:pt x="3525503" y="143476"/>
                  </a:lnTo>
                  <a:lnTo>
                    <a:pt x="3539493" y="150812"/>
                  </a:lnTo>
                  <a:lnTo>
                    <a:pt x="3553483" y="157670"/>
                  </a:lnTo>
                  <a:lnTo>
                    <a:pt x="3567473" y="164015"/>
                  </a:lnTo>
                  <a:lnTo>
                    <a:pt x="3581463" y="169830"/>
                  </a:lnTo>
                  <a:lnTo>
                    <a:pt x="3595453" y="175111"/>
                  </a:lnTo>
                  <a:lnTo>
                    <a:pt x="3609444" y="179870"/>
                  </a:lnTo>
                  <a:lnTo>
                    <a:pt x="3623434" y="184127"/>
                  </a:lnTo>
                  <a:lnTo>
                    <a:pt x="3637424" y="187910"/>
                  </a:lnTo>
                  <a:lnTo>
                    <a:pt x="3651414" y="191253"/>
                  </a:lnTo>
                  <a:lnTo>
                    <a:pt x="3665404" y="194193"/>
                  </a:lnTo>
                  <a:lnTo>
                    <a:pt x="3679394" y="196766"/>
                  </a:lnTo>
                  <a:lnTo>
                    <a:pt x="3693384" y="199009"/>
                  </a:lnTo>
                  <a:lnTo>
                    <a:pt x="3707374" y="200958"/>
                  </a:lnTo>
                  <a:lnTo>
                    <a:pt x="3721364" y="202647"/>
                  </a:lnTo>
                  <a:lnTo>
                    <a:pt x="3735354" y="204106"/>
                  </a:lnTo>
                  <a:lnTo>
                    <a:pt x="3749344" y="205364"/>
                  </a:lnTo>
                  <a:lnTo>
                    <a:pt x="3763335" y="206446"/>
                  </a:lnTo>
                  <a:lnTo>
                    <a:pt x="3777325" y="207376"/>
                  </a:lnTo>
                  <a:lnTo>
                    <a:pt x="3791315" y="208174"/>
                  </a:lnTo>
                  <a:lnTo>
                    <a:pt x="3805305" y="208857"/>
                  </a:lnTo>
                  <a:lnTo>
                    <a:pt x="3819295" y="209443"/>
                  </a:lnTo>
                  <a:lnTo>
                    <a:pt x="3833285" y="209943"/>
                  </a:lnTo>
                  <a:lnTo>
                    <a:pt x="3847275" y="210371"/>
                  </a:lnTo>
                  <a:lnTo>
                    <a:pt x="3861265" y="210736"/>
                  </a:lnTo>
                  <a:lnTo>
                    <a:pt x="3875255" y="211047"/>
                  </a:lnTo>
                  <a:lnTo>
                    <a:pt x="3889245" y="211313"/>
                  </a:lnTo>
                  <a:lnTo>
                    <a:pt x="3903235" y="211540"/>
                  </a:lnTo>
                  <a:lnTo>
                    <a:pt x="3917226" y="211733"/>
                  </a:lnTo>
                  <a:lnTo>
                    <a:pt x="3931216" y="211898"/>
                  </a:lnTo>
                  <a:lnTo>
                    <a:pt x="3945206" y="212038"/>
                  </a:lnTo>
                  <a:lnTo>
                    <a:pt x="3959196" y="212158"/>
                  </a:lnTo>
                  <a:lnTo>
                    <a:pt x="3973186" y="212260"/>
                  </a:lnTo>
                  <a:lnTo>
                    <a:pt x="3987176" y="212346"/>
                  </a:lnTo>
                  <a:lnTo>
                    <a:pt x="4001166" y="212420"/>
                  </a:lnTo>
                  <a:lnTo>
                    <a:pt x="4015156" y="212483"/>
                  </a:lnTo>
                  <a:lnTo>
                    <a:pt x="4029146" y="212536"/>
                  </a:lnTo>
                  <a:lnTo>
                    <a:pt x="4043136" y="212582"/>
                  </a:lnTo>
                  <a:lnTo>
                    <a:pt x="4057126" y="212621"/>
                  </a:lnTo>
                  <a:lnTo>
                    <a:pt x="4071117" y="212654"/>
                  </a:lnTo>
                  <a:lnTo>
                    <a:pt x="4085107" y="212682"/>
                  </a:lnTo>
                  <a:lnTo>
                    <a:pt x="4099097" y="212706"/>
                  </a:lnTo>
                  <a:lnTo>
                    <a:pt x="4113087" y="212726"/>
                  </a:lnTo>
                  <a:lnTo>
                    <a:pt x="4127077" y="212743"/>
                  </a:lnTo>
                  <a:lnTo>
                    <a:pt x="4141067" y="212758"/>
                  </a:lnTo>
                  <a:lnTo>
                    <a:pt x="4155057" y="21277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673019"/>
              <a:ext cx="4155057" cy="1064354"/>
            </a:xfrm>
            <a:custGeom>
              <a:avLst/>
              <a:pathLst>
                <a:path w="4155057" h="1064354">
                  <a:moveTo>
                    <a:pt x="0" y="212770"/>
                  </a:moveTo>
                  <a:lnTo>
                    <a:pt x="13990" y="212758"/>
                  </a:lnTo>
                  <a:lnTo>
                    <a:pt x="27980" y="212743"/>
                  </a:lnTo>
                  <a:lnTo>
                    <a:pt x="41970" y="212726"/>
                  </a:lnTo>
                  <a:lnTo>
                    <a:pt x="55960" y="212706"/>
                  </a:lnTo>
                  <a:lnTo>
                    <a:pt x="69950" y="212682"/>
                  </a:lnTo>
                  <a:lnTo>
                    <a:pt x="83940" y="212654"/>
                  </a:lnTo>
                  <a:lnTo>
                    <a:pt x="97930" y="212621"/>
                  </a:lnTo>
                  <a:lnTo>
                    <a:pt x="111920" y="212582"/>
                  </a:lnTo>
                  <a:lnTo>
                    <a:pt x="125910" y="212536"/>
                  </a:lnTo>
                  <a:lnTo>
                    <a:pt x="139900" y="212483"/>
                  </a:lnTo>
                  <a:lnTo>
                    <a:pt x="153891" y="212420"/>
                  </a:lnTo>
                  <a:lnTo>
                    <a:pt x="167881" y="212346"/>
                  </a:lnTo>
                  <a:lnTo>
                    <a:pt x="181871" y="212260"/>
                  </a:lnTo>
                  <a:lnTo>
                    <a:pt x="195861" y="212158"/>
                  </a:lnTo>
                  <a:lnTo>
                    <a:pt x="209851" y="212038"/>
                  </a:lnTo>
                  <a:lnTo>
                    <a:pt x="223841" y="211898"/>
                  </a:lnTo>
                  <a:lnTo>
                    <a:pt x="237831" y="211733"/>
                  </a:lnTo>
                  <a:lnTo>
                    <a:pt x="251821" y="211540"/>
                  </a:lnTo>
                  <a:lnTo>
                    <a:pt x="265811" y="211313"/>
                  </a:lnTo>
                  <a:lnTo>
                    <a:pt x="279801" y="211047"/>
                  </a:lnTo>
                  <a:lnTo>
                    <a:pt x="293791" y="210736"/>
                  </a:lnTo>
                  <a:lnTo>
                    <a:pt x="307782" y="210371"/>
                  </a:lnTo>
                  <a:lnTo>
                    <a:pt x="321772" y="209943"/>
                  </a:lnTo>
                  <a:lnTo>
                    <a:pt x="335762" y="209443"/>
                  </a:lnTo>
                  <a:lnTo>
                    <a:pt x="349752" y="208857"/>
                  </a:lnTo>
                  <a:lnTo>
                    <a:pt x="363742" y="208174"/>
                  </a:lnTo>
                  <a:lnTo>
                    <a:pt x="377732" y="207376"/>
                  </a:lnTo>
                  <a:lnTo>
                    <a:pt x="391722" y="206446"/>
                  </a:lnTo>
                  <a:lnTo>
                    <a:pt x="405712" y="205364"/>
                  </a:lnTo>
                  <a:lnTo>
                    <a:pt x="419702" y="204106"/>
                  </a:lnTo>
                  <a:lnTo>
                    <a:pt x="433692" y="202647"/>
                  </a:lnTo>
                  <a:lnTo>
                    <a:pt x="447682" y="200958"/>
                  </a:lnTo>
                  <a:lnTo>
                    <a:pt x="461673" y="199009"/>
                  </a:lnTo>
                  <a:lnTo>
                    <a:pt x="475663" y="196766"/>
                  </a:lnTo>
                  <a:lnTo>
                    <a:pt x="489653" y="194193"/>
                  </a:lnTo>
                  <a:lnTo>
                    <a:pt x="503643" y="191253"/>
                  </a:lnTo>
                  <a:lnTo>
                    <a:pt x="517633" y="187910"/>
                  </a:lnTo>
                  <a:lnTo>
                    <a:pt x="531623" y="184127"/>
                  </a:lnTo>
                  <a:lnTo>
                    <a:pt x="545613" y="179870"/>
                  </a:lnTo>
                  <a:lnTo>
                    <a:pt x="559603" y="175111"/>
                  </a:lnTo>
                  <a:lnTo>
                    <a:pt x="573593" y="169830"/>
                  </a:lnTo>
                  <a:lnTo>
                    <a:pt x="587583" y="164015"/>
                  </a:lnTo>
                  <a:lnTo>
                    <a:pt x="601574" y="157670"/>
                  </a:lnTo>
                  <a:lnTo>
                    <a:pt x="615564" y="150812"/>
                  </a:lnTo>
                  <a:lnTo>
                    <a:pt x="629554" y="143476"/>
                  </a:lnTo>
                  <a:lnTo>
                    <a:pt x="643544" y="135716"/>
                  </a:lnTo>
                  <a:lnTo>
                    <a:pt x="657534" y="127604"/>
                  </a:lnTo>
                  <a:lnTo>
                    <a:pt x="671524" y="119226"/>
                  </a:lnTo>
                  <a:lnTo>
                    <a:pt x="685514" y="110684"/>
                  </a:lnTo>
                  <a:lnTo>
                    <a:pt x="699504" y="102086"/>
                  </a:lnTo>
                  <a:lnTo>
                    <a:pt x="713494" y="93544"/>
                  </a:lnTo>
                  <a:lnTo>
                    <a:pt x="727484" y="85166"/>
                  </a:lnTo>
                  <a:lnTo>
                    <a:pt x="741474" y="77054"/>
                  </a:lnTo>
                  <a:lnTo>
                    <a:pt x="755465" y="69294"/>
                  </a:lnTo>
                  <a:lnTo>
                    <a:pt x="769455" y="61958"/>
                  </a:lnTo>
                  <a:lnTo>
                    <a:pt x="783445" y="55100"/>
                  </a:lnTo>
                  <a:lnTo>
                    <a:pt x="797435" y="48755"/>
                  </a:lnTo>
                  <a:lnTo>
                    <a:pt x="811425" y="42940"/>
                  </a:lnTo>
                  <a:lnTo>
                    <a:pt x="825415" y="37659"/>
                  </a:lnTo>
                  <a:lnTo>
                    <a:pt x="839405" y="32900"/>
                  </a:lnTo>
                  <a:lnTo>
                    <a:pt x="853395" y="28643"/>
                  </a:lnTo>
                  <a:lnTo>
                    <a:pt x="867385" y="24860"/>
                  </a:lnTo>
                  <a:lnTo>
                    <a:pt x="881375" y="21517"/>
                  </a:lnTo>
                  <a:lnTo>
                    <a:pt x="895365" y="18577"/>
                  </a:lnTo>
                  <a:lnTo>
                    <a:pt x="909356" y="16004"/>
                  </a:lnTo>
                  <a:lnTo>
                    <a:pt x="923346" y="13761"/>
                  </a:lnTo>
                  <a:lnTo>
                    <a:pt x="937336" y="11812"/>
                  </a:lnTo>
                  <a:lnTo>
                    <a:pt x="951326" y="10123"/>
                  </a:lnTo>
                  <a:lnTo>
                    <a:pt x="965316" y="8664"/>
                  </a:lnTo>
                  <a:lnTo>
                    <a:pt x="979306" y="7406"/>
                  </a:lnTo>
                  <a:lnTo>
                    <a:pt x="993296" y="6324"/>
                  </a:lnTo>
                  <a:lnTo>
                    <a:pt x="1007286" y="5394"/>
                  </a:lnTo>
                  <a:lnTo>
                    <a:pt x="1021276" y="4596"/>
                  </a:lnTo>
                  <a:lnTo>
                    <a:pt x="1035266" y="3913"/>
                  </a:lnTo>
                  <a:lnTo>
                    <a:pt x="1049256" y="3327"/>
                  </a:lnTo>
                  <a:lnTo>
                    <a:pt x="1063247" y="2827"/>
                  </a:lnTo>
                  <a:lnTo>
                    <a:pt x="1077237" y="2399"/>
                  </a:lnTo>
                  <a:lnTo>
                    <a:pt x="1091227" y="2034"/>
                  </a:lnTo>
                  <a:lnTo>
                    <a:pt x="1105217" y="1723"/>
                  </a:lnTo>
                  <a:lnTo>
                    <a:pt x="1119207" y="1457"/>
                  </a:lnTo>
                  <a:lnTo>
                    <a:pt x="1133197" y="1230"/>
                  </a:lnTo>
                  <a:lnTo>
                    <a:pt x="1147187" y="1037"/>
                  </a:lnTo>
                  <a:lnTo>
                    <a:pt x="1161177" y="872"/>
                  </a:lnTo>
                  <a:lnTo>
                    <a:pt x="1175167" y="732"/>
                  </a:lnTo>
                  <a:lnTo>
                    <a:pt x="1189157" y="612"/>
                  </a:lnTo>
                  <a:lnTo>
                    <a:pt x="1203148" y="510"/>
                  </a:lnTo>
                  <a:lnTo>
                    <a:pt x="1217138" y="424"/>
                  </a:lnTo>
                  <a:lnTo>
                    <a:pt x="1231128" y="350"/>
                  </a:lnTo>
                  <a:lnTo>
                    <a:pt x="1245118" y="287"/>
                  </a:lnTo>
                  <a:lnTo>
                    <a:pt x="1259108" y="234"/>
                  </a:lnTo>
                  <a:lnTo>
                    <a:pt x="1273098" y="188"/>
                  </a:lnTo>
                  <a:lnTo>
                    <a:pt x="1287088" y="149"/>
                  </a:lnTo>
                  <a:lnTo>
                    <a:pt x="1301078" y="116"/>
                  </a:lnTo>
                  <a:lnTo>
                    <a:pt x="1315068" y="88"/>
                  </a:lnTo>
                  <a:lnTo>
                    <a:pt x="1329058" y="64"/>
                  </a:lnTo>
                  <a:lnTo>
                    <a:pt x="1343048" y="44"/>
                  </a:lnTo>
                  <a:lnTo>
                    <a:pt x="1357039" y="27"/>
                  </a:lnTo>
                  <a:lnTo>
                    <a:pt x="1371029" y="12"/>
                  </a:lnTo>
                  <a:lnTo>
                    <a:pt x="1385019" y="0"/>
                  </a:lnTo>
                  <a:lnTo>
                    <a:pt x="1385019" y="142"/>
                  </a:lnTo>
                  <a:lnTo>
                    <a:pt x="1399009" y="180"/>
                  </a:lnTo>
                  <a:lnTo>
                    <a:pt x="1412999" y="224"/>
                  </a:lnTo>
                  <a:lnTo>
                    <a:pt x="1426989" y="276"/>
                  </a:lnTo>
                  <a:lnTo>
                    <a:pt x="1440979" y="337"/>
                  </a:lnTo>
                  <a:lnTo>
                    <a:pt x="1454969" y="408"/>
                  </a:lnTo>
                  <a:lnTo>
                    <a:pt x="1468959" y="493"/>
                  </a:lnTo>
                  <a:lnTo>
                    <a:pt x="1482949" y="592"/>
                  </a:lnTo>
                  <a:lnTo>
                    <a:pt x="1496939" y="708"/>
                  </a:lnTo>
                  <a:lnTo>
                    <a:pt x="1510930" y="844"/>
                  </a:lnTo>
                  <a:lnTo>
                    <a:pt x="1524920" y="1005"/>
                  </a:lnTo>
                  <a:lnTo>
                    <a:pt x="1538910" y="1193"/>
                  </a:lnTo>
                  <a:lnTo>
                    <a:pt x="1552900" y="1415"/>
                  </a:lnTo>
                  <a:lnTo>
                    <a:pt x="1566890" y="1675"/>
                  </a:lnTo>
                  <a:lnTo>
                    <a:pt x="1580880" y="1980"/>
                  </a:lnTo>
                  <a:lnTo>
                    <a:pt x="1594870" y="2339"/>
                  </a:lnTo>
                  <a:lnTo>
                    <a:pt x="1608860" y="2760"/>
                  </a:lnTo>
                  <a:lnTo>
                    <a:pt x="1622850" y="3254"/>
                  </a:lnTo>
                  <a:lnTo>
                    <a:pt x="1636840" y="3834"/>
                  </a:lnTo>
                  <a:lnTo>
                    <a:pt x="1650830" y="4514"/>
                  </a:lnTo>
                  <a:lnTo>
                    <a:pt x="1664821" y="5312"/>
                  </a:lnTo>
                  <a:lnTo>
                    <a:pt x="1678811" y="6247"/>
                  </a:lnTo>
                  <a:lnTo>
                    <a:pt x="1692801" y="7342"/>
                  </a:lnTo>
                  <a:lnTo>
                    <a:pt x="1706791" y="8625"/>
                  </a:lnTo>
                  <a:lnTo>
                    <a:pt x="1720781" y="10126"/>
                  </a:lnTo>
                  <a:lnTo>
                    <a:pt x="1734771" y="11881"/>
                  </a:lnTo>
                  <a:lnTo>
                    <a:pt x="1748761" y="13932"/>
                  </a:lnTo>
                  <a:lnTo>
                    <a:pt x="1762751" y="16326"/>
                  </a:lnTo>
                  <a:lnTo>
                    <a:pt x="1776741" y="19115"/>
                  </a:lnTo>
                  <a:lnTo>
                    <a:pt x="1790731" y="22363"/>
                  </a:lnTo>
                  <a:lnTo>
                    <a:pt x="1804722" y="26137"/>
                  </a:lnTo>
                  <a:lnTo>
                    <a:pt x="1818712" y="30514"/>
                  </a:lnTo>
                  <a:lnTo>
                    <a:pt x="1832702" y="35579"/>
                  </a:lnTo>
                  <a:lnTo>
                    <a:pt x="1846692" y="41427"/>
                  </a:lnTo>
                  <a:lnTo>
                    <a:pt x="1860682" y="48156"/>
                  </a:lnTo>
                  <a:lnTo>
                    <a:pt x="1874672" y="55875"/>
                  </a:lnTo>
                  <a:lnTo>
                    <a:pt x="1888662" y="64693"/>
                  </a:lnTo>
                  <a:lnTo>
                    <a:pt x="1902652" y="74724"/>
                  </a:lnTo>
                  <a:lnTo>
                    <a:pt x="1916642" y="86074"/>
                  </a:lnTo>
                  <a:lnTo>
                    <a:pt x="1930632" y="98845"/>
                  </a:lnTo>
                  <a:lnTo>
                    <a:pt x="1944622" y="113121"/>
                  </a:lnTo>
                  <a:lnTo>
                    <a:pt x="1958613" y="128965"/>
                  </a:lnTo>
                  <a:lnTo>
                    <a:pt x="1972603" y="146408"/>
                  </a:lnTo>
                  <a:lnTo>
                    <a:pt x="1986593" y="165444"/>
                  </a:lnTo>
                  <a:lnTo>
                    <a:pt x="2000583" y="186018"/>
                  </a:lnTo>
                  <a:lnTo>
                    <a:pt x="2014573" y="208026"/>
                  </a:lnTo>
                  <a:lnTo>
                    <a:pt x="2028563" y="231306"/>
                  </a:lnTo>
                  <a:lnTo>
                    <a:pt x="2042553" y="255643"/>
                  </a:lnTo>
                  <a:lnTo>
                    <a:pt x="2056543" y="280776"/>
                  </a:lnTo>
                  <a:lnTo>
                    <a:pt x="2070533" y="306402"/>
                  </a:lnTo>
                  <a:lnTo>
                    <a:pt x="2084523" y="332196"/>
                  </a:lnTo>
                  <a:lnTo>
                    <a:pt x="2098513" y="357822"/>
                  </a:lnTo>
                  <a:lnTo>
                    <a:pt x="2112504" y="382954"/>
                  </a:lnTo>
                  <a:lnTo>
                    <a:pt x="2126494" y="407292"/>
                  </a:lnTo>
                  <a:lnTo>
                    <a:pt x="2140484" y="430572"/>
                  </a:lnTo>
                  <a:lnTo>
                    <a:pt x="2154474" y="452579"/>
                  </a:lnTo>
                  <a:lnTo>
                    <a:pt x="2168464" y="473154"/>
                  </a:lnTo>
                  <a:lnTo>
                    <a:pt x="2182454" y="492190"/>
                  </a:lnTo>
                  <a:lnTo>
                    <a:pt x="2196444" y="509633"/>
                  </a:lnTo>
                  <a:lnTo>
                    <a:pt x="2210434" y="525477"/>
                  </a:lnTo>
                  <a:lnTo>
                    <a:pt x="2224424" y="539753"/>
                  </a:lnTo>
                  <a:lnTo>
                    <a:pt x="2238414" y="552524"/>
                  </a:lnTo>
                  <a:lnTo>
                    <a:pt x="2252404" y="563874"/>
                  </a:lnTo>
                  <a:lnTo>
                    <a:pt x="2266395" y="573904"/>
                  </a:lnTo>
                  <a:lnTo>
                    <a:pt x="2280385" y="582723"/>
                  </a:lnTo>
                  <a:lnTo>
                    <a:pt x="2294375" y="590441"/>
                  </a:lnTo>
                  <a:lnTo>
                    <a:pt x="2308365" y="597171"/>
                  </a:lnTo>
                  <a:lnTo>
                    <a:pt x="2322355" y="603018"/>
                  </a:lnTo>
                  <a:lnTo>
                    <a:pt x="2336345" y="608084"/>
                  </a:lnTo>
                  <a:lnTo>
                    <a:pt x="2350335" y="612461"/>
                  </a:lnTo>
                  <a:lnTo>
                    <a:pt x="2364325" y="616235"/>
                  </a:lnTo>
                  <a:lnTo>
                    <a:pt x="2378315" y="619482"/>
                  </a:lnTo>
                  <a:lnTo>
                    <a:pt x="2392305" y="622272"/>
                  </a:lnTo>
                  <a:lnTo>
                    <a:pt x="2406296" y="624665"/>
                  </a:lnTo>
                  <a:lnTo>
                    <a:pt x="2420286" y="626716"/>
                  </a:lnTo>
                  <a:lnTo>
                    <a:pt x="2434276" y="628471"/>
                  </a:lnTo>
                  <a:lnTo>
                    <a:pt x="2448266" y="629973"/>
                  </a:lnTo>
                  <a:lnTo>
                    <a:pt x="2462256" y="631255"/>
                  </a:lnTo>
                  <a:lnTo>
                    <a:pt x="2476246" y="632351"/>
                  </a:lnTo>
                  <a:lnTo>
                    <a:pt x="2490236" y="633286"/>
                  </a:lnTo>
                  <a:lnTo>
                    <a:pt x="2504226" y="634084"/>
                  </a:lnTo>
                  <a:lnTo>
                    <a:pt x="2518216" y="634764"/>
                  </a:lnTo>
                  <a:lnTo>
                    <a:pt x="2532206" y="635344"/>
                  </a:lnTo>
                  <a:lnTo>
                    <a:pt x="2546196" y="635838"/>
                  </a:lnTo>
                  <a:lnTo>
                    <a:pt x="2560187" y="636259"/>
                  </a:lnTo>
                  <a:lnTo>
                    <a:pt x="2574177" y="636617"/>
                  </a:lnTo>
                  <a:lnTo>
                    <a:pt x="2588167" y="636923"/>
                  </a:lnTo>
                  <a:lnTo>
                    <a:pt x="2602157" y="637183"/>
                  </a:lnTo>
                  <a:lnTo>
                    <a:pt x="2616147" y="637404"/>
                  </a:lnTo>
                  <a:lnTo>
                    <a:pt x="2630137" y="637593"/>
                  </a:lnTo>
                  <a:lnTo>
                    <a:pt x="2644127" y="637753"/>
                  </a:lnTo>
                  <a:lnTo>
                    <a:pt x="2658117" y="637890"/>
                  </a:lnTo>
                  <a:lnTo>
                    <a:pt x="2672107" y="638006"/>
                  </a:lnTo>
                  <a:lnTo>
                    <a:pt x="2686097" y="638105"/>
                  </a:lnTo>
                  <a:lnTo>
                    <a:pt x="2700087" y="638189"/>
                  </a:lnTo>
                  <a:lnTo>
                    <a:pt x="2714078" y="638261"/>
                  </a:lnTo>
                  <a:lnTo>
                    <a:pt x="2728068" y="638322"/>
                  </a:lnTo>
                  <a:lnTo>
                    <a:pt x="2742058" y="638374"/>
                  </a:lnTo>
                  <a:lnTo>
                    <a:pt x="2756048" y="638418"/>
                  </a:lnTo>
                  <a:lnTo>
                    <a:pt x="2770038" y="638455"/>
                  </a:lnTo>
                  <a:lnTo>
                    <a:pt x="2770038" y="638812"/>
                  </a:lnTo>
                  <a:lnTo>
                    <a:pt x="2784028" y="638837"/>
                  </a:lnTo>
                  <a:lnTo>
                    <a:pt x="2798018" y="638867"/>
                  </a:lnTo>
                  <a:lnTo>
                    <a:pt x="2812008" y="638901"/>
                  </a:lnTo>
                  <a:lnTo>
                    <a:pt x="2825998" y="638942"/>
                  </a:lnTo>
                  <a:lnTo>
                    <a:pt x="2839988" y="638990"/>
                  </a:lnTo>
                  <a:lnTo>
                    <a:pt x="2853978" y="639046"/>
                  </a:lnTo>
                  <a:lnTo>
                    <a:pt x="2867969" y="639112"/>
                  </a:lnTo>
                  <a:lnTo>
                    <a:pt x="2881959" y="639189"/>
                  </a:lnTo>
                  <a:lnTo>
                    <a:pt x="2895949" y="639280"/>
                  </a:lnTo>
                  <a:lnTo>
                    <a:pt x="2909939" y="639387"/>
                  </a:lnTo>
                  <a:lnTo>
                    <a:pt x="2923929" y="639513"/>
                  </a:lnTo>
                  <a:lnTo>
                    <a:pt x="2937919" y="639661"/>
                  </a:lnTo>
                  <a:lnTo>
                    <a:pt x="2951909" y="639834"/>
                  </a:lnTo>
                  <a:lnTo>
                    <a:pt x="2965899" y="640038"/>
                  </a:lnTo>
                  <a:lnTo>
                    <a:pt x="2979889" y="640277"/>
                  </a:lnTo>
                  <a:lnTo>
                    <a:pt x="2993879" y="640557"/>
                  </a:lnTo>
                  <a:lnTo>
                    <a:pt x="3007870" y="640887"/>
                  </a:lnTo>
                  <a:lnTo>
                    <a:pt x="3021860" y="641273"/>
                  </a:lnTo>
                  <a:lnTo>
                    <a:pt x="3035850" y="641727"/>
                  </a:lnTo>
                  <a:lnTo>
                    <a:pt x="3049840" y="642259"/>
                  </a:lnTo>
                  <a:lnTo>
                    <a:pt x="3063830" y="642882"/>
                  </a:lnTo>
                  <a:lnTo>
                    <a:pt x="3077820" y="643612"/>
                  </a:lnTo>
                  <a:lnTo>
                    <a:pt x="3091810" y="644467"/>
                  </a:lnTo>
                  <a:lnTo>
                    <a:pt x="3105800" y="645468"/>
                  </a:lnTo>
                  <a:lnTo>
                    <a:pt x="3119790" y="646638"/>
                  </a:lnTo>
                  <a:lnTo>
                    <a:pt x="3133780" y="648006"/>
                  </a:lnTo>
                  <a:lnTo>
                    <a:pt x="3147770" y="649601"/>
                  </a:lnTo>
                  <a:lnTo>
                    <a:pt x="3161761" y="651461"/>
                  </a:lnTo>
                  <a:lnTo>
                    <a:pt x="3175751" y="653626"/>
                  </a:lnTo>
                  <a:lnTo>
                    <a:pt x="3189741" y="656142"/>
                  </a:lnTo>
                  <a:lnTo>
                    <a:pt x="3203731" y="659060"/>
                  </a:lnTo>
                  <a:lnTo>
                    <a:pt x="3217721" y="662437"/>
                  </a:lnTo>
                  <a:lnTo>
                    <a:pt x="3231711" y="666335"/>
                  </a:lnTo>
                  <a:lnTo>
                    <a:pt x="3245701" y="670822"/>
                  </a:lnTo>
                  <a:lnTo>
                    <a:pt x="3259691" y="675967"/>
                  </a:lnTo>
                  <a:lnTo>
                    <a:pt x="3273681" y="681846"/>
                  </a:lnTo>
                  <a:lnTo>
                    <a:pt x="3287671" y="688533"/>
                  </a:lnTo>
                  <a:lnTo>
                    <a:pt x="3301661" y="696100"/>
                  </a:lnTo>
                  <a:lnTo>
                    <a:pt x="3315652" y="704614"/>
                  </a:lnTo>
                  <a:lnTo>
                    <a:pt x="3329642" y="714131"/>
                  </a:lnTo>
                  <a:lnTo>
                    <a:pt x="3343632" y="724694"/>
                  </a:lnTo>
                  <a:lnTo>
                    <a:pt x="3357622" y="736323"/>
                  </a:lnTo>
                  <a:lnTo>
                    <a:pt x="3371612" y="749013"/>
                  </a:lnTo>
                  <a:lnTo>
                    <a:pt x="3385602" y="762730"/>
                  </a:lnTo>
                  <a:lnTo>
                    <a:pt x="3399592" y="777401"/>
                  </a:lnTo>
                  <a:lnTo>
                    <a:pt x="3413582" y="792921"/>
                  </a:lnTo>
                  <a:lnTo>
                    <a:pt x="3427572" y="809146"/>
                  </a:lnTo>
                  <a:lnTo>
                    <a:pt x="3441562" y="825901"/>
                  </a:lnTo>
                  <a:lnTo>
                    <a:pt x="3455552" y="842985"/>
                  </a:lnTo>
                  <a:lnTo>
                    <a:pt x="3469543" y="860181"/>
                  </a:lnTo>
                  <a:lnTo>
                    <a:pt x="3483533" y="877265"/>
                  </a:lnTo>
                  <a:lnTo>
                    <a:pt x="3497523" y="894020"/>
                  </a:lnTo>
                  <a:lnTo>
                    <a:pt x="3511513" y="910245"/>
                  </a:lnTo>
                  <a:lnTo>
                    <a:pt x="3525503" y="925765"/>
                  </a:lnTo>
                  <a:lnTo>
                    <a:pt x="3539493" y="940437"/>
                  </a:lnTo>
                  <a:lnTo>
                    <a:pt x="3553483" y="954153"/>
                  </a:lnTo>
                  <a:lnTo>
                    <a:pt x="3567473" y="966844"/>
                  </a:lnTo>
                  <a:lnTo>
                    <a:pt x="3581463" y="978473"/>
                  </a:lnTo>
                  <a:lnTo>
                    <a:pt x="3595453" y="989035"/>
                  </a:lnTo>
                  <a:lnTo>
                    <a:pt x="3609444" y="998553"/>
                  </a:lnTo>
                  <a:lnTo>
                    <a:pt x="3623434" y="1007067"/>
                  </a:lnTo>
                  <a:lnTo>
                    <a:pt x="3637424" y="1014633"/>
                  </a:lnTo>
                  <a:lnTo>
                    <a:pt x="3651414" y="1021320"/>
                  </a:lnTo>
                  <a:lnTo>
                    <a:pt x="3665404" y="1027199"/>
                  </a:lnTo>
                  <a:lnTo>
                    <a:pt x="3679394" y="1032345"/>
                  </a:lnTo>
                  <a:lnTo>
                    <a:pt x="3693384" y="1036831"/>
                  </a:lnTo>
                  <a:lnTo>
                    <a:pt x="3707374" y="1040730"/>
                  </a:lnTo>
                  <a:lnTo>
                    <a:pt x="3721364" y="1044107"/>
                  </a:lnTo>
                  <a:lnTo>
                    <a:pt x="3735354" y="1047025"/>
                  </a:lnTo>
                  <a:lnTo>
                    <a:pt x="3749344" y="1049541"/>
                  </a:lnTo>
                  <a:lnTo>
                    <a:pt x="3763335" y="1051705"/>
                  </a:lnTo>
                  <a:lnTo>
                    <a:pt x="3777325" y="1053565"/>
                  </a:lnTo>
                  <a:lnTo>
                    <a:pt x="3791315" y="1055161"/>
                  </a:lnTo>
                  <a:lnTo>
                    <a:pt x="3805305" y="1056528"/>
                  </a:lnTo>
                  <a:lnTo>
                    <a:pt x="3819295" y="1057698"/>
                  </a:lnTo>
                  <a:lnTo>
                    <a:pt x="3833285" y="1058699"/>
                  </a:lnTo>
                  <a:lnTo>
                    <a:pt x="3847275" y="1059554"/>
                  </a:lnTo>
                  <a:lnTo>
                    <a:pt x="3861265" y="1060285"/>
                  </a:lnTo>
                  <a:lnTo>
                    <a:pt x="3875255" y="1060908"/>
                  </a:lnTo>
                  <a:lnTo>
                    <a:pt x="3889245" y="1061440"/>
                  </a:lnTo>
                  <a:lnTo>
                    <a:pt x="3903235" y="1061893"/>
                  </a:lnTo>
                  <a:lnTo>
                    <a:pt x="3917226" y="1062280"/>
                  </a:lnTo>
                  <a:lnTo>
                    <a:pt x="3931216" y="1062609"/>
                  </a:lnTo>
                  <a:lnTo>
                    <a:pt x="3945206" y="1062890"/>
                  </a:lnTo>
                  <a:lnTo>
                    <a:pt x="3959196" y="1063129"/>
                  </a:lnTo>
                  <a:lnTo>
                    <a:pt x="3973186" y="1063333"/>
                  </a:lnTo>
                  <a:lnTo>
                    <a:pt x="3987176" y="1063506"/>
                  </a:lnTo>
                  <a:lnTo>
                    <a:pt x="4001166" y="1063654"/>
                  </a:lnTo>
                  <a:lnTo>
                    <a:pt x="4015156" y="1063779"/>
                  </a:lnTo>
                  <a:lnTo>
                    <a:pt x="4029146" y="1063886"/>
                  </a:lnTo>
                  <a:lnTo>
                    <a:pt x="4043136" y="1063977"/>
                  </a:lnTo>
                  <a:lnTo>
                    <a:pt x="4057126" y="1064055"/>
                  </a:lnTo>
                  <a:lnTo>
                    <a:pt x="4071117" y="1064121"/>
                  </a:lnTo>
                  <a:lnTo>
                    <a:pt x="4085107" y="1064177"/>
                  </a:lnTo>
                  <a:lnTo>
                    <a:pt x="4099097" y="1064225"/>
                  </a:lnTo>
                  <a:lnTo>
                    <a:pt x="4113087" y="1064265"/>
                  </a:lnTo>
                  <a:lnTo>
                    <a:pt x="4127077" y="1064300"/>
                  </a:lnTo>
                  <a:lnTo>
                    <a:pt x="4141067" y="1064329"/>
                  </a:lnTo>
                  <a:lnTo>
                    <a:pt x="4155057" y="1064354"/>
                  </a:lnTo>
                </a:path>
              </a:pathLst>
            </a:custGeom>
            <a:ln w="40651" cap="flat">
              <a:solidFill>
                <a:srgbClr val="D3D3D3">
                  <a:alpha val="100000"/>
                </a:srgbClr>
              </a:solidFill>
              <a:prstDash val="solid"/>
              <a:round/>
            </a:ln>
          </p:spPr>
          <p:txBody>
            <a:bodyPr/>
            <a:lstStyle/>
            <a:p/>
          </p:txBody>
        </p:sp>
        <p:sp>
          <p:nvSpPr>
            <p:cNvPr id="52" name="pt52"/>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683430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679245"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4064264"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2679245"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683430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2679245"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2679245"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2679245"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446590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0" name="pt120"/>
            <p:cNvSpPr/>
            <p:nvPr/>
          </p:nvSpPr>
          <p:spPr>
            <a:xfrm>
              <a:off x="683430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467881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2" name="pt122"/>
            <p:cNvSpPr/>
            <p:nvPr/>
          </p:nvSpPr>
          <p:spPr>
            <a:xfrm>
              <a:off x="544928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446590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5" name="pt125"/>
            <p:cNvSpPr/>
            <p:nvPr/>
          </p:nvSpPr>
          <p:spPr>
            <a:xfrm>
              <a:off x="4064264"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544928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4064264" y="446590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9" name="pt129"/>
            <p:cNvSpPr/>
            <p:nvPr/>
          </p:nvSpPr>
          <p:spPr>
            <a:xfrm>
              <a:off x="4064264"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4064264"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4064264"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683430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2679245"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4064264"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683430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4064264"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2679245"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tx148"/>
            <p:cNvSpPr/>
            <p:nvPr/>
          </p:nvSpPr>
          <p:spPr>
            <a:xfrm>
              <a:off x="1516772"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(2,287,000)</a:t>
              </a:r>
            </a:p>
          </p:txBody>
        </p:sp>
        <p:sp>
          <p:nvSpPr>
            <p:cNvPr id="149" name="tx149"/>
            <p:cNvSpPr/>
            <p:nvPr/>
          </p:nvSpPr>
          <p:spPr>
            <a:xfrm>
              <a:off x="1748906"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50" name="tx150"/>
            <p:cNvSpPr/>
            <p:nvPr/>
          </p:nvSpPr>
          <p:spPr>
            <a:xfrm>
              <a:off x="1432416"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51" name="tx151"/>
            <p:cNvSpPr/>
            <p:nvPr/>
          </p:nvSpPr>
          <p:spPr>
            <a:xfrm>
              <a:off x="1316874" y="1470384"/>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(206,000)</a:t>
              </a:r>
            </a:p>
          </p:txBody>
        </p:sp>
        <p:sp>
          <p:nvSpPr>
            <p:cNvPr id="152" name="tx152"/>
            <p:cNvSpPr/>
            <p:nvPr/>
          </p:nvSpPr>
          <p:spPr>
            <a:xfrm>
              <a:off x="1791022" y="1683298"/>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(182,000)</a:t>
              </a:r>
            </a:p>
          </p:txBody>
        </p:sp>
        <p:sp>
          <p:nvSpPr>
            <p:cNvPr id="153" name="tx153"/>
            <p:cNvSpPr/>
            <p:nvPr/>
          </p:nvSpPr>
          <p:spPr>
            <a:xfrm>
              <a:off x="1720561" y="1896212"/>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54" name="tx154"/>
            <p:cNvSpPr/>
            <p:nvPr/>
          </p:nvSpPr>
          <p:spPr>
            <a:xfrm>
              <a:off x="1615084"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55" name="tx155"/>
            <p:cNvSpPr/>
            <p:nvPr/>
          </p:nvSpPr>
          <p:spPr>
            <a:xfrm>
              <a:off x="1755884"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56" name="tx156"/>
            <p:cNvSpPr/>
            <p:nvPr/>
          </p:nvSpPr>
          <p:spPr>
            <a:xfrm>
              <a:off x="1769779"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57" name="tx157"/>
            <p:cNvSpPr/>
            <p:nvPr/>
          </p:nvSpPr>
          <p:spPr>
            <a:xfrm>
              <a:off x="1791022"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58" name="tx158"/>
            <p:cNvSpPr/>
            <p:nvPr/>
          </p:nvSpPr>
          <p:spPr>
            <a:xfrm>
              <a:off x="1629103"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59" name="tx159"/>
            <p:cNvSpPr/>
            <p:nvPr/>
          </p:nvSpPr>
          <p:spPr>
            <a:xfrm>
              <a:off x="1720561"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60" name="tx160"/>
            <p:cNvSpPr/>
            <p:nvPr/>
          </p:nvSpPr>
          <p:spPr>
            <a:xfrm>
              <a:off x="1348121"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61" name="tx161"/>
            <p:cNvSpPr/>
            <p:nvPr/>
          </p:nvSpPr>
          <p:spPr>
            <a:xfrm>
              <a:off x="1713582"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62" name="tx162"/>
            <p:cNvSpPr/>
            <p:nvPr/>
          </p:nvSpPr>
          <p:spPr>
            <a:xfrm>
              <a:off x="1804978" y="3812436"/>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(27,000)</a:t>
              </a:r>
            </a:p>
          </p:txBody>
        </p:sp>
        <p:sp>
          <p:nvSpPr>
            <p:cNvPr id="163" name="tx163"/>
            <p:cNvSpPr/>
            <p:nvPr/>
          </p:nvSpPr>
          <p:spPr>
            <a:xfrm>
              <a:off x="1502754" y="4025349"/>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64" name="tx164"/>
            <p:cNvSpPr/>
            <p:nvPr/>
          </p:nvSpPr>
          <p:spPr>
            <a:xfrm>
              <a:off x="1713521"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65" name="tx165"/>
            <p:cNvSpPr/>
            <p:nvPr/>
          </p:nvSpPr>
          <p:spPr>
            <a:xfrm>
              <a:off x="1369056"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66" name="tx166"/>
            <p:cNvSpPr/>
            <p:nvPr/>
          </p:nvSpPr>
          <p:spPr>
            <a:xfrm>
              <a:off x="1650408"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67" name="tx167"/>
            <p:cNvSpPr/>
            <p:nvPr/>
          </p:nvSpPr>
          <p:spPr>
            <a:xfrm>
              <a:off x="1080788"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68" name="tx168"/>
            <p:cNvSpPr/>
            <p:nvPr/>
          </p:nvSpPr>
          <p:spPr>
            <a:xfrm>
              <a:off x="1263703" y="5089918"/>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(12,000)</a:t>
              </a:r>
            </a:p>
          </p:txBody>
        </p:sp>
        <p:sp>
          <p:nvSpPr>
            <p:cNvPr id="169" name="tx169"/>
            <p:cNvSpPr/>
            <p:nvPr/>
          </p:nvSpPr>
          <p:spPr>
            <a:xfrm>
              <a:off x="1783859" y="5302832"/>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70" name="tx170"/>
            <p:cNvSpPr/>
            <p:nvPr/>
          </p:nvSpPr>
          <p:spPr>
            <a:xfrm>
              <a:off x="1520230"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71" name="tx171"/>
            <p:cNvSpPr/>
            <p:nvPr/>
          </p:nvSpPr>
          <p:spPr>
            <a:xfrm>
              <a:off x="873541"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72" name="tx172"/>
            <p:cNvSpPr/>
            <p:nvPr/>
          </p:nvSpPr>
          <p:spPr>
            <a:xfrm>
              <a:off x="7031507"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(2,078,000)</a:t>
              </a:r>
            </a:p>
          </p:txBody>
        </p:sp>
        <p:sp>
          <p:nvSpPr>
            <p:cNvPr id="173" name="tx173"/>
            <p:cNvSpPr/>
            <p:nvPr/>
          </p:nvSpPr>
          <p:spPr>
            <a:xfrm>
              <a:off x="7031507"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(772,000)</a:t>
              </a:r>
            </a:p>
          </p:txBody>
        </p:sp>
        <p:sp>
          <p:nvSpPr>
            <p:cNvPr id="174" name="tx174"/>
            <p:cNvSpPr/>
            <p:nvPr/>
          </p:nvSpPr>
          <p:spPr>
            <a:xfrm>
              <a:off x="7031507"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(193,000)</a:t>
              </a:r>
            </a:p>
          </p:txBody>
        </p:sp>
        <p:sp>
          <p:nvSpPr>
            <p:cNvPr id="175" name="tx175"/>
            <p:cNvSpPr/>
            <p:nvPr/>
          </p:nvSpPr>
          <p:spPr>
            <a:xfrm>
              <a:off x="7031507"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(168,000)</a:t>
              </a:r>
            </a:p>
          </p:txBody>
        </p:sp>
        <p:sp>
          <p:nvSpPr>
            <p:cNvPr id="176" name="tx176"/>
            <p:cNvSpPr/>
            <p:nvPr/>
          </p:nvSpPr>
          <p:spPr>
            <a:xfrm>
              <a:off x="7031507"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(134,000)</a:t>
              </a:r>
            </a:p>
          </p:txBody>
        </p:sp>
        <p:sp>
          <p:nvSpPr>
            <p:cNvPr id="177" name="tx177"/>
            <p:cNvSpPr/>
            <p:nvPr/>
          </p:nvSpPr>
          <p:spPr>
            <a:xfrm>
              <a:off x="7031507" y="189621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(112,000)</a:t>
              </a:r>
            </a:p>
          </p:txBody>
        </p:sp>
        <p:sp>
          <p:nvSpPr>
            <p:cNvPr id="178" name="tx178"/>
            <p:cNvSpPr/>
            <p:nvPr/>
          </p:nvSpPr>
          <p:spPr>
            <a:xfrm>
              <a:off x="7031507" y="2109125"/>
              <a:ext cx="9000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(111,000)</a:t>
              </a:r>
            </a:p>
          </p:txBody>
        </p:sp>
        <p:sp>
          <p:nvSpPr>
            <p:cNvPr id="179" name="tx179"/>
            <p:cNvSpPr/>
            <p:nvPr/>
          </p:nvSpPr>
          <p:spPr>
            <a:xfrm>
              <a:off x="7031507" y="2322039"/>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(107,000)</a:t>
              </a:r>
            </a:p>
          </p:txBody>
        </p:sp>
        <p:sp>
          <p:nvSpPr>
            <p:cNvPr id="180" name="tx180"/>
            <p:cNvSpPr/>
            <p:nvPr/>
          </p:nvSpPr>
          <p:spPr>
            <a:xfrm>
              <a:off x="7031507" y="2534953"/>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(83,000)</a:t>
              </a:r>
            </a:p>
          </p:txBody>
        </p:sp>
        <p:sp>
          <p:nvSpPr>
            <p:cNvPr id="181" name="tx181"/>
            <p:cNvSpPr/>
            <p:nvPr/>
          </p:nvSpPr>
          <p:spPr>
            <a:xfrm>
              <a:off x="7031507"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(53,000)</a:t>
              </a:r>
            </a:p>
          </p:txBody>
        </p:sp>
        <p:sp>
          <p:nvSpPr>
            <p:cNvPr id="182" name="tx182"/>
            <p:cNvSpPr/>
            <p:nvPr/>
          </p:nvSpPr>
          <p:spPr>
            <a:xfrm>
              <a:off x="7031507"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183" name="tx183"/>
            <p:cNvSpPr/>
            <p:nvPr/>
          </p:nvSpPr>
          <p:spPr>
            <a:xfrm>
              <a:off x="7031507"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7031507"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(26,000)</a:t>
              </a:r>
            </a:p>
          </p:txBody>
        </p:sp>
        <p:sp>
          <p:nvSpPr>
            <p:cNvPr id="185" name="tx185"/>
            <p:cNvSpPr/>
            <p:nvPr/>
          </p:nvSpPr>
          <p:spPr>
            <a:xfrm>
              <a:off x="7031507" y="3599522"/>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(21,000)</a:t>
              </a:r>
            </a:p>
          </p:txBody>
        </p:sp>
        <p:sp>
          <p:nvSpPr>
            <p:cNvPr id="186" name="tx186"/>
            <p:cNvSpPr/>
            <p:nvPr/>
          </p:nvSpPr>
          <p:spPr>
            <a:xfrm>
              <a:off x="7031507" y="3812436"/>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187" name="tx187"/>
            <p:cNvSpPr/>
            <p:nvPr/>
          </p:nvSpPr>
          <p:spPr>
            <a:xfrm>
              <a:off x="7031507" y="4025349"/>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(16,000)</a:t>
              </a:r>
            </a:p>
          </p:txBody>
        </p:sp>
        <p:sp>
          <p:nvSpPr>
            <p:cNvPr id="188" name="tx188"/>
            <p:cNvSpPr/>
            <p:nvPr/>
          </p:nvSpPr>
          <p:spPr>
            <a:xfrm>
              <a:off x="7031507" y="4238263"/>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189" name="tx189"/>
            <p:cNvSpPr/>
            <p:nvPr/>
          </p:nvSpPr>
          <p:spPr>
            <a:xfrm>
              <a:off x="7031507"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0" name="tx190"/>
            <p:cNvSpPr/>
            <p:nvPr/>
          </p:nvSpPr>
          <p:spPr>
            <a:xfrm>
              <a:off x="7031507" y="466409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191" name="tx191"/>
            <p:cNvSpPr/>
            <p:nvPr/>
          </p:nvSpPr>
          <p:spPr>
            <a:xfrm>
              <a:off x="7031507"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(14,000)</a:t>
              </a:r>
            </a:p>
          </p:txBody>
        </p:sp>
        <p:sp>
          <p:nvSpPr>
            <p:cNvPr id="192" name="tx192"/>
            <p:cNvSpPr/>
            <p:nvPr/>
          </p:nvSpPr>
          <p:spPr>
            <a:xfrm>
              <a:off x="7031507"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7031507" y="5302832"/>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194" name="tx194"/>
            <p:cNvSpPr/>
            <p:nvPr/>
          </p:nvSpPr>
          <p:spPr>
            <a:xfrm>
              <a:off x="7031507"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195" name="tx195"/>
            <p:cNvSpPr/>
            <p:nvPr/>
          </p:nvSpPr>
          <p:spPr>
            <a:xfrm>
              <a:off x="7031507"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6" name="tx196"/>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7" name="tx197"/>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8" name="tx198"/>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9" name="tx199"/>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00" name="tx200"/>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01" name="tx201"/>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02" name="tx202"/>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3" name="tx203"/>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4" name="tx204"/>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5" name="tx205"/>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6" name="tx206"/>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7" name="tx207"/>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8" name="tx208"/>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9" name="tx209"/>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10" name="tx210"/>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11" name="tx211"/>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12" name="tx212"/>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3" name="tx213"/>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4" name="tx214"/>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5" name="tx215"/>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6" name="tx216"/>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7" name="tx217"/>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18" name="tx218"/>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19" name="tx219"/>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20" name="tx220"/>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21" name="tx221"/>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22" name="tx222"/>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23" name="tx223"/>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24" name="tx224"/>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2021-2024</a:t>
              </a:r>
            </a:p>
          </p:txBody>
        </p:sp>
        <p:sp>
          <p:nvSpPr>
            <p:cNvPr id="225" name="tx22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6" name="tx226"/>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WCAR based on the absolute number of zero-dose children, with rank 1 representing the country with the most zero-dose children.
In 2021, Gambia ranked number 19 out of 24 countries with 14,000 zero-dose children.
In 2024, Gambia ranked number 18 out of 24 countries with 14,000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07823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298362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188902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53093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43632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34171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2670" y="3632225"/>
              <a:ext cx="203168" cy="993310"/>
            </a:xfrm>
            <a:prstGeom prst="rect">
              <a:avLst/>
            </a:prstGeom>
            <a:solidFill>
              <a:srgbClr val="80BD41">
                <a:alpha val="100000"/>
              </a:srgbClr>
            </a:solidFill>
          </p:spPr>
          <p:txBody>
            <a:bodyPr/>
            <a:lstStyle/>
            <a:p/>
          </p:txBody>
        </p:sp>
        <p:sp>
          <p:nvSpPr>
            <p:cNvPr id="25" name="rc25"/>
            <p:cNvSpPr/>
            <p:nvPr/>
          </p:nvSpPr>
          <p:spPr>
            <a:xfrm>
              <a:off x="1332670" y="3383902"/>
              <a:ext cx="203168" cy="37238"/>
            </a:xfrm>
            <a:prstGeom prst="rect">
              <a:avLst/>
            </a:prstGeom>
            <a:solidFill>
              <a:srgbClr val="0058AB">
                <a:alpha val="100000"/>
              </a:srgbClr>
            </a:solidFill>
          </p:spPr>
          <p:txBody>
            <a:bodyPr/>
            <a:lstStyle/>
            <a:p/>
          </p:txBody>
        </p:sp>
        <p:sp>
          <p:nvSpPr>
            <p:cNvPr id="26" name="rc26"/>
            <p:cNvSpPr/>
            <p:nvPr/>
          </p:nvSpPr>
          <p:spPr>
            <a:xfrm>
              <a:off x="1332670" y="3421141"/>
              <a:ext cx="203168" cy="211083"/>
            </a:xfrm>
            <a:prstGeom prst="rect">
              <a:avLst/>
            </a:prstGeom>
            <a:solidFill>
              <a:srgbClr val="1CABE2">
                <a:alpha val="100000"/>
              </a:srgbClr>
            </a:solidFill>
          </p:spPr>
          <p:txBody>
            <a:bodyPr/>
            <a:lstStyle/>
            <a:p/>
          </p:txBody>
        </p:sp>
        <p:sp>
          <p:nvSpPr>
            <p:cNvPr id="27" name="rc27"/>
            <p:cNvSpPr/>
            <p:nvPr/>
          </p:nvSpPr>
          <p:spPr>
            <a:xfrm>
              <a:off x="1558413" y="3528763"/>
              <a:ext cx="203168" cy="1096772"/>
            </a:xfrm>
            <a:prstGeom prst="rect">
              <a:avLst/>
            </a:prstGeom>
            <a:solidFill>
              <a:srgbClr val="80BD41">
                <a:alpha val="100000"/>
              </a:srgbClr>
            </a:solidFill>
          </p:spPr>
          <p:txBody>
            <a:bodyPr/>
            <a:lstStyle/>
            <a:p/>
          </p:txBody>
        </p:sp>
        <p:sp>
          <p:nvSpPr>
            <p:cNvPr id="28" name="rc28"/>
            <p:cNvSpPr/>
            <p:nvPr/>
          </p:nvSpPr>
          <p:spPr>
            <a:xfrm>
              <a:off x="1558413" y="3364878"/>
              <a:ext cx="203168" cy="37829"/>
            </a:xfrm>
            <a:prstGeom prst="rect">
              <a:avLst/>
            </a:prstGeom>
            <a:solidFill>
              <a:srgbClr val="0058AB">
                <a:alpha val="100000"/>
              </a:srgbClr>
            </a:solidFill>
          </p:spPr>
          <p:txBody>
            <a:bodyPr/>
            <a:lstStyle/>
            <a:p/>
          </p:txBody>
        </p:sp>
        <p:sp>
          <p:nvSpPr>
            <p:cNvPr id="29" name="rc29"/>
            <p:cNvSpPr/>
            <p:nvPr/>
          </p:nvSpPr>
          <p:spPr>
            <a:xfrm>
              <a:off x="1558413" y="3402708"/>
              <a:ext cx="203168" cy="126054"/>
            </a:xfrm>
            <a:prstGeom prst="rect">
              <a:avLst/>
            </a:prstGeom>
            <a:solidFill>
              <a:srgbClr val="1CABE2">
                <a:alpha val="100000"/>
              </a:srgbClr>
            </a:solidFill>
          </p:spPr>
          <p:txBody>
            <a:bodyPr/>
            <a:lstStyle/>
            <a:p/>
          </p:txBody>
        </p:sp>
        <p:sp>
          <p:nvSpPr>
            <p:cNvPr id="30" name="rc30"/>
            <p:cNvSpPr/>
            <p:nvPr/>
          </p:nvSpPr>
          <p:spPr>
            <a:xfrm>
              <a:off x="1784155" y="3511074"/>
              <a:ext cx="203168" cy="1114461"/>
            </a:xfrm>
            <a:prstGeom prst="rect">
              <a:avLst/>
            </a:prstGeom>
            <a:solidFill>
              <a:srgbClr val="80BD41">
                <a:alpha val="100000"/>
              </a:srgbClr>
            </a:solidFill>
          </p:spPr>
          <p:txBody>
            <a:bodyPr/>
            <a:lstStyle/>
            <a:p/>
          </p:txBody>
        </p:sp>
        <p:sp>
          <p:nvSpPr>
            <p:cNvPr id="31" name="rc31"/>
            <p:cNvSpPr/>
            <p:nvPr/>
          </p:nvSpPr>
          <p:spPr>
            <a:xfrm>
              <a:off x="1784155" y="3344540"/>
              <a:ext cx="203168" cy="51249"/>
            </a:xfrm>
            <a:prstGeom prst="rect">
              <a:avLst/>
            </a:prstGeom>
            <a:solidFill>
              <a:srgbClr val="0058AB">
                <a:alpha val="100000"/>
              </a:srgbClr>
            </a:solidFill>
          </p:spPr>
          <p:txBody>
            <a:bodyPr/>
            <a:lstStyle/>
            <a:p/>
          </p:txBody>
        </p:sp>
        <p:sp>
          <p:nvSpPr>
            <p:cNvPr id="32" name="rc32"/>
            <p:cNvSpPr/>
            <p:nvPr/>
          </p:nvSpPr>
          <p:spPr>
            <a:xfrm>
              <a:off x="1784155" y="3395790"/>
              <a:ext cx="203168" cy="115283"/>
            </a:xfrm>
            <a:prstGeom prst="rect">
              <a:avLst/>
            </a:prstGeom>
            <a:solidFill>
              <a:srgbClr val="1CABE2">
                <a:alpha val="100000"/>
              </a:srgbClr>
            </a:solidFill>
          </p:spPr>
          <p:txBody>
            <a:bodyPr/>
            <a:lstStyle/>
            <a:p/>
          </p:txBody>
        </p:sp>
        <p:sp>
          <p:nvSpPr>
            <p:cNvPr id="33" name="rc33"/>
            <p:cNvSpPr/>
            <p:nvPr/>
          </p:nvSpPr>
          <p:spPr>
            <a:xfrm>
              <a:off x="2009898" y="3487671"/>
              <a:ext cx="203168" cy="1137864"/>
            </a:xfrm>
            <a:prstGeom prst="rect">
              <a:avLst/>
            </a:prstGeom>
            <a:solidFill>
              <a:srgbClr val="80BD41">
                <a:alpha val="100000"/>
              </a:srgbClr>
            </a:solidFill>
          </p:spPr>
          <p:txBody>
            <a:bodyPr/>
            <a:lstStyle/>
            <a:p/>
          </p:txBody>
        </p:sp>
        <p:sp>
          <p:nvSpPr>
            <p:cNvPr id="34" name="rc34"/>
            <p:cNvSpPr/>
            <p:nvPr/>
          </p:nvSpPr>
          <p:spPr>
            <a:xfrm>
              <a:off x="2009898" y="3317635"/>
              <a:ext cx="203168" cy="39230"/>
            </a:xfrm>
            <a:prstGeom prst="rect">
              <a:avLst/>
            </a:prstGeom>
            <a:solidFill>
              <a:srgbClr val="0058AB">
                <a:alpha val="100000"/>
              </a:srgbClr>
            </a:solidFill>
          </p:spPr>
          <p:txBody>
            <a:bodyPr/>
            <a:lstStyle/>
            <a:p/>
          </p:txBody>
        </p:sp>
        <p:sp>
          <p:nvSpPr>
            <p:cNvPr id="35" name="rc35"/>
            <p:cNvSpPr/>
            <p:nvPr/>
          </p:nvSpPr>
          <p:spPr>
            <a:xfrm>
              <a:off x="2009898" y="3356866"/>
              <a:ext cx="203168" cy="130805"/>
            </a:xfrm>
            <a:prstGeom prst="rect">
              <a:avLst/>
            </a:prstGeom>
            <a:solidFill>
              <a:srgbClr val="1CABE2">
                <a:alpha val="100000"/>
              </a:srgbClr>
            </a:solidFill>
          </p:spPr>
          <p:txBody>
            <a:bodyPr/>
            <a:lstStyle/>
            <a:p/>
          </p:txBody>
        </p:sp>
        <p:sp>
          <p:nvSpPr>
            <p:cNvPr id="36" name="rc36"/>
            <p:cNvSpPr/>
            <p:nvPr/>
          </p:nvSpPr>
          <p:spPr>
            <a:xfrm>
              <a:off x="2235640" y="3455161"/>
              <a:ext cx="203168" cy="1170373"/>
            </a:xfrm>
            <a:prstGeom prst="rect">
              <a:avLst/>
            </a:prstGeom>
            <a:solidFill>
              <a:srgbClr val="80BD41">
                <a:alpha val="100000"/>
              </a:srgbClr>
            </a:solidFill>
          </p:spPr>
          <p:txBody>
            <a:bodyPr/>
            <a:lstStyle/>
            <a:p/>
          </p:txBody>
        </p:sp>
        <p:sp>
          <p:nvSpPr>
            <p:cNvPr id="37" name="rc37"/>
            <p:cNvSpPr/>
            <p:nvPr/>
          </p:nvSpPr>
          <p:spPr>
            <a:xfrm>
              <a:off x="2235640" y="3280287"/>
              <a:ext cx="203168" cy="53810"/>
            </a:xfrm>
            <a:prstGeom prst="rect">
              <a:avLst/>
            </a:prstGeom>
            <a:solidFill>
              <a:srgbClr val="0058AB">
                <a:alpha val="100000"/>
              </a:srgbClr>
            </a:solidFill>
          </p:spPr>
          <p:txBody>
            <a:bodyPr/>
            <a:lstStyle/>
            <a:p/>
          </p:txBody>
        </p:sp>
        <p:sp>
          <p:nvSpPr>
            <p:cNvPr id="38" name="rc38"/>
            <p:cNvSpPr/>
            <p:nvPr/>
          </p:nvSpPr>
          <p:spPr>
            <a:xfrm>
              <a:off x="2235640" y="3334098"/>
              <a:ext cx="203168" cy="121063"/>
            </a:xfrm>
            <a:prstGeom prst="rect">
              <a:avLst/>
            </a:prstGeom>
            <a:solidFill>
              <a:srgbClr val="1CABE2">
                <a:alpha val="100000"/>
              </a:srgbClr>
            </a:solidFill>
          </p:spPr>
          <p:txBody>
            <a:bodyPr/>
            <a:lstStyle/>
            <a:p/>
          </p:txBody>
        </p:sp>
        <p:sp>
          <p:nvSpPr>
            <p:cNvPr id="39" name="rc39"/>
            <p:cNvSpPr/>
            <p:nvPr/>
          </p:nvSpPr>
          <p:spPr>
            <a:xfrm>
              <a:off x="2461382" y="3310586"/>
              <a:ext cx="203168" cy="1314949"/>
            </a:xfrm>
            <a:prstGeom prst="rect">
              <a:avLst/>
            </a:prstGeom>
            <a:solidFill>
              <a:srgbClr val="80BD41">
                <a:alpha val="100000"/>
              </a:srgbClr>
            </a:solidFill>
          </p:spPr>
          <p:txBody>
            <a:bodyPr/>
            <a:lstStyle/>
            <a:p/>
          </p:txBody>
        </p:sp>
        <p:sp>
          <p:nvSpPr>
            <p:cNvPr id="40" name="rc40"/>
            <p:cNvSpPr/>
            <p:nvPr/>
          </p:nvSpPr>
          <p:spPr>
            <a:xfrm>
              <a:off x="2461382" y="3241385"/>
              <a:ext cx="203168" cy="69200"/>
            </a:xfrm>
            <a:prstGeom prst="rect">
              <a:avLst/>
            </a:prstGeom>
            <a:solidFill>
              <a:srgbClr val="0058AB">
                <a:alpha val="100000"/>
              </a:srgbClr>
            </a:solidFill>
          </p:spPr>
          <p:txBody>
            <a:bodyPr/>
            <a:lstStyle/>
            <a:p/>
          </p:txBody>
        </p:sp>
        <p:sp>
          <p:nvSpPr>
            <p:cNvPr id="41" name="rc41"/>
            <p:cNvSpPr/>
            <p:nvPr/>
          </p:nvSpPr>
          <p:spPr>
            <a:xfrm>
              <a:off x="2461382" y="3310586"/>
              <a:ext cx="203168" cy="0"/>
            </a:xfrm>
            <a:prstGeom prst="rect">
              <a:avLst/>
            </a:prstGeom>
            <a:solidFill>
              <a:srgbClr val="1CABE2">
                <a:alpha val="100000"/>
              </a:srgbClr>
            </a:solidFill>
          </p:spPr>
          <p:txBody>
            <a:bodyPr/>
            <a:lstStyle/>
            <a:p/>
          </p:txBody>
        </p:sp>
        <p:sp>
          <p:nvSpPr>
            <p:cNvPr id="42" name="rc42"/>
            <p:cNvSpPr/>
            <p:nvPr/>
          </p:nvSpPr>
          <p:spPr>
            <a:xfrm>
              <a:off x="2687125" y="3263912"/>
              <a:ext cx="203168" cy="1361623"/>
            </a:xfrm>
            <a:prstGeom prst="rect">
              <a:avLst/>
            </a:prstGeom>
            <a:solidFill>
              <a:srgbClr val="80BD41">
                <a:alpha val="100000"/>
              </a:srgbClr>
            </a:solidFill>
          </p:spPr>
          <p:txBody>
            <a:bodyPr/>
            <a:lstStyle/>
            <a:p/>
          </p:txBody>
        </p:sp>
        <p:sp>
          <p:nvSpPr>
            <p:cNvPr id="43" name="rc43"/>
            <p:cNvSpPr/>
            <p:nvPr/>
          </p:nvSpPr>
          <p:spPr>
            <a:xfrm>
              <a:off x="2687125" y="3192237"/>
              <a:ext cx="203168" cy="28656"/>
            </a:xfrm>
            <a:prstGeom prst="rect">
              <a:avLst/>
            </a:prstGeom>
            <a:solidFill>
              <a:srgbClr val="0058AB">
                <a:alpha val="100000"/>
              </a:srgbClr>
            </a:solidFill>
          </p:spPr>
          <p:txBody>
            <a:bodyPr/>
            <a:lstStyle/>
            <a:p/>
          </p:txBody>
        </p:sp>
        <p:sp>
          <p:nvSpPr>
            <p:cNvPr id="44" name="rc44"/>
            <p:cNvSpPr/>
            <p:nvPr/>
          </p:nvSpPr>
          <p:spPr>
            <a:xfrm>
              <a:off x="2687125" y="3220894"/>
              <a:ext cx="203168" cy="43017"/>
            </a:xfrm>
            <a:prstGeom prst="rect">
              <a:avLst/>
            </a:prstGeom>
            <a:solidFill>
              <a:srgbClr val="1CABE2">
                <a:alpha val="100000"/>
              </a:srgbClr>
            </a:solidFill>
          </p:spPr>
          <p:txBody>
            <a:bodyPr/>
            <a:lstStyle/>
            <a:p/>
          </p:txBody>
        </p:sp>
        <p:sp>
          <p:nvSpPr>
            <p:cNvPr id="45" name="rc45"/>
            <p:cNvSpPr/>
            <p:nvPr/>
          </p:nvSpPr>
          <p:spPr>
            <a:xfrm>
              <a:off x="2912867" y="3234226"/>
              <a:ext cx="203168" cy="1391308"/>
            </a:xfrm>
            <a:prstGeom prst="rect">
              <a:avLst/>
            </a:prstGeom>
            <a:solidFill>
              <a:srgbClr val="80BD41">
                <a:alpha val="100000"/>
              </a:srgbClr>
            </a:solidFill>
          </p:spPr>
          <p:txBody>
            <a:bodyPr/>
            <a:lstStyle/>
            <a:p/>
          </p:txBody>
        </p:sp>
        <p:sp>
          <p:nvSpPr>
            <p:cNvPr id="46" name="rc46"/>
            <p:cNvSpPr/>
            <p:nvPr/>
          </p:nvSpPr>
          <p:spPr>
            <a:xfrm>
              <a:off x="2912867" y="3160997"/>
              <a:ext cx="203168" cy="29291"/>
            </a:xfrm>
            <a:prstGeom prst="rect">
              <a:avLst/>
            </a:prstGeom>
            <a:solidFill>
              <a:srgbClr val="0058AB">
                <a:alpha val="100000"/>
              </a:srgbClr>
            </a:solidFill>
          </p:spPr>
          <p:txBody>
            <a:bodyPr/>
            <a:lstStyle/>
            <a:p/>
          </p:txBody>
        </p:sp>
        <p:sp>
          <p:nvSpPr>
            <p:cNvPr id="47" name="rc47"/>
            <p:cNvSpPr/>
            <p:nvPr/>
          </p:nvSpPr>
          <p:spPr>
            <a:xfrm>
              <a:off x="2912867" y="3190289"/>
              <a:ext cx="203168" cy="43937"/>
            </a:xfrm>
            <a:prstGeom prst="rect">
              <a:avLst/>
            </a:prstGeom>
            <a:solidFill>
              <a:srgbClr val="1CABE2">
                <a:alpha val="100000"/>
              </a:srgbClr>
            </a:solidFill>
          </p:spPr>
          <p:txBody>
            <a:bodyPr/>
            <a:lstStyle/>
            <a:p/>
          </p:txBody>
        </p:sp>
        <p:sp>
          <p:nvSpPr>
            <p:cNvPr id="48" name="rc48"/>
            <p:cNvSpPr/>
            <p:nvPr/>
          </p:nvSpPr>
          <p:spPr>
            <a:xfrm>
              <a:off x="3138609" y="3190376"/>
              <a:ext cx="203168" cy="1435158"/>
            </a:xfrm>
            <a:prstGeom prst="rect">
              <a:avLst/>
            </a:prstGeom>
            <a:solidFill>
              <a:srgbClr val="80BD41">
                <a:alpha val="100000"/>
              </a:srgbClr>
            </a:solidFill>
          </p:spPr>
          <p:txBody>
            <a:bodyPr/>
            <a:lstStyle/>
            <a:p/>
          </p:txBody>
        </p:sp>
        <p:sp>
          <p:nvSpPr>
            <p:cNvPr id="49" name="rc49"/>
            <p:cNvSpPr/>
            <p:nvPr/>
          </p:nvSpPr>
          <p:spPr>
            <a:xfrm>
              <a:off x="3138609" y="3130589"/>
              <a:ext cx="203168" cy="59787"/>
            </a:xfrm>
            <a:prstGeom prst="rect">
              <a:avLst/>
            </a:prstGeom>
            <a:solidFill>
              <a:srgbClr val="0058AB">
                <a:alpha val="100000"/>
              </a:srgbClr>
            </a:solidFill>
          </p:spPr>
          <p:txBody>
            <a:bodyPr/>
            <a:lstStyle/>
            <a:p/>
          </p:txBody>
        </p:sp>
        <p:sp>
          <p:nvSpPr>
            <p:cNvPr id="50" name="rc50"/>
            <p:cNvSpPr/>
            <p:nvPr/>
          </p:nvSpPr>
          <p:spPr>
            <a:xfrm>
              <a:off x="3138609" y="3190376"/>
              <a:ext cx="203168" cy="0"/>
            </a:xfrm>
            <a:prstGeom prst="rect">
              <a:avLst/>
            </a:prstGeom>
            <a:solidFill>
              <a:srgbClr val="1CABE2">
                <a:alpha val="100000"/>
              </a:srgbClr>
            </a:solidFill>
          </p:spPr>
          <p:txBody>
            <a:bodyPr/>
            <a:lstStyle/>
            <a:p/>
          </p:txBody>
        </p:sp>
        <p:sp>
          <p:nvSpPr>
            <p:cNvPr id="51" name="rc51"/>
            <p:cNvSpPr/>
            <p:nvPr/>
          </p:nvSpPr>
          <p:spPr>
            <a:xfrm>
              <a:off x="3364352" y="3123540"/>
              <a:ext cx="203168" cy="1501995"/>
            </a:xfrm>
            <a:prstGeom prst="rect">
              <a:avLst/>
            </a:prstGeom>
            <a:solidFill>
              <a:srgbClr val="80BD41">
                <a:alpha val="100000"/>
              </a:srgbClr>
            </a:solidFill>
          </p:spPr>
          <p:txBody>
            <a:bodyPr/>
            <a:lstStyle/>
            <a:p/>
          </p:txBody>
        </p:sp>
        <p:sp>
          <p:nvSpPr>
            <p:cNvPr id="52" name="rc52"/>
            <p:cNvSpPr/>
            <p:nvPr/>
          </p:nvSpPr>
          <p:spPr>
            <a:xfrm>
              <a:off x="3364352" y="3092891"/>
              <a:ext cx="203168" cy="30648"/>
            </a:xfrm>
            <a:prstGeom prst="rect">
              <a:avLst/>
            </a:prstGeom>
            <a:solidFill>
              <a:srgbClr val="0058AB">
                <a:alpha val="100000"/>
              </a:srgbClr>
            </a:solidFill>
          </p:spPr>
          <p:txBody>
            <a:bodyPr/>
            <a:lstStyle/>
            <a:p/>
          </p:txBody>
        </p:sp>
        <p:sp>
          <p:nvSpPr>
            <p:cNvPr id="53" name="rc53"/>
            <p:cNvSpPr/>
            <p:nvPr/>
          </p:nvSpPr>
          <p:spPr>
            <a:xfrm>
              <a:off x="3364352" y="3123540"/>
              <a:ext cx="203168" cy="0"/>
            </a:xfrm>
            <a:prstGeom prst="rect">
              <a:avLst/>
            </a:prstGeom>
            <a:solidFill>
              <a:srgbClr val="1CABE2">
                <a:alpha val="100000"/>
              </a:srgbClr>
            </a:solidFill>
          </p:spPr>
          <p:txBody>
            <a:bodyPr/>
            <a:lstStyle/>
            <a:p/>
          </p:txBody>
        </p:sp>
        <p:sp>
          <p:nvSpPr>
            <p:cNvPr id="54" name="rc54"/>
            <p:cNvSpPr/>
            <p:nvPr/>
          </p:nvSpPr>
          <p:spPr>
            <a:xfrm>
              <a:off x="3590094" y="3095868"/>
              <a:ext cx="203168" cy="1529667"/>
            </a:xfrm>
            <a:prstGeom prst="rect">
              <a:avLst/>
            </a:prstGeom>
            <a:solidFill>
              <a:srgbClr val="80BD41">
                <a:alpha val="100000"/>
              </a:srgbClr>
            </a:solidFill>
          </p:spPr>
          <p:txBody>
            <a:bodyPr/>
            <a:lstStyle/>
            <a:p/>
          </p:txBody>
        </p:sp>
        <p:sp>
          <p:nvSpPr>
            <p:cNvPr id="55" name="rc55"/>
            <p:cNvSpPr/>
            <p:nvPr/>
          </p:nvSpPr>
          <p:spPr>
            <a:xfrm>
              <a:off x="3590094" y="3048559"/>
              <a:ext cx="203168" cy="15762"/>
            </a:xfrm>
            <a:prstGeom prst="rect">
              <a:avLst/>
            </a:prstGeom>
            <a:solidFill>
              <a:srgbClr val="0058AB">
                <a:alpha val="100000"/>
              </a:srgbClr>
            </a:solidFill>
          </p:spPr>
          <p:txBody>
            <a:bodyPr/>
            <a:lstStyle/>
            <a:p/>
          </p:txBody>
        </p:sp>
        <p:sp>
          <p:nvSpPr>
            <p:cNvPr id="56" name="rc56"/>
            <p:cNvSpPr/>
            <p:nvPr/>
          </p:nvSpPr>
          <p:spPr>
            <a:xfrm>
              <a:off x="3590094" y="3064322"/>
              <a:ext cx="203168" cy="31546"/>
            </a:xfrm>
            <a:prstGeom prst="rect">
              <a:avLst/>
            </a:prstGeom>
            <a:solidFill>
              <a:srgbClr val="1CABE2">
                <a:alpha val="100000"/>
              </a:srgbClr>
            </a:solidFill>
          </p:spPr>
          <p:txBody>
            <a:bodyPr/>
            <a:lstStyle/>
            <a:p/>
          </p:txBody>
        </p:sp>
        <p:sp>
          <p:nvSpPr>
            <p:cNvPr id="57" name="rc57"/>
            <p:cNvSpPr/>
            <p:nvPr/>
          </p:nvSpPr>
          <p:spPr>
            <a:xfrm>
              <a:off x="3815836" y="3067386"/>
              <a:ext cx="203168" cy="1558148"/>
            </a:xfrm>
            <a:prstGeom prst="rect">
              <a:avLst/>
            </a:prstGeom>
            <a:solidFill>
              <a:srgbClr val="80BD41">
                <a:alpha val="100000"/>
              </a:srgbClr>
            </a:solidFill>
          </p:spPr>
          <p:txBody>
            <a:bodyPr/>
            <a:lstStyle/>
            <a:p/>
          </p:txBody>
        </p:sp>
        <p:sp>
          <p:nvSpPr>
            <p:cNvPr id="58" name="rc58"/>
            <p:cNvSpPr/>
            <p:nvPr/>
          </p:nvSpPr>
          <p:spPr>
            <a:xfrm>
              <a:off x="3815836" y="3002454"/>
              <a:ext cx="203168" cy="16222"/>
            </a:xfrm>
            <a:prstGeom prst="rect">
              <a:avLst/>
            </a:prstGeom>
            <a:solidFill>
              <a:srgbClr val="0058AB">
                <a:alpha val="100000"/>
              </a:srgbClr>
            </a:solidFill>
          </p:spPr>
          <p:txBody>
            <a:bodyPr/>
            <a:lstStyle/>
            <a:p/>
          </p:txBody>
        </p:sp>
        <p:sp>
          <p:nvSpPr>
            <p:cNvPr id="59" name="rc59"/>
            <p:cNvSpPr/>
            <p:nvPr/>
          </p:nvSpPr>
          <p:spPr>
            <a:xfrm>
              <a:off x="3815836" y="3018676"/>
              <a:ext cx="203168" cy="48709"/>
            </a:xfrm>
            <a:prstGeom prst="rect">
              <a:avLst/>
            </a:prstGeom>
            <a:solidFill>
              <a:srgbClr val="1CABE2">
                <a:alpha val="100000"/>
              </a:srgbClr>
            </a:solidFill>
          </p:spPr>
          <p:txBody>
            <a:bodyPr/>
            <a:lstStyle/>
            <a:p/>
          </p:txBody>
        </p:sp>
        <p:sp>
          <p:nvSpPr>
            <p:cNvPr id="60" name="rc60"/>
            <p:cNvSpPr/>
            <p:nvPr/>
          </p:nvSpPr>
          <p:spPr>
            <a:xfrm>
              <a:off x="4041579" y="2985225"/>
              <a:ext cx="203168" cy="1640309"/>
            </a:xfrm>
            <a:prstGeom prst="rect">
              <a:avLst/>
            </a:prstGeom>
            <a:solidFill>
              <a:srgbClr val="80BD41">
                <a:alpha val="100000"/>
              </a:srgbClr>
            </a:solidFill>
          </p:spPr>
          <p:txBody>
            <a:bodyPr/>
            <a:lstStyle/>
            <a:p/>
          </p:txBody>
        </p:sp>
        <p:sp>
          <p:nvSpPr>
            <p:cNvPr id="61" name="rc61"/>
            <p:cNvSpPr/>
            <p:nvPr/>
          </p:nvSpPr>
          <p:spPr>
            <a:xfrm>
              <a:off x="4041579" y="2951752"/>
              <a:ext cx="203168" cy="16747"/>
            </a:xfrm>
            <a:prstGeom prst="rect">
              <a:avLst/>
            </a:prstGeom>
            <a:solidFill>
              <a:srgbClr val="0058AB">
                <a:alpha val="100000"/>
              </a:srgbClr>
            </a:solidFill>
          </p:spPr>
          <p:txBody>
            <a:bodyPr/>
            <a:lstStyle/>
            <a:p/>
          </p:txBody>
        </p:sp>
        <p:sp>
          <p:nvSpPr>
            <p:cNvPr id="62" name="rc62"/>
            <p:cNvSpPr/>
            <p:nvPr/>
          </p:nvSpPr>
          <p:spPr>
            <a:xfrm>
              <a:off x="4041579" y="2968500"/>
              <a:ext cx="203168" cy="16725"/>
            </a:xfrm>
            <a:prstGeom prst="rect">
              <a:avLst/>
            </a:prstGeom>
            <a:solidFill>
              <a:srgbClr val="1CABE2">
                <a:alpha val="100000"/>
              </a:srgbClr>
            </a:solidFill>
          </p:spPr>
          <p:txBody>
            <a:bodyPr/>
            <a:lstStyle/>
            <a:p/>
          </p:txBody>
        </p:sp>
        <p:sp>
          <p:nvSpPr>
            <p:cNvPr id="63" name="rc63"/>
            <p:cNvSpPr/>
            <p:nvPr/>
          </p:nvSpPr>
          <p:spPr>
            <a:xfrm>
              <a:off x="4267321" y="2982730"/>
              <a:ext cx="203168" cy="1642805"/>
            </a:xfrm>
            <a:prstGeom prst="rect">
              <a:avLst/>
            </a:prstGeom>
            <a:solidFill>
              <a:srgbClr val="80BD41">
                <a:alpha val="100000"/>
              </a:srgbClr>
            </a:solidFill>
          </p:spPr>
          <p:txBody>
            <a:bodyPr/>
            <a:lstStyle/>
            <a:p/>
          </p:txBody>
        </p:sp>
        <p:sp>
          <p:nvSpPr>
            <p:cNvPr id="64" name="rc64"/>
            <p:cNvSpPr/>
            <p:nvPr/>
          </p:nvSpPr>
          <p:spPr>
            <a:xfrm>
              <a:off x="4267321" y="2931918"/>
              <a:ext cx="203168" cy="16944"/>
            </a:xfrm>
            <a:prstGeom prst="rect">
              <a:avLst/>
            </a:prstGeom>
            <a:solidFill>
              <a:srgbClr val="0058AB">
                <a:alpha val="100000"/>
              </a:srgbClr>
            </a:solidFill>
          </p:spPr>
          <p:txBody>
            <a:bodyPr/>
            <a:lstStyle/>
            <a:p/>
          </p:txBody>
        </p:sp>
        <p:sp>
          <p:nvSpPr>
            <p:cNvPr id="65" name="rc65"/>
            <p:cNvSpPr/>
            <p:nvPr/>
          </p:nvSpPr>
          <p:spPr>
            <a:xfrm>
              <a:off x="4267321" y="2948863"/>
              <a:ext cx="203168" cy="33867"/>
            </a:xfrm>
            <a:prstGeom prst="rect">
              <a:avLst/>
            </a:prstGeom>
            <a:solidFill>
              <a:srgbClr val="1CABE2">
                <a:alpha val="100000"/>
              </a:srgbClr>
            </a:solidFill>
          </p:spPr>
          <p:txBody>
            <a:bodyPr/>
            <a:lstStyle/>
            <a:p/>
          </p:txBody>
        </p:sp>
        <p:sp>
          <p:nvSpPr>
            <p:cNvPr id="66" name="rc66"/>
            <p:cNvSpPr/>
            <p:nvPr/>
          </p:nvSpPr>
          <p:spPr>
            <a:xfrm>
              <a:off x="4493063" y="3003199"/>
              <a:ext cx="203168" cy="1622336"/>
            </a:xfrm>
            <a:prstGeom prst="rect">
              <a:avLst/>
            </a:prstGeom>
            <a:solidFill>
              <a:srgbClr val="80BD41">
                <a:alpha val="100000"/>
              </a:srgbClr>
            </a:solidFill>
          </p:spPr>
          <p:txBody>
            <a:bodyPr/>
            <a:lstStyle/>
            <a:p/>
          </p:txBody>
        </p:sp>
        <p:sp>
          <p:nvSpPr>
            <p:cNvPr id="67" name="rc67"/>
            <p:cNvSpPr/>
            <p:nvPr/>
          </p:nvSpPr>
          <p:spPr>
            <a:xfrm>
              <a:off x="4493063" y="2935596"/>
              <a:ext cx="203168" cy="33801"/>
            </a:xfrm>
            <a:prstGeom prst="rect">
              <a:avLst/>
            </a:prstGeom>
            <a:solidFill>
              <a:srgbClr val="0058AB">
                <a:alpha val="100000"/>
              </a:srgbClr>
            </a:solidFill>
          </p:spPr>
          <p:txBody>
            <a:bodyPr/>
            <a:lstStyle/>
            <a:p/>
          </p:txBody>
        </p:sp>
        <p:sp>
          <p:nvSpPr>
            <p:cNvPr id="68" name="rc68"/>
            <p:cNvSpPr/>
            <p:nvPr/>
          </p:nvSpPr>
          <p:spPr>
            <a:xfrm>
              <a:off x="4493063" y="2969397"/>
              <a:ext cx="203168" cy="33801"/>
            </a:xfrm>
            <a:prstGeom prst="rect">
              <a:avLst/>
            </a:prstGeom>
            <a:solidFill>
              <a:srgbClr val="1CABE2">
                <a:alpha val="100000"/>
              </a:srgbClr>
            </a:solidFill>
          </p:spPr>
          <p:txBody>
            <a:bodyPr/>
            <a:lstStyle/>
            <a:p/>
          </p:txBody>
        </p:sp>
        <p:sp>
          <p:nvSpPr>
            <p:cNvPr id="69" name="rc69"/>
            <p:cNvSpPr/>
            <p:nvPr/>
          </p:nvSpPr>
          <p:spPr>
            <a:xfrm>
              <a:off x="4718806" y="2992165"/>
              <a:ext cx="203168" cy="1633369"/>
            </a:xfrm>
            <a:prstGeom prst="rect">
              <a:avLst/>
            </a:prstGeom>
            <a:solidFill>
              <a:srgbClr val="80BD41">
                <a:alpha val="100000"/>
              </a:srgbClr>
            </a:solidFill>
          </p:spPr>
          <p:txBody>
            <a:bodyPr/>
            <a:lstStyle/>
            <a:p/>
          </p:txBody>
        </p:sp>
        <p:sp>
          <p:nvSpPr>
            <p:cNvPr id="70" name="rc70"/>
            <p:cNvSpPr/>
            <p:nvPr/>
          </p:nvSpPr>
          <p:spPr>
            <a:xfrm>
              <a:off x="4718806" y="2941638"/>
              <a:ext cx="203168" cy="16835"/>
            </a:xfrm>
            <a:prstGeom prst="rect">
              <a:avLst/>
            </a:prstGeom>
            <a:solidFill>
              <a:srgbClr val="0058AB">
                <a:alpha val="100000"/>
              </a:srgbClr>
            </a:solidFill>
          </p:spPr>
          <p:txBody>
            <a:bodyPr/>
            <a:lstStyle/>
            <a:p/>
          </p:txBody>
        </p:sp>
        <p:sp>
          <p:nvSpPr>
            <p:cNvPr id="71" name="rc71"/>
            <p:cNvSpPr/>
            <p:nvPr/>
          </p:nvSpPr>
          <p:spPr>
            <a:xfrm>
              <a:off x="4718806" y="2958473"/>
              <a:ext cx="203168" cy="33691"/>
            </a:xfrm>
            <a:prstGeom prst="rect">
              <a:avLst/>
            </a:prstGeom>
            <a:solidFill>
              <a:srgbClr val="1CABE2">
                <a:alpha val="100000"/>
              </a:srgbClr>
            </a:solidFill>
          </p:spPr>
          <p:txBody>
            <a:bodyPr/>
            <a:lstStyle/>
            <a:p/>
          </p:txBody>
        </p:sp>
        <p:sp>
          <p:nvSpPr>
            <p:cNvPr id="72" name="rc72"/>
            <p:cNvSpPr/>
            <p:nvPr/>
          </p:nvSpPr>
          <p:spPr>
            <a:xfrm>
              <a:off x="4944548" y="3034526"/>
              <a:ext cx="203168" cy="1591008"/>
            </a:xfrm>
            <a:prstGeom prst="rect">
              <a:avLst/>
            </a:prstGeom>
            <a:solidFill>
              <a:srgbClr val="80BD41">
                <a:alpha val="100000"/>
              </a:srgbClr>
            </a:solidFill>
          </p:spPr>
          <p:txBody>
            <a:bodyPr/>
            <a:lstStyle/>
            <a:p/>
          </p:txBody>
        </p:sp>
        <p:sp>
          <p:nvSpPr>
            <p:cNvPr id="73" name="rc73"/>
            <p:cNvSpPr/>
            <p:nvPr/>
          </p:nvSpPr>
          <p:spPr>
            <a:xfrm>
              <a:off x="4944548" y="2950789"/>
              <a:ext cx="203168" cy="16747"/>
            </a:xfrm>
            <a:prstGeom prst="rect">
              <a:avLst/>
            </a:prstGeom>
            <a:solidFill>
              <a:srgbClr val="0058AB">
                <a:alpha val="100000"/>
              </a:srgbClr>
            </a:solidFill>
          </p:spPr>
          <p:txBody>
            <a:bodyPr/>
            <a:lstStyle/>
            <a:p/>
          </p:txBody>
        </p:sp>
        <p:sp>
          <p:nvSpPr>
            <p:cNvPr id="74" name="rc74"/>
            <p:cNvSpPr/>
            <p:nvPr/>
          </p:nvSpPr>
          <p:spPr>
            <a:xfrm>
              <a:off x="4944548" y="2967537"/>
              <a:ext cx="203168" cy="66989"/>
            </a:xfrm>
            <a:prstGeom prst="rect">
              <a:avLst/>
            </a:prstGeom>
            <a:solidFill>
              <a:srgbClr val="1CABE2">
                <a:alpha val="100000"/>
              </a:srgbClr>
            </a:solidFill>
          </p:spPr>
          <p:txBody>
            <a:bodyPr/>
            <a:lstStyle/>
            <a:p/>
          </p:txBody>
        </p:sp>
        <p:sp>
          <p:nvSpPr>
            <p:cNvPr id="75" name="rc75"/>
            <p:cNvSpPr/>
            <p:nvPr/>
          </p:nvSpPr>
          <p:spPr>
            <a:xfrm>
              <a:off x="5170291" y="3096043"/>
              <a:ext cx="203168" cy="1529491"/>
            </a:xfrm>
            <a:prstGeom prst="rect">
              <a:avLst/>
            </a:prstGeom>
            <a:solidFill>
              <a:srgbClr val="80BD41">
                <a:alpha val="100000"/>
              </a:srgbClr>
            </a:solidFill>
          </p:spPr>
          <p:txBody>
            <a:bodyPr/>
            <a:lstStyle/>
            <a:p/>
          </p:txBody>
        </p:sp>
        <p:sp>
          <p:nvSpPr>
            <p:cNvPr id="76" name="rc76"/>
            <p:cNvSpPr/>
            <p:nvPr/>
          </p:nvSpPr>
          <p:spPr>
            <a:xfrm>
              <a:off x="5170291" y="2963049"/>
              <a:ext cx="203168" cy="116378"/>
            </a:xfrm>
            <a:prstGeom prst="rect">
              <a:avLst/>
            </a:prstGeom>
            <a:solidFill>
              <a:srgbClr val="0058AB">
                <a:alpha val="100000"/>
              </a:srgbClr>
            </a:solidFill>
          </p:spPr>
          <p:txBody>
            <a:bodyPr/>
            <a:lstStyle/>
            <a:p/>
          </p:txBody>
        </p:sp>
        <p:sp>
          <p:nvSpPr>
            <p:cNvPr id="77" name="rc77"/>
            <p:cNvSpPr/>
            <p:nvPr/>
          </p:nvSpPr>
          <p:spPr>
            <a:xfrm>
              <a:off x="5170291" y="3079427"/>
              <a:ext cx="203168" cy="16616"/>
            </a:xfrm>
            <a:prstGeom prst="rect">
              <a:avLst/>
            </a:prstGeom>
            <a:solidFill>
              <a:srgbClr val="1CABE2">
                <a:alpha val="100000"/>
              </a:srgbClr>
            </a:solidFill>
          </p:spPr>
          <p:txBody>
            <a:bodyPr/>
            <a:lstStyle/>
            <a:p/>
          </p:txBody>
        </p:sp>
        <p:sp>
          <p:nvSpPr>
            <p:cNvPr id="78" name="rc78"/>
            <p:cNvSpPr/>
            <p:nvPr/>
          </p:nvSpPr>
          <p:spPr>
            <a:xfrm>
              <a:off x="5396033" y="3093394"/>
              <a:ext cx="203168" cy="1532140"/>
            </a:xfrm>
            <a:prstGeom prst="rect">
              <a:avLst/>
            </a:prstGeom>
            <a:solidFill>
              <a:srgbClr val="80BD41">
                <a:alpha val="100000"/>
              </a:srgbClr>
            </a:solidFill>
          </p:spPr>
          <p:txBody>
            <a:bodyPr/>
            <a:lstStyle/>
            <a:p/>
          </p:txBody>
        </p:sp>
        <p:sp>
          <p:nvSpPr>
            <p:cNvPr id="79" name="rc79"/>
            <p:cNvSpPr/>
            <p:nvPr/>
          </p:nvSpPr>
          <p:spPr>
            <a:xfrm>
              <a:off x="5396033" y="2978067"/>
              <a:ext cx="203168" cy="98842"/>
            </a:xfrm>
            <a:prstGeom prst="rect">
              <a:avLst/>
            </a:prstGeom>
            <a:solidFill>
              <a:srgbClr val="0058AB">
                <a:alpha val="100000"/>
              </a:srgbClr>
            </a:solidFill>
          </p:spPr>
          <p:txBody>
            <a:bodyPr/>
            <a:lstStyle/>
            <a:p/>
          </p:txBody>
        </p:sp>
        <p:sp>
          <p:nvSpPr>
            <p:cNvPr id="80" name="rc80"/>
            <p:cNvSpPr/>
            <p:nvPr/>
          </p:nvSpPr>
          <p:spPr>
            <a:xfrm>
              <a:off x="5396033" y="3076909"/>
              <a:ext cx="203168" cy="16484"/>
            </a:xfrm>
            <a:prstGeom prst="rect">
              <a:avLst/>
            </a:prstGeom>
            <a:solidFill>
              <a:srgbClr val="1CABE2">
                <a:alpha val="100000"/>
              </a:srgbClr>
            </a:solidFill>
          </p:spPr>
          <p:txBody>
            <a:bodyPr/>
            <a:lstStyle/>
            <a:p/>
          </p:txBody>
        </p:sp>
        <p:sp>
          <p:nvSpPr>
            <p:cNvPr id="81" name="rc81"/>
            <p:cNvSpPr/>
            <p:nvPr/>
          </p:nvSpPr>
          <p:spPr>
            <a:xfrm>
              <a:off x="5621775" y="3158392"/>
              <a:ext cx="203168" cy="1467143"/>
            </a:xfrm>
            <a:prstGeom prst="rect">
              <a:avLst/>
            </a:prstGeom>
            <a:solidFill>
              <a:srgbClr val="80BD41">
                <a:alpha val="100000"/>
              </a:srgbClr>
            </a:solidFill>
          </p:spPr>
          <p:txBody>
            <a:bodyPr/>
            <a:lstStyle/>
            <a:p/>
          </p:txBody>
        </p:sp>
        <p:sp>
          <p:nvSpPr>
            <p:cNvPr id="82" name="rc82"/>
            <p:cNvSpPr/>
            <p:nvPr/>
          </p:nvSpPr>
          <p:spPr>
            <a:xfrm>
              <a:off x="5621775" y="2958320"/>
              <a:ext cx="203168" cy="116706"/>
            </a:xfrm>
            <a:prstGeom prst="rect">
              <a:avLst/>
            </a:prstGeom>
            <a:solidFill>
              <a:srgbClr val="0058AB">
                <a:alpha val="100000"/>
              </a:srgbClr>
            </a:solidFill>
          </p:spPr>
          <p:txBody>
            <a:bodyPr/>
            <a:lstStyle/>
            <a:p/>
          </p:txBody>
        </p:sp>
        <p:sp>
          <p:nvSpPr>
            <p:cNvPr id="83" name="rc83"/>
            <p:cNvSpPr/>
            <p:nvPr/>
          </p:nvSpPr>
          <p:spPr>
            <a:xfrm>
              <a:off x="5621775" y="3075027"/>
              <a:ext cx="203168" cy="83365"/>
            </a:xfrm>
            <a:prstGeom prst="rect">
              <a:avLst/>
            </a:prstGeom>
            <a:solidFill>
              <a:srgbClr val="1CABE2">
                <a:alpha val="100000"/>
              </a:srgbClr>
            </a:solidFill>
          </p:spPr>
          <p:txBody>
            <a:bodyPr/>
            <a:lstStyle/>
            <a:p/>
          </p:txBody>
        </p:sp>
        <p:sp>
          <p:nvSpPr>
            <p:cNvPr id="84" name="rc84"/>
            <p:cNvSpPr/>
            <p:nvPr/>
          </p:nvSpPr>
          <p:spPr>
            <a:xfrm>
              <a:off x="5847518" y="3191186"/>
              <a:ext cx="203168" cy="1434348"/>
            </a:xfrm>
            <a:prstGeom prst="rect">
              <a:avLst/>
            </a:prstGeom>
            <a:solidFill>
              <a:srgbClr val="80BD41">
                <a:alpha val="100000"/>
              </a:srgbClr>
            </a:solidFill>
          </p:spPr>
          <p:txBody>
            <a:bodyPr/>
            <a:lstStyle/>
            <a:p/>
          </p:txBody>
        </p:sp>
        <p:sp>
          <p:nvSpPr>
            <p:cNvPr id="85" name="rc85"/>
            <p:cNvSpPr/>
            <p:nvPr/>
          </p:nvSpPr>
          <p:spPr>
            <a:xfrm>
              <a:off x="5847518" y="2938070"/>
              <a:ext cx="203168" cy="202501"/>
            </a:xfrm>
            <a:prstGeom prst="rect">
              <a:avLst/>
            </a:prstGeom>
            <a:solidFill>
              <a:srgbClr val="0058AB">
                <a:alpha val="100000"/>
              </a:srgbClr>
            </a:solidFill>
          </p:spPr>
          <p:txBody>
            <a:bodyPr/>
            <a:lstStyle/>
            <a:p/>
          </p:txBody>
        </p:sp>
        <p:sp>
          <p:nvSpPr>
            <p:cNvPr id="86" name="rc86"/>
            <p:cNvSpPr/>
            <p:nvPr/>
          </p:nvSpPr>
          <p:spPr>
            <a:xfrm>
              <a:off x="5847518" y="3140572"/>
              <a:ext cx="203168" cy="50614"/>
            </a:xfrm>
            <a:prstGeom prst="rect">
              <a:avLst/>
            </a:prstGeom>
            <a:solidFill>
              <a:srgbClr val="1CABE2">
                <a:alpha val="100000"/>
              </a:srgbClr>
            </a:solidFill>
          </p:spPr>
          <p:txBody>
            <a:bodyPr/>
            <a:lstStyle/>
            <a:p/>
          </p:txBody>
        </p:sp>
        <p:sp>
          <p:nvSpPr>
            <p:cNvPr id="87" name="rc87"/>
            <p:cNvSpPr/>
            <p:nvPr/>
          </p:nvSpPr>
          <p:spPr>
            <a:xfrm>
              <a:off x="6073260" y="3223411"/>
              <a:ext cx="203168" cy="1402123"/>
            </a:xfrm>
            <a:prstGeom prst="rect">
              <a:avLst/>
            </a:prstGeom>
            <a:solidFill>
              <a:srgbClr val="80BD41">
                <a:alpha val="100000"/>
              </a:srgbClr>
            </a:solidFill>
          </p:spPr>
          <p:txBody>
            <a:bodyPr/>
            <a:lstStyle/>
            <a:p/>
          </p:txBody>
        </p:sp>
        <p:sp>
          <p:nvSpPr>
            <p:cNvPr id="88" name="rc88"/>
            <p:cNvSpPr/>
            <p:nvPr/>
          </p:nvSpPr>
          <p:spPr>
            <a:xfrm>
              <a:off x="6073260" y="2915630"/>
              <a:ext cx="203168" cy="307781"/>
            </a:xfrm>
            <a:prstGeom prst="rect">
              <a:avLst/>
            </a:prstGeom>
            <a:solidFill>
              <a:srgbClr val="0058AB">
                <a:alpha val="100000"/>
              </a:srgbClr>
            </a:solidFill>
          </p:spPr>
          <p:txBody>
            <a:bodyPr/>
            <a:lstStyle/>
            <a:p/>
          </p:txBody>
        </p:sp>
        <p:sp>
          <p:nvSpPr>
            <p:cNvPr id="89" name="rc89"/>
            <p:cNvSpPr/>
            <p:nvPr/>
          </p:nvSpPr>
          <p:spPr>
            <a:xfrm>
              <a:off x="6073260" y="3223411"/>
              <a:ext cx="203168" cy="0"/>
            </a:xfrm>
            <a:prstGeom prst="rect">
              <a:avLst/>
            </a:prstGeom>
            <a:solidFill>
              <a:srgbClr val="1CABE2">
                <a:alpha val="100000"/>
              </a:srgbClr>
            </a:solidFill>
          </p:spPr>
          <p:txBody>
            <a:bodyPr/>
            <a:lstStyle/>
            <a:p/>
          </p:txBody>
        </p:sp>
        <p:sp>
          <p:nvSpPr>
            <p:cNvPr id="90" name="rc90"/>
            <p:cNvSpPr/>
            <p:nvPr/>
          </p:nvSpPr>
          <p:spPr>
            <a:xfrm>
              <a:off x="6299002" y="3259687"/>
              <a:ext cx="203168" cy="1365848"/>
            </a:xfrm>
            <a:prstGeom prst="rect">
              <a:avLst/>
            </a:prstGeom>
            <a:solidFill>
              <a:srgbClr val="80BD41">
                <a:alpha val="100000"/>
              </a:srgbClr>
            </a:solidFill>
          </p:spPr>
          <p:txBody>
            <a:bodyPr/>
            <a:lstStyle/>
            <a:p/>
          </p:txBody>
        </p:sp>
        <p:sp>
          <p:nvSpPr>
            <p:cNvPr id="91" name="rc91"/>
            <p:cNvSpPr/>
            <p:nvPr/>
          </p:nvSpPr>
          <p:spPr>
            <a:xfrm>
              <a:off x="6299002" y="2896606"/>
              <a:ext cx="203168" cy="259333"/>
            </a:xfrm>
            <a:prstGeom prst="rect">
              <a:avLst/>
            </a:prstGeom>
            <a:solidFill>
              <a:srgbClr val="0058AB">
                <a:alpha val="100000"/>
              </a:srgbClr>
            </a:solidFill>
          </p:spPr>
          <p:txBody>
            <a:bodyPr/>
            <a:lstStyle/>
            <a:p/>
          </p:txBody>
        </p:sp>
        <p:sp>
          <p:nvSpPr>
            <p:cNvPr id="92" name="rc92"/>
            <p:cNvSpPr/>
            <p:nvPr/>
          </p:nvSpPr>
          <p:spPr>
            <a:xfrm>
              <a:off x="6299002" y="3155940"/>
              <a:ext cx="203168" cy="103746"/>
            </a:xfrm>
            <a:prstGeom prst="rect">
              <a:avLst/>
            </a:prstGeom>
            <a:solidFill>
              <a:srgbClr val="1CABE2">
                <a:alpha val="100000"/>
              </a:srgbClr>
            </a:solidFill>
          </p:spPr>
          <p:txBody>
            <a:bodyPr/>
            <a:lstStyle/>
            <a:p/>
          </p:txBody>
        </p:sp>
        <p:sp>
          <p:nvSpPr>
            <p:cNvPr id="93" name="rc93"/>
            <p:cNvSpPr/>
            <p:nvPr/>
          </p:nvSpPr>
          <p:spPr>
            <a:xfrm>
              <a:off x="6524745" y="3154758"/>
              <a:ext cx="203168" cy="1470777"/>
            </a:xfrm>
            <a:prstGeom prst="rect">
              <a:avLst/>
            </a:prstGeom>
            <a:solidFill>
              <a:srgbClr val="80BD41">
                <a:alpha val="100000"/>
              </a:srgbClr>
            </a:solidFill>
          </p:spPr>
          <p:txBody>
            <a:bodyPr/>
            <a:lstStyle/>
            <a:p/>
          </p:txBody>
        </p:sp>
        <p:sp>
          <p:nvSpPr>
            <p:cNvPr id="94" name="rc94"/>
            <p:cNvSpPr/>
            <p:nvPr/>
          </p:nvSpPr>
          <p:spPr>
            <a:xfrm>
              <a:off x="6524745" y="2874605"/>
              <a:ext cx="203168" cy="280153"/>
            </a:xfrm>
            <a:prstGeom prst="rect">
              <a:avLst/>
            </a:prstGeom>
            <a:solidFill>
              <a:srgbClr val="0058AB">
                <a:alpha val="100000"/>
              </a:srgbClr>
            </a:solidFill>
          </p:spPr>
          <p:txBody>
            <a:bodyPr/>
            <a:lstStyle/>
            <a:p/>
          </p:txBody>
        </p:sp>
        <p:sp>
          <p:nvSpPr>
            <p:cNvPr id="95" name="rc95"/>
            <p:cNvSpPr/>
            <p:nvPr/>
          </p:nvSpPr>
          <p:spPr>
            <a:xfrm>
              <a:off x="6524745" y="3154758"/>
              <a:ext cx="203168" cy="0"/>
            </a:xfrm>
            <a:prstGeom prst="rect">
              <a:avLst/>
            </a:prstGeom>
            <a:solidFill>
              <a:srgbClr val="1CABE2">
                <a:alpha val="100000"/>
              </a:srgbClr>
            </a:solidFill>
          </p:spPr>
          <p:txBody>
            <a:bodyPr/>
            <a:lstStyle/>
            <a:p/>
          </p:txBody>
        </p:sp>
        <p:sp>
          <p:nvSpPr>
            <p:cNvPr id="96" name="rc96"/>
            <p:cNvSpPr/>
            <p:nvPr/>
          </p:nvSpPr>
          <p:spPr>
            <a:xfrm>
              <a:off x="6750487" y="3218748"/>
              <a:ext cx="203168" cy="1406786"/>
            </a:xfrm>
            <a:prstGeom prst="rect">
              <a:avLst/>
            </a:prstGeom>
            <a:solidFill>
              <a:srgbClr val="80BD41">
                <a:alpha val="100000"/>
              </a:srgbClr>
            </a:solidFill>
          </p:spPr>
          <p:txBody>
            <a:bodyPr/>
            <a:lstStyle/>
            <a:p/>
          </p:txBody>
        </p:sp>
        <p:sp>
          <p:nvSpPr>
            <p:cNvPr id="97" name="rc97"/>
            <p:cNvSpPr/>
            <p:nvPr/>
          </p:nvSpPr>
          <p:spPr>
            <a:xfrm>
              <a:off x="6750487" y="2867052"/>
              <a:ext cx="203168" cy="316516"/>
            </a:xfrm>
            <a:prstGeom prst="rect">
              <a:avLst/>
            </a:prstGeom>
            <a:solidFill>
              <a:srgbClr val="0058AB">
                <a:alpha val="100000"/>
              </a:srgbClr>
            </a:solidFill>
          </p:spPr>
          <p:txBody>
            <a:bodyPr/>
            <a:lstStyle/>
            <a:p/>
          </p:txBody>
        </p:sp>
        <p:sp>
          <p:nvSpPr>
            <p:cNvPr id="98" name="rc98"/>
            <p:cNvSpPr/>
            <p:nvPr/>
          </p:nvSpPr>
          <p:spPr>
            <a:xfrm>
              <a:off x="6750487" y="3183568"/>
              <a:ext cx="203168" cy="35180"/>
            </a:xfrm>
            <a:prstGeom prst="rect">
              <a:avLst/>
            </a:prstGeom>
            <a:solidFill>
              <a:srgbClr val="1CABE2">
                <a:alpha val="100000"/>
              </a:srgbClr>
            </a:solidFill>
          </p:spPr>
          <p:txBody>
            <a:bodyPr/>
            <a:lstStyle/>
            <a:p/>
          </p:txBody>
        </p:sp>
        <p:sp>
          <p:nvSpPr>
            <p:cNvPr id="99" name="rc99"/>
            <p:cNvSpPr/>
            <p:nvPr/>
          </p:nvSpPr>
          <p:spPr>
            <a:xfrm>
              <a:off x="6976229" y="2863111"/>
              <a:ext cx="203168" cy="238785"/>
            </a:xfrm>
            <a:prstGeom prst="rect">
              <a:avLst/>
            </a:prstGeom>
            <a:solidFill>
              <a:srgbClr val="F26A21">
                <a:alpha val="100000"/>
              </a:srgbClr>
            </a:solidFill>
          </p:spPr>
          <p:txBody>
            <a:bodyPr/>
            <a:lstStyle/>
            <a:p/>
          </p:txBody>
        </p:sp>
        <p:sp>
          <p:nvSpPr>
            <p:cNvPr id="100" name="rc100"/>
            <p:cNvSpPr/>
            <p:nvPr/>
          </p:nvSpPr>
          <p:spPr>
            <a:xfrm>
              <a:off x="6976229" y="3101896"/>
              <a:ext cx="203168" cy="1523638"/>
            </a:xfrm>
            <a:prstGeom prst="rect">
              <a:avLst/>
            </a:prstGeom>
            <a:solidFill>
              <a:srgbClr val="FFC20E">
                <a:alpha val="100000"/>
              </a:srgbClr>
            </a:solidFill>
          </p:spPr>
          <p:txBody>
            <a:bodyPr/>
            <a:lstStyle/>
            <a:p/>
          </p:txBody>
        </p:sp>
        <p:sp>
          <p:nvSpPr>
            <p:cNvPr id="101" name="rc101"/>
            <p:cNvSpPr/>
            <p:nvPr/>
          </p:nvSpPr>
          <p:spPr>
            <a:xfrm>
              <a:off x="7201972" y="2860659"/>
              <a:ext cx="203168" cy="180143"/>
            </a:xfrm>
            <a:prstGeom prst="rect">
              <a:avLst/>
            </a:prstGeom>
            <a:solidFill>
              <a:srgbClr val="F26A21">
                <a:alpha val="100000"/>
              </a:srgbClr>
            </a:solidFill>
          </p:spPr>
          <p:txBody>
            <a:bodyPr/>
            <a:lstStyle/>
            <a:p/>
          </p:txBody>
        </p:sp>
        <p:sp>
          <p:nvSpPr>
            <p:cNvPr id="102" name="rc102"/>
            <p:cNvSpPr/>
            <p:nvPr/>
          </p:nvSpPr>
          <p:spPr>
            <a:xfrm>
              <a:off x="7201972" y="3040803"/>
              <a:ext cx="203168" cy="1584732"/>
            </a:xfrm>
            <a:prstGeom prst="rect">
              <a:avLst/>
            </a:prstGeom>
            <a:solidFill>
              <a:srgbClr val="FFC20E">
                <a:alpha val="100000"/>
              </a:srgbClr>
            </a:solidFill>
          </p:spPr>
          <p:txBody>
            <a:bodyPr/>
            <a:lstStyle/>
            <a:p/>
          </p:txBody>
        </p:sp>
        <p:sp>
          <p:nvSpPr>
            <p:cNvPr id="103" name="rc103"/>
            <p:cNvSpPr/>
            <p:nvPr/>
          </p:nvSpPr>
          <p:spPr>
            <a:xfrm>
              <a:off x="7427714" y="2858492"/>
              <a:ext cx="203168" cy="135903"/>
            </a:xfrm>
            <a:prstGeom prst="rect">
              <a:avLst/>
            </a:prstGeom>
            <a:solidFill>
              <a:srgbClr val="F26A21">
                <a:alpha val="100000"/>
              </a:srgbClr>
            </a:solidFill>
          </p:spPr>
          <p:txBody>
            <a:bodyPr/>
            <a:lstStyle/>
            <a:p/>
          </p:txBody>
        </p:sp>
        <p:sp>
          <p:nvSpPr>
            <p:cNvPr id="104" name="rc104"/>
            <p:cNvSpPr/>
            <p:nvPr/>
          </p:nvSpPr>
          <p:spPr>
            <a:xfrm>
              <a:off x="7427714" y="2994396"/>
              <a:ext cx="203168" cy="1631139"/>
            </a:xfrm>
            <a:prstGeom prst="rect">
              <a:avLst/>
            </a:prstGeom>
            <a:solidFill>
              <a:srgbClr val="FFC20E">
                <a:alpha val="100000"/>
              </a:srgbClr>
            </a:solidFill>
          </p:spPr>
          <p:txBody>
            <a:bodyPr/>
            <a:lstStyle/>
            <a:p/>
          </p:txBody>
        </p:sp>
        <p:sp>
          <p:nvSpPr>
            <p:cNvPr id="105" name="rc105"/>
            <p:cNvSpPr/>
            <p:nvPr/>
          </p:nvSpPr>
          <p:spPr>
            <a:xfrm>
              <a:off x="7653457" y="2856084"/>
              <a:ext cx="203168" cy="102528"/>
            </a:xfrm>
            <a:prstGeom prst="rect">
              <a:avLst/>
            </a:prstGeom>
            <a:solidFill>
              <a:srgbClr val="F26A21">
                <a:alpha val="100000"/>
              </a:srgbClr>
            </a:solidFill>
          </p:spPr>
          <p:txBody>
            <a:bodyPr/>
            <a:lstStyle/>
            <a:p/>
          </p:txBody>
        </p:sp>
        <p:sp>
          <p:nvSpPr>
            <p:cNvPr id="106" name="rc106"/>
            <p:cNvSpPr/>
            <p:nvPr/>
          </p:nvSpPr>
          <p:spPr>
            <a:xfrm>
              <a:off x="7653457" y="2958612"/>
              <a:ext cx="203168" cy="1666923"/>
            </a:xfrm>
            <a:prstGeom prst="rect">
              <a:avLst/>
            </a:prstGeom>
            <a:solidFill>
              <a:srgbClr val="FFC20E">
                <a:alpha val="100000"/>
              </a:srgbClr>
            </a:solidFill>
          </p:spPr>
          <p:txBody>
            <a:bodyPr/>
            <a:lstStyle/>
            <a:p/>
          </p:txBody>
        </p:sp>
        <p:sp>
          <p:nvSpPr>
            <p:cNvPr id="107" name="rc107"/>
            <p:cNvSpPr/>
            <p:nvPr/>
          </p:nvSpPr>
          <p:spPr>
            <a:xfrm>
              <a:off x="7879199" y="2853938"/>
              <a:ext cx="203168" cy="77348"/>
            </a:xfrm>
            <a:prstGeom prst="rect">
              <a:avLst/>
            </a:prstGeom>
            <a:solidFill>
              <a:srgbClr val="F26A21">
                <a:alpha val="100000"/>
              </a:srgbClr>
            </a:solidFill>
          </p:spPr>
          <p:txBody>
            <a:bodyPr/>
            <a:lstStyle/>
            <a:p/>
          </p:txBody>
        </p:sp>
        <p:sp>
          <p:nvSpPr>
            <p:cNvPr id="108" name="rc108"/>
            <p:cNvSpPr/>
            <p:nvPr/>
          </p:nvSpPr>
          <p:spPr>
            <a:xfrm>
              <a:off x="7879199" y="2931287"/>
              <a:ext cx="203168" cy="1694247"/>
            </a:xfrm>
            <a:prstGeom prst="rect">
              <a:avLst/>
            </a:prstGeom>
            <a:solidFill>
              <a:srgbClr val="FFC20E">
                <a:alpha val="100000"/>
              </a:srgbClr>
            </a:solidFill>
          </p:spPr>
          <p:txBody>
            <a:bodyPr/>
            <a:lstStyle/>
            <a:p/>
          </p:txBody>
        </p:sp>
        <p:sp>
          <p:nvSpPr>
            <p:cNvPr id="109" name="rc109"/>
            <p:cNvSpPr/>
            <p:nvPr/>
          </p:nvSpPr>
          <p:spPr>
            <a:xfrm>
              <a:off x="8104941" y="2850961"/>
              <a:ext cx="203168" cy="58353"/>
            </a:xfrm>
            <a:prstGeom prst="rect">
              <a:avLst/>
            </a:prstGeom>
            <a:solidFill>
              <a:srgbClr val="F26A21">
                <a:alpha val="100000"/>
              </a:srgbClr>
            </a:solidFill>
          </p:spPr>
          <p:txBody>
            <a:bodyPr/>
            <a:lstStyle/>
            <a:p/>
          </p:txBody>
        </p:sp>
        <p:sp>
          <p:nvSpPr>
            <p:cNvPr id="110" name="rc110"/>
            <p:cNvSpPr/>
            <p:nvPr/>
          </p:nvSpPr>
          <p:spPr>
            <a:xfrm>
              <a:off x="8104941" y="2909314"/>
              <a:ext cx="203168" cy="1716220"/>
            </a:xfrm>
            <a:prstGeom prst="rect">
              <a:avLst/>
            </a:prstGeom>
            <a:solidFill>
              <a:srgbClr val="FFC20E">
                <a:alpha val="100000"/>
              </a:srgbClr>
            </a:solidFill>
          </p:spPr>
          <p:txBody>
            <a:bodyPr/>
            <a:lstStyle/>
            <a:p/>
          </p:txBody>
        </p:sp>
        <p:sp>
          <p:nvSpPr>
            <p:cNvPr id="111" name="pl111"/>
            <p:cNvSpPr/>
            <p:nvPr/>
          </p:nvSpPr>
          <p:spPr>
            <a:xfrm>
              <a:off x="1434255" y="1227418"/>
              <a:ext cx="5417816" cy="583515"/>
            </a:xfrm>
            <a:custGeom>
              <a:avLst/>
              <a:pathLst>
                <a:path w="5417816" h="583515">
                  <a:moveTo>
                    <a:pt x="0" y="68648"/>
                  </a:moveTo>
                  <a:lnTo>
                    <a:pt x="225742" y="68648"/>
                  </a:lnTo>
                  <a:lnTo>
                    <a:pt x="451484" y="102973"/>
                  </a:lnTo>
                  <a:lnTo>
                    <a:pt x="677227" y="68648"/>
                  </a:lnTo>
                  <a:lnTo>
                    <a:pt x="902969" y="102973"/>
                  </a:lnTo>
                  <a:lnTo>
                    <a:pt x="1128711" y="137297"/>
                  </a:lnTo>
                  <a:lnTo>
                    <a:pt x="1354454" y="34324"/>
                  </a:lnTo>
                  <a:lnTo>
                    <a:pt x="1580196" y="34324"/>
                  </a:lnTo>
                  <a:lnTo>
                    <a:pt x="1805938" y="102973"/>
                  </a:lnTo>
                  <a:lnTo>
                    <a:pt x="2031681" y="34324"/>
                  </a:lnTo>
                  <a:lnTo>
                    <a:pt x="2257423" y="0"/>
                  </a:lnTo>
                  <a:lnTo>
                    <a:pt x="2483165" y="0"/>
                  </a:lnTo>
                  <a:lnTo>
                    <a:pt x="2708908" y="0"/>
                  </a:lnTo>
                  <a:lnTo>
                    <a:pt x="2934650" y="0"/>
                  </a:lnTo>
                  <a:lnTo>
                    <a:pt x="3160393" y="34324"/>
                  </a:lnTo>
                  <a:lnTo>
                    <a:pt x="3386135" y="0"/>
                  </a:lnTo>
                  <a:lnTo>
                    <a:pt x="3611877" y="0"/>
                  </a:lnTo>
                  <a:lnTo>
                    <a:pt x="3837620" y="205946"/>
                  </a:lnTo>
                  <a:lnTo>
                    <a:pt x="4063362" y="171622"/>
                  </a:lnTo>
                  <a:lnTo>
                    <a:pt x="4289104" y="205946"/>
                  </a:lnTo>
                  <a:lnTo>
                    <a:pt x="4514847" y="377568"/>
                  </a:lnTo>
                  <a:lnTo>
                    <a:pt x="4740589" y="583515"/>
                  </a:lnTo>
                  <a:lnTo>
                    <a:pt x="4966331" y="480541"/>
                  </a:lnTo>
                  <a:lnTo>
                    <a:pt x="5192074" y="514866"/>
                  </a:lnTo>
                  <a:lnTo>
                    <a:pt x="5417816" y="583515"/>
                  </a:lnTo>
                </a:path>
              </a:pathLst>
            </a:custGeom>
            <a:ln w="27101" cap="flat">
              <a:solidFill>
                <a:srgbClr val="0058AB">
                  <a:alpha val="100000"/>
                </a:srgbClr>
              </a:solidFill>
              <a:prstDash val="solid"/>
              <a:round/>
            </a:ln>
          </p:spPr>
          <p:txBody>
            <a:bodyPr/>
            <a:lstStyle/>
            <a:p/>
          </p:txBody>
        </p:sp>
        <p:sp>
          <p:nvSpPr>
            <p:cNvPr id="112" name="pl112"/>
            <p:cNvSpPr/>
            <p:nvPr/>
          </p:nvSpPr>
          <p:spPr>
            <a:xfrm>
              <a:off x="1434255" y="1261743"/>
              <a:ext cx="5417816" cy="652163"/>
            </a:xfrm>
            <a:custGeom>
              <a:avLst/>
              <a:pathLst>
                <a:path w="5417816" h="652163">
                  <a:moveTo>
                    <a:pt x="0" y="617839"/>
                  </a:moveTo>
                  <a:lnTo>
                    <a:pt x="225742" y="377568"/>
                  </a:lnTo>
                  <a:lnTo>
                    <a:pt x="451484" y="377568"/>
                  </a:lnTo>
                  <a:lnTo>
                    <a:pt x="677227" y="377568"/>
                  </a:lnTo>
                  <a:lnTo>
                    <a:pt x="902969" y="377568"/>
                  </a:lnTo>
                  <a:lnTo>
                    <a:pt x="1128711" y="102973"/>
                  </a:lnTo>
                  <a:lnTo>
                    <a:pt x="1354454" y="102973"/>
                  </a:lnTo>
                  <a:lnTo>
                    <a:pt x="1580196" y="102973"/>
                  </a:lnTo>
                  <a:lnTo>
                    <a:pt x="1805938" y="68648"/>
                  </a:lnTo>
                  <a:lnTo>
                    <a:pt x="2031681" y="0"/>
                  </a:lnTo>
                  <a:lnTo>
                    <a:pt x="2257423" y="34324"/>
                  </a:lnTo>
                  <a:lnTo>
                    <a:pt x="2483165" y="68648"/>
                  </a:lnTo>
                  <a:lnTo>
                    <a:pt x="2708908" y="0"/>
                  </a:lnTo>
                  <a:lnTo>
                    <a:pt x="2934650" y="34324"/>
                  </a:lnTo>
                  <a:lnTo>
                    <a:pt x="3160393" y="68648"/>
                  </a:lnTo>
                  <a:lnTo>
                    <a:pt x="3386135" y="34324"/>
                  </a:lnTo>
                  <a:lnTo>
                    <a:pt x="3611877" y="102973"/>
                  </a:lnTo>
                  <a:lnTo>
                    <a:pt x="3837620" y="205946"/>
                  </a:lnTo>
                  <a:lnTo>
                    <a:pt x="4063362" y="171622"/>
                  </a:lnTo>
                  <a:lnTo>
                    <a:pt x="4289104" y="343244"/>
                  </a:lnTo>
                  <a:lnTo>
                    <a:pt x="4514847" y="446217"/>
                  </a:lnTo>
                  <a:lnTo>
                    <a:pt x="4740589" y="549190"/>
                  </a:lnTo>
                  <a:lnTo>
                    <a:pt x="4966331" y="652163"/>
                  </a:lnTo>
                  <a:lnTo>
                    <a:pt x="5192074" y="480541"/>
                  </a:lnTo>
                  <a:lnTo>
                    <a:pt x="5417816" y="617839"/>
                  </a:lnTo>
                </a:path>
              </a:pathLst>
            </a:custGeom>
            <a:ln w="27101" cap="flat">
              <a:solidFill>
                <a:srgbClr val="80BD41">
                  <a:alpha val="100000"/>
                </a:srgbClr>
              </a:solidFill>
              <a:prstDash val="solid"/>
              <a:round/>
            </a:ln>
          </p:spPr>
          <p:txBody>
            <a:bodyPr/>
            <a:lstStyle/>
            <a:p/>
          </p:txBody>
        </p:sp>
        <p:sp>
          <p:nvSpPr>
            <p:cNvPr id="113" name="tx113"/>
            <p:cNvSpPr/>
            <p:nvPr/>
          </p:nvSpPr>
          <p:spPr>
            <a:xfrm>
              <a:off x="1365926"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4" name="tx114"/>
            <p:cNvSpPr/>
            <p:nvPr/>
          </p:nvSpPr>
          <p:spPr>
            <a:xfrm>
              <a:off x="2494638"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5" name="tx115"/>
            <p:cNvSpPr/>
            <p:nvPr/>
          </p:nvSpPr>
          <p:spPr>
            <a:xfrm>
              <a:off x="362335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475206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5655031"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8" name="tx118"/>
            <p:cNvSpPr/>
            <p:nvPr/>
          </p:nvSpPr>
          <p:spPr>
            <a:xfrm>
              <a:off x="5880773" y="14008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19" name="tx119"/>
            <p:cNvSpPr/>
            <p:nvPr/>
          </p:nvSpPr>
          <p:spPr>
            <a:xfrm>
              <a:off x="6106516" y="16068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0" name="tx120"/>
            <p:cNvSpPr/>
            <p:nvPr/>
          </p:nvSpPr>
          <p:spPr>
            <a:xfrm>
              <a:off x="6332258" y="15038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21" name="tx121"/>
            <p:cNvSpPr/>
            <p:nvPr/>
          </p:nvSpPr>
          <p:spPr>
            <a:xfrm>
              <a:off x="6558000" y="15381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22" name="tx122"/>
            <p:cNvSpPr/>
            <p:nvPr/>
          </p:nvSpPr>
          <p:spPr>
            <a:xfrm>
              <a:off x="6783743" y="16068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3" name="tx123"/>
            <p:cNvSpPr/>
            <p:nvPr/>
          </p:nvSpPr>
          <p:spPr>
            <a:xfrm>
              <a:off x="1365926" y="19480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24" name="tx124"/>
            <p:cNvSpPr/>
            <p:nvPr/>
          </p:nvSpPr>
          <p:spPr>
            <a:xfrm>
              <a:off x="2494638"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5" name="tx125"/>
            <p:cNvSpPr/>
            <p:nvPr/>
          </p:nvSpPr>
          <p:spPr>
            <a:xfrm>
              <a:off x="3623350"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6" name="tx126"/>
            <p:cNvSpPr/>
            <p:nvPr/>
          </p:nvSpPr>
          <p:spPr>
            <a:xfrm>
              <a:off x="4752062"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7" name="tx127"/>
            <p:cNvSpPr/>
            <p:nvPr/>
          </p:nvSpPr>
          <p:spPr>
            <a:xfrm>
              <a:off x="5655031"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28" name="tx128"/>
            <p:cNvSpPr/>
            <p:nvPr/>
          </p:nvSpPr>
          <p:spPr>
            <a:xfrm>
              <a:off x="5880773"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29" name="tx129"/>
            <p:cNvSpPr/>
            <p:nvPr/>
          </p:nvSpPr>
          <p:spPr>
            <a:xfrm>
              <a:off x="6106516" y="187943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0" name="tx130"/>
            <p:cNvSpPr/>
            <p:nvPr/>
          </p:nvSpPr>
          <p:spPr>
            <a:xfrm>
              <a:off x="6332258" y="19824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31" name="tx131"/>
            <p:cNvSpPr/>
            <p:nvPr/>
          </p:nvSpPr>
          <p:spPr>
            <a:xfrm>
              <a:off x="6558000" y="1810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2" name="tx132"/>
            <p:cNvSpPr/>
            <p:nvPr/>
          </p:nvSpPr>
          <p:spPr>
            <a:xfrm>
              <a:off x="6783743" y="19480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33" name="tx133"/>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571671" y="347350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5" name="tx135"/>
            <p:cNvSpPr/>
            <p:nvPr/>
          </p:nvSpPr>
          <p:spPr>
            <a:xfrm>
              <a:off x="508103" y="237889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6" name="tx136"/>
            <p:cNvSpPr/>
            <p:nvPr/>
          </p:nvSpPr>
          <p:spPr>
            <a:xfrm>
              <a:off x="508103" y="128429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715824" y="5504603"/>
              <a:ext cx="201455" cy="201456"/>
            </a:xfrm>
            <a:prstGeom prst="rect">
              <a:avLst/>
            </a:prstGeom>
            <a:solidFill>
              <a:srgbClr val="80BD41">
                <a:alpha val="100000"/>
              </a:srgbClr>
            </a:solidFill>
          </p:spPr>
          <p:txBody>
            <a:bodyPr/>
            <a:lstStyle/>
            <a:p/>
          </p:txBody>
        </p:sp>
        <p:sp>
          <p:nvSpPr>
            <p:cNvPr id="158" name="rc158"/>
            <p:cNvSpPr/>
            <p:nvPr/>
          </p:nvSpPr>
          <p:spPr>
            <a:xfrm>
              <a:off x="2617773" y="5504603"/>
              <a:ext cx="201456" cy="201456"/>
            </a:xfrm>
            <a:prstGeom prst="rect">
              <a:avLst/>
            </a:prstGeom>
            <a:solidFill>
              <a:srgbClr val="1CABE2">
                <a:alpha val="100000"/>
              </a:srgbClr>
            </a:solidFill>
          </p:spPr>
          <p:txBody>
            <a:bodyPr/>
            <a:lstStyle/>
            <a:p/>
          </p:txBody>
        </p:sp>
        <p:sp>
          <p:nvSpPr>
            <p:cNvPr id="159" name="rc159"/>
            <p:cNvSpPr/>
            <p:nvPr/>
          </p:nvSpPr>
          <p:spPr>
            <a:xfrm>
              <a:off x="3690596" y="5504603"/>
              <a:ext cx="201456" cy="201456"/>
            </a:xfrm>
            <a:prstGeom prst="rect">
              <a:avLst/>
            </a:prstGeom>
            <a:solidFill>
              <a:srgbClr val="0058AB">
                <a:alpha val="100000"/>
              </a:srgbClr>
            </a:solidFill>
          </p:spPr>
          <p:txBody>
            <a:bodyPr/>
            <a:lstStyle/>
            <a:p/>
          </p:txBody>
        </p:sp>
        <p:sp>
          <p:nvSpPr>
            <p:cNvPr id="160" name="rc160"/>
            <p:cNvSpPr/>
            <p:nvPr/>
          </p:nvSpPr>
          <p:spPr>
            <a:xfrm>
              <a:off x="4685930" y="5504603"/>
              <a:ext cx="201456" cy="201456"/>
            </a:xfrm>
            <a:prstGeom prst="rect">
              <a:avLst/>
            </a:prstGeom>
            <a:solidFill>
              <a:srgbClr val="FFC20E">
                <a:alpha val="100000"/>
              </a:srgbClr>
            </a:solidFill>
          </p:spPr>
          <p:txBody>
            <a:bodyPr/>
            <a:lstStyle/>
            <a:p/>
          </p:txBody>
        </p:sp>
        <p:sp>
          <p:nvSpPr>
            <p:cNvPr id="161" name="rc161"/>
            <p:cNvSpPr/>
            <p:nvPr/>
          </p:nvSpPr>
          <p:spPr>
            <a:xfrm>
              <a:off x="6590063" y="5504603"/>
              <a:ext cx="201456" cy="201456"/>
            </a:xfrm>
            <a:prstGeom prst="rect">
              <a:avLst/>
            </a:prstGeom>
            <a:solidFill>
              <a:srgbClr val="F26A21">
                <a:alpha val="100000"/>
              </a:srgbClr>
            </a:solidFill>
          </p:spPr>
          <p:txBody>
            <a:bodyPr/>
            <a:lstStyle/>
            <a:p/>
          </p:txBody>
        </p:sp>
        <p:sp>
          <p:nvSpPr>
            <p:cNvPr id="162" name="tx162"/>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983899" y="579074"/>
              <a:ext cx="425910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Gambia</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Gambia is projected to have a  small increase (&lt;10,000) in the number of surviving infants by 2030. Therefore, to achieve the IA2030 ZD target, more (~2.94%) children need to be vaccinated with DTP1 each year.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27760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285129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142497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56444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13813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71182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90970" y="4505528"/>
              <a:ext cx="215906" cy="485231"/>
            </a:xfrm>
            <a:prstGeom prst="rect">
              <a:avLst/>
            </a:prstGeom>
            <a:solidFill>
              <a:srgbClr val="0058AB">
                <a:alpha val="100000"/>
              </a:srgbClr>
            </a:solidFill>
          </p:spPr>
          <p:txBody>
            <a:bodyPr/>
            <a:lstStyle/>
            <a:p/>
          </p:txBody>
        </p:sp>
        <p:sp>
          <p:nvSpPr>
            <p:cNvPr id="39" name="rc39"/>
            <p:cNvSpPr/>
            <p:nvPr/>
          </p:nvSpPr>
          <p:spPr>
            <a:xfrm>
              <a:off x="1530867" y="4497826"/>
              <a:ext cx="215906" cy="492933"/>
            </a:xfrm>
            <a:prstGeom prst="rect">
              <a:avLst/>
            </a:prstGeom>
            <a:solidFill>
              <a:srgbClr val="0058AB">
                <a:alpha val="100000"/>
              </a:srgbClr>
            </a:solidFill>
          </p:spPr>
          <p:txBody>
            <a:bodyPr/>
            <a:lstStyle/>
            <a:p/>
          </p:txBody>
        </p:sp>
        <p:sp>
          <p:nvSpPr>
            <p:cNvPr id="40" name="rc40"/>
            <p:cNvSpPr/>
            <p:nvPr/>
          </p:nvSpPr>
          <p:spPr>
            <a:xfrm>
              <a:off x="1770763" y="4322960"/>
              <a:ext cx="215906" cy="667799"/>
            </a:xfrm>
            <a:prstGeom prst="rect">
              <a:avLst/>
            </a:prstGeom>
            <a:solidFill>
              <a:srgbClr val="0058AB">
                <a:alpha val="100000"/>
              </a:srgbClr>
            </a:solidFill>
          </p:spPr>
          <p:txBody>
            <a:bodyPr/>
            <a:lstStyle/>
            <a:p/>
          </p:txBody>
        </p:sp>
        <p:sp>
          <p:nvSpPr>
            <p:cNvPr id="41" name="rc41"/>
            <p:cNvSpPr/>
            <p:nvPr/>
          </p:nvSpPr>
          <p:spPr>
            <a:xfrm>
              <a:off x="2010660" y="4479569"/>
              <a:ext cx="215906" cy="511190"/>
            </a:xfrm>
            <a:prstGeom prst="rect">
              <a:avLst/>
            </a:prstGeom>
            <a:solidFill>
              <a:srgbClr val="0058AB">
                <a:alpha val="100000"/>
              </a:srgbClr>
            </a:solidFill>
          </p:spPr>
          <p:txBody>
            <a:bodyPr/>
            <a:lstStyle/>
            <a:p/>
          </p:txBody>
        </p:sp>
        <p:sp>
          <p:nvSpPr>
            <p:cNvPr id="42" name="rc42"/>
            <p:cNvSpPr/>
            <p:nvPr/>
          </p:nvSpPr>
          <p:spPr>
            <a:xfrm>
              <a:off x="2250556" y="4289584"/>
              <a:ext cx="215906" cy="701175"/>
            </a:xfrm>
            <a:prstGeom prst="rect">
              <a:avLst/>
            </a:prstGeom>
            <a:solidFill>
              <a:srgbClr val="0058AB">
                <a:alpha val="100000"/>
              </a:srgbClr>
            </a:solidFill>
          </p:spPr>
          <p:txBody>
            <a:bodyPr/>
            <a:lstStyle/>
            <a:p/>
          </p:txBody>
        </p:sp>
        <p:sp>
          <p:nvSpPr>
            <p:cNvPr id="43" name="rc43"/>
            <p:cNvSpPr/>
            <p:nvPr/>
          </p:nvSpPr>
          <p:spPr>
            <a:xfrm>
              <a:off x="2490453" y="4089045"/>
              <a:ext cx="215906" cy="901714"/>
            </a:xfrm>
            <a:prstGeom prst="rect">
              <a:avLst/>
            </a:prstGeom>
            <a:solidFill>
              <a:srgbClr val="0058AB">
                <a:alpha val="100000"/>
              </a:srgbClr>
            </a:solidFill>
          </p:spPr>
          <p:txBody>
            <a:bodyPr/>
            <a:lstStyle/>
            <a:p/>
          </p:txBody>
        </p:sp>
        <p:sp>
          <p:nvSpPr>
            <p:cNvPr id="44" name="rc44"/>
            <p:cNvSpPr/>
            <p:nvPr/>
          </p:nvSpPr>
          <p:spPr>
            <a:xfrm>
              <a:off x="2730349" y="4617351"/>
              <a:ext cx="215906" cy="373408"/>
            </a:xfrm>
            <a:prstGeom prst="rect">
              <a:avLst/>
            </a:prstGeom>
            <a:solidFill>
              <a:srgbClr val="0058AB">
                <a:alpha val="100000"/>
              </a:srgbClr>
            </a:solidFill>
          </p:spPr>
          <p:txBody>
            <a:bodyPr/>
            <a:lstStyle/>
            <a:p/>
          </p:txBody>
        </p:sp>
        <p:sp>
          <p:nvSpPr>
            <p:cNvPr id="45" name="rc45"/>
            <p:cNvSpPr/>
            <p:nvPr/>
          </p:nvSpPr>
          <p:spPr>
            <a:xfrm>
              <a:off x="2970245" y="4609078"/>
              <a:ext cx="215906" cy="381681"/>
            </a:xfrm>
            <a:prstGeom prst="rect">
              <a:avLst/>
            </a:prstGeom>
            <a:solidFill>
              <a:srgbClr val="0058AB">
                <a:alpha val="100000"/>
              </a:srgbClr>
            </a:solidFill>
          </p:spPr>
          <p:txBody>
            <a:bodyPr/>
            <a:lstStyle/>
            <a:p/>
          </p:txBody>
        </p:sp>
        <p:sp>
          <p:nvSpPr>
            <p:cNvPr id="46" name="rc46"/>
            <p:cNvSpPr/>
            <p:nvPr/>
          </p:nvSpPr>
          <p:spPr>
            <a:xfrm>
              <a:off x="3210142" y="4211708"/>
              <a:ext cx="215906" cy="779052"/>
            </a:xfrm>
            <a:prstGeom prst="rect">
              <a:avLst/>
            </a:prstGeom>
            <a:solidFill>
              <a:srgbClr val="0058AB">
                <a:alpha val="100000"/>
              </a:srgbClr>
            </a:solidFill>
          </p:spPr>
          <p:txBody>
            <a:bodyPr/>
            <a:lstStyle/>
            <a:p/>
          </p:txBody>
        </p:sp>
        <p:sp>
          <p:nvSpPr>
            <p:cNvPr id="47" name="rc47"/>
            <p:cNvSpPr/>
            <p:nvPr/>
          </p:nvSpPr>
          <p:spPr>
            <a:xfrm>
              <a:off x="3450038" y="4591392"/>
              <a:ext cx="215906" cy="399367"/>
            </a:xfrm>
            <a:prstGeom prst="rect">
              <a:avLst/>
            </a:prstGeom>
            <a:solidFill>
              <a:srgbClr val="0058AB">
                <a:alpha val="100000"/>
              </a:srgbClr>
            </a:solidFill>
          </p:spPr>
          <p:txBody>
            <a:bodyPr/>
            <a:lstStyle/>
            <a:p/>
          </p:txBody>
        </p:sp>
        <p:sp>
          <p:nvSpPr>
            <p:cNvPr id="48" name="rc48"/>
            <p:cNvSpPr/>
            <p:nvPr/>
          </p:nvSpPr>
          <p:spPr>
            <a:xfrm>
              <a:off x="3689935" y="4785371"/>
              <a:ext cx="215906" cy="205389"/>
            </a:xfrm>
            <a:prstGeom prst="rect">
              <a:avLst/>
            </a:prstGeom>
            <a:solidFill>
              <a:srgbClr val="0058AB">
                <a:alpha val="100000"/>
              </a:srgbClr>
            </a:solidFill>
          </p:spPr>
          <p:txBody>
            <a:bodyPr/>
            <a:lstStyle/>
            <a:p/>
          </p:txBody>
        </p:sp>
        <p:sp>
          <p:nvSpPr>
            <p:cNvPr id="49" name="rc49"/>
            <p:cNvSpPr/>
            <p:nvPr/>
          </p:nvSpPr>
          <p:spPr>
            <a:xfrm>
              <a:off x="3929831" y="4779380"/>
              <a:ext cx="215906" cy="211379"/>
            </a:xfrm>
            <a:prstGeom prst="rect">
              <a:avLst/>
            </a:prstGeom>
            <a:solidFill>
              <a:srgbClr val="0058AB">
                <a:alpha val="100000"/>
              </a:srgbClr>
            </a:solidFill>
          </p:spPr>
          <p:txBody>
            <a:bodyPr/>
            <a:lstStyle/>
            <a:p/>
          </p:txBody>
        </p:sp>
        <p:sp>
          <p:nvSpPr>
            <p:cNvPr id="50" name="rc50"/>
            <p:cNvSpPr/>
            <p:nvPr/>
          </p:nvSpPr>
          <p:spPr>
            <a:xfrm>
              <a:off x="4169728" y="4772534"/>
              <a:ext cx="215906" cy="218225"/>
            </a:xfrm>
            <a:prstGeom prst="rect">
              <a:avLst/>
            </a:prstGeom>
            <a:solidFill>
              <a:srgbClr val="0058AB">
                <a:alpha val="100000"/>
              </a:srgbClr>
            </a:solidFill>
          </p:spPr>
          <p:txBody>
            <a:bodyPr/>
            <a:lstStyle/>
            <a:p/>
          </p:txBody>
        </p:sp>
        <p:sp>
          <p:nvSpPr>
            <p:cNvPr id="51" name="rc51"/>
            <p:cNvSpPr/>
            <p:nvPr/>
          </p:nvSpPr>
          <p:spPr>
            <a:xfrm>
              <a:off x="4409624" y="4769966"/>
              <a:ext cx="215906" cy="220793"/>
            </a:xfrm>
            <a:prstGeom prst="rect">
              <a:avLst/>
            </a:prstGeom>
            <a:solidFill>
              <a:srgbClr val="0058AB">
                <a:alpha val="100000"/>
              </a:srgbClr>
            </a:solidFill>
          </p:spPr>
          <p:txBody>
            <a:bodyPr/>
            <a:lstStyle/>
            <a:p/>
          </p:txBody>
        </p:sp>
        <p:sp>
          <p:nvSpPr>
            <p:cNvPr id="52" name="rc52"/>
            <p:cNvSpPr/>
            <p:nvPr/>
          </p:nvSpPr>
          <p:spPr>
            <a:xfrm>
              <a:off x="4649521" y="4550314"/>
              <a:ext cx="215906" cy="440445"/>
            </a:xfrm>
            <a:prstGeom prst="rect">
              <a:avLst/>
            </a:prstGeom>
            <a:solidFill>
              <a:srgbClr val="0058AB">
                <a:alpha val="100000"/>
              </a:srgbClr>
            </a:solidFill>
          </p:spPr>
          <p:txBody>
            <a:bodyPr/>
            <a:lstStyle/>
            <a:p/>
          </p:txBody>
        </p:sp>
        <p:sp>
          <p:nvSpPr>
            <p:cNvPr id="53" name="rc53"/>
            <p:cNvSpPr/>
            <p:nvPr/>
          </p:nvSpPr>
          <p:spPr>
            <a:xfrm>
              <a:off x="4889417" y="4771393"/>
              <a:ext cx="215906" cy="219366"/>
            </a:xfrm>
            <a:prstGeom prst="rect">
              <a:avLst/>
            </a:prstGeom>
            <a:solidFill>
              <a:srgbClr val="0058AB">
                <a:alpha val="100000"/>
              </a:srgbClr>
            </a:solidFill>
          </p:spPr>
          <p:txBody>
            <a:bodyPr/>
            <a:lstStyle/>
            <a:p/>
          </p:txBody>
        </p:sp>
        <p:sp>
          <p:nvSpPr>
            <p:cNvPr id="54" name="rc54"/>
            <p:cNvSpPr/>
            <p:nvPr/>
          </p:nvSpPr>
          <p:spPr>
            <a:xfrm>
              <a:off x="5129313" y="4772534"/>
              <a:ext cx="215906" cy="218225"/>
            </a:xfrm>
            <a:prstGeom prst="rect">
              <a:avLst/>
            </a:prstGeom>
            <a:solidFill>
              <a:srgbClr val="0058AB">
                <a:alpha val="100000"/>
              </a:srgbClr>
            </a:solidFill>
          </p:spPr>
          <p:txBody>
            <a:bodyPr/>
            <a:lstStyle/>
            <a:p/>
          </p:txBody>
        </p:sp>
        <p:sp>
          <p:nvSpPr>
            <p:cNvPr id="55" name="rc55"/>
            <p:cNvSpPr/>
            <p:nvPr/>
          </p:nvSpPr>
          <p:spPr>
            <a:xfrm>
              <a:off x="5369210" y="3474304"/>
              <a:ext cx="215906" cy="1516455"/>
            </a:xfrm>
            <a:prstGeom prst="rect">
              <a:avLst/>
            </a:prstGeom>
            <a:solidFill>
              <a:srgbClr val="0058AB">
                <a:alpha val="100000"/>
              </a:srgbClr>
            </a:solidFill>
          </p:spPr>
          <p:txBody>
            <a:bodyPr/>
            <a:lstStyle/>
            <a:p/>
          </p:txBody>
        </p:sp>
        <p:sp>
          <p:nvSpPr>
            <p:cNvPr id="56" name="rc56"/>
            <p:cNvSpPr/>
            <p:nvPr/>
          </p:nvSpPr>
          <p:spPr>
            <a:xfrm>
              <a:off x="5609106" y="3702799"/>
              <a:ext cx="215906" cy="1287960"/>
            </a:xfrm>
            <a:prstGeom prst="rect">
              <a:avLst/>
            </a:prstGeom>
            <a:solidFill>
              <a:srgbClr val="0058AB">
                <a:alpha val="100000"/>
              </a:srgbClr>
            </a:solidFill>
          </p:spPr>
          <p:txBody>
            <a:bodyPr/>
            <a:lstStyle/>
            <a:p/>
          </p:txBody>
        </p:sp>
        <p:sp>
          <p:nvSpPr>
            <p:cNvPr id="57" name="rc57"/>
            <p:cNvSpPr/>
            <p:nvPr/>
          </p:nvSpPr>
          <p:spPr>
            <a:xfrm>
              <a:off x="5849003" y="3470025"/>
              <a:ext cx="215906" cy="1520734"/>
            </a:xfrm>
            <a:prstGeom prst="rect">
              <a:avLst/>
            </a:prstGeom>
            <a:solidFill>
              <a:srgbClr val="0058AB">
                <a:alpha val="100000"/>
              </a:srgbClr>
            </a:solidFill>
          </p:spPr>
          <p:txBody>
            <a:bodyPr/>
            <a:lstStyle/>
            <a:p/>
          </p:txBody>
        </p:sp>
        <p:sp>
          <p:nvSpPr>
            <p:cNvPr id="58" name="rc58"/>
            <p:cNvSpPr/>
            <p:nvPr/>
          </p:nvSpPr>
          <p:spPr>
            <a:xfrm>
              <a:off x="6088899" y="2352081"/>
              <a:ext cx="215906" cy="2638678"/>
            </a:xfrm>
            <a:prstGeom prst="rect">
              <a:avLst/>
            </a:prstGeom>
            <a:solidFill>
              <a:srgbClr val="0058AB">
                <a:alpha val="100000"/>
              </a:srgbClr>
            </a:solidFill>
          </p:spPr>
          <p:txBody>
            <a:bodyPr/>
            <a:lstStyle/>
            <a:p/>
          </p:txBody>
        </p:sp>
        <p:sp>
          <p:nvSpPr>
            <p:cNvPr id="59" name="rc59"/>
            <p:cNvSpPr/>
            <p:nvPr/>
          </p:nvSpPr>
          <p:spPr>
            <a:xfrm>
              <a:off x="6328796" y="980253"/>
              <a:ext cx="215906" cy="4010506"/>
            </a:xfrm>
            <a:prstGeom prst="rect">
              <a:avLst/>
            </a:prstGeom>
            <a:solidFill>
              <a:srgbClr val="0058AB">
                <a:alpha val="100000"/>
              </a:srgbClr>
            </a:solidFill>
          </p:spPr>
          <p:txBody>
            <a:bodyPr/>
            <a:lstStyle/>
            <a:p/>
          </p:txBody>
        </p:sp>
        <p:sp>
          <p:nvSpPr>
            <p:cNvPr id="60" name="rc60"/>
            <p:cNvSpPr/>
            <p:nvPr/>
          </p:nvSpPr>
          <p:spPr>
            <a:xfrm>
              <a:off x="6568692" y="1611539"/>
              <a:ext cx="215906" cy="3379220"/>
            </a:xfrm>
            <a:prstGeom prst="rect">
              <a:avLst/>
            </a:prstGeom>
            <a:solidFill>
              <a:srgbClr val="0058AB">
                <a:alpha val="100000"/>
              </a:srgbClr>
            </a:solidFill>
          </p:spPr>
          <p:txBody>
            <a:bodyPr/>
            <a:lstStyle/>
            <a:p/>
          </p:txBody>
        </p:sp>
        <p:sp>
          <p:nvSpPr>
            <p:cNvPr id="61" name="rc61"/>
            <p:cNvSpPr/>
            <p:nvPr/>
          </p:nvSpPr>
          <p:spPr>
            <a:xfrm>
              <a:off x="6808589" y="1340255"/>
              <a:ext cx="215906" cy="3650504"/>
            </a:xfrm>
            <a:prstGeom prst="rect">
              <a:avLst/>
            </a:prstGeom>
            <a:solidFill>
              <a:srgbClr val="0058AB">
                <a:alpha val="100000"/>
              </a:srgbClr>
            </a:solidFill>
          </p:spPr>
          <p:txBody>
            <a:bodyPr/>
            <a:lstStyle/>
            <a:p/>
          </p:txBody>
        </p:sp>
        <p:sp>
          <p:nvSpPr>
            <p:cNvPr id="62" name="rc62"/>
            <p:cNvSpPr/>
            <p:nvPr/>
          </p:nvSpPr>
          <p:spPr>
            <a:xfrm>
              <a:off x="7048485" y="866434"/>
              <a:ext cx="215906" cy="4124325"/>
            </a:xfrm>
            <a:prstGeom prst="rect">
              <a:avLst/>
            </a:prstGeom>
            <a:solidFill>
              <a:srgbClr val="0058AB">
                <a:alpha val="100000"/>
              </a:srgbClr>
            </a:solidFill>
          </p:spPr>
          <p:txBody>
            <a:bodyPr/>
            <a:lstStyle/>
            <a:p/>
          </p:txBody>
        </p:sp>
        <p:sp>
          <p:nvSpPr>
            <p:cNvPr id="63" name="rc63"/>
            <p:cNvSpPr/>
            <p:nvPr/>
          </p:nvSpPr>
          <p:spPr>
            <a:xfrm>
              <a:off x="8487864" y="4230250"/>
              <a:ext cx="215906" cy="760509"/>
            </a:xfrm>
            <a:prstGeom prst="rect">
              <a:avLst/>
            </a:prstGeom>
            <a:solidFill>
              <a:srgbClr val="69DBFF">
                <a:alpha val="100000"/>
              </a:srgbClr>
            </a:solidFill>
          </p:spPr>
          <p:txBody>
            <a:bodyPr/>
            <a:lstStyle/>
            <a:p/>
          </p:txBody>
        </p:sp>
        <p:sp>
          <p:nvSpPr>
            <p:cNvPr id="64" name="pl64"/>
            <p:cNvSpPr/>
            <p:nvPr/>
          </p:nvSpPr>
          <p:spPr>
            <a:xfrm>
              <a:off x="6196853" y="3470025"/>
              <a:ext cx="2398964" cy="760367"/>
            </a:xfrm>
            <a:custGeom>
              <a:avLst/>
              <a:pathLst>
                <a:path w="2398964" h="760367">
                  <a:moveTo>
                    <a:pt x="0" y="0"/>
                  </a:moveTo>
                  <a:lnTo>
                    <a:pt x="239896" y="76036"/>
                  </a:lnTo>
                  <a:lnTo>
                    <a:pt x="479792" y="152073"/>
                  </a:lnTo>
                  <a:lnTo>
                    <a:pt x="719689" y="228110"/>
                  </a:lnTo>
                  <a:lnTo>
                    <a:pt x="959585" y="304146"/>
                  </a:lnTo>
                  <a:lnTo>
                    <a:pt x="1199482" y="380183"/>
                  </a:lnTo>
                  <a:lnTo>
                    <a:pt x="1439378" y="456220"/>
                  </a:lnTo>
                  <a:lnTo>
                    <a:pt x="1679275" y="532257"/>
                  </a:lnTo>
                  <a:lnTo>
                    <a:pt x="1919171" y="608293"/>
                  </a:lnTo>
                  <a:lnTo>
                    <a:pt x="2159067" y="684330"/>
                  </a:lnTo>
                  <a:lnTo>
                    <a:pt x="2398964" y="760367"/>
                  </a:lnTo>
                </a:path>
              </a:pathLst>
            </a:custGeom>
            <a:ln w="13550" cap="flat">
              <a:solidFill>
                <a:srgbClr val="000000">
                  <a:alpha val="100000"/>
                </a:srgbClr>
              </a:solidFill>
              <a:prstDash val="solid"/>
              <a:round/>
            </a:ln>
          </p:spPr>
          <p:txBody>
            <a:bodyPr/>
            <a:lstStyle/>
            <a:p/>
          </p:txBody>
        </p:sp>
        <p:sp>
          <p:nvSpPr>
            <p:cNvPr id="65" name="pt65"/>
            <p:cNvSpPr/>
            <p:nvPr/>
          </p:nvSpPr>
          <p:spPr>
            <a:xfrm>
              <a:off x="6172027" y="34451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11923" y="35212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51820" y="35972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891716" y="36733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31612" y="37493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71509" y="38253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11405" y="39014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51302" y="39774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91198" y="40534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31095" y="41295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70991" y="42055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71671" y="350701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78" name="tx78"/>
            <p:cNvSpPr/>
            <p:nvPr/>
          </p:nvSpPr>
          <p:spPr>
            <a:xfrm>
              <a:off x="508103" y="208070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79" name="tx79"/>
            <p:cNvSpPr/>
            <p:nvPr/>
          </p:nvSpPr>
          <p:spPr>
            <a:xfrm>
              <a:off x="508103" y="65439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80" name="tx80"/>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61384" y="5881714"/>
              <a:ext cx="201456" cy="201456"/>
            </a:xfrm>
            <a:prstGeom prst="rect">
              <a:avLst/>
            </a:prstGeom>
            <a:solidFill>
              <a:srgbClr val="0058AB">
                <a:alpha val="100000"/>
              </a:srgbClr>
            </a:solidFill>
          </p:spPr>
          <p:txBody>
            <a:bodyPr/>
            <a:lstStyle/>
            <a:p/>
          </p:txBody>
        </p:sp>
        <p:sp>
          <p:nvSpPr>
            <p:cNvPr id="109" name="rc109"/>
            <p:cNvSpPr/>
            <p:nvPr/>
          </p:nvSpPr>
          <p:spPr>
            <a:xfrm>
              <a:off x="4563470" y="5881714"/>
              <a:ext cx="201456" cy="201456"/>
            </a:xfrm>
            <a:prstGeom prst="rect">
              <a:avLst/>
            </a:prstGeom>
            <a:solidFill>
              <a:srgbClr val="69DBFF">
                <a:alpha val="100000"/>
              </a:srgbClr>
            </a:solidFill>
          </p:spPr>
          <p:txBody>
            <a:bodyPr/>
            <a:lstStyle/>
            <a:p/>
          </p:txBody>
        </p:sp>
        <p:sp>
          <p:nvSpPr>
            <p:cNvPr id="110" name="tx110"/>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2001337" y="398022"/>
              <a:ext cx="599206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Gambia</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239%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620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807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995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214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401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912871"/>
              <a:ext cx="249522" cy="1189826"/>
            </a:xfrm>
            <a:prstGeom prst="rect">
              <a:avLst/>
            </a:prstGeom>
            <a:solidFill>
              <a:srgbClr val="80BD41">
                <a:alpha val="100000"/>
              </a:srgbClr>
            </a:solidFill>
          </p:spPr>
          <p:txBody>
            <a:bodyPr/>
            <a:lstStyle/>
            <a:p/>
          </p:txBody>
        </p:sp>
        <p:sp>
          <p:nvSpPr>
            <p:cNvPr id="22" name="rc22"/>
            <p:cNvSpPr/>
            <p:nvPr/>
          </p:nvSpPr>
          <p:spPr>
            <a:xfrm>
              <a:off x="1296273" y="2876108"/>
              <a:ext cx="249522" cy="36763"/>
            </a:xfrm>
            <a:prstGeom prst="rect">
              <a:avLst/>
            </a:prstGeom>
            <a:solidFill>
              <a:srgbClr val="1CABE2">
                <a:alpha val="100000"/>
              </a:srgbClr>
            </a:solidFill>
          </p:spPr>
          <p:txBody>
            <a:bodyPr/>
            <a:lstStyle/>
            <a:p/>
          </p:txBody>
        </p:sp>
        <p:sp>
          <p:nvSpPr>
            <p:cNvPr id="23" name="rc23"/>
            <p:cNvSpPr/>
            <p:nvPr/>
          </p:nvSpPr>
          <p:spPr>
            <a:xfrm>
              <a:off x="1573521" y="2894705"/>
              <a:ext cx="249522" cy="1207991"/>
            </a:xfrm>
            <a:prstGeom prst="rect">
              <a:avLst/>
            </a:prstGeom>
            <a:solidFill>
              <a:srgbClr val="80BD41">
                <a:alpha val="100000"/>
              </a:srgbClr>
            </a:solidFill>
          </p:spPr>
          <p:txBody>
            <a:bodyPr/>
            <a:lstStyle/>
            <a:p/>
          </p:txBody>
        </p:sp>
        <p:sp>
          <p:nvSpPr>
            <p:cNvPr id="24" name="rc24"/>
            <p:cNvSpPr/>
            <p:nvPr/>
          </p:nvSpPr>
          <p:spPr>
            <a:xfrm>
              <a:off x="1573521" y="2857294"/>
              <a:ext cx="249522" cy="37411"/>
            </a:xfrm>
            <a:prstGeom prst="rect">
              <a:avLst/>
            </a:prstGeom>
            <a:solidFill>
              <a:srgbClr val="1CABE2">
                <a:alpha val="100000"/>
              </a:srgbClr>
            </a:solidFill>
          </p:spPr>
          <p:txBody>
            <a:bodyPr/>
            <a:lstStyle/>
            <a:p/>
          </p:txBody>
        </p:sp>
        <p:sp>
          <p:nvSpPr>
            <p:cNvPr id="25" name="rc25"/>
            <p:cNvSpPr/>
            <p:nvPr/>
          </p:nvSpPr>
          <p:spPr>
            <a:xfrm>
              <a:off x="1850769" y="2888002"/>
              <a:ext cx="249522" cy="1214695"/>
            </a:xfrm>
            <a:prstGeom prst="rect">
              <a:avLst/>
            </a:prstGeom>
            <a:solidFill>
              <a:srgbClr val="80BD41">
                <a:alpha val="100000"/>
              </a:srgbClr>
            </a:solidFill>
          </p:spPr>
          <p:txBody>
            <a:bodyPr/>
            <a:lstStyle/>
            <a:p/>
          </p:txBody>
        </p:sp>
        <p:sp>
          <p:nvSpPr>
            <p:cNvPr id="26" name="rc26"/>
            <p:cNvSpPr/>
            <p:nvPr/>
          </p:nvSpPr>
          <p:spPr>
            <a:xfrm>
              <a:off x="1850769" y="2837398"/>
              <a:ext cx="249522" cy="50603"/>
            </a:xfrm>
            <a:prstGeom prst="rect">
              <a:avLst/>
            </a:prstGeom>
            <a:solidFill>
              <a:srgbClr val="1CABE2">
                <a:alpha val="100000"/>
              </a:srgbClr>
            </a:solidFill>
          </p:spPr>
          <p:txBody>
            <a:bodyPr/>
            <a:lstStyle/>
            <a:p/>
          </p:txBody>
        </p:sp>
        <p:sp>
          <p:nvSpPr>
            <p:cNvPr id="27" name="rc27"/>
            <p:cNvSpPr/>
            <p:nvPr/>
          </p:nvSpPr>
          <p:spPr>
            <a:xfrm>
              <a:off x="2128016" y="2849508"/>
              <a:ext cx="249522" cy="1253188"/>
            </a:xfrm>
            <a:prstGeom prst="rect">
              <a:avLst/>
            </a:prstGeom>
            <a:solidFill>
              <a:srgbClr val="80BD41">
                <a:alpha val="100000"/>
              </a:srgbClr>
            </a:solidFill>
          </p:spPr>
          <p:txBody>
            <a:bodyPr/>
            <a:lstStyle/>
            <a:p/>
          </p:txBody>
        </p:sp>
        <p:sp>
          <p:nvSpPr>
            <p:cNvPr id="28" name="rc28"/>
            <p:cNvSpPr/>
            <p:nvPr/>
          </p:nvSpPr>
          <p:spPr>
            <a:xfrm>
              <a:off x="2128016" y="2810799"/>
              <a:ext cx="249522" cy="38709"/>
            </a:xfrm>
            <a:prstGeom prst="rect">
              <a:avLst/>
            </a:prstGeom>
            <a:solidFill>
              <a:srgbClr val="1CABE2">
                <a:alpha val="100000"/>
              </a:srgbClr>
            </a:solidFill>
          </p:spPr>
          <p:txBody>
            <a:bodyPr/>
            <a:lstStyle/>
            <a:p/>
          </p:txBody>
        </p:sp>
        <p:sp>
          <p:nvSpPr>
            <p:cNvPr id="29" name="rc29"/>
            <p:cNvSpPr/>
            <p:nvPr/>
          </p:nvSpPr>
          <p:spPr>
            <a:xfrm>
              <a:off x="2405264" y="2827018"/>
              <a:ext cx="249522" cy="1275678"/>
            </a:xfrm>
            <a:prstGeom prst="rect">
              <a:avLst/>
            </a:prstGeom>
            <a:solidFill>
              <a:srgbClr val="80BD41">
                <a:alpha val="100000"/>
              </a:srgbClr>
            </a:solidFill>
          </p:spPr>
          <p:txBody>
            <a:bodyPr/>
            <a:lstStyle/>
            <a:p/>
          </p:txBody>
        </p:sp>
        <p:sp>
          <p:nvSpPr>
            <p:cNvPr id="30" name="rc30"/>
            <p:cNvSpPr/>
            <p:nvPr/>
          </p:nvSpPr>
          <p:spPr>
            <a:xfrm>
              <a:off x="2405264" y="2773820"/>
              <a:ext cx="249522" cy="53198"/>
            </a:xfrm>
            <a:prstGeom prst="rect">
              <a:avLst/>
            </a:prstGeom>
            <a:solidFill>
              <a:srgbClr val="1CABE2">
                <a:alpha val="100000"/>
              </a:srgbClr>
            </a:solidFill>
          </p:spPr>
          <p:txBody>
            <a:bodyPr/>
            <a:lstStyle/>
            <a:p/>
          </p:txBody>
        </p:sp>
        <p:sp>
          <p:nvSpPr>
            <p:cNvPr id="31" name="rc31"/>
            <p:cNvSpPr/>
            <p:nvPr/>
          </p:nvSpPr>
          <p:spPr>
            <a:xfrm>
              <a:off x="2682512" y="2803879"/>
              <a:ext cx="249522" cy="1298817"/>
            </a:xfrm>
            <a:prstGeom prst="rect">
              <a:avLst/>
            </a:prstGeom>
            <a:solidFill>
              <a:srgbClr val="80BD41">
                <a:alpha val="100000"/>
              </a:srgbClr>
            </a:solidFill>
          </p:spPr>
          <p:txBody>
            <a:bodyPr/>
            <a:lstStyle/>
            <a:p/>
          </p:txBody>
        </p:sp>
        <p:sp>
          <p:nvSpPr>
            <p:cNvPr id="32" name="rc32"/>
            <p:cNvSpPr/>
            <p:nvPr/>
          </p:nvSpPr>
          <p:spPr>
            <a:xfrm>
              <a:off x="2682512" y="2735543"/>
              <a:ext cx="249522" cy="68336"/>
            </a:xfrm>
            <a:prstGeom prst="rect">
              <a:avLst/>
            </a:prstGeom>
            <a:solidFill>
              <a:srgbClr val="1CABE2">
                <a:alpha val="100000"/>
              </a:srgbClr>
            </a:solidFill>
          </p:spPr>
          <p:txBody>
            <a:bodyPr/>
            <a:lstStyle/>
            <a:p/>
          </p:txBody>
        </p:sp>
        <p:sp>
          <p:nvSpPr>
            <p:cNvPr id="33" name="rc33"/>
            <p:cNvSpPr/>
            <p:nvPr/>
          </p:nvSpPr>
          <p:spPr>
            <a:xfrm>
              <a:off x="2959759" y="2715215"/>
              <a:ext cx="249522" cy="1387481"/>
            </a:xfrm>
            <a:prstGeom prst="rect">
              <a:avLst/>
            </a:prstGeom>
            <a:solidFill>
              <a:srgbClr val="80BD41">
                <a:alpha val="100000"/>
              </a:srgbClr>
            </a:solidFill>
          </p:spPr>
          <p:txBody>
            <a:bodyPr/>
            <a:lstStyle/>
            <a:p/>
          </p:txBody>
        </p:sp>
        <p:sp>
          <p:nvSpPr>
            <p:cNvPr id="34" name="rc34"/>
            <p:cNvSpPr/>
            <p:nvPr/>
          </p:nvSpPr>
          <p:spPr>
            <a:xfrm>
              <a:off x="2959759" y="2686886"/>
              <a:ext cx="249522" cy="28329"/>
            </a:xfrm>
            <a:prstGeom prst="rect">
              <a:avLst/>
            </a:prstGeom>
            <a:solidFill>
              <a:srgbClr val="1CABE2">
                <a:alpha val="100000"/>
              </a:srgbClr>
            </a:solidFill>
          </p:spPr>
          <p:txBody>
            <a:bodyPr/>
            <a:lstStyle/>
            <a:p/>
          </p:txBody>
        </p:sp>
        <p:sp>
          <p:nvSpPr>
            <p:cNvPr id="35" name="rc35"/>
            <p:cNvSpPr/>
            <p:nvPr/>
          </p:nvSpPr>
          <p:spPr>
            <a:xfrm>
              <a:off x="3237007" y="2684940"/>
              <a:ext cx="249522" cy="1417757"/>
            </a:xfrm>
            <a:prstGeom prst="rect">
              <a:avLst/>
            </a:prstGeom>
            <a:solidFill>
              <a:srgbClr val="80BD41">
                <a:alpha val="100000"/>
              </a:srgbClr>
            </a:solidFill>
          </p:spPr>
          <p:txBody>
            <a:bodyPr/>
            <a:lstStyle/>
            <a:p/>
          </p:txBody>
        </p:sp>
        <p:sp>
          <p:nvSpPr>
            <p:cNvPr id="36" name="rc36"/>
            <p:cNvSpPr/>
            <p:nvPr/>
          </p:nvSpPr>
          <p:spPr>
            <a:xfrm>
              <a:off x="3237007" y="2655962"/>
              <a:ext cx="249522" cy="28977"/>
            </a:xfrm>
            <a:prstGeom prst="rect">
              <a:avLst/>
            </a:prstGeom>
            <a:solidFill>
              <a:srgbClr val="1CABE2">
                <a:alpha val="100000"/>
              </a:srgbClr>
            </a:solidFill>
          </p:spPr>
          <p:txBody>
            <a:bodyPr/>
            <a:lstStyle/>
            <a:p/>
          </p:txBody>
        </p:sp>
        <p:sp>
          <p:nvSpPr>
            <p:cNvPr id="37" name="rc37"/>
            <p:cNvSpPr/>
            <p:nvPr/>
          </p:nvSpPr>
          <p:spPr>
            <a:xfrm>
              <a:off x="3514255" y="2684940"/>
              <a:ext cx="249522" cy="1417757"/>
            </a:xfrm>
            <a:prstGeom prst="rect">
              <a:avLst/>
            </a:prstGeom>
            <a:solidFill>
              <a:srgbClr val="80BD41">
                <a:alpha val="100000"/>
              </a:srgbClr>
            </a:solidFill>
          </p:spPr>
          <p:txBody>
            <a:bodyPr/>
            <a:lstStyle/>
            <a:p/>
          </p:txBody>
        </p:sp>
        <p:sp>
          <p:nvSpPr>
            <p:cNvPr id="38" name="rc38"/>
            <p:cNvSpPr/>
            <p:nvPr/>
          </p:nvSpPr>
          <p:spPr>
            <a:xfrm>
              <a:off x="3514255" y="2625902"/>
              <a:ext cx="249522" cy="59037"/>
            </a:xfrm>
            <a:prstGeom prst="rect">
              <a:avLst/>
            </a:prstGeom>
            <a:solidFill>
              <a:srgbClr val="1CABE2">
                <a:alpha val="100000"/>
              </a:srgbClr>
            </a:solidFill>
          </p:spPr>
          <p:txBody>
            <a:bodyPr/>
            <a:lstStyle/>
            <a:p/>
          </p:txBody>
        </p:sp>
        <p:sp>
          <p:nvSpPr>
            <p:cNvPr id="39" name="rc39"/>
            <p:cNvSpPr/>
            <p:nvPr/>
          </p:nvSpPr>
          <p:spPr>
            <a:xfrm>
              <a:off x="3791502" y="2618982"/>
              <a:ext cx="249522" cy="1483714"/>
            </a:xfrm>
            <a:prstGeom prst="rect">
              <a:avLst/>
            </a:prstGeom>
            <a:solidFill>
              <a:srgbClr val="80BD41">
                <a:alpha val="100000"/>
              </a:srgbClr>
            </a:solidFill>
          </p:spPr>
          <p:txBody>
            <a:bodyPr/>
            <a:lstStyle/>
            <a:p/>
          </p:txBody>
        </p:sp>
        <p:sp>
          <p:nvSpPr>
            <p:cNvPr id="40" name="rc40"/>
            <p:cNvSpPr/>
            <p:nvPr/>
          </p:nvSpPr>
          <p:spPr>
            <a:xfrm>
              <a:off x="3791502" y="2588707"/>
              <a:ext cx="249522" cy="30275"/>
            </a:xfrm>
            <a:prstGeom prst="rect">
              <a:avLst/>
            </a:prstGeom>
            <a:solidFill>
              <a:srgbClr val="1CABE2">
                <a:alpha val="100000"/>
              </a:srgbClr>
            </a:solidFill>
          </p:spPr>
          <p:txBody>
            <a:bodyPr/>
            <a:lstStyle/>
            <a:p/>
          </p:txBody>
        </p:sp>
        <p:sp>
          <p:nvSpPr>
            <p:cNvPr id="41" name="rc41"/>
            <p:cNvSpPr/>
            <p:nvPr/>
          </p:nvSpPr>
          <p:spPr>
            <a:xfrm>
              <a:off x="4068750" y="2560594"/>
              <a:ext cx="249522" cy="1542102"/>
            </a:xfrm>
            <a:prstGeom prst="rect">
              <a:avLst/>
            </a:prstGeom>
            <a:solidFill>
              <a:srgbClr val="80BD41">
                <a:alpha val="100000"/>
              </a:srgbClr>
            </a:solidFill>
          </p:spPr>
          <p:txBody>
            <a:bodyPr/>
            <a:lstStyle/>
            <a:p/>
          </p:txBody>
        </p:sp>
        <p:sp>
          <p:nvSpPr>
            <p:cNvPr id="42" name="rc42"/>
            <p:cNvSpPr/>
            <p:nvPr/>
          </p:nvSpPr>
          <p:spPr>
            <a:xfrm>
              <a:off x="4068750" y="2545024"/>
              <a:ext cx="249522" cy="15570"/>
            </a:xfrm>
            <a:prstGeom prst="rect">
              <a:avLst/>
            </a:prstGeom>
            <a:solidFill>
              <a:srgbClr val="1CABE2">
                <a:alpha val="100000"/>
              </a:srgbClr>
            </a:solidFill>
          </p:spPr>
          <p:txBody>
            <a:bodyPr/>
            <a:lstStyle/>
            <a:p/>
          </p:txBody>
        </p:sp>
        <p:sp>
          <p:nvSpPr>
            <p:cNvPr id="43" name="rc43"/>
            <p:cNvSpPr/>
            <p:nvPr/>
          </p:nvSpPr>
          <p:spPr>
            <a:xfrm>
              <a:off x="4345998" y="2515397"/>
              <a:ext cx="249522" cy="1587299"/>
            </a:xfrm>
            <a:prstGeom prst="rect">
              <a:avLst/>
            </a:prstGeom>
            <a:solidFill>
              <a:srgbClr val="80BD41">
                <a:alpha val="100000"/>
              </a:srgbClr>
            </a:solidFill>
          </p:spPr>
          <p:txBody>
            <a:bodyPr/>
            <a:lstStyle/>
            <a:p/>
          </p:txBody>
        </p:sp>
        <p:sp>
          <p:nvSpPr>
            <p:cNvPr id="44" name="rc44"/>
            <p:cNvSpPr/>
            <p:nvPr/>
          </p:nvSpPr>
          <p:spPr>
            <a:xfrm>
              <a:off x="4345998" y="2499394"/>
              <a:ext cx="249522" cy="16002"/>
            </a:xfrm>
            <a:prstGeom prst="rect">
              <a:avLst/>
            </a:prstGeom>
            <a:solidFill>
              <a:srgbClr val="1CABE2">
                <a:alpha val="100000"/>
              </a:srgbClr>
            </a:solidFill>
          </p:spPr>
          <p:txBody>
            <a:bodyPr/>
            <a:lstStyle/>
            <a:p/>
          </p:txBody>
        </p:sp>
        <p:sp>
          <p:nvSpPr>
            <p:cNvPr id="45" name="rc45"/>
            <p:cNvSpPr/>
            <p:nvPr/>
          </p:nvSpPr>
          <p:spPr>
            <a:xfrm>
              <a:off x="4623245" y="2465875"/>
              <a:ext cx="249522" cy="1636821"/>
            </a:xfrm>
            <a:prstGeom prst="rect">
              <a:avLst/>
            </a:prstGeom>
            <a:solidFill>
              <a:srgbClr val="80BD41">
                <a:alpha val="100000"/>
              </a:srgbClr>
            </a:solidFill>
          </p:spPr>
          <p:txBody>
            <a:bodyPr/>
            <a:lstStyle/>
            <a:p/>
          </p:txBody>
        </p:sp>
        <p:sp>
          <p:nvSpPr>
            <p:cNvPr id="46" name="rc46"/>
            <p:cNvSpPr/>
            <p:nvPr/>
          </p:nvSpPr>
          <p:spPr>
            <a:xfrm>
              <a:off x="4623245" y="2449440"/>
              <a:ext cx="249522" cy="16435"/>
            </a:xfrm>
            <a:prstGeom prst="rect">
              <a:avLst/>
            </a:prstGeom>
            <a:solidFill>
              <a:srgbClr val="1CABE2">
                <a:alpha val="100000"/>
              </a:srgbClr>
            </a:solidFill>
          </p:spPr>
          <p:txBody>
            <a:bodyPr/>
            <a:lstStyle/>
            <a:p/>
          </p:txBody>
        </p:sp>
        <p:sp>
          <p:nvSpPr>
            <p:cNvPr id="47" name="rc47"/>
            <p:cNvSpPr/>
            <p:nvPr/>
          </p:nvSpPr>
          <p:spPr>
            <a:xfrm>
              <a:off x="4900493" y="2446412"/>
              <a:ext cx="249522" cy="1656284"/>
            </a:xfrm>
            <a:prstGeom prst="rect">
              <a:avLst/>
            </a:prstGeom>
            <a:solidFill>
              <a:srgbClr val="80BD41">
                <a:alpha val="100000"/>
              </a:srgbClr>
            </a:solidFill>
          </p:spPr>
          <p:txBody>
            <a:bodyPr/>
            <a:lstStyle/>
            <a:p/>
          </p:txBody>
        </p:sp>
        <p:sp>
          <p:nvSpPr>
            <p:cNvPr id="48" name="rc48"/>
            <p:cNvSpPr/>
            <p:nvPr/>
          </p:nvSpPr>
          <p:spPr>
            <a:xfrm>
              <a:off x="4900493" y="2429761"/>
              <a:ext cx="249522" cy="16651"/>
            </a:xfrm>
            <a:prstGeom prst="rect">
              <a:avLst/>
            </a:prstGeom>
            <a:solidFill>
              <a:srgbClr val="1CABE2">
                <a:alpha val="100000"/>
              </a:srgbClr>
            </a:solidFill>
          </p:spPr>
          <p:txBody>
            <a:bodyPr/>
            <a:lstStyle/>
            <a:p/>
          </p:txBody>
        </p:sp>
        <p:sp>
          <p:nvSpPr>
            <p:cNvPr id="49" name="rc49"/>
            <p:cNvSpPr/>
            <p:nvPr/>
          </p:nvSpPr>
          <p:spPr>
            <a:xfrm>
              <a:off x="5177741" y="2466740"/>
              <a:ext cx="249522" cy="1635956"/>
            </a:xfrm>
            <a:prstGeom prst="rect">
              <a:avLst/>
            </a:prstGeom>
            <a:solidFill>
              <a:srgbClr val="80BD41">
                <a:alpha val="100000"/>
              </a:srgbClr>
            </a:solidFill>
          </p:spPr>
          <p:txBody>
            <a:bodyPr/>
            <a:lstStyle/>
            <a:p/>
          </p:txBody>
        </p:sp>
        <p:sp>
          <p:nvSpPr>
            <p:cNvPr id="50" name="rc50"/>
            <p:cNvSpPr/>
            <p:nvPr/>
          </p:nvSpPr>
          <p:spPr>
            <a:xfrm>
              <a:off x="5177741" y="2433437"/>
              <a:ext cx="249522" cy="33303"/>
            </a:xfrm>
            <a:prstGeom prst="rect">
              <a:avLst/>
            </a:prstGeom>
            <a:solidFill>
              <a:srgbClr val="1CABE2">
                <a:alpha val="100000"/>
              </a:srgbClr>
            </a:solidFill>
          </p:spPr>
          <p:txBody>
            <a:bodyPr/>
            <a:lstStyle/>
            <a:p/>
          </p:txBody>
        </p:sp>
        <p:sp>
          <p:nvSpPr>
            <p:cNvPr id="51" name="rc51"/>
            <p:cNvSpPr/>
            <p:nvPr/>
          </p:nvSpPr>
          <p:spPr>
            <a:xfrm>
              <a:off x="5454988" y="2455927"/>
              <a:ext cx="249522" cy="1646769"/>
            </a:xfrm>
            <a:prstGeom prst="rect">
              <a:avLst/>
            </a:prstGeom>
            <a:solidFill>
              <a:srgbClr val="80BD41">
                <a:alpha val="100000"/>
              </a:srgbClr>
            </a:solidFill>
          </p:spPr>
          <p:txBody>
            <a:bodyPr/>
            <a:lstStyle/>
            <a:p/>
          </p:txBody>
        </p:sp>
        <p:sp>
          <p:nvSpPr>
            <p:cNvPr id="52" name="rc52"/>
            <p:cNvSpPr/>
            <p:nvPr/>
          </p:nvSpPr>
          <p:spPr>
            <a:xfrm>
              <a:off x="5454988" y="2439276"/>
              <a:ext cx="249522" cy="16651"/>
            </a:xfrm>
            <a:prstGeom prst="rect">
              <a:avLst/>
            </a:prstGeom>
            <a:solidFill>
              <a:srgbClr val="1CABE2">
                <a:alpha val="100000"/>
              </a:srgbClr>
            </a:solidFill>
          </p:spPr>
          <p:txBody>
            <a:bodyPr/>
            <a:lstStyle/>
            <a:p/>
          </p:txBody>
        </p:sp>
        <p:sp>
          <p:nvSpPr>
            <p:cNvPr id="53" name="rc53"/>
            <p:cNvSpPr/>
            <p:nvPr/>
          </p:nvSpPr>
          <p:spPr>
            <a:xfrm>
              <a:off x="5732236" y="2464794"/>
              <a:ext cx="249522" cy="1637903"/>
            </a:xfrm>
            <a:prstGeom prst="rect">
              <a:avLst/>
            </a:prstGeom>
            <a:solidFill>
              <a:srgbClr val="80BD41">
                <a:alpha val="100000"/>
              </a:srgbClr>
            </a:solidFill>
          </p:spPr>
          <p:txBody>
            <a:bodyPr/>
            <a:lstStyle/>
            <a:p/>
          </p:txBody>
        </p:sp>
        <p:sp>
          <p:nvSpPr>
            <p:cNvPr id="54" name="rc54"/>
            <p:cNvSpPr/>
            <p:nvPr/>
          </p:nvSpPr>
          <p:spPr>
            <a:xfrm>
              <a:off x="5732236" y="2448358"/>
              <a:ext cx="249522" cy="16435"/>
            </a:xfrm>
            <a:prstGeom prst="rect">
              <a:avLst/>
            </a:prstGeom>
            <a:solidFill>
              <a:srgbClr val="1CABE2">
                <a:alpha val="100000"/>
              </a:srgbClr>
            </a:solidFill>
          </p:spPr>
          <p:txBody>
            <a:bodyPr/>
            <a:lstStyle/>
            <a:p/>
          </p:txBody>
        </p:sp>
        <p:sp>
          <p:nvSpPr>
            <p:cNvPr id="55" name="rc55"/>
            <p:cNvSpPr/>
            <p:nvPr/>
          </p:nvSpPr>
          <p:spPr>
            <a:xfrm>
              <a:off x="6009484" y="2575515"/>
              <a:ext cx="249522" cy="1527181"/>
            </a:xfrm>
            <a:prstGeom prst="rect">
              <a:avLst/>
            </a:prstGeom>
            <a:solidFill>
              <a:srgbClr val="80BD41">
                <a:alpha val="100000"/>
              </a:srgbClr>
            </a:solidFill>
          </p:spPr>
          <p:txBody>
            <a:bodyPr/>
            <a:lstStyle/>
            <a:p/>
          </p:txBody>
        </p:sp>
        <p:sp>
          <p:nvSpPr>
            <p:cNvPr id="56" name="rc56"/>
            <p:cNvSpPr/>
            <p:nvPr/>
          </p:nvSpPr>
          <p:spPr>
            <a:xfrm>
              <a:off x="6009484" y="2460469"/>
              <a:ext cx="249522" cy="115046"/>
            </a:xfrm>
            <a:prstGeom prst="rect">
              <a:avLst/>
            </a:prstGeom>
            <a:solidFill>
              <a:srgbClr val="1CABE2">
                <a:alpha val="100000"/>
              </a:srgbClr>
            </a:solidFill>
          </p:spPr>
          <p:txBody>
            <a:bodyPr/>
            <a:lstStyle/>
            <a:p/>
          </p:txBody>
        </p:sp>
        <p:sp>
          <p:nvSpPr>
            <p:cNvPr id="57" name="rc57"/>
            <p:cNvSpPr/>
            <p:nvPr/>
          </p:nvSpPr>
          <p:spPr>
            <a:xfrm>
              <a:off x="6286731" y="2572920"/>
              <a:ext cx="249522" cy="1529776"/>
            </a:xfrm>
            <a:prstGeom prst="rect">
              <a:avLst/>
            </a:prstGeom>
            <a:solidFill>
              <a:srgbClr val="80BD41">
                <a:alpha val="100000"/>
              </a:srgbClr>
            </a:solidFill>
          </p:spPr>
          <p:txBody>
            <a:bodyPr/>
            <a:lstStyle/>
            <a:p/>
          </p:txBody>
        </p:sp>
        <p:sp>
          <p:nvSpPr>
            <p:cNvPr id="58" name="rc58"/>
            <p:cNvSpPr/>
            <p:nvPr/>
          </p:nvSpPr>
          <p:spPr>
            <a:xfrm>
              <a:off x="6286731" y="2475174"/>
              <a:ext cx="249522" cy="97746"/>
            </a:xfrm>
            <a:prstGeom prst="rect">
              <a:avLst/>
            </a:prstGeom>
            <a:solidFill>
              <a:srgbClr val="1CABE2">
                <a:alpha val="100000"/>
              </a:srgbClr>
            </a:solidFill>
          </p:spPr>
          <p:txBody>
            <a:bodyPr/>
            <a:lstStyle/>
            <a:p/>
          </p:txBody>
        </p:sp>
        <p:sp>
          <p:nvSpPr>
            <p:cNvPr id="59" name="rc59"/>
            <p:cNvSpPr/>
            <p:nvPr/>
          </p:nvSpPr>
          <p:spPr>
            <a:xfrm>
              <a:off x="6563979" y="2570974"/>
              <a:ext cx="249522" cy="1531722"/>
            </a:xfrm>
            <a:prstGeom prst="rect">
              <a:avLst/>
            </a:prstGeom>
            <a:solidFill>
              <a:srgbClr val="80BD41">
                <a:alpha val="100000"/>
              </a:srgbClr>
            </a:solidFill>
          </p:spPr>
          <p:txBody>
            <a:bodyPr/>
            <a:lstStyle/>
            <a:p/>
          </p:txBody>
        </p:sp>
        <p:sp>
          <p:nvSpPr>
            <p:cNvPr id="60" name="rc60"/>
            <p:cNvSpPr/>
            <p:nvPr/>
          </p:nvSpPr>
          <p:spPr>
            <a:xfrm>
              <a:off x="6563979" y="2455711"/>
              <a:ext cx="249522" cy="115263"/>
            </a:xfrm>
            <a:prstGeom prst="rect">
              <a:avLst/>
            </a:prstGeom>
            <a:solidFill>
              <a:srgbClr val="1CABE2">
                <a:alpha val="100000"/>
              </a:srgbClr>
            </a:solidFill>
          </p:spPr>
          <p:txBody>
            <a:bodyPr/>
            <a:lstStyle/>
            <a:p/>
          </p:txBody>
        </p:sp>
        <p:sp>
          <p:nvSpPr>
            <p:cNvPr id="61" name="rc61"/>
            <p:cNvSpPr/>
            <p:nvPr/>
          </p:nvSpPr>
          <p:spPr>
            <a:xfrm>
              <a:off x="6841227" y="2635850"/>
              <a:ext cx="249522" cy="1466846"/>
            </a:xfrm>
            <a:prstGeom prst="rect">
              <a:avLst/>
            </a:prstGeom>
            <a:solidFill>
              <a:srgbClr val="80BD41">
                <a:alpha val="100000"/>
              </a:srgbClr>
            </a:solidFill>
          </p:spPr>
          <p:txBody>
            <a:bodyPr/>
            <a:lstStyle/>
            <a:p/>
          </p:txBody>
        </p:sp>
        <p:sp>
          <p:nvSpPr>
            <p:cNvPr id="62" name="rc62"/>
            <p:cNvSpPr/>
            <p:nvPr/>
          </p:nvSpPr>
          <p:spPr>
            <a:xfrm>
              <a:off x="6841227" y="2435816"/>
              <a:ext cx="249522" cy="200034"/>
            </a:xfrm>
            <a:prstGeom prst="rect">
              <a:avLst/>
            </a:prstGeom>
            <a:solidFill>
              <a:srgbClr val="1CABE2">
                <a:alpha val="100000"/>
              </a:srgbClr>
            </a:solidFill>
          </p:spPr>
          <p:txBody>
            <a:bodyPr/>
            <a:lstStyle/>
            <a:p/>
          </p:txBody>
        </p:sp>
        <p:sp>
          <p:nvSpPr>
            <p:cNvPr id="63" name="rc63"/>
            <p:cNvSpPr/>
            <p:nvPr/>
          </p:nvSpPr>
          <p:spPr>
            <a:xfrm>
              <a:off x="7118474" y="2717594"/>
              <a:ext cx="249522" cy="1385102"/>
            </a:xfrm>
            <a:prstGeom prst="rect">
              <a:avLst/>
            </a:prstGeom>
            <a:solidFill>
              <a:srgbClr val="80BD41">
                <a:alpha val="100000"/>
              </a:srgbClr>
            </a:solidFill>
          </p:spPr>
          <p:txBody>
            <a:bodyPr/>
            <a:lstStyle/>
            <a:p/>
          </p:txBody>
        </p:sp>
        <p:sp>
          <p:nvSpPr>
            <p:cNvPr id="64" name="rc64"/>
            <p:cNvSpPr/>
            <p:nvPr/>
          </p:nvSpPr>
          <p:spPr>
            <a:xfrm>
              <a:off x="7118474" y="2413542"/>
              <a:ext cx="249522" cy="304052"/>
            </a:xfrm>
            <a:prstGeom prst="rect">
              <a:avLst/>
            </a:prstGeom>
            <a:solidFill>
              <a:srgbClr val="1CABE2">
                <a:alpha val="100000"/>
              </a:srgbClr>
            </a:solidFill>
          </p:spPr>
          <p:txBody>
            <a:bodyPr/>
            <a:lstStyle/>
            <a:p/>
          </p:txBody>
        </p:sp>
        <p:sp>
          <p:nvSpPr>
            <p:cNvPr id="65" name="rc65"/>
            <p:cNvSpPr/>
            <p:nvPr/>
          </p:nvSpPr>
          <p:spPr>
            <a:xfrm>
              <a:off x="7395722" y="2650988"/>
              <a:ext cx="249522" cy="1451708"/>
            </a:xfrm>
            <a:prstGeom prst="rect">
              <a:avLst/>
            </a:prstGeom>
            <a:solidFill>
              <a:srgbClr val="80BD41">
                <a:alpha val="100000"/>
              </a:srgbClr>
            </a:solidFill>
          </p:spPr>
          <p:txBody>
            <a:bodyPr/>
            <a:lstStyle/>
            <a:p/>
          </p:txBody>
        </p:sp>
        <p:sp>
          <p:nvSpPr>
            <p:cNvPr id="66" name="rc66"/>
            <p:cNvSpPr/>
            <p:nvPr/>
          </p:nvSpPr>
          <p:spPr>
            <a:xfrm>
              <a:off x="7395722" y="2394728"/>
              <a:ext cx="249522" cy="256260"/>
            </a:xfrm>
            <a:prstGeom prst="rect">
              <a:avLst/>
            </a:prstGeom>
            <a:solidFill>
              <a:srgbClr val="1CABE2">
                <a:alpha val="100000"/>
              </a:srgbClr>
            </a:solidFill>
          </p:spPr>
          <p:txBody>
            <a:bodyPr/>
            <a:lstStyle/>
            <a:p/>
          </p:txBody>
        </p:sp>
        <p:sp>
          <p:nvSpPr>
            <p:cNvPr id="67" name="rc67"/>
            <p:cNvSpPr/>
            <p:nvPr/>
          </p:nvSpPr>
          <p:spPr>
            <a:xfrm>
              <a:off x="7672970" y="2649907"/>
              <a:ext cx="249522" cy="1452790"/>
            </a:xfrm>
            <a:prstGeom prst="rect">
              <a:avLst/>
            </a:prstGeom>
            <a:solidFill>
              <a:srgbClr val="80BD41">
                <a:alpha val="100000"/>
              </a:srgbClr>
            </a:solidFill>
          </p:spPr>
          <p:txBody>
            <a:bodyPr/>
            <a:lstStyle/>
            <a:p/>
          </p:txBody>
        </p:sp>
        <p:sp>
          <p:nvSpPr>
            <p:cNvPr id="68" name="rc68"/>
            <p:cNvSpPr/>
            <p:nvPr/>
          </p:nvSpPr>
          <p:spPr>
            <a:xfrm>
              <a:off x="7672970" y="2373102"/>
              <a:ext cx="249522" cy="276804"/>
            </a:xfrm>
            <a:prstGeom prst="rect">
              <a:avLst/>
            </a:prstGeom>
            <a:solidFill>
              <a:srgbClr val="1CABE2">
                <a:alpha val="100000"/>
              </a:srgbClr>
            </a:solidFill>
          </p:spPr>
          <p:txBody>
            <a:bodyPr/>
            <a:lstStyle/>
            <a:p/>
          </p:txBody>
        </p:sp>
        <p:sp>
          <p:nvSpPr>
            <p:cNvPr id="69" name="rc69"/>
            <p:cNvSpPr/>
            <p:nvPr/>
          </p:nvSpPr>
          <p:spPr>
            <a:xfrm>
              <a:off x="7950217" y="2678236"/>
              <a:ext cx="249522" cy="1424461"/>
            </a:xfrm>
            <a:prstGeom prst="rect">
              <a:avLst/>
            </a:prstGeom>
            <a:solidFill>
              <a:srgbClr val="80BD41">
                <a:alpha val="100000"/>
              </a:srgbClr>
            </a:solidFill>
          </p:spPr>
          <p:txBody>
            <a:bodyPr/>
            <a:lstStyle/>
            <a:p/>
          </p:txBody>
        </p:sp>
        <p:sp>
          <p:nvSpPr>
            <p:cNvPr id="70" name="rc70"/>
            <p:cNvSpPr/>
            <p:nvPr/>
          </p:nvSpPr>
          <p:spPr>
            <a:xfrm>
              <a:off x="7950217" y="2365533"/>
              <a:ext cx="249522" cy="312702"/>
            </a:xfrm>
            <a:prstGeom prst="rect">
              <a:avLst/>
            </a:prstGeom>
            <a:solidFill>
              <a:srgbClr val="1CABE2">
                <a:alpha val="100000"/>
              </a:srgbClr>
            </a:solidFill>
          </p:spPr>
          <p:txBody>
            <a:bodyPr/>
            <a:lstStyle/>
            <a:p/>
          </p:txBody>
        </p:sp>
        <p:sp>
          <p:nvSpPr>
            <p:cNvPr id="71" name="pl71"/>
            <p:cNvSpPr/>
            <p:nvPr/>
          </p:nvSpPr>
          <p:spPr>
            <a:xfrm>
              <a:off x="1421035" y="1236556"/>
              <a:ext cx="6653943" cy="492165"/>
            </a:xfrm>
            <a:custGeom>
              <a:avLst/>
              <a:pathLst>
                <a:path w="6653943" h="492165">
                  <a:moveTo>
                    <a:pt x="0" y="57901"/>
                  </a:moveTo>
                  <a:lnTo>
                    <a:pt x="277247" y="57901"/>
                  </a:lnTo>
                  <a:lnTo>
                    <a:pt x="554495" y="86852"/>
                  </a:lnTo>
                  <a:lnTo>
                    <a:pt x="831742" y="57901"/>
                  </a:lnTo>
                  <a:lnTo>
                    <a:pt x="1108990" y="86852"/>
                  </a:lnTo>
                  <a:lnTo>
                    <a:pt x="1386238" y="115803"/>
                  </a:lnTo>
                  <a:lnTo>
                    <a:pt x="1663485" y="28950"/>
                  </a:lnTo>
                  <a:lnTo>
                    <a:pt x="1940733" y="28950"/>
                  </a:lnTo>
                  <a:lnTo>
                    <a:pt x="2217981" y="86852"/>
                  </a:lnTo>
                  <a:lnTo>
                    <a:pt x="2495228" y="28950"/>
                  </a:lnTo>
                  <a:lnTo>
                    <a:pt x="2772476" y="0"/>
                  </a:lnTo>
                  <a:lnTo>
                    <a:pt x="3049724" y="0"/>
                  </a:lnTo>
                  <a:lnTo>
                    <a:pt x="3326971" y="0"/>
                  </a:lnTo>
                  <a:lnTo>
                    <a:pt x="3604219" y="0"/>
                  </a:lnTo>
                  <a:lnTo>
                    <a:pt x="3881467" y="28950"/>
                  </a:lnTo>
                  <a:lnTo>
                    <a:pt x="4158714" y="0"/>
                  </a:lnTo>
                  <a:lnTo>
                    <a:pt x="4435962" y="0"/>
                  </a:lnTo>
                  <a:lnTo>
                    <a:pt x="4713210" y="173705"/>
                  </a:lnTo>
                  <a:lnTo>
                    <a:pt x="4990457" y="144754"/>
                  </a:lnTo>
                  <a:lnTo>
                    <a:pt x="5267705" y="173705"/>
                  </a:lnTo>
                  <a:lnTo>
                    <a:pt x="5544953" y="318460"/>
                  </a:lnTo>
                  <a:lnTo>
                    <a:pt x="5822200" y="492165"/>
                  </a:lnTo>
                  <a:lnTo>
                    <a:pt x="6099448" y="405312"/>
                  </a:lnTo>
                  <a:lnTo>
                    <a:pt x="6376696" y="434263"/>
                  </a:lnTo>
                  <a:lnTo>
                    <a:pt x="6653943" y="492165"/>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662845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2" name="tx82"/>
            <p:cNvSpPr/>
            <p:nvPr/>
          </p:nvSpPr>
          <p:spPr>
            <a:xfrm>
              <a:off x="1329607" y="27401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56.7</a:t>
              </a:r>
            </a:p>
          </p:txBody>
        </p:sp>
        <p:sp>
          <p:nvSpPr>
            <p:cNvPr id="83" name="tx83"/>
            <p:cNvSpPr/>
            <p:nvPr/>
          </p:nvSpPr>
          <p:spPr>
            <a:xfrm>
              <a:off x="2715845" y="25993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63.2</a:t>
              </a:r>
            </a:p>
          </p:txBody>
        </p:sp>
        <p:sp>
          <p:nvSpPr>
            <p:cNvPr id="84" name="tx84"/>
            <p:cNvSpPr/>
            <p:nvPr/>
          </p:nvSpPr>
          <p:spPr>
            <a:xfrm>
              <a:off x="4141260" y="2410244"/>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a:t>
              </a:r>
            </a:p>
          </p:txBody>
        </p:sp>
        <p:sp>
          <p:nvSpPr>
            <p:cNvPr id="85" name="tx85"/>
            <p:cNvSpPr/>
            <p:nvPr/>
          </p:nvSpPr>
          <p:spPr>
            <a:xfrm>
              <a:off x="5488322" y="23033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76.9</a:t>
              </a:r>
            </a:p>
          </p:txBody>
        </p:sp>
        <p:sp>
          <p:nvSpPr>
            <p:cNvPr id="86" name="tx86"/>
            <p:cNvSpPr/>
            <p:nvPr/>
          </p:nvSpPr>
          <p:spPr>
            <a:xfrm>
              <a:off x="6597312" y="23197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76.2</a:t>
              </a:r>
            </a:p>
          </p:txBody>
        </p:sp>
        <p:sp>
          <p:nvSpPr>
            <p:cNvPr id="87" name="tx87"/>
            <p:cNvSpPr/>
            <p:nvPr/>
          </p:nvSpPr>
          <p:spPr>
            <a:xfrm>
              <a:off x="6874560" y="230103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77.1</a:t>
              </a:r>
            </a:p>
          </p:txBody>
        </p:sp>
        <p:sp>
          <p:nvSpPr>
            <p:cNvPr id="88" name="tx88"/>
            <p:cNvSpPr/>
            <p:nvPr/>
          </p:nvSpPr>
          <p:spPr>
            <a:xfrm>
              <a:off x="7151808" y="22776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78.1</a:t>
              </a:r>
            </a:p>
          </p:txBody>
        </p:sp>
        <p:sp>
          <p:nvSpPr>
            <p:cNvPr id="89" name="tx89"/>
            <p:cNvSpPr/>
            <p:nvPr/>
          </p:nvSpPr>
          <p:spPr>
            <a:xfrm>
              <a:off x="7468232" y="225901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79</a:t>
              </a:r>
            </a:p>
          </p:txBody>
        </p:sp>
        <p:sp>
          <p:nvSpPr>
            <p:cNvPr id="90" name="tx90"/>
            <p:cNvSpPr/>
            <p:nvPr/>
          </p:nvSpPr>
          <p:spPr>
            <a:xfrm>
              <a:off x="7745480" y="223717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a:t>
              </a:r>
            </a:p>
          </p:txBody>
        </p:sp>
        <p:sp>
          <p:nvSpPr>
            <p:cNvPr id="91" name="tx91"/>
            <p:cNvSpPr/>
            <p:nvPr/>
          </p:nvSpPr>
          <p:spPr>
            <a:xfrm>
              <a:off x="7983551" y="22295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80.3</a:t>
              </a:r>
            </a:p>
          </p:txBody>
        </p:sp>
        <p:sp>
          <p:nvSpPr>
            <p:cNvPr id="92" name="pl92"/>
            <p:cNvSpPr/>
            <p:nvPr/>
          </p:nvSpPr>
          <p:spPr>
            <a:xfrm>
              <a:off x="1421035"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68784" y="3473928"/>
              <a:ext cx="104502"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03" name="tx103"/>
            <p:cNvSpPr/>
            <p:nvPr/>
          </p:nvSpPr>
          <p:spPr>
            <a:xfrm>
              <a:off x="1355732" y="286058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04" name="tx104"/>
            <p:cNvSpPr/>
            <p:nvPr/>
          </p:nvSpPr>
          <p:spPr>
            <a:xfrm>
              <a:off x="2715845" y="34182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60.1</a:t>
              </a:r>
            </a:p>
          </p:txBody>
        </p:sp>
        <p:sp>
          <p:nvSpPr>
            <p:cNvPr id="105" name="tx105"/>
            <p:cNvSpPr/>
            <p:nvPr/>
          </p:nvSpPr>
          <p:spPr>
            <a:xfrm>
              <a:off x="2741971" y="273461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06" name="tx106"/>
            <p:cNvSpPr/>
            <p:nvPr/>
          </p:nvSpPr>
          <p:spPr>
            <a:xfrm>
              <a:off x="4102084" y="32965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71.3</a:t>
              </a:r>
            </a:p>
          </p:txBody>
        </p:sp>
        <p:sp>
          <p:nvSpPr>
            <p:cNvPr id="107" name="tx107"/>
            <p:cNvSpPr/>
            <p:nvPr/>
          </p:nvSpPr>
          <p:spPr>
            <a:xfrm>
              <a:off x="4139953" y="251890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5488322" y="32442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76.2</a:t>
              </a:r>
            </a:p>
          </p:txBody>
        </p:sp>
        <p:sp>
          <p:nvSpPr>
            <p:cNvPr id="109" name="tx109"/>
            <p:cNvSpPr/>
            <p:nvPr/>
          </p:nvSpPr>
          <p:spPr>
            <a:xfrm>
              <a:off x="5526191" y="241370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6597312" y="33017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70.8</a:t>
              </a:r>
            </a:p>
          </p:txBody>
        </p:sp>
        <p:sp>
          <p:nvSpPr>
            <p:cNvPr id="111" name="tx111"/>
            <p:cNvSpPr/>
            <p:nvPr/>
          </p:nvSpPr>
          <p:spPr>
            <a:xfrm>
              <a:off x="6623438" y="247824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12" name="tx112"/>
            <p:cNvSpPr/>
            <p:nvPr/>
          </p:nvSpPr>
          <p:spPr>
            <a:xfrm>
              <a:off x="6874560" y="33342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67.8</a:t>
              </a:r>
            </a:p>
          </p:txBody>
        </p:sp>
        <p:sp>
          <p:nvSpPr>
            <p:cNvPr id="113" name="tx113"/>
            <p:cNvSpPr/>
            <p:nvPr/>
          </p:nvSpPr>
          <p:spPr>
            <a:xfrm>
              <a:off x="6900686" y="25007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a:t>
              </a:r>
            </a:p>
          </p:txBody>
        </p:sp>
        <p:sp>
          <p:nvSpPr>
            <p:cNvPr id="114" name="tx114"/>
            <p:cNvSpPr/>
            <p:nvPr/>
          </p:nvSpPr>
          <p:spPr>
            <a:xfrm>
              <a:off x="7190985" y="337509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15" name="tx115"/>
            <p:cNvSpPr/>
            <p:nvPr/>
          </p:nvSpPr>
          <p:spPr>
            <a:xfrm>
              <a:off x="7151808" y="253166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a:t>
              </a:r>
            </a:p>
          </p:txBody>
        </p:sp>
        <p:sp>
          <p:nvSpPr>
            <p:cNvPr id="116" name="tx116"/>
            <p:cNvSpPr/>
            <p:nvPr/>
          </p:nvSpPr>
          <p:spPr>
            <a:xfrm>
              <a:off x="7429055" y="33417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67.1</a:t>
              </a:r>
            </a:p>
          </p:txBody>
        </p:sp>
        <p:sp>
          <p:nvSpPr>
            <p:cNvPr id="117" name="tx117"/>
            <p:cNvSpPr/>
            <p:nvPr/>
          </p:nvSpPr>
          <p:spPr>
            <a:xfrm>
              <a:off x="7429055" y="24878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a:t>
              </a:r>
            </a:p>
          </p:txBody>
        </p:sp>
        <p:sp>
          <p:nvSpPr>
            <p:cNvPr id="118" name="tx118"/>
            <p:cNvSpPr/>
            <p:nvPr/>
          </p:nvSpPr>
          <p:spPr>
            <a:xfrm>
              <a:off x="7706303" y="33412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67.2</a:t>
              </a:r>
            </a:p>
          </p:txBody>
        </p:sp>
        <p:sp>
          <p:nvSpPr>
            <p:cNvPr id="119" name="tx119"/>
            <p:cNvSpPr/>
            <p:nvPr/>
          </p:nvSpPr>
          <p:spPr>
            <a:xfrm>
              <a:off x="7706303" y="24764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20" name="tx120"/>
            <p:cNvSpPr/>
            <p:nvPr/>
          </p:nvSpPr>
          <p:spPr>
            <a:xfrm>
              <a:off x="7983551" y="33554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65.9</a:t>
              </a:r>
            </a:p>
          </p:txBody>
        </p:sp>
        <p:sp>
          <p:nvSpPr>
            <p:cNvPr id="121" name="tx121"/>
            <p:cNvSpPr/>
            <p:nvPr/>
          </p:nvSpPr>
          <p:spPr>
            <a:xfrm>
              <a:off x="7983551" y="24868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733081" y="296931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655386" y="188804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4" name="rc144"/>
            <p:cNvSpPr/>
            <p:nvPr/>
          </p:nvSpPr>
          <p:spPr>
            <a:xfrm>
              <a:off x="4056806" y="5010059"/>
              <a:ext cx="201456" cy="201456"/>
            </a:xfrm>
            <a:prstGeom prst="rect">
              <a:avLst/>
            </a:prstGeom>
            <a:solidFill>
              <a:srgbClr val="1CABE2">
                <a:alpha val="100000"/>
              </a:srgbClr>
            </a:solidFill>
          </p:spPr>
          <p:txBody>
            <a:bodyPr/>
            <a:lstStyle/>
            <a:p/>
          </p:txBody>
        </p:sp>
        <p:sp>
          <p:nvSpPr>
            <p:cNvPr id="145" name="rc145"/>
            <p:cNvSpPr/>
            <p:nvPr/>
          </p:nvSpPr>
          <p:spPr>
            <a:xfrm>
              <a:off x="6014964" y="5010059"/>
              <a:ext cx="201456" cy="201456"/>
            </a:xfrm>
            <a:prstGeom prst="rect">
              <a:avLst/>
            </a:prstGeom>
            <a:solidFill>
              <a:srgbClr val="80BD41">
                <a:alpha val="100000"/>
              </a:srgbClr>
            </a:solidFill>
          </p:spPr>
          <p:txBody>
            <a:bodyPr/>
            <a:lstStyle/>
            <a:p/>
          </p:txBody>
        </p:sp>
        <p:sp>
          <p:nvSpPr>
            <p:cNvPr id="146" name="tx146"/>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7" name="tx147"/>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51100" y="660204"/>
              <a:ext cx="148182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Gambia, 2000-2024</a:t>
              </a:r>
            </a:p>
          </p:txBody>
        </p:sp>
        <p:sp>
          <p:nvSpPr>
            <p:cNvPr id="150" name="pl150"/>
            <p:cNvSpPr/>
            <p:nvPr/>
          </p:nvSpPr>
          <p:spPr>
            <a:xfrm>
              <a:off x="211473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375166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38859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02552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293320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57013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20706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84399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5797188" cy="167191"/>
            </a:xfrm>
            <a:prstGeom prst="rect">
              <a:avLst/>
            </a:prstGeom>
            <a:solidFill>
              <a:srgbClr val="80BD41">
                <a:alpha val="100000"/>
              </a:srgbClr>
            </a:solidFill>
          </p:spPr>
          <p:txBody>
            <a:bodyPr/>
            <a:lstStyle/>
            <a:p/>
          </p:txBody>
        </p:sp>
        <p:sp>
          <p:nvSpPr>
            <p:cNvPr id="163" name="rc163"/>
            <p:cNvSpPr/>
            <p:nvPr/>
          </p:nvSpPr>
          <p:spPr>
            <a:xfrm>
              <a:off x="7093462" y="5889059"/>
              <a:ext cx="436241" cy="167191"/>
            </a:xfrm>
            <a:prstGeom prst="rect">
              <a:avLst/>
            </a:prstGeom>
            <a:solidFill>
              <a:srgbClr val="1CABE2">
                <a:alpha val="100000"/>
              </a:srgbClr>
            </a:solidFill>
          </p:spPr>
          <p:txBody>
            <a:bodyPr/>
            <a:lstStyle/>
            <a:p/>
          </p:txBody>
        </p:sp>
        <p:sp>
          <p:nvSpPr>
            <p:cNvPr id="164" name="rc164"/>
            <p:cNvSpPr/>
            <p:nvPr/>
          </p:nvSpPr>
          <p:spPr>
            <a:xfrm>
              <a:off x="1296273" y="5680069"/>
              <a:ext cx="5498448" cy="167191"/>
            </a:xfrm>
            <a:prstGeom prst="rect">
              <a:avLst/>
            </a:prstGeom>
            <a:solidFill>
              <a:srgbClr val="80BD41">
                <a:alpha val="100000"/>
              </a:srgbClr>
            </a:solidFill>
          </p:spPr>
          <p:txBody>
            <a:bodyPr/>
            <a:lstStyle/>
            <a:p/>
          </p:txBody>
        </p:sp>
        <p:sp>
          <p:nvSpPr>
            <p:cNvPr id="165" name="rc165"/>
            <p:cNvSpPr/>
            <p:nvPr/>
          </p:nvSpPr>
          <p:spPr>
            <a:xfrm>
              <a:off x="6794722" y="5680069"/>
              <a:ext cx="1047635" cy="167191"/>
            </a:xfrm>
            <a:prstGeom prst="rect">
              <a:avLst/>
            </a:prstGeom>
            <a:solidFill>
              <a:srgbClr val="1CABE2">
                <a:alpha val="100000"/>
              </a:srgbClr>
            </a:solidFill>
          </p:spPr>
          <p:txBody>
            <a:bodyPr/>
            <a:lstStyle/>
            <a:p/>
          </p:txBody>
        </p:sp>
        <p:sp>
          <p:nvSpPr>
            <p:cNvPr id="166" name="rc166"/>
            <p:cNvSpPr/>
            <p:nvPr/>
          </p:nvSpPr>
          <p:spPr>
            <a:xfrm>
              <a:off x="1296273" y="5471080"/>
              <a:ext cx="5391229" cy="167191"/>
            </a:xfrm>
            <a:prstGeom prst="rect">
              <a:avLst/>
            </a:prstGeom>
            <a:solidFill>
              <a:srgbClr val="80BD41">
                <a:alpha val="100000"/>
              </a:srgbClr>
            </a:solidFill>
          </p:spPr>
          <p:txBody>
            <a:bodyPr/>
            <a:lstStyle/>
            <a:p/>
          </p:txBody>
        </p:sp>
        <p:sp>
          <p:nvSpPr>
            <p:cNvPr id="167" name="rc167"/>
            <p:cNvSpPr/>
            <p:nvPr/>
          </p:nvSpPr>
          <p:spPr>
            <a:xfrm>
              <a:off x="6687503" y="5471080"/>
              <a:ext cx="1183500" cy="167191"/>
            </a:xfrm>
            <a:prstGeom prst="rect">
              <a:avLst/>
            </a:prstGeom>
            <a:solidFill>
              <a:srgbClr val="1CABE2">
                <a:alpha val="100000"/>
              </a:srgbClr>
            </a:solidFill>
          </p:spPr>
          <p:txBody>
            <a:bodyPr/>
            <a:lstStyle/>
            <a:p/>
          </p:txBody>
        </p:sp>
        <p:sp>
          <p:nvSpPr>
            <p:cNvPr id="168" name="tx168"/>
            <p:cNvSpPr/>
            <p:nvPr/>
          </p:nvSpPr>
          <p:spPr>
            <a:xfrm>
              <a:off x="7728849"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76.2</a:t>
              </a:r>
            </a:p>
          </p:txBody>
        </p:sp>
        <p:sp>
          <p:nvSpPr>
            <p:cNvPr id="169" name="tx169"/>
            <p:cNvSpPr/>
            <p:nvPr/>
          </p:nvSpPr>
          <p:spPr>
            <a:xfrm>
              <a:off x="8105353" y="5720529"/>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80</a:t>
              </a:r>
            </a:p>
          </p:txBody>
        </p:sp>
        <p:sp>
          <p:nvSpPr>
            <p:cNvPr id="170" name="tx170"/>
            <p:cNvSpPr/>
            <p:nvPr/>
          </p:nvSpPr>
          <p:spPr>
            <a:xfrm>
              <a:off x="8087213"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80.3</a:t>
              </a:r>
            </a:p>
          </p:txBody>
        </p:sp>
        <p:sp>
          <p:nvSpPr>
            <p:cNvPr id="171" name="tx171"/>
            <p:cNvSpPr/>
            <p:nvPr/>
          </p:nvSpPr>
          <p:spPr>
            <a:xfrm>
              <a:off x="4089374"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70.8</a:t>
              </a:r>
            </a:p>
          </p:txBody>
        </p:sp>
        <p:sp>
          <p:nvSpPr>
            <p:cNvPr id="172" name="tx172"/>
            <p:cNvSpPr/>
            <p:nvPr/>
          </p:nvSpPr>
          <p:spPr>
            <a:xfrm>
              <a:off x="7236234" y="593216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73" name="tx173"/>
            <p:cNvSpPr/>
            <p:nvPr/>
          </p:nvSpPr>
          <p:spPr>
            <a:xfrm>
              <a:off x="3940004"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67.2</a:t>
              </a:r>
            </a:p>
          </p:txBody>
        </p:sp>
        <p:sp>
          <p:nvSpPr>
            <p:cNvPr id="174" name="tx174"/>
            <p:cNvSpPr/>
            <p:nvPr/>
          </p:nvSpPr>
          <p:spPr>
            <a:xfrm>
              <a:off x="7213046"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175" name="tx175"/>
            <p:cNvSpPr/>
            <p:nvPr/>
          </p:nvSpPr>
          <p:spPr>
            <a:xfrm>
              <a:off x="3886394"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65.9</a:t>
              </a:r>
            </a:p>
          </p:txBody>
        </p:sp>
        <p:sp>
          <p:nvSpPr>
            <p:cNvPr id="176" name="tx176"/>
            <p:cNvSpPr/>
            <p:nvPr/>
          </p:nvSpPr>
          <p:spPr>
            <a:xfrm>
              <a:off x="7173760"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14.5</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285550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2" name="tx182"/>
            <p:cNvSpPr/>
            <p:nvPr/>
          </p:nvSpPr>
          <p:spPr>
            <a:xfrm>
              <a:off x="449243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3" name="tx183"/>
            <p:cNvSpPr/>
            <p:nvPr/>
          </p:nvSpPr>
          <p:spPr>
            <a:xfrm>
              <a:off x="6129370"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4" name="tx184"/>
            <p:cNvSpPr/>
            <p:nvPr/>
          </p:nvSpPr>
          <p:spPr>
            <a:xfrm>
              <a:off x="7766300"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(82%) was lower than in 2019 (93%).
The number of children vaccinated with DTP1 decreased 7% compared to in 2019.
The number of surviving infants increased approximately 5% compared to in 2019.
In 2024,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Gambia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542834"/>
            </a:xfrm>
            <a:custGeom>
              <a:avLst/>
              <a:pathLst>
                <a:path w="3397293" h="542834">
                  <a:moveTo>
                    <a:pt x="0" y="514264"/>
                  </a:moveTo>
                  <a:lnTo>
                    <a:pt x="141553" y="314272"/>
                  </a:lnTo>
                  <a:lnTo>
                    <a:pt x="283107" y="314272"/>
                  </a:lnTo>
                  <a:lnTo>
                    <a:pt x="424661" y="314272"/>
                  </a:lnTo>
                  <a:lnTo>
                    <a:pt x="566215" y="314272"/>
                  </a:lnTo>
                  <a:lnTo>
                    <a:pt x="707769" y="85710"/>
                  </a:lnTo>
                  <a:lnTo>
                    <a:pt x="849323" y="85710"/>
                  </a:lnTo>
                  <a:lnTo>
                    <a:pt x="990877" y="85710"/>
                  </a:lnTo>
                  <a:lnTo>
                    <a:pt x="1132431" y="57140"/>
                  </a:lnTo>
                  <a:lnTo>
                    <a:pt x="1273984" y="0"/>
                  </a:lnTo>
                  <a:lnTo>
                    <a:pt x="1415538" y="28570"/>
                  </a:lnTo>
                  <a:lnTo>
                    <a:pt x="1557092" y="57140"/>
                  </a:lnTo>
                  <a:lnTo>
                    <a:pt x="1698646" y="0"/>
                  </a:lnTo>
                  <a:lnTo>
                    <a:pt x="1840200" y="28570"/>
                  </a:lnTo>
                  <a:lnTo>
                    <a:pt x="1981754" y="57140"/>
                  </a:lnTo>
                  <a:lnTo>
                    <a:pt x="2123308" y="28570"/>
                  </a:lnTo>
                  <a:lnTo>
                    <a:pt x="2264862" y="85710"/>
                  </a:lnTo>
                  <a:lnTo>
                    <a:pt x="2406416" y="171421"/>
                  </a:lnTo>
                  <a:lnTo>
                    <a:pt x="2547969" y="142851"/>
                  </a:lnTo>
                  <a:lnTo>
                    <a:pt x="2689523" y="285702"/>
                  </a:lnTo>
                  <a:lnTo>
                    <a:pt x="2831077" y="371413"/>
                  </a:lnTo>
                  <a:lnTo>
                    <a:pt x="2972631" y="457124"/>
                  </a:lnTo>
                  <a:lnTo>
                    <a:pt x="3114185" y="542834"/>
                  </a:lnTo>
                  <a:lnTo>
                    <a:pt x="3255739" y="399983"/>
                  </a:lnTo>
                  <a:lnTo>
                    <a:pt x="3397293" y="514264"/>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808502"/>
              <a:ext cx="3397293" cy="914248"/>
            </a:xfrm>
            <a:custGeom>
              <a:avLst/>
              <a:pathLst>
                <a:path w="3397293" h="914248">
                  <a:moveTo>
                    <a:pt x="0" y="885677"/>
                  </a:moveTo>
                  <a:lnTo>
                    <a:pt x="141553" y="914248"/>
                  </a:lnTo>
                  <a:lnTo>
                    <a:pt x="283107" y="857107"/>
                  </a:lnTo>
                  <a:lnTo>
                    <a:pt x="424661" y="742826"/>
                  </a:lnTo>
                  <a:lnTo>
                    <a:pt x="566215" y="599975"/>
                  </a:lnTo>
                  <a:lnTo>
                    <a:pt x="707769" y="485694"/>
                  </a:lnTo>
                  <a:lnTo>
                    <a:pt x="849323" y="399983"/>
                  </a:lnTo>
                  <a:lnTo>
                    <a:pt x="990877" y="342843"/>
                  </a:lnTo>
                  <a:lnTo>
                    <a:pt x="1132431" y="199991"/>
                  </a:lnTo>
                  <a:lnTo>
                    <a:pt x="1273984" y="57140"/>
                  </a:lnTo>
                  <a:lnTo>
                    <a:pt x="1415538" y="171421"/>
                  </a:lnTo>
                  <a:lnTo>
                    <a:pt x="1557092" y="199991"/>
                  </a:lnTo>
                  <a:lnTo>
                    <a:pt x="1698646" y="342843"/>
                  </a:lnTo>
                  <a:lnTo>
                    <a:pt x="1840200" y="342843"/>
                  </a:lnTo>
                  <a:lnTo>
                    <a:pt x="1981754" y="257132"/>
                  </a:lnTo>
                  <a:lnTo>
                    <a:pt x="2123308" y="285702"/>
                  </a:lnTo>
                  <a:lnTo>
                    <a:pt x="2264862" y="142851"/>
                  </a:lnTo>
                  <a:lnTo>
                    <a:pt x="2406416" y="114281"/>
                  </a:lnTo>
                  <a:lnTo>
                    <a:pt x="2547969" y="57140"/>
                  </a:lnTo>
                  <a:lnTo>
                    <a:pt x="2689523" y="0"/>
                  </a:lnTo>
                  <a:lnTo>
                    <a:pt x="2831077" y="85710"/>
                  </a:lnTo>
                  <a:lnTo>
                    <a:pt x="2972631" y="85710"/>
                  </a:lnTo>
                  <a:lnTo>
                    <a:pt x="3114185" y="85710"/>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542834"/>
            </a:xfrm>
            <a:custGeom>
              <a:avLst/>
              <a:pathLst>
                <a:path w="3397293" h="542834">
                  <a:moveTo>
                    <a:pt x="0" y="514264"/>
                  </a:moveTo>
                  <a:lnTo>
                    <a:pt x="141553" y="314272"/>
                  </a:lnTo>
                  <a:lnTo>
                    <a:pt x="283107" y="314272"/>
                  </a:lnTo>
                  <a:lnTo>
                    <a:pt x="424661" y="314272"/>
                  </a:lnTo>
                  <a:lnTo>
                    <a:pt x="566215" y="314272"/>
                  </a:lnTo>
                  <a:lnTo>
                    <a:pt x="707769" y="85710"/>
                  </a:lnTo>
                  <a:lnTo>
                    <a:pt x="849323" y="85710"/>
                  </a:lnTo>
                  <a:lnTo>
                    <a:pt x="990877" y="85710"/>
                  </a:lnTo>
                  <a:lnTo>
                    <a:pt x="1132431" y="57140"/>
                  </a:lnTo>
                  <a:lnTo>
                    <a:pt x="1273984" y="0"/>
                  </a:lnTo>
                  <a:lnTo>
                    <a:pt x="1415538" y="28570"/>
                  </a:lnTo>
                  <a:lnTo>
                    <a:pt x="1557092" y="57140"/>
                  </a:lnTo>
                  <a:lnTo>
                    <a:pt x="1698646" y="0"/>
                  </a:lnTo>
                  <a:lnTo>
                    <a:pt x="1840200" y="28570"/>
                  </a:lnTo>
                  <a:lnTo>
                    <a:pt x="1981754" y="57140"/>
                  </a:lnTo>
                  <a:lnTo>
                    <a:pt x="2123308" y="28570"/>
                  </a:lnTo>
                  <a:lnTo>
                    <a:pt x="2264862" y="85710"/>
                  </a:lnTo>
                  <a:lnTo>
                    <a:pt x="2406416" y="171421"/>
                  </a:lnTo>
                  <a:lnTo>
                    <a:pt x="2547969" y="142851"/>
                  </a:lnTo>
                  <a:lnTo>
                    <a:pt x="2689523" y="285702"/>
                  </a:lnTo>
                  <a:lnTo>
                    <a:pt x="2831077" y="371413"/>
                  </a:lnTo>
                  <a:lnTo>
                    <a:pt x="2972631" y="457124"/>
                  </a:lnTo>
                  <a:lnTo>
                    <a:pt x="3114185" y="542834"/>
                  </a:lnTo>
                  <a:lnTo>
                    <a:pt x="3255739" y="399983"/>
                  </a:lnTo>
                  <a:lnTo>
                    <a:pt x="3397293" y="514264"/>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542834"/>
            </a:xfrm>
            <a:custGeom>
              <a:avLst/>
              <a:pathLst>
                <a:path w="3397293" h="542834">
                  <a:moveTo>
                    <a:pt x="0" y="514264"/>
                  </a:moveTo>
                  <a:lnTo>
                    <a:pt x="141553" y="314272"/>
                  </a:lnTo>
                  <a:lnTo>
                    <a:pt x="283107" y="314272"/>
                  </a:lnTo>
                  <a:lnTo>
                    <a:pt x="424661" y="314272"/>
                  </a:lnTo>
                  <a:lnTo>
                    <a:pt x="566215" y="314272"/>
                  </a:lnTo>
                  <a:lnTo>
                    <a:pt x="707769" y="85710"/>
                  </a:lnTo>
                  <a:lnTo>
                    <a:pt x="849323" y="85710"/>
                  </a:lnTo>
                  <a:lnTo>
                    <a:pt x="990877" y="85710"/>
                  </a:lnTo>
                  <a:lnTo>
                    <a:pt x="1132431" y="57140"/>
                  </a:lnTo>
                  <a:lnTo>
                    <a:pt x="1273984" y="0"/>
                  </a:lnTo>
                  <a:lnTo>
                    <a:pt x="1415538" y="28570"/>
                  </a:lnTo>
                  <a:lnTo>
                    <a:pt x="1557092" y="57140"/>
                  </a:lnTo>
                  <a:lnTo>
                    <a:pt x="1698646" y="0"/>
                  </a:lnTo>
                  <a:lnTo>
                    <a:pt x="1840200" y="28570"/>
                  </a:lnTo>
                  <a:lnTo>
                    <a:pt x="1981754" y="57140"/>
                  </a:lnTo>
                  <a:lnTo>
                    <a:pt x="2123308" y="28570"/>
                  </a:lnTo>
                  <a:lnTo>
                    <a:pt x="2264862" y="85710"/>
                  </a:lnTo>
                  <a:lnTo>
                    <a:pt x="2406416" y="171421"/>
                  </a:lnTo>
                  <a:lnTo>
                    <a:pt x="2547969" y="142851"/>
                  </a:lnTo>
                  <a:lnTo>
                    <a:pt x="2689523" y="285702"/>
                  </a:lnTo>
                  <a:lnTo>
                    <a:pt x="2831077" y="371413"/>
                  </a:lnTo>
                  <a:lnTo>
                    <a:pt x="2972631" y="457124"/>
                  </a:lnTo>
                  <a:lnTo>
                    <a:pt x="3114185" y="542834"/>
                  </a:lnTo>
                  <a:lnTo>
                    <a:pt x="3255739" y="399983"/>
                  </a:lnTo>
                  <a:lnTo>
                    <a:pt x="3397293" y="514264"/>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76938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7850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7850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629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875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45608" y="4830005"/>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Gambia</a:t>
              </a:r>
            </a:p>
          </p:txBody>
        </p:sp>
        <p:sp>
          <p:nvSpPr>
            <p:cNvPr id="60" name="tx60"/>
            <p:cNvSpPr/>
            <p:nvPr/>
          </p:nvSpPr>
          <p:spPr>
            <a:xfrm>
              <a:off x="279339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5851"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74292" y="471005"/>
              <a:ext cx="249063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Gambia, 2000-2024</a:t>
              </a:r>
            </a:p>
          </p:txBody>
        </p:sp>
        <p:sp>
          <p:nvSpPr>
            <p:cNvPr id="63" name="pl63"/>
            <p:cNvSpPr/>
            <p:nvPr/>
          </p:nvSpPr>
          <p:spPr>
            <a:xfrm>
              <a:off x="5267799" y="34617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848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079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3103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15413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501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1732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9638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194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4425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442583"/>
              <a:ext cx="3397293" cy="1096108"/>
            </a:xfrm>
            <a:custGeom>
              <a:avLst/>
              <a:pathLst>
                <a:path w="3397293" h="1096108">
                  <a:moveTo>
                    <a:pt x="0" y="1038418"/>
                  </a:moveTo>
                  <a:lnTo>
                    <a:pt x="141553" y="634589"/>
                  </a:lnTo>
                  <a:lnTo>
                    <a:pt x="283107" y="634589"/>
                  </a:lnTo>
                  <a:lnTo>
                    <a:pt x="424661" y="634589"/>
                  </a:lnTo>
                  <a:lnTo>
                    <a:pt x="566215" y="634589"/>
                  </a:lnTo>
                  <a:lnTo>
                    <a:pt x="707769" y="173069"/>
                  </a:lnTo>
                  <a:lnTo>
                    <a:pt x="849323" y="173069"/>
                  </a:lnTo>
                  <a:lnTo>
                    <a:pt x="990877" y="173069"/>
                  </a:lnTo>
                  <a:lnTo>
                    <a:pt x="1132431" y="115379"/>
                  </a:lnTo>
                  <a:lnTo>
                    <a:pt x="1273984" y="0"/>
                  </a:lnTo>
                  <a:lnTo>
                    <a:pt x="1415538" y="57689"/>
                  </a:lnTo>
                  <a:lnTo>
                    <a:pt x="1557092" y="115379"/>
                  </a:lnTo>
                  <a:lnTo>
                    <a:pt x="1698646" y="0"/>
                  </a:lnTo>
                  <a:lnTo>
                    <a:pt x="1840200" y="57689"/>
                  </a:lnTo>
                  <a:lnTo>
                    <a:pt x="1981754" y="115379"/>
                  </a:lnTo>
                  <a:lnTo>
                    <a:pt x="2123308" y="57689"/>
                  </a:lnTo>
                  <a:lnTo>
                    <a:pt x="2264862" y="173069"/>
                  </a:lnTo>
                  <a:lnTo>
                    <a:pt x="2406416" y="346139"/>
                  </a:lnTo>
                  <a:lnTo>
                    <a:pt x="2547969" y="288449"/>
                  </a:lnTo>
                  <a:lnTo>
                    <a:pt x="2689523" y="576899"/>
                  </a:lnTo>
                  <a:lnTo>
                    <a:pt x="2831077" y="749969"/>
                  </a:lnTo>
                  <a:lnTo>
                    <a:pt x="2972631" y="923038"/>
                  </a:lnTo>
                  <a:lnTo>
                    <a:pt x="3114185" y="1096108"/>
                  </a:lnTo>
                  <a:lnTo>
                    <a:pt x="3255739" y="807659"/>
                  </a:lnTo>
                  <a:lnTo>
                    <a:pt x="3397293" y="1038418"/>
                  </a:lnTo>
                </a:path>
              </a:pathLst>
            </a:custGeom>
            <a:ln w="27101" cap="flat">
              <a:solidFill>
                <a:srgbClr val="0058AB">
                  <a:alpha val="100000"/>
                </a:srgbClr>
              </a:solidFill>
              <a:prstDash val="solid"/>
              <a:round/>
            </a:ln>
          </p:spPr>
          <p:txBody>
            <a:bodyPr/>
            <a:lstStyle/>
            <a:p/>
          </p:txBody>
        </p:sp>
        <p:sp>
          <p:nvSpPr>
            <p:cNvPr id="82" name="pl82"/>
            <p:cNvSpPr/>
            <p:nvPr/>
          </p:nvSpPr>
          <p:spPr>
            <a:xfrm>
              <a:off x="5437664" y="2019483"/>
              <a:ext cx="3397293" cy="807659"/>
            </a:xfrm>
            <a:custGeom>
              <a:avLst/>
              <a:pathLst>
                <a:path w="3397293" h="807659">
                  <a:moveTo>
                    <a:pt x="0" y="807659"/>
                  </a:moveTo>
                  <a:lnTo>
                    <a:pt x="141553" y="807659"/>
                  </a:lnTo>
                  <a:lnTo>
                    <a:pt x="283107" y="807659"/>
                  </a:lnTo>
                  <a:lnTo>
                    <a:pt x="424661" y="692279"/>
                  </a:lnTo>
                  <a:lnTo>
                    <a:pt x="566215" y="576899"/>
                  </a:lnTo>
                  <a:lnTo>
                    <a:pt x="707769" y="519209"/>
                  </a:lnTo>
                  <a:lnTo>
                    <a:pt x="849323" y="461519"/>
                  </a:lnTo>
                  <a:lnTo>
                    <a:pt x="990877" y="461519"/>
                  </a:lnTo>
                  <a:lnTo>
                    <a:pt x="1132431" y="288449"/>
                  </a:lnTo>
                  <a:lnTo>
                    <a:pt x="1273984" y="173069"/>
                  </a:lnTo>
                  <a:lnTo>
                    <a:pt x="1415538" y="173069"/>
                  </a:lnTo>
                  <a:lnTo>
                    <a:pt x="1557092" y="115379"/>
                  </a:lnTo>
                  <a:lnTo>
                    <a:pt x="1698646" y="115379"/>
                  </a:lnTo>
                  <a:lnTo>
                    <a:pt x="1840200" y="173069"/>
                  </a:lnTo>
                  <a:lnTo>
                    <a:pt x="1981754" y="115379"/>
                  </a:lnTo>
                  <a:lnTo>
                    <a:pt x="2123308" y="57689"/>
                  </a:lnTo>
                  <a:lnTo>
                    <a:pt x="2264862" y="0"/>
                  </a:lnTo>
                  <a:lnTo>
                    <a:pt x="2406416" y="0"/>
                  </a:lnTo>
                  <a:lnTo>
                    <a:pt x="2547969" y="0"/>
                  </a:lnTo>
                  <a:lnTo>
                    <a:pt x="2689523" y="0"/>
                  </a:lnTo>
                  <a:lnTo>
                    <a:pt x="2831077" y="173069"/>
                  </a:lnTo>
                  <a:lnTo>
                    <a:pt x="2972631" y="230759"/>
                  </a:lnTo>
                  <a:lnTo>
                    <a:pt x="3114185" y="57689"/>
                  </a:lnTo>
                  <a:lnTo>
                    <a:pt x="3255739" y="115379"/>
                  </a:lnTo>
                  <a:lnTo>
                    <a:pt x="3397293" y="5768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19483"/>
              <a:ext cx="3397293" cy="1846077"/>
            </a:xfrm>
            <a:custGeom>
              <a:avLst/>
              <a:pathLst>
                <a:path w="3397293" h="1846077">
                  <a:moveTo>
                    <a:pt x="0" y="1788387"/>
                  </a:moveTo>
                  <a:lnTo>
                    <a:pt x="141553" y="1846077"/>
                  </a:lnTo>
                  <a:lnTo>
                    <a:pt x="283107" y="1730697"/>
                  </a:lnTo>
                  <a:lnTo>
                    <a:pt x="424661" y="1499938"/>
                  </a:lnTo>
                  <a:lnTo>
                    <a:pt x="566215" y="1211488"/>
                  </a:lnTo>
                  <a:lnTo>
                    <a:pt x="707769" y="980728"/>
                  </a:lnTo>
                  <a:lnTo>
                    <a:pt x="849323" y="807659"/>
                  </a:lnTo>
                  <a:lnTo>
                    <a:pt x="990877" y="692279"/>
                  </a:lnTo>
                  <a:lnTo>
                    <a:pt x="1132431" y="403829"/>
                  </a:lnTo>
                  <a:lnTo>
                    <a:pt x="1273984" y="115379"/>
                  </a:lnTo>
                  <a:lnTo>
                    <a:pt x="1415538" y="346139"/>
                  </a:lnTo>
                  <a:lnTo>
                    <a:pt x="1557092" y="403829"/>
                  </a:lnTo>
                  <a:lnTo>
                    <a:pt x="1698646" y="692279"/>
                  </a:lnTo>
                  <a:lnTo>
                    <a:pt x="1840200" y="692279"/>
                  </a:lnTo>
                  <a:lnTo>
                    <a:pt x="1981754" y="519209"/>
                  </a:lnTo>
                  <a:lnTo>
                    <a:pt x="2123308" y="576899"/>
                  </a:lnTo>
                  <a:lnTo>
                    <a:pt x="2264862" y="288449"/>
                  </a:lnTo>
                  <a:lnTo>
                    <a:pt x="2406416" y="230759"/>
                  </a:lnTo>
                  <a:lnTo>
                    <a:pt x="2547969" y="115379"/>
                  </a:lnTo>
                  <a:lnTo>
                    <a:pt x="2689523" y="0"/>
                  </a:lnTo>
                  <a:lnTo>
                    <a:pt x="2831077" y="173069"/>
                  </a:lnTo>
                  <a:lnTo>
                    <a:pt x="2972631" y="173069"/>
                  </a:lnTo>
                  <a:lnTo>
                    <a:pt x="3114185" y="173069"/>
                  </a:lnTo>
                  <a:lnTo>
                    <a:pt x="3255739" y="57689"/>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01948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442583"/>
              <a:ext cx="3397293" cy="1096108"/>
            </a:xfrm>
            <a:custGeom>
              <a:avLst/>
              <a:pathLst>
                <a:path w="3397293" h="1096108">
                  <a:moveTo>
                    <a:pt x="0" y="1038418"/>
                  </a:moveTo>
                  <a:lnTo>
                    <a:pt x="141553" y="634589"/>
                  </a:lnTo>
                  <a:lnTo>
                    <a:pt x="283107" y="634589"/>
                  </a:lnTo>
                  <a:lnTo>
                    <a:pt x="424661" y="634589"/>
                  </a:lnTo>
                  <a:lnTo>
                    <a:pt x="566215" y="634589"/>
                  </a:lnTo>
                  <a:lnTo>
                    <a:pt x="707769" y="173069"/>
                  </a:lnTo>
                  <a:lnTo>
                    <a:pt x="849323" y="173069"/>
                  </a:lnTo>
                  <a:lnTo>
                    <a:pt x="990877" y="173069"/>
                  </a:lnTo>
                  <a:lnTo>
                    <a:pt x="1132431" y="115379"/>
                  </a:lnTo>
                  <a:lnTo>
                    <a:pt x="1273984" y="0"/>
                  </a:lnTo>
                  <a:lnTo>
                    <a:pt x="1415538" y="57689"/>
                  </a:lnTo>
                  <a:lnTo>
                    <a:pt x="1557092" y="115379"/>
                  </a:lnTo>
                  <a:lnTo>
                    <a:pt x="1698646" y="0"/>
                  </a:lnTo>
                  <a:lnTo>
                    <a:pt x="1840200" y="57689"/>
                  </a:lnTo>
                  <a:lnTo>
                    <a:pt x="1981754" y="115379"/>
                  </a:lnTo>
                  <a:lnTo>
                    <a:pt x="2123308" y="57689"/>
                  </a:lnTo>
                  <a:lnTo>
                    <a:pt x="2264862" y="173069"/>
                  </a:lnTo>
                  <a:lnTo>
                    <a:pt x="2406416" y="346139"/>
                  </a:lnTo>
                  <a:lnTo>
                    <a:pt x="2547969" y="288449"/>
                  </a:lnTo>
                  <a:lnTo>
                    <a:pt x="2689523" y="576899"/>
                  </a:lnTo>
                  <a:lnTo>
                    <a:pt x="2831077" y="749969"/>
                  </a:lnTo>
                  <a:lnTo>
                    <a:pt x="2972631" y="923038"/>
                  </a:lnTo>
                  <a:lnTo>
                    <a:pt x="3114185" y="1096108"/>
                  </a:lnTo>
                  <a:lnTo>
                    <a:pt x="3255739" y="807659"/>
                  </a:lnTo>
                  <a:lnTo>
                    <a:pt x="3397293" y="1038418"/>
                  </a:lnTo>
                </a:path>
              </a:pathLst>
            </a:custGeom>
            <a:ln w="43362" cap="flat">
              <a:solidFill>
                <a:srgbClr val="000000">
                  <a:alpha val="100000"/>
                </a:srgbClr>
              </a:solidFill>
              <a:prstDash val="solid"/>
              <a:round/>
            </a:ln>
          </p:spPr>
          <p:txBody>
            <a:bodyPr/>
            <a:lstStyle/>
            <a:p/>
          </p:txBody>
        </p:sp>
        <p:sp>
          <p:nvSpPr>
            <p:cNvPr id="86" name="pl86"/>
            <p:cNvSpPr/>
            <p:nvPr/>
          </p:nvSpPr>
          <p:spPr>
            <a:xfrm>
              <a:off x="5437664" y="1234899"/>
              <a:ext cx="0" cy="1246102"/>
            </a:xfrm>
            <a:custGeom>
              <a:avLst/>
              <a:pathLst>
                <a:path w="0" h="1246102">
                  <a:moveTo>
                    <a:pt x="0" y="124610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234899"/>
              <a:ext cx="0" cy="380753"/>
            </a:xfrm>
            <a:custGeom>
              <a:avLst/>
              <a:pathLst>
                <a:path w="0" h="380753">
                  <a:moveTo>
                    <a:pt x="0" y="38075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234899"/>
              <a:ext cx="0" cy="265373"/>
            </a:xfrm>
            <a:custGeom>
              <a:avLst/>
              <a:pathLst>
                <a:path w="0" h="265373">
                  <a:moveTo>
                    <a:pt x="0" y="26537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234899"/>
              <a:ext cx="0" cy="265373"/>
            </a:xfrm>
            <a:custGeom>
              <a:avLst/>
              <a:pathLst>
                <a:path w="0" h="265373">
                  <a:moveTo>
                    <a:pt x="0" y="26537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234899"/>
              <a:ext cx="0" cy="784583"/>
            </a:xfrm>
            <a:custGeom>
              <a:avLst/>
              <a:pathLst>
                <a:path w="0" h="784583">
                  <a:moveTo>
                    <a:pt x="0" y="78458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234899"/>
              <a:ext cx="0" cy="1015342"/>
            </a:xfrm>
            <a:custGeom>
              <a:avLst/>
              <a:pathLst>
                <a:path w="0" h="1015342">
                  <a:moveTo>
                    <a:pt x="0" y="101534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234899"/>
              <a:ext cx="0" cy="1246102"/>
            </a:xfrm>
            <a:custGeom>
              <a:avLst/>
              <a:pathLst>
                <a:path w="0" h="1246102">
                  <a:moveTo>
                    <a:pt x="0" y="124610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442583"/>
              <a:ext cx="3397293" cy="1096108"/>
            </a:xfrm>
            <a:custGeom>
              <a:avLst/>
              <a:pathLst>
                <a:path w="3397293" h="1096108">
                  <a:moveTo>
                    <a:pt x="0" y="1038418"/>
                  </a:moveTo>
                  <a:lnTo>
                    <a:pt x="141553" y="634589"/>
                  </a:lnTo>
                  <a:lnTo>
                    <a:pt x="283107" y="634589"/>
                  </a:lnTo>
                  <a:lnTo>
                    <a:pt x="424661" y="634589"/>
                  </a:lnTo>
                  <a:lnTo>
                    <a:pt x="566215" y="634589"/>
                  </a:lnTo>
                  <a:lnTo>
                    <a:pt x="707769" y="173069"/>
                  </a:lnTo>
                  <a:lnTo>
                    <a:pt x="849323" y="173069"/>
                  </a:lnTo>
                  <a:lnTo>
                    <a:pt x="990877" y="173069"/>
                  </a:lnTo>
                  <a:lnTo>
                    <a:pt x="1132431" y="115379"/>
                  </a:lnTo>
                  <a:lnTo>
                    <a:pt x="1273984" y="0"/>
                  </a:lnTo>
                  <a:lnTo>
                    <a:pt x="1415538" y="57689"/>
                  </a:lnTo>
                  <a:lnTo>
                    <a:pt x="1557092" y="115379"/>
                  </a:lnTo>
                  <a:lnTo>
                    <a:pt x="1698646" y="0"/>
                  </a:lnTo>
                  <a:lnTo>
                    <a:pt x="1840200" y="57689"/>
                  </a:lnTo>
                  <a:lnTo>
                    <a:pt x="1981754" y="115379"/>
                  </a:lnTo>
                  <a:lnTo>
                    <a:pt x="2123308" y="57689"/>
                  </a:lnTo>
                  <a:lnTo>
                    <a:pt x="2264862" y="173069"/>
                  </a:lnTo>
                  <a:lnTo>
                    <a:pt x="2406416" y="346139"/>
                  </a:lnTo>
                  <a:lnTo>
                    <a:pt x="2547969" y="288449"/>
                  </a:lnTo>
                  <a:lnTo>
                    <a:pt x="2689523" y="576899"/>
                  </a:lnTo>
                  <a:lnTo>
                    <a:pt x="2831077" y="749969"/>
                  </a:lnTo>
                  <a:lnTo>
                    <a:pt x="2972631" y="923038"/>
                  </a:lnTo>
                  <a:lnTo>
                    <a:pt x="3114185" y="1096108"/>
                  </a:lnTo>
                  <a:lnTo>
                    <a:pt x="3255739" y="807659"/>
                  </a:lnTo>
                  <a:lnTo>
                    <a:pt x="3397293" y="1038418"/>
                  </a:lnTo>
                </a:path>
              </a:pathLst>
            </a:custGeom>
            <a:ln w="27101" cap="flat">
              <a:solidFill>
                <a:srgbClr val="0058AB">
                  <a:alpha val="100000"/>
                </a:srgbClr>
              </a:solidFill>
              <a:prstDash val="solid"/>
              <a:round/>
            </a:ln>
          </p:spPr>
          <p:txBody>
            <a:bodyPr/>
            <a:lstStyle/>
            <a:p/>
          </p:txBody>
        </p:sp>
        <p:sp>
          <p:nvSpPr>
            <p:cNvPr id="94" name="tx94"/>
            <p:cNvSpPr/>
            <p:nvPr/>
          </p:nvSpPr>
          <p:spPr>
            <a:xfrm>
              <a:off x="5389469" y="117138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5" name="tx95"/>
            <p:cNvSpPr/>
            <p:nvPr/>
          </p:nvSpPr>
          <p:spPr>
            <a:xfrm>
              <a:off x="6115288" y="117403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6" name="tx96"/>
            <p:cNvSpPr/>
            <p:nvPr/>
          </p:nvSpPr>
          <p:spPr>
            <a:xfrm>
              <a:off x="6823058" y="11713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7" name="tx97"/>
            <p:cNvSpPr/>
            <p:nvPr/>
          </p:nvSpPr>
          <p:spPr>
            <a:xfrm>
              <a:off x="7530827" y="11713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8" name="tx98"/>
            <p:cNvSpPr/>
            <p:nvPr/>
          </p:nvSpPr>
          <p:spPr>
            <a:xfrm>
              <a:off x="8097042" y="11713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17302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0" name="tx100"/>
            <p:cNvSpPr/>
            <p:nvPr/>
          </p:nvSpPr>
          <p:spPr>
            <a:xfrm>
              <a:off x="8786762" y="117138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101" name="tx101"/>
            <p:cNvSpPr/>
            <p:nvPr/>
          </p:nvSpPr>
          <p:spPr>
            <a:xfrm>
              <a:off x="8902429" y="203805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877160" y="19790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697998"/>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31211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54426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19673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3904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049780" y="813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99520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99520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84299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60545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262307" y="4830005"/>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Gambia</a:t>
              </a:r>
            </a:p>
          </p:txBody>
        </p:sp>
        <p:sp>
          <p:nvSpPr>
            <p:cNvPr id="122" name="tx122"/>
            <p:cNvSpPr/>
            <p:nvPr/>
          </p:nvSpPr>
          <p:spPr>
            <a:xfrm>
              <a:off x="711009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872550"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45654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73527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01400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59591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87464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15337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4165065" cy="149993"/>
            </a:xfrm>
            <a:prstGeom prst="rect">
              <a:avLst/>
            </a:prstGeom>
            <a:solidFill>
              <a:srgbClr val="1CABE2">
                <a:alpha val="80000"/>
              </a:srgbClr>
            </a:solidFill>
          </p:spPr>
          <p:txBody>
            <a:bodyPr/>
            <a:lstStyle/>
            <a:p/>
          </p:txBody>
        </p:sp>
        <p:sp>
          <p:nvSpPr>
            <p:cNvPr id="136" name="rc136"/>
            <p:cNvSpPr/>
            <p:nvPr/>
          </p:nvSpPr>
          <p:spPr>
            <a:xfrm>
              <a:off x="1317178" y="5637654"/>
              <a:ext cx="5832185" cy="149993"/>
            </a:xfrm>
            <a:prstGeom prst="rect">
              <a:avLst/>
            </a:prstGeom>
            <a:solidFill>
              <a:srgbClr val="1CABE2">
                <a:alpha val="80000"/>
              </a:srgbClr>
            </a:solidFill>
          </p:spPr>
          <p:txBody>
            <a:bodyPr/>
            <a:lstStyle/>
            <a:p/>
          </p:txBody>
        </p:sp>
        <p:sp>
          <p:nvSpPr>
            <p:cNvPr id="137" name="rc137"/>
            <p:cNvSpPr/>
            <p:nvPr/>
          </p:nvSpPr>
          <p:spPr>
            <a:xfrm>
              <a:off x="1317178" y="5450161"/>
              <a:ext cx="7321564" cy="149993"/>
            </a:xfrm>
            <a:prstGeom prst="rect">
              <a:avLst/>
            </a:prstGeom>
            <a:solidFill>
              <a:srgbClr val="1CABE2">
                <a:alpha val="80000"/>
              </a:srgbClr>
            </a:solidFill>
          </p:spPr>
          <p:txBody>
            <a:bodyPr/>
            <a:lstStyle/>
            <a:p/>
          </p:txBody>
        </p:sp>
        <p:sp>
          <p:nvSpPr>
            <p:cNvPr id="138" name="tx13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24631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3" name="tx143"/>
            <p:cNvSpPr/>
            <p:nvPr/>
          </p:nvSpPr>
          <p:spPr>
            <a:xfrm>
              <a:off x="544735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4" name="tx144"/>
            <p:cNvSpPr/>
            <p:nvPr/>
          </p:nvSpPr>
          <p:spPr>
            <a:xfrm>
              <a:off x="772608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5" name="tx145"/>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Gambia (80%) was 5 percentage points lower than the global average (85%) and 8 percentage points higher than the average across all WCAR countries (72%).
National DTP3 coverage was 8 percentage points lower than in 2019 (88%).
This equates to 16,000 un- and undervaccinated children in 2024 compared to 9,000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07663"/>
              <a:ext cx="307584" cy="134922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097300"/>
              <a:ext cx="307584" cy="1959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88036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53860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904554"/>
              <a:ext cx="307584" cy="21523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8916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4740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27268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51186"/>
              <a:ext cx="307584" cy="25056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86938"/>
              <a:ext cx="307584" cy="2569948"/>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632324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98148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00676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07663"/>
              <a:ext cx="307584" cy="1349222"/>
            </a:xfrm>
            <a:prstGeom prst="rect">
              <a:avLst/>
            </a:prstGeom>
            <a:solidFill>
              <a:srgbClr val="0083CF">
                <a:alpha val="100000"/>
              </a:srgbClr>
            </a:solidFill>
          </p:spPr>
          <p:txBody>
            <a:bodyPr/>
            <a:lstStyle/>
            <a:p/>
          </p:txBody>
        </p:sp>
        <p:sp>
          <p:nvSpPr>
            <p:cNvPr id="38" name="rc38"/>
            <p:cNvSpPr/>
            <p:nvPr/>
          </p:nvSpPr>
          <p:spPr>
            <a:xfrm>
              <a:off x="1880361" y="2033052"/>
              <a:ext cx="307584" cy="2023834"/>
            </a:xfrm>
            <a:prstGeom prst="rect">
              <a:avLst/>
            </a:prstGeom>
            <a:solidFill>
              <a:srgbClr val="0083CF">
                <a:alpha val="100000"/>
              </a:srgbClr>
            </a:solidFill>
          </p:spPr>
          <p:txBody>
            <a:bodyPr/>
            <a:lstStyle/>
            <a:p/>
          </p:txBody>
        </p:sp>
        <p:sp>
          <p:nvSpPr>
            <p:cNvPr id="39" name="rc39"/>
            <p:cNvSpPr/>
            <p:nvPr/>
          </p:nvSpPr>
          <p:spPr>
            <a:xfrm>
              <a:off x="1538601" y="2033052"/>
              <a:ext cx="307584" cy="2023834"/>
            </a:xfrm>
            <a:prstGeom prst="rect">
              <a:avLst/>
            </a:prstGeom>
            <a:solidFill>
              <a:srgbClr val="0083CF">
                <a:alpha val="100000"/>
              </a:srgbClr>
            </a:solidFill>
          </p:spPr>
          <p:txBody>
            <a:bodyPr/>
            <a:lstStyle/>
            <a:p/>
          </p:txBody>
        </p:sp>
        <p:sp>
          <p:nvSpPr>
            <p:cNvPr id="40" name="rc40"/>
            <p:cNvSpPr/>
            <p:nvPr/>
          </p:nvSpPr>
          <p:spPr>
            <a:xfrm>
              <a:off x="2222121" y="1968803"/>
              <a:ext cx="307584" cy="2088082"/>
            </a:xfrm>
            <a:prstGeom prst="rect">
              <a:avLst/>
            </a:prstGeom>
            <a:solidFill>
              <a:srgbClr val="0083CF">
                <a:alpha val="100000"/>
              </a:srgbClr>
            </a:solidFill>
          </p:spPr>
          <p:txBody>
            <a:bodyPr/>
            <a:lstStyle/>
            <a:p/>
          </p:txBody>
        </p:sp>
        <p:sp>
          <p:nvSpPr>
            <p:cNvPr id="41" name="rc41"/>
            <p:cNvSpPr/>
            <p:nvPr/>
          </p:nvSpPr>
          <p:spPr>
            <a:xfrm>
              <a:off x="2563881" y="1904554"/>
              <a:ext cx="307584" cy="2152331"/>
            </a:xfrm>
            <a:prstGeom prst="rect">
              <a:avLst/>
            </a:prstGeom>
            <a:solidFill>
              <a:srgbClr val="0083CF">
                <a:alpha val="100000"/>
              </a:srgbClr>
            </a:solidFill>
          </p:spPr>
          <p:txBody>
            <a:bodyPr/>
            <a:lstStyle/>
            <a:p/>
          </p:txBody>
        </p:sp>
        <p:sp>
          <p:nvSpPr>
            <p:cNvPr id="42" name="rc42"/>
            <p:cNvSpPr/>
            <p:nvPr/>
          </p:nvSpPr>
          <p:spPr>
            <a:xfrm>
              <a:off x="2905641" y="1872430"/>
              <a:ext cx="307584" cy="2184455"/>
            </a:xfrm>
            <a:prstGeom prst="rect">
              <a:avLst/>
            </a:prstGeom>
            <a:solidFill>
              <a:srgbClr val="0083CF">
                <a:alpha val="100000"/>
              </a:srgbClr>
            </a:solidFill>
          </p:spPr>
          <p:txBody>
            <a:bodyPr/>
            <a:lstStyle/>
            <a:p/>
          </p:txBody>
        </p:sp>
        <p:sp>
          <p:nvSpPr>
            <p:cNvPr id="43" name="rc43"/>
            <p:cNvSpPr/>
            <p:nvPr/>
          </p:nvSpPr>
          <p:spPr>
            <a:xfrm>
              <a:off x="4272681" y="1583311"/>
              <a:ext cx="307584" cy="2473575"/>
            </a:xfrm>
            <a:prstGeom prst="rect">
              <a:avLst/>
            </a:prstGeom>
            <a:solidFill>
              <a:srgbClr val="0083CF">
                <a:alpha val="100000"/>
              </a:srgbClr>
            </a:solidFill>
          </p:spPr>
          <p:txBody>
            <a:bodyPr/>
            <a:lstStyle/>
            <a:p/>
          </p:txBody>
        </p:sp>
        <p:sp>
          <p:nvSpPr>
            <p:cNvPr id="44" name="rc44"/>
            <p:cNvSpPr/>
            <p:nvPr/>
          </p:nvSpPr>
          <p:spPr>
            <a:xfrm>
              <a:off x="3930921" y="1583311"/>
              <a:ext cx="307584" cy="2473575"/>
            </a:xfrm>
            <a:prstGeom prst="rect">
              <a:avLst/>
            </a:prstGeom>
            <a:solidFill>
              <a:srgbClr val="0083CF">
                <a:alpha val="100000"/>
              </a:srgbClr>
            </a:solidFill>
          </p:spPr>
          <p:txBody>
            <a:bodyPr/>
            <a:lstStyle/>
            <a:p/>
          </p:txBody>
        </p:sp>
        <p:sp>
          <p:nvSpPr>
            <p:cNvPr id="45" name="rc45"/>
            <p:cNvSpPr/>
            <p:nvPr/>
          </p:nvSpPr>
          <p:spPr>
            <a:xfrm>
              <a:off x="5297962" y="1422689"/>
              <a:ext cx="307584" cy="2634196"/>
            </a:xfrm>
            <a:prstGeom prst="rect">
              <a:avLst/>
            </a:prstGeom>
            <a:solidFill>
              <a:srgbClr val="0083CF">
                <a:alpha val="100000"/>
              </a:srgbClr>
            </a:solidFill>
          </p:spPr>
          <p:txBody>
            <a:bodyPr/>
            <a:lstStyle/>
            <a:p/>
          </p:txBody>
        </p:sp>
        <p:sp>
          <p:nvSpPr>
            <p:cNvPr id="46" name="rc46"/>
            <p:cNvSpPr/>
            <p:nvPr/>
          </p:nvSpPr>
          <p:spPr>
            <a:xfrm>
              <a:off x="6323242" y="1294191"/>
              <a:ext cx="307584" cy="2762694"/>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07663"/>
              <a:ext cx="298176" cy="298176"/>
            </a:xfrm>
            <a:custGeom>
              <a:avLst/>
              <a:pathLst>
                <a:path w="298176" h="298176">
                  <a:moveTo>
                    <a:pt x="288111" y="0"/>
                  </a:moveTo>
                  <a:lnTo>
                    <a:pt x="298176" y="0"/>
                  </a:lnTo>
                  <a:lnTo>
                    <a:pt x="0" y="298176"/>
                  </a:lnTo>
                  <a:lnTo>
                    <a:pt x="0" y="2881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07663"/>
              <a:ext cx="197529" cy="197529"/>
            </a:xfrm>
            <a:custGeom>
              <a:avLst/>
              <a:pathLst>
                <a:path w="197529" h="197529">
                  <a:moveTo>
                    <a:pt x="187464" y="0"/>
                  </a:moveTo>
                  <a:lnTo>
                    <a:pt x="197529" y="0"/>
                  </a:lnTo>
                  <a:lnTo>
                    <a:pt x="0" y="197529"/>
                  </a:lnTo>
                  <a:lnTo>
                    <a:pt x="0" y="187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07663"/>
              <a:ext cx="96882" cy="96882"/>
            </a:xfrm>
            <a:custGeom>
              <a:avLst/>
              <a:pathLst>
                <a:path w="96882" h="96882">
                  <a:moveTo>
                    <a:pt x="86817" y="0"/>
                  </a:moveTo>
                  <a:lnTo>
                    <a:pt x="96882" y="0"/>
                  </a:lnTo>
                  <a:lnTo>
                    <a:pt x="0" y="96882"/>
                  </a:lnTo>
                  <a:lnTo>
                    <a:pt x="0" y="868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880361" y="22667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880361" y="21661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80361" y="20654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2033052"/>
              <a:ext cx="249449" cy="249449"/>
            </a:xfrm>
            <a:custGeom>
              <a:avLst/>
              <a:pathLst>
                <a:path w="249449" h="249449">
                  <a:moveTo>
                    <a:pt x="239384" y="0"/>
                  </a:moveTo>
                  <a:lnTo>
                    <a:pt x="249449" y="0"/>
                  </a:lnTo>
                  <a:lnTo>
                    <a:pt x="0" y="249449"/>
                  </a:lnTo>
                  <a:lnTo>
                    <a:pt x="0" y="239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2033052"/>
              <a:ext cx="148801" cy="148801"/>
            </a:xfrm>
            <a:custGeom>
              <a:avLst/>
              <a:pathLst>
                <a:path w="148801" h="148801">
                  <a:moveTo>
                    <a:pt x="138737" y="0"/>
                  </a:moveTo>
                  <a:lnTo>
                    <a:pt x="148801" y="0"/>
                  </a:lnTo>
                  <a:lnTo>
                    <a:pt x="0" y="148801"/>
                  </a:lnTo>
                  <a:lnTo>
                    <a:pt x="0" y="138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2033052"/>
              <a:ext cx="48154" cy="48154"/>
            </a:xfrm>
            <a:custGeom>
              <a:avLst/>
              <a:pathLst>
                <a:path w="48154" h="48154">
                  <a:moveTo>
                    <a:pt x="38090" y="0"/>
                  </a:moveTo>
                  <a:lnTo>
                    <a:pt x="48154" y="0"/>
                  </a:lnTo>
                  <a:lnTo>
                    <a:pt x="0" y="48154"/>
                  </a:lnTo>
                  <a:lnTo>
                    <a:pt x="0" y="38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538601" y="2033052"/>
              <a:ext cx="289267" cy="289267"/>
            </a:xfrm>
            <a:custGeom>
              <a:avLst/>
              <a:pathLst>
                <a:path w="289267" h="289267">
                  <a:moveTo>
                    <a:pt x="279202" y="0"/>
                  </a:moveTo>
                  <a:lnTo>
                    <a:pt x="289267" y="0"/>
                  </a:lnTo>
                  <a:lnTo>
                    <a:pt x="0" y="289267"/>
                  </a:lnTo>
                  <a:lnTo>
                    <a:pt x="0" y="279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538601" y="2033052"/>
              <a:ext cx="188620" cy="188620"/>
            </a:xfrm>
            <a:custGeom>
              <a:avLst/>
              <a:pathLst>
                <a:path w="188620" h="188620">
                  <a:moveTo>
                    <a:pt x="178555" y="0"/>
                  </a:moveTo>
                  <a:lnTo>
                    <a:pt x="188620" y="0"/>
                  </a:lnTo>
                  <a:lnTo>
                    <a:pt x="0" y="188620"/>
                  </a:lnTo>
                  <a:lnTo>
                    <a:pt x="0" y="178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538601" y="2033052"/>
              <a:ext cx="87973" cy="87973"/>
            </a:xfrm>
            <a:custGeom>
              <a:avLst/>
              <a:pathLst>
                <a:path w="87973" h="87973">
                  <a:moveTo>
                    <a:pt x="77908" y="0"/>
                  </a:moveTo>
                  <a:lnTo>
                    <a:pt x="87973" y="0"/>
                  </a:lnTo>
                  <a:lnTo>
                    <a:pt x="0" y="87973"/>
                  </a:lnTo>
                  <a:lnTo>
                    <a:pt x="0" y="77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11443" y="4038624"/>
              <a:ext cx="18262" cy="18262"/>
            </a:xfrm>
            <a:custGeom>
              <a:avLst/>
              <a:pathLst>
                <a:path w="18262" h="18262">
                  <a:moveTo>
                    <a:pt x="18262" y="0"/>
                  </a:moveTo>
                  <a:lnTo>
                    <a:pt x="18262" y="10064"/>
                  </a:lnTo>
                  <a:lnTo>
                    <a:pt x="10064" y="18262"/>
                  </a:lnTo>
                  <a:lnTo>
                    <a:pt x="0" y="18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10796" y="3937976"/>
              <a:ext cx="118909" cy="118909"/>
            </a:xfrm>
            <a:custGeom>
              <a:avLst/>
              <a:pathLst>
                <a:path w="118909" h="118909">
                  <a:moveTo>
                    <a:pt x="118909" y="0"/>
                  </a:moveTo>
                  <a:lnTo>
                    <a:pt x="118909" y="10064"/>
                  </a:lnTo>
                  <a:lnTo>
                    <a:pt x="10064" y="118909"/>
                  </a:lnTo>
                  <a:lnTo>
                    <a:pt x="0" y="1189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310148" y="3837329"/>
              <a:ext cx="219556" cy="219556"/>
            </a:xfrm>
            <a:custGeom>
              <a:avLst/>
              <a:pathLst>
                <a:path w="219556" h="219556">
                  <a:moveTo>
                    <a:pt x="219556" y="0"/>
                  </a:moveTo>
                  <a:lnTo>
                    <a:pt x="219556" y="10064"/>
                  </a:lnTo>
                  <a:lnTo>
                    <a:pt x="10064" y="219556"/>
                  </a:lnTo>
                  <a:lnTo>
                    <a:pt x="0" y="219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222121" y="3736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222121" y="36360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222121" y="35353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222121" y="343474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222121" y="3334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222121" y="3233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222121" y="3132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222121" y="30321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222121" y="29315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222121" y="283085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222121" y="27302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222121" y="2629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222121" y="25289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222121" y="24282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222121" y="23276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222121" y="22269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222121" y="21263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222121" y="20256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222121" y="1968803"/>
              <a:ext cx="273879" cy="273879"/>
            </a:xfrm>
            <a:custGeom>
              <a:avLst/>
              <a:pathLst>
                <a:path w="273879" h="273879">
                  <a:moveTo>
                    <a:pt x="263814" y="0"/>
                  </a:moveTo>
                  <a:lnTo>
                    <a:pt x="273879" y="0"/>
                  </a:lnTo>
                  <a:lnTo>
                    <a:pt x="0" y="273879"/>
                  </a:lnTo>
                  <a:lnTo>
                    <a:pt x="0" y="26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222121" y="1968803"/>
              <a:ext cx="173232" cy="173232"/>
            </a:xfrm>
            <a:custGeom>
              <a:avLst/>
              <a:pathLst>
                <a:path w="173232" h="173232">
                  <a:moveTo>
                    <a:pt x="163167" y="0"/>
                  </a:moveTo>
                  <a:lnTo>
                    <a:pt x="173232" y="0"/>
                  </a:lnTo>
                  <a:lnTo>
                    <a:pt x="0" y="173232"/>
                  </a:lnTo>
                  <a:lnTo>
                    <a:pt x="0" y="1631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222121" y="1968803"/>
              <a:ext cx="72584" cy="72584"/>
            </a:xfrm>
            <a:custGeom>
              <a:avLst/>
              <a:pathLst>
                <a:path w="72584" h="72584">
                  <a:moveTo>
                    <a:pt x="62520" y="0"/>
                  </a:moveTo>
                  <a:lnTo>
                    <a:pt x="72584" y="0"/>
                  </a:lnTo>
                  <a:lnTo>
                    <a:pt x="0" y="72584"/>
                  </a:lnTo>
                  <a:lnTo>
                    <a:pt x="0" y="6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563881" y="1904554"/>
              <a:ext cx="298309" cy="298309"/>
            </a:xfrm>
            <a:custGeom>
              <a:avLst/>
              <a:pathLst>
                <a:path w="298309" h="298309">
                  <a:moveTo>
                    <a:pt x="288244" y="0"/>
                  </a:moveTo>
                  <a:lnTo>
                    <a:pt x="298309" y="0"/>
                  </a:lnTo>
                  <a:lnTo>
                    <a:pt x="0" y="298309"/>
                  </a:lnTo>
                  <a:lnTo>
                    <a:pt x="0" y="2882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563881" y="1904554"/>
              <a:ext cx="197662" cy="197662"/>
            </a:xfrm>
            <a:custGeom>
              <a:avLst/>
              <a:pathLst>
                <a:path w="197662" h="197662">
                  <a:moveTo>
                    <a:pt x="187597" y="0"/>
                  </a:moveTo>
                  <a:lnTo>
                    <a:pt x="197662" y="0"/>
                  </a:lnTo>
                  <a:lnTo>
                    <a:pt x="0" y="197662"/>
                  </a:lnTo>
                  <a:lnTo>
                    <a:pt x="0" y="187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563881" y="1904554"/>
              <a:ext cx="97014" cy="97014"/>
            </a:xfrm>
            <a:custGeom>
              <a:avLst/>
              <a:pathLst>
                <a:path w="97014" h="97014">
                  <a:moveTo>
                    <a:pt x="86950" y="0"/>
                  </a:moveTo>
                  <a:lnTo>
                    <a:pt x="97014" y="0"/>
                  </a:lnTo>
                  <a:lnTo>
                    <a:pt x="0" y="97014"/>
                  </a:lnTo>
                  <a:lnTo>
                    <a:pt x="0" y="869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05641" y="1872430"/>
              <a:ext cx="290615" cy="290615"/>
            </a:xfrm>
            <a:custGeom>
              <a:avLst/>
              <a:pathLst>
                <a:path w="290615" h="290615">
                  <a:moveTo>
                    <a:pt x="280550" y="0"/>
                  </a:moveTo>
                  <a:lnTo>
                    <a:pt x="290615" y="0"/>
                  </a:lnTo>
                  <a:lnTo>
                    <a:pt x="0" y="290615"/>
                  </a:lnTo>
                  <a:lnTo>
                    <a:pt x="0" y="280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05641" y="1872430"/>
              <a:ext cx="189967" cy="189967"/>
            </a:xfrm>
            <a:custGeom>
              <a:avLst/>
              <a:pathLst>
                <a:path w="189967" h="189967">
                  <a:moveTo>
                    <a:pt x="179903" y="0"/>
                  </a:moveTo>
                  <a:lnTo>
                    <a:pt x="189967" y="0"/>
                  </a:lnTo>
                  <a:lnTo>
                    <a:pt x="0" y="189967"/>
                  </a:lnTo>
                  <a:lnTo>
                    <a:pt x="0" y="179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05641" y="1872430"/>
              <a:ext cx="89320" cy="89320"/>
            </a:xfrm>
            <a:custGeom>
              <a:avLst/>
              <a:pathLst>
                <a:path w="89320" h="89320">
                  <a:moveTo>
                    <a:pt x="79255" y="0"/>
                  </a:moveTo>
                  <a:lnTo>
                    <a:pt x="89320" y="0"/>
                  </a:lnTo>
                  <a:lnTo>
                    <a:pt x="0" y="89320"/>
                  </a:lnTo>
                  <a:lnTo>
                    <a:pt x="0" y="79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272681" y="1583311"/>
              <a:ext cx="219165" cy="219165"/>
            </a:xfrm>
            <a:custGeom>
              <a:avLst/>
              <a:pathLst>
                <a:path w="219165" h="219165">
                  <a:moveTo>
                    <a:pt x="209100" y="0"/>
                  </a:moveTo>
                  <a:lnTo>
                    <a:pt x="219165" y="0"/>
                  </a:lnTo>
                  <a:lnTo>
                    <a:pt x="0" y="219165"/>
                  </a:lnTo>
                  <a:lnTo>
                    <a:pt x="0" y="209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272681" y="1583311"/>
              <a:ext cx="118518" cy="118518"/>
            </a:xfrm>
            <a:custGeom>
              <a:avLst/>
              <a:pathLst>
                <a:path w="118518" h="118518">
                  <a:moveTo>
                    <a:pt x="108453" y="0"/>
                  </a:moveTo>
                  <a:lnTo>
                    <a:pt x="118518" y="0"/>
                  </a:lnTo>
                  <a:lnTo>
                    <a:pt x="0" y="118518"/>
                  </a:lnTo>
                  <a:lnTo>
                    <a:pt x="0" y="108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272681" y="1583311"/>
              <a:ext cx="17871" cy="17871"/>
            </a:xfrm>
            <a:custGeom>
              <a:avLst/>
              <a:pathLst>
                <a:path w="17871" h="17871">
                  <a:moveTo>
                    <a:pt x="7806" y="0"/>
                  </a:moveTo>
                  <a:lnTo>
                    <a:pt x="17871" y="0"/>
                  </a:lnTo>
                  <a:lnTo>
                    <a:pt x="0" y="17871"/>
                  </a:lnTo>
                  <a:lnTo>
                    <a:pt x="0" y="7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930921" y="17259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930921" y="16252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930921" y="1583311"/>
              <a:ext cx="258984" cy="258984"/>
            </a:xfrm>
            <a:custGeom>
              <a:avLst/>
              <a:pathLst>
                <a:path w="258984" h="258984">
                  <a:moveTo>
                    <a:pt x="248919" y="0"/>
                  </a:moveTo>
                  <a:lnTo>
                    <a:pt x="258984" y="0"/>
                  </a:lnTo>
                  <a:lnTo>
                    <a:pt x="0" y="258984"/>
                  </a:lnTo>
                  <a:lnTo>
                    <a:pt x="0" y="248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930921" y="1583311"/>
              <a:ext cx="158336" cy="158336"/>
            </a:xfrm>
            <a:custGeom>
              <a:avLst/>
              <a:pathLst>
                <a:path w="158336" h="158336">
                  <a:moveTo>
                    <a:pt x="148272" y="0"/>
                  </a:moveTo>
                  <a:lnTo>
                    <a:pt x="158336" y="0"/>
                  </a:lnTo>
                  <a:lnTo>
                    <a:pt x="0" y="158336"/>
                  </a:lnTo>
                  <a:lnTo>
                    <a:pt x="0" y="148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930921" y="1583311"/>
              <a:ext cx="57689" cy="57689"/>
            </a:xfrm>
            <a:custGeom>
              <a:avLst/>
              <a:pathLst>
                <a:path w="57689" h="57689">
                  <a:moveTo>
                    <a:pt x="47625" y="0"/>
                  </a:moveTo>
                  <a:lnTo>
                    <a:pt x="57689" y="0"/>
                  </a:lnTo>
                  <a:lnTo>
                    <a:pt x="0" y="57689"/>
                  </a:lnTo>
                  <a:lnTo>
                    <a:pt x="0" y="47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1422689"/>
              <a:ext cx="260331" cy="260331"/>
            </a:xfrm>
            <a:custGeom>
              <a:avLst/>
              <a:pathLst>
                <a:path w="260331" h="260331">
                  <a:moveTo>
                    <a:pt x="250266" y="0"/>
                  </a:moveTo>
                  <a:lnTo>
                    <a:pt x="260331" y="0"/>
                  </a:lnTo>
                  <a:lnTo>
                    <a:pt x="0" y="260331"/>
                  </a:lnTo>
                  <a:lnTo>
                    <a:pt x="0" y="2502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1422689"/>
              <a:ext cx="159684" cy="159684"/>
            </a:xfrm>
            <a:custGeom>
              <a:avLst/>
              <a:pathLst>
                <a:path w="159684" h="159684">
                  <a:moveTo>
                    <a:pt x="149619" y="0"/>
                  </a:moveTo>
                  <a:lnTo>
                    <a:pt x="159684" y="0"/>
                  </a:lnTo>
                  <a:lnTo>
                    <a:pt x="0" y="159684"/>
                  </a:lnTo>
                  <a:lnTo>
                    <a:pt x="0" y="149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1422689"/>
              <a:ext cx="59037" cy="59037"/>
            </a:xfrm>
            <a:custGeom>
              <a:avLst/>
              <a:pathLst>
                <a:path w="59037" h="59037">
                  <a:moveTo>
                    <a:pt x="48972" y="0"/>
                  </a:moveTo>
                  <a:lnTo>
                    <a:pt x="59037" y="0"/>
                  </a:lnTo>
                  <a:lnTo>
                    <a:pt x="0" y="59037"/>
                  </a:lnTo>
                  <a:lnTo>
                    <a:pt x="0" y="48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37329" y="3963389"/>
              <a:ext cx="93496" cy="93496"/>
            </a:xfrm>
            <a:custGeom>
              <a:avLst/>
              <a:pathLst>
                <a:path w="93496" h="93496">
                  <a:moveTo>
                    <a:pt x="93496" y="0"/>
                  </a:moveTo>
                  <a:lnTo>
                    <a:pt x="93496" y="10064"/>
                  </a:lnTo>
                  <a:lnTo>
                    <a:pt x="10064" y="93496"/>
                  </a:lnTo>
                  <a:lnTo>
                    <a:pt x="0" y="93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436682" y="3862742"/>
              <a:ext cx="194143" cy="194143"/>
            </a:xfrm>
            <a:custGeom>
              <a:avLst/>
              <a:pathLst>
                <a:path w="194143" h="194143">
                  <a:moveTo>
                    <a:pt x="194143" y="0"/>
                  </a:moveTo>
                  <a:lnTo>
                    <a:pt x="194143" y="10064"/>
                  </a:lnTo>
                  <a:lnTo>
                    <a:pt x="10064" y="194143"/>
                  </a:lnTo>
                  <a:lnTo>
                    <a:pt x="0" y="1941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36035" y="3762095"/>
              <a:ext cx="294791" cy="294791"/>
            </a:xfrm>
            <a:custGeom>
              <a:avLst/>
              <a:pathLst>
                <a:path w="294791" h="294791">
                  <a:moveTo>
                    <a:pt x="294791" y="0"/>
                  </a:moveTo>
                  <a:lnTo>
                    <a:pt x="294791" y="10064"/>
                  </a:lnTo>
                  <a:lnTo>
                    <a:pt x="10064" y="294791"/>
                  </a:lnTo>
                  <a:lnTo>
                    <a:pt x="0" y="2947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3242" y="36614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3242" y="35608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3242" y="34601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3242" y="33595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3242" y="32588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3242" y="31582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3242" y="30575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3242" y="29569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3242" y="28562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3242" y="27556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3242" y="26549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323242" y="25543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323242" y="2453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323242" y="23530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323242" y="22523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323242" y="21517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323242" y="2051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323242" y="1950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323242" y="1849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323242" y="17491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323242" y="164850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323242" y="15478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323242" y="14472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323242" y="1346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323242" y="1294191"/>
              <a:ext cx="269372" cy="269372"/>
            </a:xfrm>
            <a:custGeom>
              <a:avLst/>
              <a:pathLst>
                <a:path w="269372" h="269372">
                  <a:moveTo>
                    <a:pt x="259308" y="0"/>
                  </a:moveTo>
                  <a:lnTo>
                    <a:pt x="269372" y="0"/>
                  </a:lnTo>
                  <a:lnTo>
                    <a:pt x="0" y="269372"/>
                  </a:lnTo>
                  <a:lnTo>
                    <a:pt x="0" y="259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323242" y="1294191"/>
              <a:ext cx="168725" cy="168725"/>
            </a:xfrm>
            <a:custGeom>
              <a:avLst/>
              <a:pathLst>
                <a:path w="168725" h="168725">
                  <a:moveTo>
                    <a:pt x="158661" y="0"/>
                  </a:moveTo>
                  <a:lnTo>
                    <a:pt x="168725" y="0"/>
                  </a:lnTo>
                  <a:lnTo>
                    <a:pt x="0" y="168725"/>
                  </a:lnTo>
                  <a:lnTo>
                    <a:pt x="0" y="1586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323242" y="1294191"/>
              <a:ext cx="68078" cy="68078"/>
            </a:xfrm>
            <a:custGeom>
              <a:avLst/>
              <a:pathLst>
                <a:path w="68078" h="68078">
                  <a:moveTo>
                    <a:pt x="58013" y="0"/>
                  </a:moveTo>
                  <a:lnTo>
                    <a:pt x="68078" y="0"/>
                  </a:lnTo>
                  <a:lnTo>
                    <a:pt x="0" y="68078"/>
                  </a:lnTo>
                  <a:lnTo>
                    <a:pt x="0" y="58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rc296"/>
            <p:cNvSpPr/>
            <p:nvPr/>
          </p:nvSpPr>
          <p:spPr>
            <a:xfrm>
              <a:off x="855081" y="2707663"/>
              <a:ext cx="307584" cy="1349222"/>
            </a:xfrm>
            <a:prstGeom prst="rect">
              <a:avLst/>
            </a:prstGeom>
            <a:ln w="1355" cap="flat">
              <a:solidFill>
                <a:srgbClr val="000000">
                  <a:alpha val="100000"/>
                </a:srgbClr>
              </a:solidFill>
              <a:prstDash val="solid"/>
              <a:miter/>
            </a:ln>
          </p:spPr>
          <p:txBody>
            <a:bodyPr/>
            <a:lstStyle/>
            <a:p/>
          </p:txBody>
        </p:sp>
        <p:sp>
          <p:nvSpPr>
            <p:cNvPr id="297" name="rc297"/>
            <p:cNvSpPr/>
            <p:nvPr/>
          </p:nvSpPr>
          <p:spPr>
            <a:xfrm>
              <a:off x="1880361" y="2033052"/>
              <a:ext cx="307584" cy="2023834"/>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538601" y="2033052"/>
              <a:ext cx="307584" cy="2023834"/>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2222121" y="1968803"/>
              <a:ext cx="307584" cy="2088082"/>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563881" y="1904554"/>
              <a:ext cx="307584" cy="2152331"/>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905641" y="1872430"/>
              <a:ext cx="307584" cy="2184455"/>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4272681" y="1583311"/>
              <a:ext cx="307584" cy="2473575"/>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930921" y="1583311"/>
              <a:ext cx="307584" cy="2473575"/>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5297962" y="1422689"/>
              <a:ext cx="307584" cy="2634196"/>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6323242" y="1294191"/>
              <a:ext cx="307584" cy="2762694"/>
            </a:xfrm>
            <a:prstGeom prst="rect">
              <a:avLst/>
            </a:prstGeom>
            <a:ln w="1355" cap="flat">
              <a:solidFill>
                <a:srgbClr val="000000">
                  <a:alpha val="100000"/>
                </a:srgbClr>
              </a:solidFill>
              <a:prstDash val="solid"/>
              <a:miter/>
            </a:ln>
          </p:spPr>
          <p:txBody>
            <a:bodyPr/>
            <a:lstStyle/>
            <a:p/>
          </p:txBody>
        </p:sp>
        <p:sp>
          <p:nvSpPr>
            <p:cNvPr id="306" name="tx306"/>
            <p:cNvSpPr/>
            <p:nvPr/>
          </p:nvSpPr>
          <p:spPr>
            <a:xfrm>
              <a:off x="928486" y="257455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07" name="tx307"/>
            <p:cNvSpPr/>
            <p:nvPr/>
          </p:nvSpPr>
          <p:spPr>
            <a:xfrm>
              <a:off x="1270246" y="19258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08" name="tx308"/>
            <p:cNvSpPr/>
            <p:nvPr/>
          </p:nvSpPr>
          <p:spPr>
            <a:xfrm>
              <a:off x="1953767"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09" name="tx309"/>
            <p:cNvSpPr/>
            <p:nvPr/>
          </p:nvSpPr>
          <p:spPr>
            <a:xfrm>
              <a:off x="1612006"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0" name="tx310"/>
            <p:cNvSpPr/>
            <p:nvPr/>
          </p:nvSpPr>
          <p:spPr>
            <a:xfrm>
              <a:off x="229552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637287" y="17214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12" name="tx312"/>
            <p:cNvSpPr/>
            <p:nvPr/>
          </p:nvSpPr>
          <p:spPr>
            <a:xfrm>
              <a:off x="297904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3" name="tx313"/>
            <p:cNvSpPr/>
            <p:nvPr/>
          </p:nvSpPr>
          <p:spPr>
            <a:xfrm>
              <a:off x="366256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4" name="tx314"/>
            <p:cNvSpPr/>
            <p:nvPr/>
          </p:nvSpPr>
          <p:spPr>
            <a:xfrm>
              <a:off x="332080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5" name="tx315"/>
            <p:cNvSpPr/>
            <p:nvPr/>
          </p:nvSpPr>
          <p:spPr>
            <a:xfrm>
              <a:off x="434608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6" name="tx316"/>
            <p:cNvSpPr/>
            <p:nvPr/>
          </p:nvSpPr>
          <p:spPr>
            <a:xfrm>
              <a:off x="400432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7" name="tx317"/>
            <p:cNvSpPr/>
            <p:nvPr/>
          </p:nvSpPr>
          <p:spPr>
            <a:xfrm>
              <a:off x="4687847" y="134692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18" name="tx318"/>
            <p:cNvSpPr/>
            <p:nvPr/>
          </p:nvSpPr>
          <p:spPr>
            <a:xfrm>
              <a:off x="5029607" y="12788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19" name="tx319"/>
            <p:cNvSpPr/>
            <p:nvPr/>
          </p:nvSpPr>
          <p:spPr>
            <a:xfrm>
              <a:off x="5371367"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20" name="tx320"/>
            <p:cNvSpPr/>
            <p:nvPr/>
          </p:nvSpPr>
          <p:spPr>
            <a:xfrm>
              <a:off x="5713127"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1" name="tx321"/>
            <p:cNvSpPr/>
            <p:nvPr/>
          </p:nvSpPr>
          <p:spPr>
            <a:xfrm>
              <a:off x="639664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2" name="tx322"/>
            <p:cNvSpPr/>
            <p:nvPr/>
          </p:nvSpPr>
          <p:spPr>
            <a:xfrm>
              <a:off x="605488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3" name="tx32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24" name="tx324"/>
            <p:cNvSpPr/>
            <p:nvPr/>
          </p:nvSpPr>
          <p:spPr>
            <a:xfrm>
              <a:off x="708016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42192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6" name="tx326"/>
            <p:cNvSpPr/>
            <p:nvPr/>
          </p:nvSpPr>
          <p:spPr>
            <a:xfrm>
              <a:off x="776368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7" name="tx327"/>
            <p:cNvSpPr/>
            <p:nvPr/>
          </p:nvSpPr>
          <p:spPr>
            <a:xfrm>
              <a:off x="810544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8" name="tx328"/>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9" name="tx329"/>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0" name="pg330"/>
            <p:cNvSpPr/>
            <p:nvPr/>
          </p:nvSpPr>
          <p:spPr>
            <a:xfrm>
              <a:off x="916061" y="32788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948583" y="3309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32" name="pg332"/>
            <p:cNvSpPr/>
            <p:nvPr/>
          </p:nvSpPr>
          <p:spPr>
            <a:xfrm>
              <a:off x="197148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2004008" y="2972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34" name="pg334"/>
            <p:cNvSpPr/>
            <p:nvPr/>
          </p:nvSpPr>
          <p:spPr>
            <a:xfrm>
              <a:off x="162972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1662248" y="297505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6" name="pg336"/>
            <p:cNvSpPr/>
            <p:nvPr/>
          </p:nvSpPr>
          <p:spPr>
            <a:xfrm>
              <a:off x="2313247" y="29093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345768" y="29416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8" name="pg338"/>
            <p:cNvSpPr/>
            <p:nvPr/>
          </p:nvSpPr>
          <p:spPr>
            <a:xfrm>
              <a:off x="2655007" y="2877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2687528" y="290947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0" name="pg340"/>
            <p:cNvSpPr/>
            <p:nvPr/>
          </p:nvSpPr>
          <p:spPr>
            <a:xfrm>
              <a:off x="2996767" y="286121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029288" y="28920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42" name="pg342"/>
            <p:cNvSpPr/>
            <p:nvPr/>
          </p:nvSpPr>
          <p:spPr>
            <a:xfrm>
              <a:off x="436380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396329" y="27491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44" name="pg344"/>
            <p:cNvSpPr/>
            <p:nvPr/>
          </p:nvSpPr>
          <p:spPr>
            <a:xfrm>
              <a:off x="402204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4054568" y="27489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6" name="pg346"/>
            <p:cNvSpPr/>
            <p:nvPr/>
          </p:nvSpPr>
          <p:spPr>
            <a:xfrm>
              <a:off x="5389087" y="26363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5421609" y="26672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8" name="pg348"/>
            <p:cNvSpPr/>
            <p:nvPr/>
          </p:nvSpPr>
          <p:spPr>
            <a:xfrm>
              <a:off x="6414367" y="25720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6446889" y="26029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0" name="tx350"/>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1" name="tx351"/>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2" name="tx352"/>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3" name="tx353"/>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4" name="tx354"/>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5" name="tx355"/>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56" name="tx356"/>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57" name="tx357"/>
            <p:cNvSpPr/>
            <p:nvPr/>
          </p:nvSpPr>
          <p:spPr>
            <a:xfrm rot="-5400000">
              <a:off x="151292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58" name="tx358"/>
            <p:cNvSpPr/>
            <p:nvPr/>
          </p:nvSpPr>
          <p:spPr>
            <a:xfrm rot="-5400000">
              <a:off x="180720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59" name="tx359"/>
            <p:cNvSpPr/>
            <p:nvPr/>
          </p:nvSpPr>
          <p:spPr>
            <a:xfrm rot="-5400000">
              <a:off x="222287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60" name="tx360"/>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61" name="tx361"/>
            <p:cNvSpPr/>
            <p:nvPr/>
          </p:nvSpPr>
          <p:spPr>
            <a:xfrm rot="-5400000">
              <a:off x="289074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62" name="tx362"/>
            <p:cNvSpPr/>
            <p:nvPr/>
          </p:nvSpPr>
          <p:spPr>
            <a:xfrm rot="-5400000">
              <a:off x="28272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63" name="tx363"/>
            <p:cNvSpPr/>
            <p:nvPr/>
          </p:nvSpPr>
          <p:spPr>
            <a:xfrm rot="-5400000">
              <a:off x="32830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64" name="tx364"/>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65" name="tx365"/>
            <p:cNvSpPr/>
            <p:nvPr/>
          </p:nvSpPr>
          <p:spPr>
            <a:xfrm rot="-5400000">
              <a:off x="403482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66" name="tx366"/>
            <p:cNvSpPr/>
            <p:nvPr/>
          </p:nvSpPr>
          <p:spPr>
            <a:xfrm rot="-5400000">
              <a:off x="4546849"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67" name="tx367"/>
            <p:cNvSpPr/>
            <p:nvPr/>
          </p:nvSpPr>
          <p:spPr>
            <a:xfrm rot="-5400000">
              <a:off x="486371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68" name="tx368"/>
            <p:cNvSpPr/>
            <p:nvPr/>
          </p:nvSpPr>
          <p:spPr>
            <a:xfrm rot="-5400000">
              <a:off x="532286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69" name="tx369"/>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70" name="tx370"/>
            <p:cNvSpPr/>
            <p:nvPr/>
          </p:nvSpPr>
          <p:spPr>
            <a:xfrm rot="-5400000">
              <a:off x="5808329"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71" name="tx371"/>
            <p:cNvSpPr/>
            <p:nvPr/>
          </p:nvSpPr>
          <p:spPr>
            <a:xfrm rot="-5400000">
              <a:off x="629541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72" name="tx372"/>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73" name="tx373"/>
            <p:cNvSpPr/>
            <p:nvPr/>
          </p:nvSpPr>
          <p:spPr>
            <a:xfrm rot="-5400000">
              <a:off x="698664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74" name="tx374"/>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75" name="tx375"/>
            <p:cNvSpPr/>
            <p:nvPr/>
          </p:nvSpPr>
          <p:spPr>
            <a:xfrm rot="-5400000">
              <a:off x="757217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76" name="tx376"/>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77" name="tx377"/>
            <p:cNvSpPr/>
            <p:nvPr/>
          </p:nvSpPr>
          <p:spPr>
            <a:xfrm rot="-5400000">
              <a:off x="815310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78" name="tx378"/>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79" name="tx379"/>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0" name="rc380"/>
            <p:cNvSpPr/>
            <p:nvPr/>
          </p:nvSpPr>
          <p:spPr>
            <a:xfrm>
              <a:off x="3788826" y="6114116"/>
              <a:ext cx="219455" cy="219455"/>
            </a:xfrm>
            <a:prstGeom prst="rect">
              <a:avLst/>
            </a:prstGeom>
            <a:solidFill>
              <a:srgbClr val="FFFFFF">
                <a:alpha val="100000"/>
              </a:srgbClr>
            </a:solidFill>
          </p:spPr>
          <p:txBody>
            <a:bodyPr/>
            <a:lstStyle/>
            <a:p/>
          </p:txBody>
        </p:sp>
        <p:sp>
          <p:nvSpPr>
            <p:cNvPr id="381" name="pg38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2" name="pg38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3" name="pg38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4" name="pg38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5" name="pg38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rc38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87" name="tx38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88" name="tx388"/>
            <p:cNvSpPr/>
            <p:nvPr/>
          </p:nvSpPr>
          <p:spPr>
            <a:xfrm>
              <a:off x="803816" y="398022"/>
              <a:ext cx="67186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WCAR, 2024</a:t>
              </a:r>
            </a:p>
          </p:txBody>
        </p:sp>
        <p:sp>
          <p:nvSpPr>
            <p:cNvPr id="389" name="tx3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0" name="tx39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2024, Gambia ranked number 13 out of 24 countries for lowest DTP3 coverage (based on tied ranks).
Gambia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823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335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848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579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092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055056"/>
              <a:ext cx="249522" cy="951628"/>
            </a:xfrm>
            <a:prstGeom prst="rect">
              <a:avLst/>
            </a:prstGeom>
            <a:solidFill>
              <a:srgbClr val="80BD41">
                <a:alpha val="100000"/>
              </a:srgbClr>
            </a:solidFill>
          </p:spPr>
          <p:txBody>
            <a:bodyPr/>
            <a:lstStyle/>
            <a:p/>
          </p:txBody>
        </p:sp>
        <p:sp>
          <p:nvSpPr>
            <p:cNvPr id="22" name="rc22"/>
            <p:cNvSpPr/>
            <p:nvPr/>
          </p:nvSpPr>
          <p:spPr>
            <a:xfrm>
              <a:off x="1296273" y="2817202"/>
              <a:ext cx="249522" cy="237854"/>
            </a:xfrm>
            <a:prstGeom prst="rect">
              <a:avLst/>
            </a:prstGeom>
            <a:solidFill>
              <a:srgbClr val="1CABE2">
                <a:alpha val="100000"/>
              </a:srgbClr>
            </a:solidFill>
          </p:spPr>
          <p:txBody>
            <a:bodyPr/>
            <a:lstStyle/>
            <a:p/>
          </p:txBody>
        </p:sp>
        <p:sp>
          <p:nvSpPr>
            <p:cNvPr id="23" name="rc23"/>
            <p:cNvSpPr/>
            <p:nvPr/>
          </p:nvSpPr>
          <p:spPr>
            <a:xfrm>
              <a:off x="1573521" y="2955845"/>
              <a:ext cx="249522" cy="1050839"/>
            </a:xfrm>
            <a:prstGeom prst="rect">
              <a:avLst/>
            </a:prstGeom>
            <a:solidFill>
              <a:srgbClr val="80BD41">
                <a:alpha val="100000"/>
              </a:srgbClr>
            </a:solidFill>
          </p:spPr>
          <p:txBody>
            <a:bodyPr/>
            <a:lstStyle/>
            <a:p/>
          </p:txBody>
        </p:sp>
        <p:sp>
          <p:nvSpPr>
            <p:cNvPr id="24" name="rc24"/>
            <p:cNvSpPr/>
            <p:nvPr/>
          </p:nvSpPr>
          <p:spPr>
            <a:xfrm>
              <a:off x="1573521" y="2798744"/>
              <a:ext cx="249522" cy="157101"/>
            </a:xfrm>
            <a:prstGeom prst="rect">
              <a:avLst/>
            </a:prstGeom>
            <a:solidFill>
              <a:srgbClr val="1CABE2">
                <a:alpha val="100000"/>
              </a:srgbClr>
            </a:solidFill>
          </p:spPr>
          <p:txBody>
            <a:bodyPr/>
            <a:lstStyle/>
            <a:p/>
          </p:txBody>
        </p:sp>
        <p:sp>
          <p:nvSpPr>
            <p:cNvPr id="25" name="rc25"/>
            <p:cNvSpPr/>
            <p:nvPr/>
          </p:nvSpPr>
          <p:spPr>
            <a:xfrm>
              <a:off x="1850769" y="2938856"/>
              <a:ext cx="249522" cy="1067829"/>
            </a:xfrm>
            <a:prstGeom prst="rect">
              <a:avLst/>
            </a:prstGeom>
            <a:solidFill>
              <a:srgbClr val="80BD41">
                <a:alpha val="100000"/>
              </a:srgbClr>
            </a:solidFill>
          </p:spPr>
          <p:txBody>
            <a:bodyPr/>
            <a:lstStyle/>
            <a:p/>
          </p:txBody>
        </p:sp>
        <p:sp>
          <p:nvSpPr>
            <p:cNvPr id="26" name="rc26"/>
            <p:cNvSpPr/>
            <p:nvPr/>
          </p:nvSpPr>
          <p:spPr>
            <a:xfrm>
              <a:off x="1850769" y="2779237"/>
              <a:ext cx="249522" cy="159618"/>
            </a:xfrm>
            <a:prstGeom prst="rect">
              <a:avLst/>
            </a:prstGeom>
            <a:solidFill>
              <a:srgbClr val="1CABE2">
                <a:alpha val="100000"/>
              </a:srgbClr>
            </a:solidFill>
          </p:spPr>
          <p:txBody>
            <a:bodyPr/>
            <a:lstStyle/>
            <a:p/>
          </p:txBody>
        </p:sp>
        <p:sp>
          <p:nvSpPr>
            <p:cNvPr id="27" name="rc27"/>
            <p:cNvSpPr/>
            <p:nvPr/>
          </p:nvSpPr>
          <p:spPr>
            <a:xfrm>
              <a:off x="2128016" y="2916413"/>
              <a:ext cx="249522" cy="1090272"/>
            </a:xfrm>
            <a:prstGeom prst="rect">
              <a:avLst/>
            </a:prstGeom>
            <a:solidFill>
              <a:srgbClr val="80BD41">
                <a:alpha val="100000"/>
              </a:srgbClr>
            </a:solidFill>
          </p:spPr>
          <p:txBody>
            <a:bodyPr/>
            <a:lstStyle/>
            <a:p/>
          </p:txBody>
        </p:sp>
        <p:sp>
          <p:nvSpPr>
            <p:cNvPr id="28" name="rc28"/>
            <p:cNvSpPr/>
            <p:nvPr/>
          </p:nvSpPr>
          <p:spPr>
            <a:xfrm>
              <a:off x="2128016" y="2753438"/>
              <a:ext cx="249522" cy="162974"/>
            </a:xfrm>
            <a:prstGeom prst="rect">
              <a:avLst/>
            </a:prstGeom>
            <a:solidFill>
              <a:srgbClr val="1CABE2">
                <a:alpha val="100000"/>
              </a:srgbClr>
            </a:solidFill>
          </p:spPr>
          <p:txBody>
            <a:bodyPr/>
            <a:lstStyle/>
            <a:p/>
          </p:txBody>
        </p:sp>
        <p:sp>
          <p:nvSpPr>
            <p:cNvPr id="29" name="rc29"/>
            <p:cNvSpPr/>
            <p:nvPr/>
          </p:nvSpPr>
          <p:spPr>
            <a:xfrm>
              <a:off x="2405264" y="2885370"/>
              <a:ext cx="249522" cy="1121314"/>
            </a:xfrm>
            <a:prstGeom prst="rect">
              <a:avLst/>
            </a:prstGeom>
            <a:solidFill>
              <a:srgbClr val="80BD41">
                <a:alpha val="100000"/>
              </a:srgbClr>
            </a:solidFill>
          </p:spPr>
          <p:txBody>
            <a:bodyPr/>
            <a:lstStyle/>
            <a:p/>
          </p:txBody>
        </p:sp>
        <p:sp>
          <p:nvSpPr>
            <p:cNvPr id="30" name="rc30"/>
            <p:cNvSpPr/>
            <p:nvPr/>
          </p:nvSpPr>
          <p:spPr>
            <a:xfrm>
              <a:off x="2405264" y="2717781"/>
              <a:ext cx="249522" cy="167588"/>
            </a:xfrm>
            <a:prstGeom prst="rect">
              <a:avLst/>
            </a:prstGeom>
            <a:solidFill>
              <a:srgbClr val="1CABE2">
                <a:alpha val="100000"/>
              </a:srgbClr>
            </a:solidFill>
          </p:spPr>
          <p:txBody>
            <a:bodyPr/>
            <a:lstStyle/>
            <a:p/>
          </p:txBody>
        </p:sp>
        <p:sp>
          <p:nvSpPr>
            <p:cNvPr id="31" name="rc31"/>
            <p:cNvSpPr/>
            <p:nvPr/>
          </p:nvSpPr>
          <p:spPr>
            <a:xfrm>
              <a:off x="2682512" y="2746936"/>
              <a:ext cx="249522" cy="1259748"/>
            </a:xfrm>
            <a:prstGeom prst="rect">
              <a:avLst/>
            </a:prstGeom>
            <a:solidFill>
              <a:srgbClr val="80BD41">
                <a:alpha val="100000"/>
              </a:srgbClr>
            </a:solidFill>
          </p:spPr>
          <p:txBody>
            <a:bodyPr/>
            <a:lstStyle/>
            <a:p/>
          </p:txBody>
        </p:sp>
        <p:sp>
          <p:nvSpPr>
            <p:cNvPr id="32" name="rc32"/>
            <p:cNvSpPr/>
            <p:nvPr/>
          </p:nvSpPr>
          <p:spPr>
            <a:xfrm>
              <a:off x="2682512" y="2680656"/>
              <a:ext cx="249522" cy="66280"/>
            </a:xfrm>
            <a:prstGeom prst="rect">
              <a:avLst/>
            </a:prstGeom>
            <a:solidFill>
              <a:srgbClr val="1CABE2">
                <a:alpha val="100000"/>
              </a:srgbClr>
            </a:solidFill>
          </p:spPr>
          <p:txBody>
            <a:bodyPr/>
            <a:lstStyle/>
            <a:p/>
          </p:txBody>
        </p:sp>
        <p:sp>
          <p:nvSpPr>
            <p:cNvPr id="33" name="rc33"/>
            <p:cNvSpPr/>
            <p:nvPr/>
          </p:nvSpPr>
          <p:spPr>
            <a:xfrm>
              <a:off x="2959759" y="2702050"/>
              <a:ext cx="249522" cy="1304634"/>
            </a:xfrm>
            <a:prstGeom prst="rect">
              <a:avLst/>
            </a:prstGeom>
            <a:solidFill>
              <a:srgbClr val="80BD41">
                <a:alpha val="100000"/>
              </a:srgbClr>
            </a:solidFill>
          </p:spPr>
          <p:txBody>
            <a:bodyPr/>
            <a:lstStyle/>
            <a:p/>
          </p:txBody>
        </p:sp>
        <p:sp>
          <p:nvSpPr>
            <p:cNvPr id="34" name="rc34"/>
            <p:cNvSpPr/>
            <p:nvPr/>
          </p:nvSpPr>
          <p:spPr>
            <a:xfrm>
              <a:off x="2959759" y="2633462"/>
              <a:ext cx="249522" cy="68587"/>
            </a:xfrm>
            <a:prstGeom prst="rect">
              <a:avLst/>
            </a:prstGeom>
            <a:solidFill>
              <a:srgbClr val="1CABE2">
                <a:alpha val="100000"/>
              </a:srgbClr>
            </a:solidFill>
          </p:spPr>
          <p:txBody>
            <a:bodyPr/>
            <a:lstStyle/>
            <a:p/>
          </p:txBody>
        </p:sp>
        <p:sp>
          <p:nvSpPr>
            <p:cNvPr id="35" name="rc35"/>
            <p:cNvSpPr/>
            <p:nvPr/>
          </p:nvSpPr>
          <p:spPr>
            <a:xfrm>
              <a:off x="3237007" y="2673734"/>
              <a:ext cx="249522" cy="1332950"/>
            </a:xfrm>
            <a:prstGeom prst="rect">
              <a:avLst/>
            </a:prstGeom>
            <a:solidFill>
              <a:srgbClr val="80BD41">
                <a:alpha val="100000"/>
              </a:srgbClr>
            </a:solidFill>
          </p:spPr>
          <p:txBody>
            <a:bodyPr/>
            <a:lstStyle/>
            <a:p/>
          </p:txBody>
        </p:sp>
        <p:sp>
          <p:nvSpPr>
            <p:cNvPr id="36" name="rc36"/>
            <p:cNvSpPr/>
            <p:nvPr/>
          </p:nvSpPr>
          <p:spPr>
            <a:xfrm>
              <a:off x="3237007" y="2603468"/>
              <a:ext cx="249522" cy="70265"/>
            </a:xfrm>
            <a:prstGeom prst="rect">
              <a:avLst/>
            </a:prstGeom>
            <a:solidFill>
              <a:srgbClr val="1CABE2">
                <a:alpha val="100000"/>
              </a:srgbClr>
            </a:solidFill>
          </p:spPr>
          <p:txBody>
            <a:bodyPr/>
            <a:lstStyle/>
            <a:p/>
          </p:txBody>
        </p:sp>
        <p:sp>
          <p:nvSpPr>
            <p:cNvPr id="37" name="rc37"/>
            <p:cNvSpPr/>
            <p:nvPr/>
          </p:nvSpPr>
          <p:spPr>
            <a:xfrm>
              <a:off x="3514255" y="2631574"/>
              <a:ext cx="249522" cy="1375110"/>
            </a:xfrm>
            <a:prstGeom prst="rect">
              <a:avLst/>
            </a:prstGeom>
            <a:solidFill>
              <a:srgbClr val="80BD41">
                <a:alpha val="100000"/>
              </a:srgbClr>
            </a:solidFill>
          </p:spPr>
          <p:txBody>
            <a:bodyPr/>
            <a:lstStyle/>
            <a:p/>
          </p:txBody>
        </p:sp>
        <p:sp>
          <p:nvSpPr>
            <p:cNvPr id="38" name="rc38"/>
            <p:cNvSpPr/>
            <p:nvPr/>
          </p:nvSpPr>
          <p:spPr>
            <a:xfrm>
              <a:off x="3514255" y="2574313"/>
              <a:ext cx="249522" cy="57261"/>
            </a:xfrm>
            <a:prstGeom prst="rect">
              <a:avLst/>
            </a:prstGeom>
            <a:solidFill>
              <a:srgbClr val="1CABE2">
                <a:alpha val="100000"/>
              </a:srgbClr>
            </a:solidFill>
          </p:spPr>
          <p:txBody>
            <a:bodyPr/>
            <a:lstStyle/>
            <a:p/>
          </p:txBody>
        </p:sp>
        <p:sp>
          <p:nvSpPr>
            <p:cNvPr id="39" name="rc39"/>
            <p:cNvSpPr/>
            <p:nvPr/>
          </p:nvSpPr>
          <p:spPr>
            <a:xfrm>
              <a:off x="3791502" y="2567601"/>
              <a:ext cx="249522" cy="1439083"/>
            </a:xfrm>
            <a:prstGeom prst="rect">
              <a:avLst/>
            </a:prstGeom>
            <a:solidFill>
              <a:srgbClr val="80BD41">
                <a:alpha val="100000"/>
              </a:srgbClr>
            </a:solidFill>
          </p:spPr>
          <p:txBody>
            <a:bodyPr/>
            <a:lstStyle/>
            <a:p/>
          </p:txBody>
        </p:sp>
        <p:sp>
          <p:nvSpPr>
            <p:cNvPr id="40" name="rc40"/>
            <p:cNvSpPr/>
            <p:nvPr/>
          </p:nvSpPr>
          <p:spPr>
            <a:xfrm>
              <a:off x="3791502" y="2538236"/>
              <a:ext cx="249522" cy="29364"/>
            </a:xfrm>
            <a:prstGeom prst="rect">
              <a:avLst/>
            </a:prstGeom>
            <a:solidFill>
              <a:srgbClr val="1CABE2">
                <a:alpha val="100000"/>
              </a:srgbClr>
            </a:solidFill>
          </p:spPr>
          <p:txBody>
            <a:bodyPr/>
            <a:lstStyle/>
            <a:p/>
          </p:txBody>
        </p:sp>
        <p:sp>
          <p:nvSpPr>
            <p:cNvPr id="41" name="rc41"/>
            <p:cNvSpPr/>
            <p:nvPr/>
          </p:nvSpPr>
          <p:spPr>
            <a:xfrm>
              <a:off x="4068750" y="2541173"/>
              <a:ext cx="249522" cy="1465511"/>
            </a:xfrm>
            <a:prstGeom prst="rect">
              <a:avLst/>
            </a:prstGeom>
            <a:solidFill>
              <a:srgbClr val="80BD41">
                <a:alpha val="100000"/>
              </a:srgbClr>
            </a:solidFill>
          </p:spPr>
          <p:txBody>
            <a:bodyPr/>
            <a:lstStyle/>
            <a:p/>
          </p:txBody>
        </p:sp>
        <p:sp>
          <p:nvSpPr>
            <p:cNvPr id="42" name="rc42"/>
            <p:cNvSpPr/>
            <p:nvPr/>
          </p:nvSpPr>
          <p:spPr>
            <a:xfrm>
              <a:off x="4068750" y="2495867"/>
              <a:ext cx="249522" cy="45305"/>
            </a:xfrm>
            <a:prstGeom prst="rect">
              <a:avLst/>
            </a:prstGeom>
            <a:solidFill>
              <a:srgbClr val="1CABE2">
                <a:alpha val="100000"/>
              </a:srgbClr>
            </a:solidFill>
          </p:spPr>
          <p:txBody>
            <a:bodyPr/>
            <a:lstStyle/>
            <a:p/>
          </p:txBody>
        </p:sp>
        <p:sp>
          <p:nvSpPr>
            <p:cNvPr id="43" name="rc43"/>
            <p:cNvSpPr/>
            <p:nvPr/>
          </p:nvSpPr>
          <p:spPr>
            <a:xfrm>
              <a:off x="4345998" y="2513906"/>
              <a:ext cx="249522" cy="1492779"/>
            </a:xfrm>
            <a:prstGeom prst="rect">
              <a:avLst/>
            </a:prstGeom>
            <a:solidFill>
              <a:srgbClr val="80BD41">
                <a:alpha val="100000"/>
              </a:srgbClr>
            </a:solidFill>
          </p:spPr>
          <p:txBody>
            <a:bodyPr/>
            <a:lstStyle/>
            <a:p/>
          </p:txBody>
        </p:sp>
        <p:sp>
          <p:nvSpPr>
            <p:cNvPr id="44" name="rc44"/>
            <p:cNvSpPr/>
            <p:nvPr/>
          </p:nvSpPr>
          <p:spPr>
            <a:xfrm>
              <a:off x="4345998" y="2451610"/>
              <a:ext cx="249522" cy="62295"/>
            </a:xfrm>
            <a:prstGeom prst="rect">
              <a:avLst/>
            </a:prstGeom>
            <a:solidFill>
              <a:srgbClr val="1CABE2">
                <a:alpha val="100000"/>
              </a:srgbClr>
            </a:solidFill>
          </p:spPr>
          <p:txBody>
            <a:bodyPr/>
            <a:lstStyle/>
            <a:p/>
          </p:txBody>
        </p:sp>
        <p:sp>
          <p:nvSpPr>
            <p:cNvPr id="45" name="rc45"/>
            <p:cNvSpPr/>
            <p:nvPr/>
          </p:nvSpPr>
          <p:spPr>
            <a:xfrm>
              <a:off x="4623245" y="2435040"/>
              <a:ext cx="249522" cy="1571644"/>
            </a:xfrm>
            <a:prstGeom prst="rect">
              <a:avLst/>
            </a:prstGeom>
            <a:solidFill>
              <a:srgbClr val="80BD41">
                <a:alpha val="100000"/>
              </a:srgbClr>
            </a:solidFill>
          </p:spPr>
          <p:txBody>
            <a:bodyPr/>
            <a:lstStyle/>
            <a:p/>
          </p:txBody>
        </p:sp>
        <p:sp>
          <p:nvSpPr>
            <p:cNvPr id="46" name="rc46"/>
            <p:cNvSpPr/>
            <p:nvPr/>
          </p:nvSpPr>
          <p:spPr>
            <a:xfrm>
              <a:off x="4623245" y="2402949"/>
              <a:ext cx="249522" cy="32091"/>
            </a:xfrm>
            <a:prstGeom prst="rect">
              <a:avLst/>
            </a:prstGeom>
            <a:solidFill>
              <a:srgbClr val="1CABE2">
                <a:alpha val="100000"/>
              </a:srgbClr>
            </a:solidFill>
          </p:spPr>
          <p:txBody>
            <a:bodyPr/>
            <a:lstStyle/>
            <a:p/>
          </p:txBody>
        </p:sp>
        <p:sp>
          <p:nvSpPr>
            <p:cNvPr id="47" name="rc47"/>
            <p:cNvSpPr/>
            <p:nvPr/>
          </p:nvSpPr>
          <p:spPr>
            <a:xfrm>
              <a:off x="4900493" y="2432733"/>
              <a:ext cx="249522" cy="1573951"/>
            </a:xfrm>
            <a:prstGeom prst="rect">
              <a:avLst/>
            </a:prstGeom>
            <a:solidFill>
              <a:srgbClr val="80BD41">
                <a:alpha val="100000"/>
              </a:srgbClr>
            </a:solidFill>
          </p:spPr>
          <p:txBody>
            <a:bodyPr/>
            <a:lstStyle/>
            <a:p/>
          </p:txBody>
        </p:sp>
        <p:sp>
          <p:nvSpPr>
            <p:cNvPr id="48" name="rc48"/>
            <p:cNvSpPr/>
            <p:nvPr/>
          </p:nvSpPr>
          <p:spPr>
            <a:xfrm>
              <a:off x="4900493" y="2384071"/>
              <a:ext cx="249522" cy="48661"/>
            </a:xfrm>
            <a:prstGeom prst="rect">
              <a:avLst/>
            </a:prstGeom>
            <a:solidFill>
              <a:srgbClr val="1CABE2">
                <a:alpha val="100000"/>
              </a:srgbClr>
            </a:solidFill>
          </p:spPr>
          <p:txBody>
            <a:bodyPr/>
            <a:lstStyle/>
            <a:p/>
          </p:txBody>
        </p:sp>
        <p:sp>
          <p:nvSpPr>
            <p:cNvPr id="49" name="rc49"/>
            <p:cNvSpPr/>
            <p:nvPr/>
          </p:nvSpPr>
          <p:spPr>
            <a:xfrm>
              <a:off x="5177741" y="2452240"/>
              <a:ext cx="249522" cy="1554445"/>
            </a:xfrm>
            <a:prstGeom prst="rect">
              <a:avLst/>
            </a:prstGeom>
            <a:solidFill>
              <a:srgbClr val="80BD41">
                <a:alpha val="100000"/>
              </a:srgbClr>
            </a:solidFill>
          </p:spPr>
          <p:txBody>
            <a:bodyPr/>
            <a:lstStyle/>
            <a:p/>
          </p:txBody>
        </p:sp>
        <p:sp>
          <p:nvSpPr>
            <p:cNvPr id="50" name="rc50"/>
            <p:cNvSpPr/>
            <p:nvPr/>
          </p:nvSpPr>
          <p:spPr>
            <a:xfrm>
              <a:off x="5177741" y="2387427"/>
              <a:ext cx="249522" cy="64812"/>
            </a:xfrm>
            <a:prstGeom prst="rect">
              <a:avLst/>
            </a:prstGeom>
            <a:solidFill>
              <a:srgbClr val="1CABE2">
                <a:alpha val="100000"/>
              </a:srgbClr>
            </a:solidFill>
          </p:spPr>
          <p:txBody>
            <a:bodyPr/>
            <a:lstStyle/>
            <a:p/>
          </p:txBody>
        </p:sp>
        <p:sp>
          <p:nvSpPr>
            <p:cNvPr id="51" name="rc51"/>
            <p:cNvSpPr/>
            <p:nvPr/>
          </p:nvSpPr>
          <p:spPr>
            <a:xfrm>
              <a:off x="5454988" y="2441752"/>
              <a:ext cx="249522" cy="1564932"/>
            </a:xfrm>
            <a:prstGeom prst="rect">
              <a:avLst/>
            </a:prstGeom>
            <a:solidFill>
              <a:srgbClr val="80BD41">
                <a:alpha val="100000"/>
              </a:srgbClr>
            </a:solidFill>
          </p:spPr>
          <p:txBody>
            <a:bodyPr/>
            <a:lstStyle/>
            <a:p/>
          </p:txBody>
        </p:sp>
        <p:sp>
          <p:nvSpPr>
            <p:cNvPr id="52" name="rc52"/>
            <p:cNvSpPr/>
            <p:nvPr/>
          </p:nvSpPr>
          <p:spPr>
            <a:xfrm>
              <a:off x="5454988" y="2393300"/>
              <a:ext cx="249522" cy="48451"/>
            </a:xfrm>
            <a:prstGeom prst="rect">
              <a:avLst/>
            </a:prstGeom>
            <a:solidFill>
              <a:srgbClr val="1CABE2">
                <a:alpha val="100000"/>
              </a:srgbClr>
            </a:solidFill>
          </p:spPr>
          <p:txBody>
            <a:bodyPr/>
            <a:lstStyle/>
            <a:p/>
          </p:txBody>
        </p:sp>
        <p:sp>
          <p:nvSpPr>
            <p:cNvPr id="53" name="rc53"/>
            <p:cNvSpPr/>
            <p:nvPr/>
          </p:nvSpPr>
          <p:spPr>
            <a:xfrm>
              <a:off x="5732236" y="2482443"/>
              <a:ext cx="249522" cy="1524241"/>
            </a:xfrm>
            <a:prstGeom prst="rect">
              <a:avLst/>
            </a:prstGeom>
            <a:solidFill>
              <a:srgbClr val="80BD41">
                <a:alpha val="100000"/>
              </a:srgbClr>
            </a:solidFill>
          </p:spPr>
          <p:txBody>
            <a:bodyPr/>
            <a:lstStyle/>
            <a:p/>
          </p:txBody>
        </p:sp>
        <p:sp>
          <p:nvSpPr>
            <p:cNvPr id="54" name="rc54"/>
            <p:cNvSpPr/>
            <p:nvPr/>
          </p:nvSpPr>
          <p:spPr>
            <a:xfrm>
              <a:off x="5732236" y="2402110"/>
              <a:ext cx="249522" cy="80333"/>
            </a:xfrm>
            <a:prstGeom prst="rect">
              <a:avLst/>
            </a:prstGeom>
            <a:solidFill>
              <a:srgbClr val="1CABE2">
                <a:alpha val="100000"/>
              </a:srgbClr>
            </a:solidFill>
          </p:spPr>
          <p:txBody>
            <a:bodyPr/>
            <a:lstStyle/>
            <a:p/>
          </p:txBody>
        </p:sp>
        <p:sp>
          <p:nvSpPr>
            <p:cNvPr id="55" name="rc55"/>
            <p:cNvSpPr/>
            <p:nvPr/>
          </p:nvSpPr>
          <p:spPr>
            <a:xfrm>
              <a:off x="6009484" y="2541383"/>
              <a:ext cx="249522" cy="1465302"/>
            </a:xfrm>
            <a:prstGeom prst="rect">
              <a:avLst/>
            </a:prstGeom>
            <a:solidFill>
              <a:srgbClr val="80BD41">
                <a:alpha val="100000"/>
              </a:srgbClr>
            </a:solidFill>
          </p:spPr>
          <p:txBody>
            <a:bodyPr/>
            <a:lstStyle/>
            <a:p/>
          </p:txBody>
        </p:sp>
        <p:sp>
          <p:nvSpPr>
            <p:cNvPr id="56" name="rc56"/>
            <p:cNvSpPr/>
            <p:nvPr/>
          </p:nvSpPr>
          <p:spPr>
            <a:xfrm>
              <a:off x="6009484" y="2413856"/>
              <a:ext cx="249522" cy="127527"/>
            </a:xfrm>
            <a:prstGeom prst="rect">
              <a:avLst/>
            </a:prstGeom>
            <a:solidFill>
              <a:srgbClr val="1CABE2">
                <a:alpha val="100000"/>
              </a:srgbClr>
            </a:solidFill>
          </p:spPr>
          <p:txBody>
            <a:bodyPr/>
            <a:lstStyle/>
            <a:p/>
          </p:txBody>
        </p:sp>
        <p:sp>
          <p:nvSpPr>
            <p:cNvPr id="57" name="rc57"/>
            <p:cNvSpPr/>
            <p:nvPr/>
          </p:nvSpPr>
          <p:spPr>
            <a:xfrm>
              <a:off x="6286731" y="2538656"/>
              <a:ext cx="249522" cy="1468028"/>
            </a:xfrm>
            <a:prstGeom prst="rect">
              <a:avLst/>
            </a:prstGeom>
            <a:solidFill>
              <a:srgbClr val="80BD41">
                <a:alpha val="100000"/>
              </a:srgbClr>
            </a:solidFill>
          </p:spPr>
          <p:txBody>
            <a:bodyPr/>
            <a:lstStyle/>
            <a:p/>
          </p:txBody>
        </p:sp>
        <p:sp>
          <p:nvSpPr>
            <p:cNvPr id="58" name="rc58"/>
            <p:cNvSpPr/>
            <p:nvPr/>
          </p:nvSpPr>
          <p:spPr>
            <a:xfrm>
              <a:off x="6286731" y="2428118"/>
              <a:ext cx="249522" cy="110537"/>
            </a:xfrm>
            <a:prstGeom prst="rect">
              <a:avLst/>
            </a:prstGeom>
            <a:solidFill>
              <a:srgbClr val="1CABE2">
                <a:alpha val="100000"/>
              </a:srgbClr>
            </a:solidFill>
          </p:spPr>
          <p:txBody>
            <a:bodyPr/>
            <a:lstStyle/>
            <a:p/>
          </p:txBody>
        </p:sp>
        <p:sp>
          <p:nvSpPr>
            <p:cNvPr id="59" name="rc59"/>
            <p:cNvSpPr/>
            <p:nvPr/>
          </p:nvSpPr>
          <p:spPr>
            <a:xfrm>
              <a:off x="6563979" y="2600951"/>
              <a:ext cx="249522" cy="1405733"/>
            </a:xfrm>
            <a:prstGeom prst="rect">
              <a:avLst/>
            </a:prstGeom>
            <a:solidFill>
              <a:srgbClr val="80BD41">
                <a:alpha val="100000"/>
              </a:srgbClr>
            </a:solidFill>
          </p:spPr>
          <p:txBody>
            <a:bodyPr/>
            <a:lstStyle/>
            <a:p/>
          </p:txBody>
        </p:sp>
        <p:sp>
          <p:nvSpPr>
            <p:cNvPr id="60" name="rc60"/>
            <p:cNvSpPr/>
            <p:nvPr/>
          </p:nvSpPr>
          <p:spPr>
            <a:xfrm>
              <a:off x="6563979" y="2409241"/>
              <a:ext cx="249522" cy="191710"/>
            </a:xfrm>
            <a:prstGeom prst="rect">
              <a:avLst/>
            </a:prstGeom>
            <a:solidFill>
              <a:srgbClr val="1CABE2">
                <a:alpha val="100000"/>
              </a:srgbClr>
            </a:solidFill>
          </p:spPr>
          <p:txBody>
            <a:bodyPr/>
            <a:lstStyle/>
            <a:p/>
          </p:txBody>
        </p:sp>
        <p:sp>
          <p:nvSpPr>
            <p:cNvPr id="61" name="rc61"/>
            <p:cNvSpPr/>
            <p:nvPr/>
          </p:nvSpPr>
          <p:spPr>
            <a:xfrm>
              <a:off x="6841227" y="2632413"/>
              <a:ext cx="249522" cy="1374271"/>
            </a:xfrm>
            <a:prstGeom prst="rect">
              <a:avLst/>
            </a:prstGeom>
            <a:solidFill>
              <a:srgbClr val="80BD41">
                <a:alpha val="100000"/>
              </a:srgbClr>
            </a:solidFill>
          </p:spPr>
          <p:txBody>
            <a:bodyPr/>
            <a:lstStyle/>
            <a:p/>
          </p:txBody>
        </p:sp>
        <p:sp>
          <p:nvSpPr>
            <p:cNvPr id="62" name="rc62"/>
            <p:cNvSpPr/>
            <p:nvPr/>
          </p:nvSpPr>
          <p:spPr>
            <a:xfrm>
              <a:off x="6841227" y="2389944"/>
              <a:ext cx="249522" cy="242469"/>
            </a:xfrm>
            <a:prstGeom prst="rect">
              <a:avLst/>
            </a:prstGeom>
            <a:solidFill>
              <a:srgbClr val="1CABE2">
                <a:alpha val="100000"/>
              </a:srgbClr>
            </a:solidFill>
          </p:spPr>
          <p:txBody>
            <a:bodyPr/>
            <a:lstStyle/>
            <a:p/>
          </p:txBody>
        </p:sp>
        <p:sp>
          <p:nvSpPr>
            <p:cNvPr id="63" name="rc63"/>
            <p:cNvSpPr/>
            <p:nvPr/>
          </p:nvSpPr>
          <p:spPr>
            <a:xfrm>
              <a:off x="7118474" y="2663246"/>
              <a:ext cx="249522" cy="1343438"/>
            </a:xfrm>
            <a:prstGeom prst="rect">
              <a:avLst/>
            </a:prstGeom>
            <a:solidFill>
              <a:srgbClr val="80BD41">
                <a:alpha val="100000"/>
              </a:srgbClr>
            </a:solidFill>
          </p:spPr>
          <p:txBody>
            <a:bodyPr/>
            <a:lstStyle/>
            <a:p/>
          </p:txBody>
        </p:sp>
        <p:sp>
          <p:nvSpPr>
            <p:cNvPr id="64" name="rc64"/>
            <p:cNvSpPr/>
            <p:nvPr/>
          </p:nvSpPr>
          <p:spPr>
            <a:xfrm>
              <a:off x="7118474" y="2368340"/>
              <a:ext cx="249522" cy="294906"/>
            </a:xfrm>
            <a:prstGeom prst="rect">
              <a:avLst/>
            </a:prstGeom>
            <a:solidFill>
              <a:srgbClr val="1CABE2">
                <a:alpha val="100000"/>
              </a:srgbClr>
            </a:solidFill>
          </p:spPr>
          <p:txBody>
            <a:bodyPr/>
            <a:lstStyle/>
            <a:p/>
          </p:txBody>
        </p:sp>
        <p:sp>
          <p:nvSpPr>
            <p:cNvPr id="65" name="rc65"/>
            <p:cNvSpPr/>
            <p:nvPr/>
          </p:nvSpPr>
          <p:spPr>
            <a:xfrm>
              <a:off x="7395722" y="2698065"/>
              <a:ext cx="249522" cy="1308620"/>
            </a:xfrm>
            <a:prstGeom prst="rect">
              <a:avLst/>
            </a:prstGeom>
            <a:solidFill>
              <a:srgbClr val="80BD41">
                <a:alpha val="100000"/>
              </a:srgbClr>
            </a:solidFill>
          </p:spPr>
          <p:txBody>
            <a:bodyPr/>
            <a:lstStyle/>
            <a:p/>
          </p:txBody>
        </p:sp>
        <p:sp>
          <p:nvSpPr>
            <p:cNvPr id="66" name="rc66"/>
            <p:cNvSpPr/>
            <p:nvPr/>
          </p:nvSpPr>
          <p:spPr>
            <a:xfrm>
              <a:off x="7395722" y="2350092"/>
              <a:ext cx="249522" cy="347972"/>
            </a:xfrm>
            <a:prstGeom prst="rect">
              <a:avLst/>
            </a:prstGeom>
            <a:solidFill>
              <a:srgbClr val="1CABE2">
                <a:alpha val="100000"/>
              </a:srgbClr>
            </a:solidFill>
          </p:spPr>
          <p:txBody>
            <a:bodyPr/>
            <a:lstStyle/>
            <a:p/>
          </p:txBody>
        </p:sp>
        <p:sp>
          <p:nvSpPr>
            <p:cNvPr id="67" name="rc67"/>
            <p:cNvSpPr/>
            <p:nvPr/>
          </p:nvSpPr>
          <p:spPr>
            <a:xfrm>
              <a:off x="7672970" y="2597595"/>
              <a:ext cx="249522" cy="1409089"/>
            </a:xfrm>
            <a:prstGeom prst="rect">
              <a:avLst/>
            </a:prstGeom>
            <a:solidFill>
              <a:srgbClr val="80BD41">
                <a:alpha val="100000"/>
              </a:srgbClr>
            </a:solidFill>
          </p:spPr>
          <p:txBody>
            <a:bodyPr/>
            <a:lstStyle/>
            <a:p/>
          </p:txBody>
        </p:sp>
        <p:sp>
          <p:nvSpPr>
            <p:cNvPr id="68" name="rc68"/>
            <p:cNvSpPr/>
            <p:nvPr/>
          </p:nvSpPr>
          <p:spPr>
            <a:xfrm>
              <a:off x="7672970" y="2329117"/>
              <a:ext cx="249522" cy="268477"/>
            </a:xfrm>
            <a:prstGeom prst="rect">
              <a:avLst/>
            </a:prstGeom>
            <a:solidFill>
              <a:srgbClr val="1CABE2">
                <a:alpha val="100000"/>
              </a:srgbClr>
            </a:solidFill>
          </p:spPr>
          <p:txBody>
            <a:bodyPr/>
            <a:lstStyle/>
            <a:p/>
          </p:txBody>
        </p:sp>
        <p:sp>
          <p:nvSpPr>
            <p:cNvPr id="69" name="rc69"/>
            <p:cNvSpPr/>
            <p:nvPr/>
          </p:nvSpPr>
          <p:spPr>
            <a:xfrm>
              <a:off x="7950217" y="2658842"/>
              <a:ext cx="249522" cy="1347843"/>
            </a:xfrm>
            <a:prstGeom prst="rect">
              <a:avLst/>
            </a:prstGeom>
            <a:solidFill>
              <a:srgbClr val="80BD41">
                <a:alpha val="100000"/>
              </a:srgbClr>
            </a:solidFill>
          </p:spPr>
          <p:txBody>
            <a:bodyPr/>
            <a:lstStyle/>
            <a:p/>
          </p:txBody>
        </p:sp>
        <p:sp>
          <p:nvSpPr>
            <p:cNvPr id="70" name="rc70"/>
            <p:cNvSpPr/>
            <p:nvPr/>
          </p:nvSpPr>
          <p:spPr>
            <a:xfrm>
              <a:off x="7950217" y="2321776"/>
              <a:ext cx="249522" cy="337065"/>
            </a:xfrm>
            <a:prstGeom prst="rect">
              <a:avLst/>
            </a:prstGeom>
            <a:solidFill>
              <a:srgbClr val="1CABE2">
                <a:alpha val="100000"/>
              </a:srgbClr>
            </a:solidFill>
          </p:spPr>
          <p:txBody>
            <a:bodyPr/>
            <a:lstStyle/>
            <a:p/>
          </p:txBody>
        </p:sp>
        <p:sp>
          <p:nvSpPr>
            <p:cNvPr id="71" name="pl71"/>
            <p:cNvSpPr/>
            <p:nvPr/>
          </p:nvSpPr>
          <p:spPr>
            <a:xfrm>
              <a:off x="1421035" y="1254838"/>
              <a:ext cx="6653943" cy="533521"/>
            </a:xfrm>
            <a:custGeom>
              <a:avLst/>
              <a:pathLst>
                <a:path w="6653943" h="533521">
                  <a:moveTo>
                    <a:pt x="0" y="505441"/>
                  </a:moveTo>
                  <a:lnTo>
                    <a:pt x="277247" y="308880"/>
                  </a:lnTo>
                  <a:lnTo>
                    <a:pt x="554495" y="308880"/>
                  </a:lnTo>
                  <a:lnTo>
                    <a:pt x="831742" y="308880"/>
                  </a:lnTo>
                  <a:lnTo>
                    <a:pt x="1108990" y="308880"/>
                  </a:lnTo>
                  <a:lnTo>
                    <a:pt x="1386238" y="84240"/>
                  </a:lnTo>
                  <a:lnTo>
                    <a:pt x="1663485" y="84240"/>
                  </a:lnTo>
                  <a:lnTo>
                    <a:pt x="1940733" y="84240"/>
                  </a:lnTo>
                  <a:lnTo>
                    <a:pt x="2217981" y="56160"/>
                  </a:lnTo>
                  <a:lnTo>
                    <a:pt x="2495228" y="0"/>
                  </a:lnTo>
                  <a:lnTo>
                    <a:pt x="2772476" y="28080"/>
                  </a:lnTo>
                  <a:lnTo>
                    <a:pt x="3049724" y="56160"/>
                  </a:lnTo>
                  <a:lnTo>
                    <a:pt x="3326971" y="0"/>
                  </a:lnTo>
                  <a:lnTo>
                    <a:pt x="3604219" y="28080"/>
                  </a:lnTo>
                  <a:lnTo>
                    <a:pt x="3881467" y="56160"/>
                  </a:lnTo>
                  <a:lnTo>
                    <a:pt x="4158714" y="28080"/>
                  </a:lnTo>
                  <a:lnTo>
                    <a:pt x="4435962" y="84240"/>
                  </a:lnTo>
                  <a:lnTo>
                    <a:pt x="4713210" y="168480"/>
                  </a:lnTo>
                  <a:lnTo>
                    <a:pt x="4990457" y="140400"/>
                  </a:lnTo>
                  <a:lnTo>
                    <a:pt x="5267705" y="280800"/>
                  </a:lnTo>
                  <a:lnTo>
                    <a:pt x="5544953" y="365040"/>
                  </a:lnTo>
                  <a:lnTo>
                    <a:pt x="5822200" y="449281"/>
                  </a:lnTo>
                  <a:lnTo>
                    <a:pt x="6099448" y="533521"/>
                  </a:lnTo>
                  <a:lnTo>
                    <a:pt x="6376696" y="393120"/>
                  </a:lnTo>
                  <a:lnTo>
                    <a:pt x="6653943" y="505441"/>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3" name="tx73"/>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4" name="tx74"/>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5" name="tx75"/>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7" name="tx77"/>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8" name="tx78"/>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9" name="tx79"/>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0" name="tx80"/>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1" name="tx81"/>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2" name="tx82"/>
            <p:cNvSpPr/>
            <p:nvPr/>
          </p:nvSpPr>
          <p:spPr>
            <a:xfrm>
              <a:off x="1329607" y="26810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56.7</a:t>
              </a:r>
            </a:p>
          </p:txBody>
        </p:sp>
        <p:sp>
          <p:nvSpPr>
            <p:cNvPr id="83" name="tx83"/>
            <p:cNvSpPr/>
            <p:nvPr/>
          </p:nvSpPr>
          <p:spPr>
            <a:xfrm>
              <a:off x="2715845" y="25444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63.2</a:t>
              </a:r>
            </a:p>
          </p:txBody>
        </p:sp>
        <p:sp>
          <p:nvSpPr>
            <p:cNvPr id="84" name="tx84"/>
            <p:cNvSpPr/>
            <p:nvPr/>
          </p:nvSpPr>
          <p:spPr>
            <a:xfrm>
              <a:off x="4141260" y="2361088"/>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a:t>
              </a:r>
            </a:p>
          </p:txBody>
        </p:sp>
        <p:sp>
          <p:nvSpPr>
            <p:cNvPr id="85" name="tx85"/>
            <p:cNvSpPr/>
            <p:nvPr/>
          </p:nvSpPr>
          <p:spPr>
            <a:xfrm>
              <a:off x="5488322" y="22573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76.9</a:t>
              </a:r>
            </a:p>
          </p:txBody>
        </p:sp>
        <p:sp>
          <p:nvSpPr>
            <p:cNvPr id="86" name="tx86"/>
            <p:cNvSpPr/>
            <p:nvPr/>
          </p:nvSpPr>
          <p:spPr>
            <a:xfrm>
              <a:off x="6597312" y="22733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76.2</a:t>
              </a:r>
            </a:p>
          </p:txBody>
        </p:sp>
        <p:sp>
          <p:nvSpPr>
            <p:cNvPr id="87" name="tx87"/>
            <p:cNvSpPr/>
            <p:nvPr/>
          </p:nvSpPr>
          <p:spPr>
            <a:xfrm>
              <a:off x="6874560" y="225516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77.1</a:t>
              </a:r>
            </a:p>
          </p:txBody>
        </p:sp>
        <p:sp>
          <p:nvSpPr>
            <p:cNvPr id="88" name="tx88"/>
            <p:cNvSpPr/>
            <p:nvPr/>
          </p:nvSpPr>
          <p:spPr>
            <a:xfrm>
              <a:off x="7151808" y="22324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78.1</a:t>
              </a:r>
            </a:p>
          </p:txBody>
        </p:sp>
        <p:sp>
          <p:nvSpPr>
            <p:cNvPr id="89" name="tx89"/>
            <p:cNvSpPr/>
            <p:nvPr/>
          </p:nvSpPr>
          <p:spPr>
            <a:xfrm>
              <a:off x="7468232" y="221437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79</a:t>
              </a:r>
            </a:p>
          </p:txBody>
        </p:sp>
        <p:sp>
          <p:nvSpPr>
            <p:cNvPr id="90" name="tx90"/>
            <p:cNvSpPr/>
            <p:nvPr/>
          </p:nvSpPr>
          <p:spPr>
            <a:xfrm>
              <a:off x="7745480" y="219319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a:t>
              </a:r>
            </a:p>
          </p:txBody>
        </p:sp>
        <p:sp>
          <p:nvSpPr>
            <p:cNvPr id="91" name="tx91"/>
            <p:cNvSpPr/>
            <p:nvPr/>
          </p:nvSpPr>
          <p:spPr>
            <a:xfrm>
              <a:off x="7983551" y="218580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80.3</a:t>
              </a:r>
            </a:p>
          </p:txBody>
        </p:sp>
        <p:sp>
          <p:nvSpPr>
            <p:cNvPr id="92" name="pl92"/>
            <p:cNvSpPr/>
            <p:nvPr/>
          </p:nvSpPr>
          <p:spPr>
            <a:xfrm>
              <a:off x="1421035" y="1198678"/>
              <a:ext cx="0" cy="561601"/>
            </a:xfrm>
            <a:custGeom>
              <a:avLst/>
              <a:pathLst>
                <a:path w="0" h="561601">
                  <a:moveTo>
                    <a:pt x="0" y="56160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198678"/>
              <a:ext cx="0" cy="505441"/>
            </a:xfrm>
            <a:custGeom>
              <a:avLst/>
              <a:pathLst>
                <a:path w="0" h="505441">
                  <a:moveTo>
                    <a:pt x="0" y="50544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198678"/>
              <a:ext cx="0" cy="589681"/>
            </a:xfrm>
            <a:custGeom>
              <a:avLst/>
              <a:pathLst>
                <a:path w="0" h="589681">
                  <a:moveTo>
                    <a:pt x="0" y="58968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198678"/>
              <a:ext cx="0" cy="561601"/>
            </a:xfrm>
            <a:custGeom>
              <a:avLst/>
              <a:pathLst>
                <a:path w="0" h="561601">
                  <a:moveTo>
                    <a:pt x="0" y="561601"/>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496098"/>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45.4</a:t>
              </a:r>
            </a:p>
          </p:txBody>
        </p:sp>
        <p:sp>
          <p:nvSpPr>
            <p:cNvPr id="103" name="tx103"/>
            <p:cNvSpPr/>
            <p:nvPr/>
          </p:nvSpPr>
          <p:spPr>
            <a:xfrm>
              <a:off x="1329607" y="29010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a:t>
              </a:r>
            </a:p>
          </p:txBody>
        </p:sp>
        <p:sp>
          <p:nvSpPr>
            <p:cNvPr id="104" name="tx104"/>
            <p:cNvSpPr/>
            <p:nvPr/>
          </p:nvSpPr>
          <p:spPr>
            <a:xfrm>
              <a:off x="2715845" y="33417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60.1</a:t>
              </a:r>
            </a:p>
          </p:txBody>
        </p:sp>
        <p:sp>
          <p:nvSpPr>
            <p:cNvPr id="105" name="tx105"/>
            <p:cNvSpPr/>
            <p:nvPr/>
          </p:nvSpPr>
          <p:spPr>
            <a:xfrm>
              <a:off x="2741971" y="267870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06" name="tx106"/>
            <p:cNvSpPr/>
            <p:nvPr/>
          </p:nvSpPr>
          <p:spPr>
            <a:xfrm>
              <a:off x="4102084" y="32388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69.9</a:t>
              </a:r>
            </a:p>
          </p:txBody>
        </p:sp>
        <p:sp>
          <p:nvSpPr>
            <p:cNvPr id="107" name="tx107"/>
            <p:cNvSpPr/>
            <p:nvPr/>
          </p:nvSpPr>
          <p:spPr>
            <a:xfrm>
              <a:off x="4128209" y="248461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08" name="tx108"/>
            <p:cNvSpPr/>
            <p:nvPr/>
          </p:nvSpPr>
          <p:spPr>
            <a:xfrm>
              <a:off x="5488322" y="31891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74.6</a:t>
              </a:r>
            </a:p>
          </p:txBody>
        </p:sp>
        <p:sp>
          <p:nvSpPr>
            <p:cNvPr id="109" name="tx109"/>
            <p:cNvSpPr/>
            <p:nvPr/>
          </p:nvSpPr>
          <p:spPr>
            <a:xfrm>
              <a:off x="5514447" y="238243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0" name="tx110"/>
            <p:cNvSpPr/>
            <p:nvPr/>
          </p:nvSpPr>
          <p:spPr>
            <a:xfrm>
              <a:off x="6636489" y="326877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a:t>
              </a:r>
            </a:p>
          </p:txBody>
        </p:sp>
        <p:sp>
          <p:nvSpPr>
            <p:cNvPr id="111" name="tx111"/>
            <p:cNvSpPr/>
            <p:nvPr/>
          </p:nvSpPr>
          <p:spPr>
            <a:xfrm>
              <a:off x="6623438" y="247004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a:t>
              </a:r>
            </a:p>
          </p:txBody>
        </p:sp>
        <p:sp>
          <p:nvSpPr>
            <p:cNvPr id="112" name="tx112"/>
            <p:cNvSpPr/>
            <p:nvPr/>
          </p:nvSpPr>
          <p:spPr>
            <a:xfrm>
              <a:off x="6874560" y="32845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65.5</a:t>
              </a:r>
            </a:p>
          </p:txBody>
        </p:sp>
        <p:sp>
          <p:nvSpPr>
            <p:cNvPr id="113" name="tx113"/>
            <p:cNvSpPr/>
            <p:nvPr/>
          </p:nvSpPr>
          <p:spPr>
            <a:xfrm>
              <a:off x="6874560" y="24761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14" name="tx114"/>
            <p:cNvSpPr/>
            <p:nvPr/>
          </p:nvSpPr>
          <p:spPr>
            <a:xfrm>
              <a:off x="7190985" y="329991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15" name="tx115"/>
            <p:cNvSpPr/>
            <p:nvPr/>
          </p:nvSpPr>
          <p:spPr>
            <a:xfrm>
              <a:off x="7151808" y="248189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a:t>
              </a:r>
            </a:p>
          </p:txBody>
        </p:sp>
        <p:sp>
          <p:nvSpPr>
            <p:cNvPr id="116" name="tx116"/>
            <p:cNvSpPr/>
            <p:nvPr/>
          </p:nvSpPr>
          <p:spPr>
            <a:xfrm>
              <a:off x="7429055" y="33173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62.4</a:t>
              </a:r>
            </a:p>
          </p:txBody>
        </p:sp>
        <p:sp>
          <p:nvSpPr>
            <p:cNvPr id="117" name="tx117"/>
            <p:cNvSpPr/>
            <p:nvPr/>
          </p:nvSpPr>
          <p:spPr>
            <a:xfrm>
              <a:off x="7429055" y="24890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16.6</a:t>
              </a:r>
            </a:p>
          </p:txBody>
        </p:sp>
        <p:sp>
          <p:nvSpPr>
            <p:cNvPr id="118" name="tx118"/>
            <p:cNvSpPr/>
            <p:nvPr/>
          </p:nvSpPr>
          <p:spPr>
            <a:xfrm>
              <a:off x="7706303" y="32670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67.2</a:t>
              </a:r>
            </a:p>
          </p:txBody>
        </p:sp>
        <p:sp>
          <p:nvSpPr>
            <p:cNvPr id="119" name="tx119"/>
            <p:cNvSpPr/>
            <p:nvPr/>
          </p:nvSpPr>
          <p:spPr>
            <a:xfrm>
              <a:off x="7706303" y="24283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20" name="tx120"/>
            <p:cNvSpPr/>
            <p:nvPr/>
          </p:nvSpPr>
          <p:spPr>
            <a:xfrm>
              <a:off x="7983551" y="32976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64.3</a:t>
              </a:r>
            </a:p>
          </p:txBody>
        </p:sp>
        <p:sp>
          <p:nvSpPr>
            <p:cNvPr id="121" name="tx121"/>
            <p:cNvSpPr/>
            <p:nvPr/>
          </p:nvSpPr>
          <p:spPr>
            <a:xfrm>
              <a:off x="7983551" y="24552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22" name="tx122"/>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733081" y="2905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655386" y="185708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4" name="rc144"/>
            <p:cNvSpPr/>
            <p:nvPr/>
          </p:nvSpPr>
          <p:spPr>
            <a:xfrm>
              <a:off x="4433341" y="4909475"/>
              <a:ext cx="201456" cy="201456"/>
            </a:xfrm>
            <a:prstGeom prst="rect">
              <a:avLst/>
            </a:prstGeom>
            <a:solidFill>
              <a:srgbClr val="1CABE2">
                <a:alpha val="100000"/>
              </a:srgbClr>
            </a:solidFill>
          </p:spPr>
          <p:txBody>
            <a:bodyPr/>
            <a:lstStyle/>
            <a:p/>
          </p:txBody>
        </p:sp>
        <p:sp>
          <p:nvSpPr>
            <p:cNvPr id="145" name="rc145"/>
            <p:cNvSpPr/>
            <p:nvPr/>
          </p:nvSpPr>
          <p:spPr>
            <a:xfrm>
              <a:off x="5638429" y="4909475"/>
              <a:ext cx="201456" cy="201456"/>
            </a:xfrm>
            <a:prstGeom prst="rect">
              <a:avLst/>
            </a:prstGeom>
            <a:solidFill>
              <a:srgbClr val="80BD41">
                <a:alpha val="100000"/>
              </a:srgbClr>
            </a:solidFill>
          </p:spPr>
          <p:txBody>
            <a:bodyPr/>
            <a:lstStyle/>
            <a:p/>
          </p:txBody>
        </p:sp>
        <p:sp>
          <p:nvSpPr>
            <p:cNvPr id="146" name="tx146"/>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51100" y="660204"/>
              <a:ext cx="148182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Gambia, 2000-2024</a:t>
              </a:r>
            </a:p>
          </p:txBody>
        </p:sp>
        <p:sp>
          <p:nvSpPr>
            <p:cNvPr id="150" name="pl150"/>
            <p:cNvSpPr/>
            <p:nvPr/>
          </p:nvSpPr>
          <p:spPr>
            <a:xfrm>
              <a:off x="211473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375166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38859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02552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293320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57013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20706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84399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774644"/>
              <a:ext cx="5485353" cy="162162"/>
            </a:xfrm>
            <a:prstGeom prst="rect">
              <a:avLst/>
            </a:prstGeom>
            <a:solidFill>
              <a:srgbClr val="80BD41">
                <a:alpha val="100000"/>
              </a:srgbClr>
            </a:solidFill>
          </p:spPr>
          <p:txBody>
            <a:bodyPr/>
            <a:lstStyle/>
            <a:p/>
          </p:txBody>
        </p:sp>
        <p:sp>
          <p:nvSpPr>
            <p:cNvPr id="163" name="rc163"/>
            <p:cNvSpPr/>
            <p:nvPr/>
          </p:nvSpPr>
          <p:spPr>
            <a:xfrm>
              <a:off x="6781627" y="5774644"/>
              <a:ext cx="748077" cy="162162"/>
            </a:xfrm>
            <a:prstGeom prst="rect">
              <a:avLst/>
            </a:prstGeom>
            <a:solidFill>
              <a:srgbClr val="1CABE2">
                <a:alpha val="100000"/>
              </a:srgbClr>
            </a:solidFill>
          </p:spPr>
          <p:txBody>
            <a:bodyPr/>
            <a:lstStyle/>
            <a:p/>
          </p:txBody>
        </p:sp>
        <p:sp>
          <p:nvSpPr>
            <p:cNvPr id="164" name="rc164"/>
            <p:cNvSpPr/>
            <p:nvPr/>
          </p:nvSpPr>
          <p:spPr>
            <a:xfrm>
              <a:off x="1296273" y="5571941"/>
              <a:ext cx="5498448" cy="162162"/>
            </a:xfrm>
            <a:prstGeom prst="rect">
              <a:avLst/>
            </a:prstGeom>
            <a:solidFill>
              <a:srgbClr val="80BD41">
                <a:alpha val="100000"/>
              </a:srgbClr>
            </a:solidFill>
          </p:spPr>
          <p:txBody>
            <a:bodyPr/>
            <a:lstStyle/>
            <a:p/>
          </p:txBody>
        </p:sp>
        <p:sp>
          <p:nvSpPr>
            <p:cNvPr id="165" name="rc165"/>
            <p:cNvSpPr/>
            <p:nvPr/>
          </p:nvSpPr>
          <p:spPr>
            <a:xfrm>
              <a:off x="6794722" y="5571941"/>
              <a:ext cx="1047635" cy="162162"/>
            </a:xfrm>
            <a:prstGeom prst="rect">
              <a:avLst/>
            </a:prstGeom>
            <a:solidFill>
              <a:srgbClr val="1CABE2">
                <a:alpha val="100000"/>
              </a:srgbClr>
            </a:solidFill>
          </p:spPr>
          <p:txBody>
            <a:bodyPr/>
            <a:lstStyle/>
            <a:p/>
          </p:txBody>
        </p:sp>
        <p:sp>
          <p:nvSpPr>
            <p:cNvPr id="166" name="rc166"/>
            <p:cNvSpPr/>
            <p:nvPr/>
          </p:nvSpPr>
          <p:spPr>
            <a:xfrm>
              <a:off x="1296273" y="5369238"/>
              <a:ext cx="5259456" cy="162162"/>
            </a:xfrm>
            <a:prstGeom prst="rect">
              <a:avLst/>
            </a:prstGeom>
            <a:solidFill>
              <a:srgbClr val="80BD41">
                <a:alpha val="100000"/>
              </a:srgbClr>
            </a:solidFill>
          </p:spPr>
          <p:txBody>
            <a:bodyPr/>
            <a:lstStyle/>
            <a:p/>
          </p:txBody>
        </p:sp>
        <p:sp>
          <p:nvSpPr>
            <p:cNvPr id="167" name="rc167"/>
            <p:cNvSpPr/>
            <p:nvPr/>
          </p:nvSpPr>
          <p:spPr>
            <a:xfrm>
              <a:off x="6555730" y="5369238"/>
              <a:ext cx="1315273" cy="162162"/>
            </a:xfrm>
            <a:prstGeom prst="rect">
              <a:avLst/>
            </a:prstGeom>
            <a:solidFill>
              <a:srgbClr val="1CABE2">
                <a:alpha val="100000"/>
              </a:srgbClr>
            </a:solidFill>
          </p:spPr>
          <p:txBody>
            <a:bodyPr/>
            <a:lstStyle/>
            <a:p/>
          </p:txBody>
        </p:sp>
        <p:sp>
          <p:nvSpPr>
            <p:cNvPr id="168" name="tx168"/>
            <p:cNvSpPr/>
            <p:nvPr/>
          </p:nvSpPr>
          <p:spPr>
            <a:xfrm>
              <a:off x="7728849"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76.2</a:t>
              </a:r>
            </a:p>
          </p:txBody>
        </p:sp>
        <p:sp>
          <p:nvSpPr>
            <p:cNvPr id="169" name="tx169"/>
            <p:cNvSpPr/>
            <p:nvPr/>
          </p:nvSpPr>
          <p:spPr>
            <a:xfrm>
              <a:off x="8105353" y="5609886"/>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80</a:t>
              </a:r>
            </a:p>
          </p:txBody>
        </p:sp>
        <p:sp>
          <p:nvSpPr>
            <p:cNvPr id="170" name="tx170"/>
            <p:cNvSpPr/>
            <p:nvPr/>
          </p:nvSpPr>
          <p:spPr>
            <a:xfrm>
              <a:off x="8087213"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80.3</a:t>
              </a:r>
            </a:p>
          </p:txBody>
        </p:sp>
        <p:sp>
          <p:nvSpPr>
            <p:cNvPr id="171" name="tx171"/>
            <p:cNvSpPr/>
            <p:nvPr/>
          </p:nvSpPr>
          <p:spPr>
            <a:xfrm>
              <a:off x="3978660" y="58152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172" name="tx172"/>
            <p:cNvSpPr/>
            <p:nvPr/>
          </p:nvSpPr>
          <p:spPr>
            <a:xfrm>
              <a:off x="7080316" y="58152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173" name="tx173"/>
            <p:cNvSpPr/>
            <p:nvPr/>
          </p:nvSpPr>
          <p:spPr>
            <a:xfrm>
              <a:off x="3940004"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67.2</a:t>
              </a:r>
            </a:p>
          </p:txBody>
        </p:sp>
        <p:sp>
          <p:nvSpPr>
            <p:cNvPr id="174" name="tx174"/>
            <p:cNvSpPr/>
            <p:nvPr/>
          </p:nvSpPr>
          <p:spPr>
            <a:xfrm>
              <a:off x="7213046"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175" name="tx175"/>
            <p:cNvSpPr/>
            <p:nvPr/>
          </p:nvSpPr>
          <p:spPr>
            <a:xfrm>
              <a:off x="3820508"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64.3</a:t>
              </a:r>
            </a:p>
          </p:txBody>
        </p:sp>
        <p:sp>
          <p:nvSpPr>
            <p:cNvPr id="176" name="tx176"/>
            <p:cNvSpPr/>
            <p:nvPr/>
          </p:nvSpPr>
          <p:spPr>
            <a:xfrm>
              <a:off x="7107873"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177" name="tx177"/>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2855509"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2" name="tx182"/>
            <p:cNvSpPr/>
            <p:nvPr/>
          </p:nvSpPr>
          <p:spPr>
            <a:xfrm>
              <a:off x="4492439"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3" name="tx183"/>
            <p:cNvSpPr/>
            <p:nvPr/>
          </p:nvSpPr>
          <p:spPr>
            <a:xfrm>
              <a:off x="6129370"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4" name="tx184"/>
            <p:cNvSpPr/>
            <p:nvPr/>
          </p:nvSpPr>
          <p:spPr>
            <a:xfrm>
              <a:off x="7766300"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85" name="tx185"/>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(80%) was lower than in 2019 (88%).
The number of children vaccinated with DTP3 decreased 4% compared to in 2019.
The number of surviving infants increased approximately 5% compared to in 2019.
In 2024,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428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152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876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790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514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2238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717311"/>
              <a:ext cx="249522" cy="289373"/>
            </a:xfrm>
            <a:prstGeom prst="rect">
              <a:avLst/>
            </a:prstGeom>
            <a:solidFill>
              <a:srgbClr val="E2231A">
                <a:alpha val="100000"/>
              </a:srgbClr>
            </a:solidFill>
          </p:spPr>
          <p:txBody>
            <a:bodyPr/>
            <a:lstStyle/>
            <a:p/>
          </p:txBody>
        </p:sp>
        <p:sp>
          <p:nvSpPr>
            <p:cNvPr id="23" name="rc23"/>
            <p:cNvSpPr/>
            <p:nvPr/>
          </p:nvSpPr>
          <p:spPr>
            <a:xfrm>
              <a:off x="1573521" y="3712905"/>
              <a:ext cx="249522" cy="293779"/>
            </a:xfrm>
            <a:prstGeom prst="rect">
              <a:avLst/>
            </a:prstGeom>
            <a:solidFill>
              <a:srgbClr val="E2231A">
                <a:alpha val="100000"/>
              </a:srgbClr>
            </a:solidFill>
          </p:spPr>
          <p:txBody>
            <a:bodyPr/>
            <a:lstStyle/>
            <a:p/>
          </p:txBody>
        </p:sp>
        <p:sp>
          <p:nvSpPr>
            <p:cNvPr id="24" name="rc24"/>
            <p:cNvSpPr/>
            <p:nvPr/>
          </p:nvSpPr>
          <p:spPr>
            <a:xfrm>
              <a:off x="1850769" y="3735307"/>
              <a:ext cx="249522" cy="271377"/>
            </a:xfrm>
            <a:prstGeom prst="rect">
              <a:avLst/>
            </a:prstGeom>
            <a:solidFill>
              <a:srgbClr val="E2231A">
                <a:alpha val="100000"/>
              </a:srgbClr>
            </a:solidFill>
          </p:spPr>
          <p:txBody>
            <a:bodyPr/>
            <a:lstStyle/>
            <a:p/>
          </p:txBody>
        </p:sp>
        <p:sp>
          <p:nvSpPr>
            <p:cNvPr id="25" name="rc25"/>
            <p:cNvSpPr/>
            <p:nvPr/>
          </p:nvSpPr>
          <p:spPr>
            <a:xfrm>
              <a:off x="2128016" y="3729602"/>
              <a:ext cx="249522" cy="277082"/>
            </a:xfrm>
            <a:prstGeom prst="rect">
              <a:avLst/>
            </a:prstGeom>
            <a:solidFill>
              <a:srgbClr val="E2231A">
                <a:alpha val="100000"/>
              </a:srgbClr>
            </a:solidFill>
          </p:spPr>
          <p:txBody>
            <a:bodyPr/>
            <a:lstStyle/>
            <a:p/>
          </p:txBody>
        </p:sp>
        <p:sp>
          <p:nvSpPr>
            <p:cNvPr id="26" name="rc26"/>
            <p:cNvSpPr/>
            <p:nvPr/>
          </p:nvSpPr>
          <p:spPr>
            <a:xfrm>
              <a:off x="2405264" y="3778674"/>
              <a:ext cx="249522" cy="228010"/>
            </a:xfrm>
            <a:prstGeom prst="rect">
              <a:avLst/>
            </a:prstGeom>
            <a:solidFill>
              <a:srgbClr val="E2231A">
                <a:alpha val="100000"/>
              </a:srgbClr>
            </a:solidFill>
          </p:spPr>
          <p:txBody>
            <a:bodyPr/>
            <a:lstStyle/>
            <a:p/>
          </p:txBody>
        </p:sp>
        <p:sp>
          <p:nvSpPr>
            <p:cNvPr id="27" name="rc27"/>
            <p:cNvSpPr/>
            <p:nvPr/>
          </p:nvSpPr>
          <p:spPr>
            <a:xfrm>
              <a:off x="2682512" y="3742775"/>
              <a:ext cx="249522" cy="263910"/>
            </a:xfrm>
            <a:prstGeom prst="rect">
              <a:avLst/>
            </a:prstGeom>
            <a:solidFill>
              <a:srgbClr val="E2231A">
                <a:alpha val="100000"/>
              </a:srgbClr>
            </a:solidFill>
          </p:spPr>
          <p:txBody>
            <a:bodyPr/>
            <a:lstStyle/>
            <a:p/>
          </p:txBody>
        </p:sp>
        <p:sp>
          <p:nvSpPr>
            <p:cNvPr id="28" name="rc28"/>
            <p:cNvSpPr/>
            <p:nvPr/>
          </p:nvSpPr>
          <p:spPr>
            <a:xfrm>
              <a:off x="2959759" y="3672646"/>
              <a:ext cx="249522" cy="334038"/>
            </a:xfrm>
            <a:prstGeom prst="rect">
              <a:avLst/>
            </a:prstGeom>
            <a:solidFill>
              <a:srgbClr val="E2231A">
                <a:alpha val="100000"/>
              </a:srgbClr>
            </a:solidFill>
          </p:spPr>
          <p:txBody>
            <a:bodyPr/>
            <a:lstStyle/>
            <a:p/>
          </p:txBody>
        </p:sp>
        <p:sp>
          <p:nvSpPr>
            <p:cNvPr id="29" name="rc29"/>
            <p:cNvSpPr/>
            <p:nvPr/>
          </p:nvSpPr>
          <p:spPr>
            <a:xfrm>
              <a:off x="3237007" y="3634335"/>
              <a:ext cx="249522" cy="372349"/>
            </a:xfrm>
            <a:prstGeom prst="rect">
              <a:avLst/>
            </a:prstGeom>
            <a:solidFill>
              <a:srgbClr val="E2231A">
                <a:alpha val="100000"/>
              </a:srgbClr>
            </a:solidFill>
          </p:spPr>
          <p:txBody>
            <a:bodyPr/>
            <a:lstStyle/>
            <a:p/>
          </p:txBody>
        </p:sp>
        <p:sp>
          <p:nvSpPr>
            <p:cNvPr id="30" name="rc30"/>
            <p:cNvSpPr/>
            <p:nvPr/>
          </p:nvSpPr>
          <p:spPr>
            <a:xfrm>
              <a:off x="3514255" y="3753303"/>
              <a:ext cx="249522" cy="253381"/>
            </a:xfrm>
            <a:prstGeom prst="rect">
              <a:avLst/>
            </a:prstGeom>
            <a:solidFill>
              <a:srgbClr val="E2231A">
                <a:alpha val="100000"/>
              </a:srgbClr>
            </a:solidFill>
          </p:spPr>
          <p:txBody>
            <a:bodyPr/>
            <a:lstStyle/>
            <a:p/>
          </p:txBody>
        </p:sp>
        <p:sp>
          <p:nvSpPr>
            <p:cNvPr id="31" name="rc31"/>
            <p:cNvSpPr/>
            <p:nvPr/>
          </p:nvSpPr>
          <p:spPr>
            <a:xfrm>
              <a:off x="3791502" y="3876817"/>
              <a:ext cx="249522" cy="129867"/>
            </a:xfrm>
            <a:prstGeom prst="rect">
              <a:avLst/>
            </a:prstGeom>
            <a:solidFill>
              <a:srgbClr val="E2231A">
                <a:alpha val="100000"/>
              </a:srgbClr>
            </a:solidFill>
          </p:spPr>
          <p:txBody>
            <a:bodyPr/>
            <a:lstStyle/>
            <a:p/>
          </p:txBody>
        </p:sp>
        <p:sp>
          <p:nvSpPr>
            <p:cNvPr id="32" name="rc32"/>
            <p:cNvSpPr/>
            <p:nvPr/>
          </p:nvSpPr>
          <p:spPr>
            <a:xfrm>
              <a:off x="4068750" y="3739389"/>
              <a:ext cx="249522" cy="267295"/>
            </a:xfrm>
            <a:prstGeom prst="rect">
              <a:avLst/>
            </a:prstGeom>
            <a:solidFill>
              <a:srgbClr val="E2231A">
                <a:alpha val="100000"/>
              </a:srgbClr>
            </a:solidFill>
          </p:spPr>
          <p:txBody>
            <a:bodyPr/>
            <a:lstStyle/>
            <a:p/>
          </p:txBody>
        </p:sp>
        <p:sp>
          <p:nvSpPr>
            <p:cNvPr id="33" name="rc33"/>
            <p:cNvSpPr/>
            <p:nvPr/>
          </p:nvSpPr>
          <p:spPr>
            <a:xfrm>
              <a:off x="4345998" y="3697182"/>
              <a:ext cx="249522" cy="309502"/>
            </a:xfrm>
            <a:prstGeom prst="rect">
              <a:avLst/>
            </a:prstGeom>
            <a:solidFill>
              <a:srgbClr val="E2231A">
                <a:alpha val="100000"/>
              </a:srgbClr>
            </a:solidFill>
          </p:spPr>
          <p:txBody>
            <a:bodyPr/>
            <a:lstStyle/>
            <a:p/>
          </p:txBody>
        </p:sp>
        <p:sp>
          <p:nvSpPr>
            <p:cNvPr id="34" name="rc34"/>
            <p:cNvSpPr/>
            <p:nvPr/>
          </p:nvSpPr>
          <p:spPr>
            <a:xfrm>
              <a:off x="4623245" y="3829369"/>
              <a:ext cx="249522" cy="177316"/>
            </a:xfrm>
            <a:prstGeom prst="rect">
              <a:avLst/>
            </a:prstGeom>
            <a:solidFill>
              <a:srgbClr val="E2231A">
                <a:alpha val="100000"/>
              </a:srgbClr>
            </a:solidFill>
          </p:spPr>
          <p:txBody>
            <a:bodyPr/>
            <a:lstStyle/>
            <a:p/>
          </p:txBody>
        </p:sp>
        <p:sp>
          <p:nvSpPr>
            <p:cNvPr id="35" name="rc35"/>
            <p:cNvSpPr/>
            <p:nvPr/>
          </p:nvSpPr>
          <p:spPr>
            <a:xfrm>
              <a:off x="4900493" y="3863181"/>
              <a:ext cx="249522" cy="143504"/>
            </a:xfrm>
            <a:prstGeom prst="rect">
              <a:avLst/>
            </a:prstGeom>
            <a:solidFill>
              <a:srgbClr val="E2231A">
                <a:alpha val="100000"/>
              </a:srgbClr>
            </a:solidFill>
          </p:spPr>
          <p:txBody>
            <a:bodyPr/>
            <a:lstStyle/>
            <a:p/>
          </p:txBody>
        </p:sp>
        <p:sp>
          <p:nvSpPr>
            <p:cNvPr id="36" name="rc36"/>
            <p:cNvSpPr/>
            <p:nvPr/>
          </p:nvSpPr>
          <p:spPr>
            <a:xfrm>
              <a:off x="5177741" y="3863459"/>
              <a:ext cx="249522" cy="143225"/>
            </a:xfrm>
            <a:prstGeom prst="rect">
              <a:avLst/>
            </a:prstGeom>
            <a:solidFill>
              <a:srgbClr val="E2231A">
                <a:alpha val="100000"/>
              </a:srgbClr>
            </a:solidFill>
          </p:spPr>
          <p:txBody>
            <a:bodyPr/>
            <a:lstStyle/>
            <a:p/>
          </p:txBody>
        </p:sp>
        <p:sp>
          <p:nvSpPr>
            <p:cNvPr id="37" name="rc37"/>
            <p:cNvSpPr/>
            <p:nvPr/>
          </p:nvSpPr>
          <p:spPr>
            <a:xfrm>
              <a:off x="5454988" y="3899637"/>
              <a:ext cx="249522" cy="107048"/>
            </a:xfrm>
            <a:prstGeom prst="rect">
              <a:avLst/>
            </a:prstGeom>
            <a:solidFill>
              <a:srgbClr val="E2231A">
                <a:alpha val="100000"/>
              </a:srgbClr>
            </a:solidFill>
          </p:spPr>
          <p:txBody>
            <a:bodyPr/>
            <a:lstStyle/>
            <a:p/>
          </p:txBody>
        </p:sp>
        <p:sp>
          <p:nvSpPr>
            <p:cNvPr id="38" name="rc38"/>
            <p:cNvSpPr/>
            <p:nvPr/>
          </p:nvSpPr>
          <p:spPr>
            <a:xfrm>
              <a:off x="5732236" y="3900240"/>
              <a:ext cx="249522" cy="106445"/>
            </a:xfrm>
            <a:prstGeom prst="rect">
              <a:avLst/>
            </a:prstGeom>
            <a:solidFill>
              <a:srgbClr val="E2231A">
                <a:alpha val="100000"/>
              </a:srgbClr>
            </a:solidFill>
          </p:spPr>
          <p:txBody>
            <a:bodyPr/>
            <a:lstStyle/>
            <a:p/>
          </p:txBody>
        </p:sp>
        <p:sp>
          <p:nvSpPr>
            <p:cNvPr id="39" name="rc39"/>
            <p:cNvSpPr/>
            <p:nvPr/>
          </p:nvSpPr>
          <p:spPr>
            <a:xfrm>
              <a:off x="6009484" y="3654465"/>
              <a:ext cx="249522" cy="352220"/>
            </a:xfrm>
            <a:prstGeom prst="rect">
              <a:avLst/>
            </a:prstGeom>
            <a:solidFill>
              <a:srgbClr val="E2231A">
                <a:alpha val="100000"/>
              </a:srgbClr>
            </a:solidFill>
          </p:spPr>
          <p:txBody>
            <a:bodyPr/>
            <a:lstStyle/>
            <a:p/>
          </p:txBody>
        </p:sp>
        <p:sp>
          <p:nvSpPr>
            <p:cNvPr id="40" name="rc40"/>
            <p:cNvSpPr/>
            <p:nvPr/>
          </p:nvSpPr>
          <p:spPr>
            <a:xfrm>
              <a:off x="6286731" y="3692544"/>
              <a:ext cx="249522" cy="314141"/>
            </a:xfrm>
            <a:prstGeom prst="rect">
              <a:avLst/>
            </a:prstGeom>
            <a:solidFill>
              <a:srgbClr val="E2231A">
                <a:alpha val="100000"/>
              </a:srgbClr>
            </a:solidFill>
          </p:spPr>
          <p:txBody>
            <a:bodyPr/>
            <a:lstStyle/>
            <a:p/>
          </p:txBody>
        </p:sp>
        <p:sp>
          <p:nvSpPr>
            <p:cNvPr id="41" name="rc41"/>
            <p:cNvSpPr/>
            <p:nvPr/>
          </p:nvSpPr>
          <p:spPr>
            <a:xfrm>
              <a:off x="6563979" y="3476870"/>
              <a:ext cx="249522" cy="529814"/>
            </a:xfrm>
            <a:prstGeom prst="rect">
              <a:avLst/>
            </a:prstGeom>
            <a:solidFill>
              <a:srgbClr val="E2231A">
                <a:alpha val="100000"/>
              </a:srgbClr>
            </a:solidFill>
          </p:spPr>
          <p:txBody>
            <a:bodyPr/>
            <a:lstStyle/>
            <a:p/>
          </p:txBody>
        </p:sp>
        <p:sp>
          <p:nvSpPr>
            <p:cNvPr id="42" name="rc42"/>
            <p:cNvSpPr/>
            <p:nvPr/>
          </p:nvSpPr>
          <p:spPr>
            <a:xfrm>
              <a:off x="6841227" y="3363143"/>
              <a:ext cx="249522" cy="643541"/>
            </a:xfrm>
            <a:prstGeom prst="rect">
              <a:avLst/>
            </a:prstGeom>
            <a:solidFill>
              <a:srgbClr val="E2231A">
                <a:alpha val="100000"/>
              </a:srgbClr>
            </a:solidFill>
          </p:spPr>
          <p:txBody>
            <a:bodyPr/>
            <a:lstStyle/>
            <a:p/>
          </p:txBody>
        </p:sp>
        <p:sp>
          <p:nvSpPr>
            <p:cNvPr id="43" name="rc43"/>
            <p:cNvSpPr/>
            <p:nvPr/>
          </p:nvSpPr>
          <p:spPr>
            <a:xfrm>
              <a:off x="7118474" y="3245937"/>
              <a:ext cx="249522" cy="760747"/>
            </a:xfrm>
            <a:prstGeom prst="rect">
              <a:avLst/>
            </a:prstGeom>
            <a:solidFill>
              <a:srgbClr val="E2231A">
                <a:alpha val="100000"/>
              </a:srgbClr>
            </a:solidFill>
          </p:spPr>
          <p:txBody>
            <a:bodyPr/>
            <a:lstStyle/>
            <a:p/>
          </p:txBody>
        </p:sp>
        <p:sp>
          <p:nvSpPr>
            <p:cNvPr id="44" name="rc44"/>
            <p:cNvSpPr/>
            <p:nvPr/>
          </p:nvSpPr>
          <p:spPr>
            <a:xfrm>
              <a:off x="7395722" y="3054336"/>
              <a:ext cx="249522" cy="952349"/>
            </a:xfrm>
            <a:prstGeom prst="rect">
              <a:avLst/>
            </a:prstGeom>
            <a:solidFill>
              <a:srgbClr val="E2231A">
                <a:alpha val="100000"/>
              </a:srgbClr>
            </a:solidFill>
          </p:spPr>
          <p:txBody>
            <a:bodyPr/>
            <a:lstStyle/>
            <a:p/>
          </p:txBody>
        </p:sp>
        <p:sp>
          <p:nvSpPr>
            <p:cNvPr id="45" name="rc45"/>
            <p:cNvSpPr/>
            <p:nvPr/>
          </p:nvSpPr>
          <p:spPr>
            <a:xfrm>
              <a:off x="7672970" y="3264768"/>
              <a:ext cx="249522" cy="741916"/>
            </a:xfrm>
            <a:prstGeom prst="rect">
              <a:avLst/>
            </a:prstGeom>
            <a:solidFill>
              <a:srgbClr val="E2231A">
                <a:alpha val="100000"/>
              </a:srgbClr>
            </a:solidFill>
          </p:spPr>
          <p:txBody>
            <a:bodyPr/>
            <a:lstStyle/>
            <a:p/>
          </p:txBody>
        </p:sp>
        <p:sp>
          <p:nvSpPr>
            <p:cNvPr id="46" name="rc46"/>
            <p:cNvSpPr/>
            <p:nvPr/>
          </p:nvSpPr>
          <p:spPr>
            <a:xfrm>
              <a:off x="7950217" y="3373347"/>
              <a:ext cx="249522" cy="633337"/>
            </a:xfrm>
            <a:prstGeom prst="rect">
              <a:avLst/>
            </a:prstGeom>
            <a:solidFill>
              <a:srgbClr val="E2231A">
                <a:alpha val="100000"/>
              </a:srgbClr>
            </a:solidFill>
          </p:spPr>
          <p:txBody>
            <a:bodyPr/>
            <a:lstStyle/>
            <a:p/>
          </p:txBody>
        </p:sp>
        <p:sp>
          <p:nvSpPr>
            <p:cNvPr id="47" name="rc47"/>
            <p:cNvSpPr/>
            <p:nvPr/>
          </p:nvSpPr>
          <p:spPr>
            <a:xfrm>
              <a:off x="4623245" y="2587646"/>
              <a:ext cx="249522" cy="1241722"/>
            </a:xfrm>
            <a:prstGeom prst="rect">
              <a:avLst/>
            </a:prstGeom>
            <a:solidFill>
              <a:srgbClr val="B3B3B3">
                <a:alpha val="100000"/>
              </a:srgbClr>
            </a:solidFill>
          </p:spPr>
          <p:txBody>
            <a:bodyPr/>
            <a:lstStyle/>
            <a:p/>
          </p:txBody>
        </p:sp>
        <p:sp>
          <p:nvSpPr>
            <p:cNvPr id="48" name="rc48"/>
            <p:cNvSpPr/>
            <p:nvPr/>
          </p:nvSpPr>
          <p:spPr>
            <a:xfrm>
              <a:off x="4900493" y="2444792"/>
              <a:ext cx="249522" cy="1418389"/>
            </a:xfrm>
            <a:prstGeom prst="rect">
              <a:avLst/>
            </a:prstGeom>
            <a:solidFill>
              <a:srgbClr val="B3B3B3">
                <a:alpha val="100000"/>
              </a:srgbClr>
            </a:solidFill>
          </p:spPr>
          <p:txBody>
            <a:bodyPr/>
            <a:lstStyle/>
            <a:p/>
          </p:txBody>
        </p:sp>
        <p:sp>
          <p:nvSpPr>
            <p:cNvPr id="49" name="rc49"/>
            <p:cNvSpPr/>
            <p:nvPr/>
          </p:nvSpPr>
          <p:spPr>
            <a:xfrm>
              <a:off x="5177741" y="3081237"/>
              <a:ext cx="249522" cy="782222"/>
            </a:xfrm>
            <a:prstGeom prst="rect">
              <a:avLst/>
            </a:prstGeom>
            <a:solidFill>
              <a:srgbClr val="B3B3B3">
                <a:alpha val="100000"/>
              </a:srgbClr>
            </a:solidFill>
          </p:spPr>
          <p:txBody>
            <a:bodyPr/>
            <a:lstStyle/>
            <a:p/>
          </p:txBody>
        </p:sp>
        <p:sp>
          <p:nvSpPr>
            <p:cNvPr id="50" name="rc50"/>
            <p:cNvSpPr/>
            <p:nvPr/>
          </p:nvSpPr>
          <p:spPr>
            <a:xfrm>
              <a:off x="5454988" y="3200715"/>
              <a:ext cx="249522" cy="698921"/>
            </a:xfrm>
            <a:prstGeom prst="rect">
              <a:avLst/>
            </a:prstGeom>
            <a:solidFill>
              <a:srgbClr val="B3B3B3">
                <a:alpha val="100000"/>
              </a:srgbClr>
            </a:solidFill>
          </p:spPr>
          <p:txBody>
            <a:bodyPr/>
            <a:lstStyle/>
            <a:p/>
          </p:txBody>
        </p:sp>
        <p:sp>
          <p:nvSpPr>
            <p:cNvPr id="51" name="rc51"/>
            <p:cNvSpPr/>
            <p:nvPr/>
          </p:nvSpPr>
          <p:spPr>
            <a:xfrm>
              <a:off x="5732236" y="3266623"/>
              <a:ext cx="249522" cy="633616"/>
            </a:xfrm>
            <a:prstGeom prst="rect">
              <a:avLst/>
            </a:prstGeom>
            <a:solidFill>
              <a:srgbClr val="B3B3B3">
                <a:alpha val="100000"/>
              </a:srgbClr>
            </a:solidFill>
          </p:spPr>
          <p:txBody>
            <a:bodyPr/>
            <a:lstStyle/>
            <a:p/>
          </p:txBody>
        </p:sp>
        <p:sp>
          <p:nvSpPr>
            <p:cNvPr id="52" name="rc52"/>
            <p:cNvSpPr/>
            <p:nvPr/>
          </p:nvSpPr>
          <p:spPr>
            <a:xfrm>
              <a:off x="6009484" y="2881380"/>
              <a:ext cx="249522" cy="773084"/>
            </a:xfrm>
            <a:prstGeom prst="rect">
              <a:avLst/>
            </a:prstGeom>
            <a:solidFill>
              <a:srgbClr val="B3B3B3">
                <a:alpha val="100000"/>
              </a:srgbClr>
            </a:solidFill>
          </p:spPr>
          <p:txBody>
            <a:bodyPr/>
            <a:lstStyle/>
            <a:p/>
          </p:txBody>
        </p:sp>
        <p:sp>
          <p:nvSpPr>
            <p:cNvPr id="53" name="rc53"/>
            <p:cNvSpPr/>
            <p:nvPr/>
          </p:nvSpPr>
          <p:spPr>
            <a:xfrm>
              <a:off x="6286731" y="2990840"/>
              <a:ext cx="249522" cy="701704"/>
            </a:xfrm>
            <a:prstGeom prst="rect">
              <a:avLst/>
            </a:prstGeom>
            <a:solidFill>
              <a:srgbClr val="B3B3B3">
                <a:alpha val="100000"/>
              </a:srgbClr>
            </a:solidFill>
          </p:spPr>
          <p:txBody>
            <a:bodyPr/>
            <a:lstStyle/>
            <a:p/>
          </p:txBody>
        </p:sp>
        <p:sp>
          <p:nvSpPr>
            <p:cNvPr id="54" name="rc54"/>
            <p:cNvSpPr/>
            <p:nvPr/>
          </p:nvSpPr>
          <p:spPr>
            <a:xfrm>
              <a:off x="6563979" y="2648406"/>
              <a:ext cx="249522" cy="828464"/>
            </a:xfrm>
            <a:prstGeom prst="rect">
              <a:avLst/>
            </a:prstGeom>
            <a:solidFill>
              <a:srgbClr val="B3B3B3">
                <a:alpha val="100000"/>
              </a:srgbClr>
            </a:solidFill>
          </p:spPr>
          <p:txBody>
            <a:bodyPr/>
            <a:lstStyle/>
            <a:p/>
          </p:txBody>
        </p:sp>
        <p:sp>
          <p:nvSpPr>
            <p:cNvPr id="55" name="rc55"/>
            <p:cNvSpPr/>
            <p:nvPr/>
          </p:nvSpPr>
          <p:spPr>
            <a:xfrm>
              <a:off x="6841227" y="2658517"/>
              <a:ext cx="249522" cy="704626"/>
            </a:xfrm>
            <a:prstGeom prst="rect">
              <a:avLst/>
            </a:prstGeom>
            <a:solidFill>
              <a:srgbClr val="B3B3B3">
                <a:alpha val="100000"/>
              </a:srgbClr>
            </a:solidFill>
          </p:spPr>
          <p:txBody>
            <a:bodyPr/>
            <a:lstStyle/>
            <a:p/>
          </p:txBody>
        </p:sp>
        <p:sp>
          <p:nvSpPr>
            <p:cNvPr id="56" name="rc56"/>
            <p:cNvSpPr/>
            <p:nvPr/>
          </p:nvSpPr>
          <p:spPr>
            <a:xfrm>
              <a:off x="7118474" y="2655317"/>
              <a:ext cx="249522" cy="590620"/>
            </a:xfrm>
            <a:prstGeom prst="rect">
              <a:avLst/>
            </a:prstGeom>
            <a:solidFill>
              <a:srgbClr val="B3B3B3">
                <a:alpha val="100000"/>
              </a:srgbClr>
            </a:solidFill>
          </p:spPr>
          <p:txBody>
            <a:bodyPr/>
            <a:lstStyle/>
            <a:p/>
          </p:txBody>
        </p:sp>
        <p:sp>
          <p:nvSpPr>
            <p:cNvPr id="57" name="rc57"/>
            <p:cNvSpPr/>
            <p:nvPr/>
          </p:nvSpPr>
          <p:spPr>
            <a:xfrm>
              <a:off x="7395722" y="2321881"/>
              <a:ext cx="249522" cy="732454"/>
            </a:xfrm>
            <a:prstGeom prst="rect">
              <a:avLst/>
            </a:prstGeom>
            <a:solidFill>
              <a:srgbClr val="B3B3B3">
                <a:alpha val="100000"/>
              </a:srgbClr>
            </a:solidFill>
          </p:spPr>
          <p:txBody>
            <a:bodyPr/>
            <a:lstStyle/>
            <a:p/>
          </p:txBody>
        </p:sp>
        <p:sp>
          <p:nvSpPr>
            <p:cNvPr id="58" name="rc58"/>
            <p:cNvSpPr/>
            <p:nvPr/>
          </p:nvSpPr>
          <p:spPr>
            <a:xfrm>
              <a:off x="7672970" y="3046265"/>
              <a:ext cx="249522" cy="218502"/>
            </a:xfrm>
            <a:prstGeom prst="rect">
              <a:avLst/>
            </a:prstGeom>
            <a:solidFill>
              <a:srgbClr val="B3B3B3">
                <a:alpha val="100000"/>
              </a:srgbClr>
            </a:solidFill>
          </p:spPr>
          <p:txBody>
            <a:bodyPr/>
            <a:lstStyle/>
            <a:p/>
          </p:txBody>
        </p:sp>
        <p:sp>
          <p:nvSpPr>
            <p:cNvPr id="59" name="pl59"/>
            <p:cNvSpPr/>
            <p:nvPr/>
          </p:nvSpPr>
          <p:spPr>
            <a:xfrm>
              <a:off x="1421035" y="1282919"/>
              <a:ext cx="6653943" cy="645841"/>
            </a:xfrm>
            <a:custGeom>
              <a:avLst/>
              <a:pathLst>
                <a:path w="6653943" h="645841">
                  <a:moveTo>
                    <a:pt x="0" y="224640"/>
                  </a:moveTo>
                  <a:lnTo>
                    <a:pt x="277247" y="224640"/>
                  </a:lnTo>
                  <a:lnTo>
                    <a:pt x="554495" y="196560"/>
                  </a:lnTo>
                  <a:lnTo>
                    <a:pt x="831742" y="196560"/>
                  </a:lnTo>
                  <a:lnTo>
                    <a:pt x="1108990" y="140400"/>
                  </a:lnTo>
                  <a:lnTo>
                    <a:pt x="1386238" y="168480"/>
                  </a:lnTo>
                  <a:lnTo>
                    <a:pt x="1663485" y="224640"/>
                  </a:lnTo>
                  <a:lnTo>
                    <a:pt x="1940733" y="252720"/>
                  </a:lnTo>
                  <a:lnTo>
                    <a:pt x="2217981" y="140400"/>
                  </a:lnTo>
                  <a:lnTo>
                    <a:pt x="2495228" y="28080"/>
                  </a:lnTo>
                  <a:lnTo>
                    <a:pt x="2772476" y="140400"/>
                  </a:lnTo>
                  <a:lnTo>
                    <a:pt x="3049724" y="168480"/>
                  </a:lnTo>
                  <a:lnTo>
                    <a:pt x="3326971" y="56160"/>
                  </a:lnTo>
                  <a:lnTo>
                    <a:pt x="3604219" y="28080"/>
                  </a:lnTo>
                  <a:lnTo>
                    <a:pt x="3881467" y="28080"/>
                  </a:lnTo>
                  <a:lnTo>
                    <a:pt x="4158714" y="0"/>
                  </a:lnTo>
                  <a:lnTo>
                    <a:pt x="4435962" y="0"/>
                  </a:lnTo>
                  <a:lnTo>
                    <a:pt x="4713210" y="196560"/>
                  </a:lnTo>
                  <a:lnTo>
                    <a:pt x="4990457" y="168480"/>
                  </a:lnTo>
                  <a:lnTo>
                    <a:pt x="5267705" y="336960"/>
                  </a:lnTo>
                  <a:lnTo>
                    <a:pt x="5544953" y="421200"/>
                  </a:lnTo>
                  <a:lnTo>
                    <a:pt x="5822200" y="505441"/>
                  </a:lnTo>
                  <a:lnTo>
                    <a:pt x="6099448" y="645841"/>
                  </a:lnTo>
                  <a:lnTo>
                    <a:pt x="6376696" y="477361"/>
                  </a:lnTo>
                  <a:lnTo>
                    <a:pt x="6653943" y="393120"/>
                  </a:lnTo>
                </a:path>
              </a:pathLst>
            </a:custGeom>
            <a:ln w="27101" cap="flat">
              <a:solidFill>
                <a:srgbClr val="0058AB">
                  <a:alpha val="100000"/>
                </a:srgbClr>
              </a:solidFill>
              <a:prstDash val="solid"/>
              <a:round/>
            </a:ln>
          </p:spPr>
          <p:txBody>
            <a:bodyPr/>
            <a:lstStyle/>
            <a:p/>
          </p:txBody>
        </p:sp>
        <p:sp>
          <p:nvSpPr>
            <p:cNvPr id="60" name="pl60"/>
            <p:cNvSpPr/>
            <p:nvPr/>
          </p:nvSpPr>
          <p:spPr>
            <a:xfrm>
              <a:off x="4748007" y="1676039"/>
              <a:ext cx="3326971" cy="870482"/>
            </a:xfrm>
            <a:custGeom>
              <a:avLst/>
              <a:pathLst>
                <a:path w="3326971" h="870482">
                  <a:moveTo>
                    <a:pt x="0" y="758161"/>
                  </a:moveTo>
                  <a:lnTo>
                    <a:pt x="277247" y="842401"/>
                  </a:lnTo>
                  <a:lnTo>
                    <a:pt x="554495" y="280800"/>
                  </a:lnTo>
                  <a:lnTo>
                    <a:pt x="831742" y="168480"/>
                  </a:lnTo>
                  <a:lnTo>
                    <a:pt x="1108990" y="112320"/>
                  </a:lnTo>
                  <a:lnTo>
                    <a:pt x="1386238" y="421200"/>
                  </a:lnTo>
                  <a:lnTo>
                    <a:pt x="1663485" y="336960"/>
                  </a:lnTo>
                  <a:lnTo>
                    <a:pt x="1940733" y="617761"/>
                  </a:lnTo>
                  <a:lnTo>
                    <a:pt x="2217981" y="617761"/>
                  </a:lnTo>
                  <a:lnTo>
                    <a:pt x="2495228" y="617761"/>
                  </a:lnTo>
                  <a:lnTo>
                    <a:pt x="2772476" y="870482"/>
                  </a:lnTo>
                  <a:lnTo>
                    <a:pt x="3049724" y="280800"/>
                  </a:lnTo>
                  <a:lnTo>
                    <a:pt x="3326971" y="0"/>
                  </a:lnTo>
                </a:path>
              </a:pathLst>
            </a:custGeom>
            <a:ln w="27101" cap="flat">
              <a:solidFill>
                <a:srgbClr val="333333">
                  <a:alpha val="100000"/>
                </a:srgbClr>
              </a:solidFill>
              <a:prstDash val="solid"/>
              <a:round/>
            </a:ln>
          </p:spPr>
          <p:txBody>
            <a:bodyPr/>
            <a:lstStyle/>
            <a:p/>
          </p:txBody>
        </p:sp>
        <p:sp>
          <p:nvSpPr>
            <p:cNvPr id="61" name="tx61"/>
            <p:cNvSpPr/>
            <p:nvPr/>
          </p:nvSpPr>
          <p:spPr>
            <a:xfrm>
              <a:off x="6618402" y="14369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85</a:t>
              </a:r>
            </a:p>
          </p:txBody>
        </p:sp>
        <p:sp>
          <p:nvSpPr>
            <p:cNvPr id="62" name="tx62"/>
            <p:cNvSpPr/>
            <p:nvPr/>
          </p:nvSpPr>
          <p:spPr>
            <a:xfrm>
              <a:off x="6895650" y="15211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82</a:t>
              </a:r>
            </a:p>
          </p:txBody>
        </p:sp>
        <p:sp>
          <p:nvSpPr>
            <p:cNvPr id="63" name="tx63"/>
            <p:cNvSpPr/>
            <p:nvPr/>
          </p:nvSpPr>
          <p:spPr>
            <a:xfrm>
              <a:off x="7172898" y="16053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79</a:t>
              </a:r>
            </a:p>
          </p:txBody>
        </p:sp>
        <p:sp>
          <p:nvSpPr>
            <p:cNvPr id="64" name="tx64"/>
            <p:cNvSpPr/>
            <p:nvPr/>
          </p:nvSpPr>
          <p:spPr>
            <a:xfrm>
              <a:off x="7450145" y="1747697"/>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74</a:t>
              </a:r>
            </a:p>
          </p:txBody>
        </p:sp>
        <p:sp>
          <p:nvSpPr>
            <p:cNvPr id="65" name="tx65"/>
            <p:cNvSpPr/>
            <p:nvPr/>
          </p:nvSpPr>
          <p:spPr>
            <a:xfrm>
              <a:off x="7727393" y="1577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80</a:t>
              </a:r>
            </a:p>
          </p:txBody>
        </p:sp>
        <p:sp>
          <p:nvSpPr>
            <p:cNvPr id="66" name="tx66"/>
            <p:cNvSpPr/>
            <p:nvPr/>
          </p:nvSpPr>
          <p:spPr>
            <a:xfrm>
              <a:off x="8004641" y="149300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83</a:t>
              </a:r>
            </a:p>
          </p:txBody>
        </p:sp>
        <p:sp>
          <p:nvSpPr>
            <p:cNvPr id="67" name="tx67"/>
            <p:cNvSpPr/>
            <p:nvPr/>
          </p:nvSpPr>
          <p:spPr>
            <a:xfrm>
              <a:off x="6618402" y="2355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61</a:t>
              </a:r>
            </a:p>
          </p:txBody>
        </p:sp>
        <p:sp>
          <p:nvSpPr>
            <p:cNvPr id="68" name="tx68"/>
            <p:cNvSpPr/>
            <p:nvPr/>
          </p:nvSpPr>
          <p:spPr>
            <a:xfrm>
              <a:off x="6895650" y="2355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61</a:t>
              </a:r>
            </a:p>
          </p:txBody>
        </p:sp>
        <p:sp>
          <p:nvSpPr>
            <p:cNvPr id="69" name="tx69"/>
            <p:cNvSpPr/>
            <p:nvPr/>
          </p:nvSpPr>
          <p:spPr>
            <a:xfrm>
              <a:off x="7172898" y="2355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61</a:t>
              </a:r>
            </a:p>
          </p:txBody>
        </p:sp>
        <p:sp>
          <p:nvSpPr>
            <p:cNvPr id="70" name="tx70"/>
            <p:cNvSpPr/>
            <p:nvPr/>
          </p:nvSpPr>
          <p:spPr>
            <a:xfrm>
              <a:off x="7450145" y="26079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52</a:t>
              </a:r>
            </a:p>
          </p:txBody>
        </p:sp>
        <p:sp>
          <p:nvSpPr>
            <p:cNvPr id="71" name="tx71"/>
            <p:cNvSpPr/>
            <p:nvPr/>
          </p:nvSpPr>
          <p:spPr>
            <a:xfrm>
              <a:off x="7727393" y="201823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73</a:t>
              </a:r>
            </a:p>
          </p:txBody>
        </p:sp>
        <p:sp>
          <p:nvSpPr>
            <p:cNvPr id="72" name="tx72"/>
            <p:cNvSpPr/>
            <p:nvPr/>
          </p:nvSpPr>
          <p:spPr>
            <a:xfrm>
              <a:off x="8004641" y="17374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83</a:t>
              </a:r>
            </a:p>
          </p:txBody>
        </p:sp>
        <p:sp>
          <p:nvSpPr>
            <p:cNvPr id="73" name="tx73"/>
            <p:cNvSpPr/>
            <p:nvPr/>
          </p:nvSpPr>
          <p:spPr>
            <a:xfrm>
              <a:off x="1345686" y="38215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74" name="tx74"/>
            <p:cNvSpPr/>
            <p:nvPr/>
          </p:nvSpPr>
          <p:spPr>
            <a:xfrm>
              <a:off x="2731924" y="383561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75" name="tx75"/>
            <p:cNvSpPr/>
            <p:nvPr/>
          </p:nvSpPr>
          <p:spPr>
            <a:xfrm>
              <a:off x="4118163" y="383259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76" name="tx76"/>
            <p:cNvSpPr/>
            <p:nvPr/>
          </p:nvSpPr>
          <p:spPr>
            <a:xfrm>
              <a:off x="5504401" y="391266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77" name="tx77"/>
            <p:cNvSpPr/>
            <p:nvPr/>
          </p:nvSpPr>
          <p:spPr>
            <a:xfrm>
              <a:off x="6583247" y="370266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78" name="tx78"/>
            <p:cNvSpPr/>
            <p:nvPr/>
          </p:nvSpPr>
          <p:spPr>
            <a:xfrm>
              <a:off x="6860494" y="364442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13.9</a:t>
              </a:r>
            </a:p>
          </p:txBody>
        </p:sp>
        <p:sp>
          <p:nvSpPr>
            <p:cNvPr id="79" name="tx79"/>
            <p:cNvSpPr/>
            <p:nvPr/>
          </p:nvSpPr>
          <p:spPr>
            <a:xfrm>
              <a:off x="7137742" y="358587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16.4</a:t>
              </a:r>
            </a:p>
          </p:txBody>
        </p:sp>
        <p:sp>
          <p:nvSpPr>
            <p:cNvPr id="80" name="tx80"/>
            <p:cNvSpPr/>
            <p:nvPr/>
          </p:nvSpPr>
          <p:spPr>
            <a:xfrm>
              <a:off x="7414990" y="3490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20.5</a:t>
              </a:r>
            </a:p>
          </p:txBody>
        </p:sp>
        <p:sp>
          <p:nvSpPr>
            <p:cNvPr id="81" name="tx81"/>
            <p:cNvSpPr/>
            <p:nvPr/>
          </p:nvSpPr>
          <p:spPr>
            <a:xfrm>
              <a:off x="7737441" y="35952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82" name="tx82"/>
            <p:cNvSpPr/>
            <p:nvPr/>
          </p:nvSpPr>
          <p:spPr>
            <a:xfrm>
              <a:off x="7969485" y="364952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a:t>
              </a:r>
            </a:p>
          </p:txBody>
        </p:sp>
        <p:sp>
          <p:nvSpPr>
            <p:cNvPr id="83" name="tx83"/>
            <p:cNvSpPr/>
            <p:nvPr/>
          </p:nvSpPr>
          <p:spPr>
            <a:xfrm>
              <a:off x="5474256" y="350973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15.1</a:t>
              </a:r>
            </a:p>
          </p:txBody>
        </p:sp>
        <p:sp>
          <p:nvSpPr>
            <p:cNvPr id="84" name="tx84"/>
            <p:cNvSpPr/>
            <p:nvPr/>
          </p:nvSpPr>
          <p:spPr>
            <a:xfrm>
              <a:off x="6583247" y="302219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a:t>
              </a:r>
            </a:p>
          </p:txBody>
        </p:sp>
        <p:sp>
          <p:nvSpPr>
            <p:cNvPr id="85" name="tx85"/>
            <p:cNvSpPr/>
            <p:nvPr/>
          </p:nvSpPr>
          <p:spPr>
            <a:xfrm>
              <a:off x="6860494" y="297039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a:t>
              </a:r>
            </a:p>
          </p:txBody>
        </p:sp>
        <p:sp>
          <p:nvSpPr>
            <p:cNvPr id="86" name="tx86"/>
            <p:cNvSpPr/>
            <p:nvPr/>
          </p:nvSpPr>
          <p:spPr>
            <a:xfrm>
              <a:off x="7137742" y="2911510"/>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a:t>
              </a:r>
            </a:p>
          </p:txBody>
        </p:sp>
        <p:sp>
          <p:nvSpPr>
            <p:cNvPr id="87" name="tx87"/>
            <p:cNvSpPr/>
            <p:nvPr/>
          </p:nvSpPr>
          <p:spPr>
            <a:xfrm>
              <a:off x="7414990" y="264766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15.8</a:t>
              </a:r>
            </a:p>
          </p:txBody>
        </p:sp>
        <p:sp>
          <p:nvSpPr>
            <p:cNvPr id="88" name="tx88"/>
            <p:cNvSpPr/>
            <p:nvPr/>
          </p:nvSpPr>
          <p:spPr>
            <a:xfrm>
              <a:off x="7722382" y="3116718"/>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89" name="tx89"/>
            <p:cNvSpPr/>
            <p:nvPr/>
          </p:nvSpPr>
          <p:spPr>
            <a:xfrm>
              <a:off x="5484805" y="3095672"/>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17.4</a:t>
              </a:r>
            </a:p>
          </p:txBody>
        </p:sp>
        <p:sp>
          <p:nvSpPr>
            <p:cNvPr id="90" name="tx90"/>
            <p:cNvSpPr/>
            <p:nvPr/>
          </p:nvSpPr>
          <p:spPr>
            <a:xfrm>
              <a:off x="6593796" y="2542123"/>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29.3</a:t>
              </a:r>
            </a:p>
          </p:txBody>
        </p:sp>
        <p:sp>
          <p:nvSpPr>
            <p:cNvPr id="91" name="tx91"/>
            <p:cNvSpPr/>
            <p:nvPr/>
          </p:nvSpPr>
          <p:spPr>
            <a:xfrm>
              <a:off x="6871044" y="2552282"/>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29.1</a:t>
              </a:r>
            </a:p>
          </p:txBody>
        </p:sp>
        <p:sp>
          <p:nvSpPr>
            <p:cNvPr id="92" name="tx92"/>
            <p:cNvSpPr/>
            <p:nvPr/>
          </p:nvSpPr>
          <p:spPr>
            <a:xfrm>
              <a:off x="7148291" y="2549082"/>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29.1</a:t>
              </a:r>
            </a:p>
          </p:txBody>
        </p:sp>
        <p:sp>
          <p:nvSpPr>
            <p:cNvPr id="93" name="tx93"/>
            <p:cNvSpPr/>
            <p:nvPr/>
          </p:nvSpPr>
          <p:spPr>
            <a:xfrm>
              <a:off x="7425539" y="2215598"/>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36.3</a:t>
              </a:r>
            </a:p>
          </p:txBody>
        </p:sp>
        <p:sp>
          <p:nvSpPr>
            <p:cNvPr id="94" name="tx94"/>
            <p:cNvSpPr/>
            <p:nvPr/>
          </p:nvSpPr>
          <p:spPr>
            <a:xfrm>
              <a:off x="7702787" y="2940031"/>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20.7</a:t>
              </a:r>
            </a:p>
          </p:txBody>
        </p:sp>
        <p:sp>
          <p:nvSpPr>
            <p:cNvPr id="95" name="tx95"/>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6" name="tx96"/>
            <p:cNvSpPr/>
            <p:nvPr/>
          </p:nvSpPr>
          <p:spPr>
            <a:xfrm>
              <a:off x="639902" y="302694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97" name="tx97"/>
            <p:cNvSpPr/>
            <p:nvPr/>
          </p:nvSpPr>
          <p:spPr>
            <a:xfrm>
              <a:off x="639902" y="209931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98" name="tx98"/>
            <p:cNvSpPr/>
            <p:nvPr/>
          </p:nvSpPr>
          <p:spPr>
            <a:xfrm>
              <a:off x="639902" y="117168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99" name="tx99"/>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1" name="tx101"/>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2" name="tx102"/>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3" name="tx103"/>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4" name="tx104"/>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0" name="tx110"/>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1" name="tx111"/>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2" name="tx112"/>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5" name="tx115"/>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6" name="pl116"/>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8" name="tx118"/>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9" name="tx119"/>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0" name="rc120"/>
            <p:cNvSpPr/>
            <p:nvPr/>
          </p:nvSpPr>
          <p:spPr>
            <a:xfrm>
              <a:off x="4678790" y="4909475"/>
              <a:ext cx="201456" cy="201456"/>
            </a:xfrm>
            <a:prstGeom prst="rect">
              <a:avLst/>
            </a:prstGeom>
            <a:solidFill>
              <a:srgbClr val="E2231A">
                <a:alpha val="100000"/>
              </a:srgbClr>
            </a:solidFill>
          </p:spPr>
          <p:txBody>
            <a:bodyPr/>
            <a:lstStyle/>
            <a:p/>
          </p:txBody>
        </p:sp>
        <p:sp>
          <p:nvSpPr>
            <p:cNvPr id="121" name="rc121"/>
            <p:cNvSpPr/>
            <p:nvPr/>
          </p:nvSpPr>
          <p:spPr>
            <a:xfrm>
              <a:off x="5642950" y="4909475"/>
              <a:ext cx="201456" cy="201456"/>
            </a:xfrm>
            <a:prstGeom prst="rect">
              <a:avLst/>
            </a:prstGeom>
            <a:solidFill>
              <a:srgbClr val="B3B3B3">
                <a:alpha val="100000"/>
              </a:srgbClr>
            </a:solidFill>
          </p:spPr>
          <p:txBody>
            <a:bodyPr/>
            <a:lstStyle/>
            <a:p/>
          </p:txBody>
        </p:sp>
        <p:sp>
          <p:nvSpPr>
            <p:cNvPr id="122" name="tx122"/>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3" name="tx123"/>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4" name="tx124"/>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5" name="tx125"/>
            <p:cNvSpPr/>
            <p:nvPr/>
          </p:nvSpPr>
          <p:spPr>
            <a:xfrm>
              <a:off x="951100" y="660204"/>
              <a:ext cx="148182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Gambia, 2000-2024</a:t>
              </a:r>
            </a:p>
          </p:txBody>
        </p:sp>
        <p:sp>
          <p:nvSpPr>
            <p:cNvPr id="126" name="pl126"/>
            <p:cNvSpPr/>
            <p:nvPr/>
          </p:nvSpPr>
          <p:spPr>
            <a:xfrm>
              <a:off x="247494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83228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18962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2" name="pl132"/>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65361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01095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36829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296273" y="5774644"/>
              <a:ext cx="2692788" cy="162162"/>
            </a:xfrm>
            <a:prstGeom prst="rect">
              <a:avLst/>
            </a:prstGeom>
            <a:solidFill>
              <a:srgbClr val="E2231A">
                <a:alpha val="100000"/>
              </a:srgbClr>
            </a:solidFill>
          </p:spPr>
          <p:txBody>
            <a:bodyPr/>
            <a:lstStyle/>
            <a:p/>
          </p:txBody>
        </p:sp>
        <p:sp>
          <p:nvSpPr>
            <p:cNvPr id="137" name="rc137"/>
            <p:cNvSpPr/>
            <p:nvPr/>
          </p:nvSpPr>
          <p:spPr>
            <a:xfrm>
              <a:off x="1296273" y="5571941"/>
              <a:ext cx="3770799" cy="162162"/>
            </a:xfrm>
            <a:prstGeom prst="rect">
              <a:avLst/>
            </a:prstGeom>
            <a:solidFill>
              <a:srgbClr val="E2231A">
                <a:alpha val="100000"/>
              </a:srgbClr>
            </a:solidFill>
          </p:spPr>
          <p:txBody>
            <a:bodyPr/>
            <a:lstStyle/>
            <a:p/>
          </p:txBody>
        </p:sp>
        <p:sp>
          <p:nvSpPr>
            <p:cNvPr id="138" name="rc138"/>
            <p:cNvSpPr/>
            <p:nvPr/>
          </p:nvSpPr>
          <p:spPr>
            <a:xfrm>
              <a:off x="1296273" y="5369238"/>
              <a:ext cx="3218946" cy="162162"/>
            </a:xfrm>
            <a:prstGeom prst="rect">
              <a:avLst/>
            </a:prstGeom>
            <a:solidFill>
              <a:srgbClr val="E2231A">
                <a:alpha val="100000"/>
              </a:srgbClr>
            </a:solidFill>
          </p:spPr>
          <p:txBody>
            <a:bodyPr/>
            <a:lstStyle/>
            <a:p/>
          </p:txBody>
        </p:sp>
        <p:sp>
          <p:nvSpPr>
            <p:cNvPr id="139" name="rc139"/>
            <p:cNvSpPr/>
            <p:nvPr/>
          </p:nvSpPr>
          <p:spPr>
            <a:xfrm>
              <a:off x="3989062" y="5774644"/>
              <a:ext cx="4210678" cy="162162"/>
            </a:xfrm>
            <a:prstGeom prst="rect">
              <a:avLst/>
            </a:prstGeom>
            <a:solidFill>
              <a:srgbClr val="B3B3B3">
                <a:alpha val="100000"/>
              </a:srgbClr>
            </a:solidFill>
          </p:spPr>
          <p:txBody>
            <a:bodyPr/>
            <a:lstStyle/>
            <a:p/>
          </p:txBody>
        </p:sp>
        <p:sp>
          <p:nvSpPr>
            <p:cNvPr id="140" name="rc140"/>
            <p:cNvSpPr/>
            <p:nvPr/>
          </p:nvSpPr>
          <p:spPr>
            <a:xfrm>
              <a:off x="5067073" y="5571941"/>
              <a:ext cx="1110542" cy="162162"/>
            </a:xfrm>
            <a:prstGeom prst="rect">
              <a:avLst/>
            </a:prstGeom>
            <a:solidFill>
              <a:srgbClr val="B3B3B3">
                <a:alpha val="100000"/>
              </a:srgbClr>
            </a:solidFill>
          </p:spPr>
          <p:txBody>
            <a:bodyPr/>
            <a:lstStyle/>
            <a:p/>
          </p:txBody>
        </p:sp>
        <p:sp>
          <p:nvSpPr>
            <p:cNvPr id="141" name="tx141"/>
            <p:cNvSpPr/>
            <p:nvPr/>
          </p:nvSpPr>
          <p:spPr>
            <a:xfrm>
              <a:off x="8312267"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29.3</a:t>
              </a:r>
            </a:p>
          </p:txBody>
        </p:sp>
        <p:sp>
          <p:nvSpPr>
            <p:cNvPr id="142" name="tx142"/>
            <p:cNvSpPr/>
            <p:nvPr/>
          </p:nvSpPr>
          <p:spPr>
            <a:xfrm>
              <a:off x="6290142"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20.7</a:t>
              </a:r>
            </a:p>
          </p:txBody>
        </p:sp>
        <p:sp>
          <p:nvSpPr>
            <p:cNvPr id="143" name="tx143"/>
            <p:cNvSpPr/>
            <p:nvPr/>
          </p:nvSpPr>
          <p:spPr>
            <a:xfrm>
              <a:off x="2530141" y="581400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11.4</a:t>
              </a:r>
            </a:p>
          </p:txBody>
        </p:sp>
        <p:sp>
          <p:nvSpPr>
            <p:cNvPr id="144" name="tx144"/>
            <p:cNvSpPr/>
            <p:nvPr/>
          </p:nvSpPr>
          <p:spPr>
            <a:xfrm>
              <a:off x="3117364" y="5609886"/>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a:t>
              </a:r>
            </a:p>
          </p:txBody>
        </p:sp>
        <p:sp>
          <p:nvSpPr>
            <p:cNvPr id="145" name="tx145"/>
            <p:cNvSpPr/>
            <p:nvPr/>
          </p:nvSpPr>
          <p:spPr>
            <a:xfrm>
              <a:off x="2793220"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13.7</a:t>
              </a:r>
            </a:p>
          </p:txBody>
        </p:sp>
        <p:sp>
          <p:nvSpPr>
            <p:cNvPr id="146" name="tx146"/>
            <p:cNvSpPr/>
            <p:nvPr/>
          </p:nvSpPr>
          <p:spPr>
            <a:xfrm>
              <a:off x="5981874"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17.9</a:t>
              </a:r>
            </a:p>
          </p:txBody>
        </p:sp>
        <p:sp>
          <p:nvSpPr>
            <p:cNvPr id="147" name="tx147"/>
            <p:cNvSpPr/>
            <p:nvPr/>
          </p:nvSpPr>
          <p:spPr>
            <a:xfrm>
              <a:off x="5541972" y="5611637"/>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4.7</a:t>
              </a:r>
            </a:p>
          </p:txBody>
        </p:sp>
        <p:sp>
          <p:nvSpPr>
            <p:cNvPr id="148" name="tx148"/>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2" name="tx152"/>
            <p:cNvSpPr/>
            <p:nvPr/>
          </p:nvSpPr>
          <p:spPr>
            <a:xfrm>
              <a:off x="3529328"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53" name="tx153"/>
            <p:cNvSpPr/>
            <p:nvPr/>
          </p:nvSpPr>
          <p:spPr>
            <a:xfrm>
              <a:off x="5886667"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54" name="tx154"/>
            <p:cNvSpPr/>
            <p:nvPr/>
          </p:nvSpPr>
          <p:spPr>
            <a:xfrm>
              <a:off x="8244006" y="6037795"/>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55" name="tx155"/>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6" name="tx15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7" name="tx157"/>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83%. This is lower than in 2019, where coverage was 85%.
14,000 children missed their routine first dose of measles vaccine.
MCV2 is typically administered to children between 18 months and five years old. MCV2 coverage increased to 83%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94246"/>
              <a:ext cx="3397293" cy="657115"/>
            </a:xfrm>
            <a:custGeom>
              <a:avLst/>
              <a:pathLst>
                <a:path w="3397293" h="657115">
                  <a:moveTo>
                    <a:pt x="0" y="228562"/>
                  </a:moveTo>
                  <a:lnTo>
                    <a:pt x="141553" y="228562"/>
                  </a:lnTo>
                  <a:lnTo>
                    <a:pt x="283107" y="199991"/>
                  </a:lnTo>
                  <a:lnTo>
                    <a:pt x="424661" y="199991"/>
                  </a:lnTo>
                  <a:lnTo>
                    <a:pt x="566215" y="142851"/>
                  </a:lnTo>
                  <a:lnTo>
                    <a:pt x="707769" y="171421"/>
                  </a:lnTo>
                  <a:lnTo>
                    <a:pt x="849323" y="228562"/>
                  </a:lnTo>
                  <a:lnTo>
                    <a:pt x="990877" y="257132"/>
                  </a:lnTo>
                  <a:lnTo>
                    <a:pt x="1132431" y="142851"/>
                  </a:lnTo>
                  <a:lnTo>
                    <a:pt x="1273984" y="28570"/>
                  </a:lnTo>
                  <a:lnTo>
                    <a:pt x="1415538" y="142851"/>
                  </a:lnTo>
                  <a:lnTo>
                    <a:pt x="1557092" y="171421"/>
                  </a:lnTo>
                  <a:lnTo>
                    <a:pt x="1698646" y="57140"/>
                  </a:lnTo>
                  <a:lnTo>
                    <a:pt x="1840200" y="28570"/>
                  </a:lnTo>
                  <a:lnTo>
                    <a:pt x="1981754" y="28570"/>
                  </a:lnTo>
                  <a:lnTo>
                    <a:pt x="2123308" y="0"/>
                  </a:lnTo>
                  <a:lnTo>
                    <a:pt x="2264862" y="0"/>
                  </a:lnTo>
                  <a:lnTo>
                    <a:pt x="2406416" y="199991"/>
                  </a:lnTo>
                  <a:lnTo>
                    <a:pt x="2547969" y="171421"/>
                  </a:lnTo>
                  <a:lnTo>
                    <a:pt x="2689523" y="342843"/>
                  </a:lnTo>
                  <a:lnTo>
                    <a:pt x="2831077" y="428553"/>
                  </a:lnTo>
                  <a:lnTo>
                    <a:pt x="2972631" y="514264"/>
                  </a:lnTo>
                  <a:lnTo>
                    <a:pt x="3114185" y="657115"/>
                  </a:lnTo>
                  <a:lnTo>
                    <a:pt x="3255739" y="485694"/>
                  </a:lnTo>
                  <a:lnTo>
                    <a:pt x="3397293" y="39998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2783"/>
              <a:ext cx="3397293" cy="771396"/>
            </a:xfrm>
            <a:custGeom>
              <a:avLst/>
              <a:pathLst>
                <a:path w="3397293" h="771396">
                  <a:moveTo>
                    <a:pt x="0" y="771396"/>
                  </a:moveTo>
                  <a:lnTo>
                    <a:pt x="141553" y="714256"/>
                  </a:lnTo>
                  <a:lnTo>
                    <a:pt x="283107" y="685686"/>
                  </a:lnTo>
                  <a:lnTo>
                    <a:pt x="424661" y="571405"/>
                  </a:lnTo>
                  <a:lnTo>
                    <a:pt x="566215" y="457124"/>
                  </a:lnTo>
                  <a:lnTo>
                    <a:pt x="707769" y="342843"/>
                  </a:lnTo>
                  <a:lnTo>
                    <a:pt x="849323" y="285702"/>
                  </a:lnTo>
                  <a:lnTo>
                    <a:pt x="990877" y="285702"/>
                  </a:lnTo>
                  <a:lnTo>
                    <a:pt x="1132431" y="171421"/>
                  </a:lnTo>
                  <a:lnTo>
                    <a:pt x="1273984" y="0"/>
                  </a:lnTo>
                  <a:lnTo>
                    <a:pt x="1415538" y="85710"/>
                  </a:lnTo>
                  <a:lnTo>
                    <a:pt x="1557092" y="114281"/>
                  </a:lnTo>
                  <a:lnTo>
                    <a:pt x="1698646" y="199991"/>
                  </a:lnTo>
                  <a:lnTo>
                    <a:pt x="1840200" y="228562"/>
                  </a:lnTo>
                  <a:lnTo>
                    <a:pt x="1981754" y="228562"/>
                  </a:lnTo>
                  <a:lnTo>
                    <a:pt x="2123308" y="228562"/>
                  </a:lnTo>
                  <a:lnTo>
                    <a:pt x="2264862" y="171421"/>
                  </a:lnTo>
                  <a:lnTo>
                    <a:pt x="2406416" y="114281"/>
                  </a:lnTo>
                  <a:lnTo>
                    <a:pt x="2547969" y="114281"/>
                  </a:lnTo>
                  <a:lnTo>
                    <a:pt x="2689523" y="85710"/>
                  </a:lnTo>
                  <a:lnTo>
                    <a:pt x="2831077" y="114281"/>
                  </a:lnTo>
                  <a:lnTo>
                    <a:pt x="2972631" y="142851"/>
                  </a:lnTo>
                  <a:lnTo>
                    <a:pt x="3114185" y="228562"/>
                  </a:lnTo>
                  <a:lnTo>
                    <a:pt x="3255739" y="171421"/>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94246"/>
              <a:ext cx="3397293" cy="657115"/>
            </a:xfrm>
            <a:custGeom>
              <a:avLst/>
              <a:pathLst>
                <a:path w="3397293" h="657115">
                  <a:moveTo>
                    <a:pt x="0" y="228562"/>
                  </a:moveTo>
                  <a:lnTo>
                    <a:pt x="141553" y="228562"/>
                  </a:lnTo>
                  <a:lnTo>
                    <a:pt x="283107" y="199991"/>
                  </a:lnTo>
                  <a:lnTo>
                    <a:pt x="424661" y="199991"/>
                  </a:lnTo>
                  <a:lnTo>
                    <a:pt x="566215" y="142851"/>
                  </a:lnTo>
                  <a:lnTo>
                    <a:pt x="707769" y="171421"/>
                  </a:lnTo>
                  <a:lnTo>
                    <a:pt x="849323" y="228562"/>
                  </a:lnTo>
                  <a:lnTo>
                    <a:pt x="990877" y="257132"/>
                  </a:lnTo>
                  <a:lnTo>
                    <a:pt x="1132431" y="142851"/>
                  </a:lnTo>
                  <a:lnTo>
                    <a:pt x="1273984" y="28570"/>
                  </a:lnTo>
                  <a:lnTo>
                    <a:pt x="1415538" y="142851"/>
                  </a:lnTo>
                  <a:lnTo>
                    <a:pt x="1557092" y="171421"/>
                  </a:lnTo>
                  <a:lnTo>
                    <a:pt x="1698646" y="57140"/>
                  </a:lnTo>
                  <a:lnTo>
                    <a:pt x="1840200" y="28570"/>
                  </a:lnTo>
                  <a:lnTo>
                    <a:pt x="1981754" y="28570"/>
                  </a:lnTo>
                  <a:lnTo>
                    <a:pt x="2123308" y="0"/>
                  </a:lnTo>
                  <a:lnTo>
                    <a:pt x="2264862" y="0"/>
                  </a:lnTo>
                  <a:lnTo>
                    <a:pt x="2406416" y="199991"/>
                  </a:lnTo>
                  <a:lnTo>
                    <a:pt x="2547969" y="171421"/>
                  </a:lnTo>
                  <a:lnTo>
                    <a:pt x="2689523" y="342843"/>
                  </a:lnTo>
                  <a:lnTo>
                    <a:pt x="2831077" y="428553"/>
                  </a:lnTo>
                  <a:lnTo>
                    <a:pt x="2972631" y="514264"/>
                  </a:lnTo>
                  <a:lnTo>
                    <a:pt x="3114185" y="657115"/>
                  </a:lnTo>
                  <a:lnTo>
                    <a:pt x="3255739" y="485694"/>
                  </a:lnTo>
                  <a:lnTo>
                    <a:pt x="3397293" y="39998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32" name="pl32"/>
            <p:cNvSpPr/>
            <p:nvPr/>
          </p:nvSpPr>
          <p:spPr>
            <a:xfrm>
              <a:off x="1120965" y="1094246"/>
              <a:ext cx="3397293" cy="657115"/>
            </a:xfrm>
            <a:custGeom>
              <a:avLst/>
              <a:pathLst>
                <a:path w="3397293" h="657115">
                  <a:moveTo>
                    <a:pt x="0" y="228562"/>
                  </a:moveTo>
                  <a:lnTo>
                    <a:pt x="141553" y="228562"/>
                  </a:lnTo>
                  <a:lnTo>
                    <a:pt x="283107" y="199991"/>
                  </a:lnTo>
                  <a:lnTo>
                    <a:pt x="424661" y="199991"/>
                  </a:lnTo>
                  <a:lnTo>
                    <a:pt x="566215" y="142851"/>
                  </a:lnTo>
                  <a:lnTo>
                    <a:pt x="707769" y="171421"/>
                  </a:lnTo>
                  <a:lnTo>
                    <a:pt x="849323" y="228562"/>
                  </a:lnTo>
                  <a:lnTo>
                    <a:pt x="990877" y="257132"/>
                  </a:lnTo>
                  <a:lnTo>
                    <a:pt x="1132431" y="142851"/>
                  </a:lnTo>
                  <a:lnTo>
                    <a:pt x="1273984" y="28570"/>
                  </a:lnTo>
                  <a:lnTo>
                    <a:pt x="1415538" y="142851"/>
                  </a:lnTo>
                  <a:lnTo>
                    <a:pt x="1557092" y="171421"/>
                  </a:lnTo>
                  <a:lnTo>
                    <a:pt x="1698646" y="57140"/>
                  </a:lnTo>
                  <a:lnTo>
                    <a:pt x="1840200" y="28570"/>
                  </a:lnTo>
                  <a:lnTo>
                    <a:pt x="1981754" y="28570"/>
                  </a:lnTo>
                  <a:lnTo>
                    <a:pt x="2123308" y="0"/>
                  </a:lnTo>
                  <a:lnTo>
                    <a:pt x="2264862" y="0"/>
                  </a:lnTo>
                  <a:lnTo>
                    <a:pt x="2406416" y="199991"/>
                  </a:lnTo>
                  <a:lnTo>
                    <a:pt x="2547969" y="171421"/>
                  </a:lnTo>
                  <a:lnTo>
                    <a:pt x="2689523" y="342843"/>
                  </a:lnTo>
                  <a:lnTo>
                    <a:pt x="2831077" y="428553"/>
                  </a:lnTo>
                  <a:lnTo>
                    <a:pt x="2972631" y="514264"/>
                  </a:lnTo>
                  <a:lnTo>
                    <a:pt x="3114185" y="657115"/>
                  </a:lnTo>
                  <a:lnTo>
                    <a:pt x="3255739" y="485694"/>
                  </a:lnTo>
                  <a:lnTo>
                    <a:pt x="3397293" y="39998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9" name="tx39"/>
            <p:cNvSpPr/>
            <p:nvPr/>
          </p:nvSpPr>
          <p:spPr>
            <a:xfrm>
              <a:off x="4457968"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680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7850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7850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2629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875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45608" y="4830005"/>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Gambia</a:t>
              </a:r>
            </a:p>
          </p:txBody>
        </p:sp>
        <p:sp>
          <p:nvSpPr>
            <p:cNvPr id="60" name="tx60"/>
            <p:cNvSpPr/>
            <p:nvPr/>
          </p:nvSpPr>
          <p:spPr>
            <a:xfrm>
              <a:off x="279339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5851"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57363" y="471005"/>
              <a:ext cx="252449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Gambia, 2000-2024</a:t>
              </a:r>
            </a:p>
          </p:txBody>
        </p:sp>
        <p:sp>
          <p:nvSpPr>
            <p:cNvPr id="63" name="pl63"/>
            <p:cNvSpPr/>
            <p:nvPr/>
          </p:nvSpPr>
          <p:spPr>
            <a:xfrm>
              <a:off x="5267799" y="39307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786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264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7433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221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6047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9525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3004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6482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9961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17831"/>
              <a:ext cx="3397293" cy="1499938"/>
            </a:xfrm>
            <a:custGeom>
              <a:avLst/>
              <a:pathLst>
                <a:path w="3397293" h="1499938">
                  <a:moveTo>
                    <a:pt x="0" y="521717"/>
                  </a:moveTo>
                  <a:lnTo>
                    <a:pt x="141553" y="521717"/>
                  </a:lnTo>
                  <a:lnTo>
                    <a:pt x="283107" y="456502"/>
                  </a:lnTo>
                  <a:lnTo>
                    <a:pt x="424661" y="456502"/>
                  </a:lnTo>
                  <a:lnTo>
                    <a:pt x="566215" y="326073"/>
                  </a:lnTo>
                  <a:lnTo>
                    <a:pt x="707769" y="391288"/>
                  </a:lnTo>
                  <a:lnTo>
                    <a:pt x="849323" y="521717"/>
                  </a:lnTo>
                  <a:lnTo>
                    <a:pt x="990877" y="586932"/>
                  </a:lnTo>
                  <a:lnTo>
                    <a:pt x="1132431" y="326073"/>
                  </a:lnTo>
                  <a:lnTo>
                    <a:pt x="1273984" y="65214"/>
                  </a:lnTo>
                  <a:lnTo>
                    <a:pt x="1415538" y="326073"/>
                  </a:lnTo>
                  <a:lnTo>
                    <a:pt x="1557092" y="391288"/>
                  </a:lnTo>
                  <a:lnTo>
                    <a:pt x="1698646" y="130429"/>
                  </a:lnTo>
                  <a:lnTo>
                    <a:pt x="1840200" y="65214"/>
                  </a:lnTo>
                  <a:lnTo>
                    <a:pt x="1981754" y="65214"/>
                  </a:lnTo>
                  <a:lnTo>
                    <a:pt x="2123308" y="0"/>
                  </a:lnTo>
                  <a:lnTo>
                    <a:pt x="2264862" y="0"/>
                  </a:lnTo>
                  <a:lnTo>
                    <a:pt x="2406416" y="456502"/>
                  </a:lnTo>
                  <a:lnTo>
                    <a:pt x="2547969" y="391288"/>
                  </a:lnTo>
                  <a:lnTo>
                    <a:pt x="2689523" y="782576"/>
                  </a:lnTo>
                  <a:lnTo>
                    <a:pt x="2831077" y="978220"/>
                  </a:lnTo>
                  <a:lnTo>
                    <a:pt x="2972631" y="1173864"/>
                  </a:lnTo>
                  <a:lnTo>
                    <a:pt x="3114185" y="1499938"/>
                  </a:lnTo>
                  <a:lnTo>
                    <a:pt x="3255739" y="1108649"/>
                  </a:lnTo>
                  <a:lnTo>
                    <a:pt x="3397293" y="913005"/>
                  </a:lnTo>
                </a:path>
              </a:pathLst>
            </a:custGeom>
            <a:ln w="27101" cap="flat">
              <a:solidFill>
                <a:srgbClr val="0058AB">
                  <a:alpha val="100000"/>
                </a:srgbClr>
              </a:solidFill>
              <a:prstDash val="solid"/>
              <a:round/>
            </a:ln>
          </p:spPr>
          <p:txBody>
            <a:bodyPr/>
            <a:lstStyle/>
            <a:p/>
          </p:txBody>
        </p:sp>
        <p:sp>
          <p:nvSpPr>
            <p:cNvPr id="81" name="pl81"/>
            <p:cNvSpPr/>
            <p:nvPr/>
          </p:nvSpPr>
          <p:spPr>
            <a:xfrm>
              <a:off x="5437664" y="2300407"/>
              <a:ext cx="3397293" cy="978220"/>
            </a:xfrm>
            <a:custGeom>
              <a:avLst/>
              <a:pathLst>
                <a:path w="3397293" h="978220">
                  <a:moveTo>
                    <a:pt x="0" y="978220"/>
                  </a:moveTo>
                  <a:lnTo>
                    <a:pt x="141553" y="913005"/>
                  </a:lnTo>
                  <a:lnTo>
                    <a:pt x="283107" y="913005"/>
                  </a:lnTo>
                  <a:lnTo>
                    <a:pt x="424661" y="847791"/>
                  </a:lnTo>
                  <a:lnTo>
                    <a:pt x="566215" y="717361"/>
                  </a:lnTo>
                  <a:lnTo>
                    <a:pt x="707769" y="586932"/>
                  </a:lnTo>
                  <a:lnTo>
                    <a:pt x="849323" y="456502"/>
                  </a:lnTo>
                  <a:lnTo>
                    <a:pt x="990877" y="456502"/>
                  </a:lnTo>
                  <a:lnTo>
                    <a:pt x="1132431" y="326073"/>
                  </a:lnTo>
                  <a:lnTo>
                    <a:pt x="1273984" y="195644"/>
                  </a:lnTo>
                  <a:lnTo>
                    <a:pt x="1415538" y="130429"/>
                  </a:lnTo>
                  <a:lnTo>
                    <a:pt x="1557092" y="130429"/>
                  </a:lnTo>
                  <a:lnTo>
                    <a:pt x="1698646" y="130429"/>
                  </a:lnTo>
                  <a:lnTo>
                    <a:pt x="1840200" y="130429"/>
                  </a:lnTo>
                  <a:lnTo>
                    <a:pt x="1981754" y="130429"/>
                  </a:lnTo>
                  <a:lnTo>
                    <a:pt x="2123308" y="130429"/>
                  </a:lnTo>
                  <a:lnTo>
                    <a:pt x="2264862" y="65214"/>
                  </a:lnTo>
                  <a:lnTo>
                    <a:pt x="2406416" y="65214"/>
                  </a:lnTo>
                  <a:lnTo>
                    <a:pt x="2547969" y="0"/>
                  </a:lnTo>
                  <a:lnTo>
                    <a:pt x="2689523" y="0"/>
                  </a:lnTo>
                  <a:lnTo>
                    <a:pt x="2831077" y="195644"/>
                  </a:lnTo>
                  <a:lnTo>
                    <a:pt x="2972631" y="326073"/>
                  </a:lnTo>
                  <a:lnTo>
                    <a:pt x="3114185" y="195644"/>
                  </a:lnTo>
                  <a:lnTo>
                    <a:pt x="3255739" y="195644"/>
                  </a:lnTo>
                  <a:lnTo>
                    <a:pt x="3397293" y="130429"/>
                  </a:lnTo>
                </a:path>
              </a:pathLst>
            </a:custGeom>
            <a:ln w="27101" cap="flat">
              <a:solidFill>
                <a:srgbClr val="80BD41">
                  <a:alpha val="100000"/>
                </a:srgbClr>
              </a:solidFill>
              <a:prstDash val="solid"/>
              <a:round/>
            </a:ln>
          </p:spPr>
          <p:txBody>
            <a:bodyPr/>
            <a:lstStyle/>
            <a:p/>
          </p:txBody>
        </p:sp>
        <p:sp>
          <p:nvSpPr>
            <p:cNvPr id="82" name="pl82"/>
            <p:cNvSpPr/>
            <p:nvPr/>
          </p:nvSpPr>
          <p:spPr>
            <a:xfrm>
              <a:off x="5437664" y="2104763"/>
              <a:ext cx="3397293" cy="1760796"/>
            </a:xfrm>
            <a:custGeom>
              <a:avLst/>
              <a:pathLst>
                <a:path w="3397293" h="1760796">
                  <a:moveTo>
                    <a:pt x="0" y="1760796"/>
                  </a:moveTo>
                  <a:lnTo>
                    <a:pt x="141553" y="1630367"/>
                  </a:lnTo>
                  <a:lnTo>
                    <a:pt x="283107" y="1565152"/>
                  </a:lnTo>
                  <a:lnTo>
                    <a:pt x="424661" y="1304294"/>
                  </a:lnTo>
                  <a:lnTo>
                    <a:pt x="566215" y="1043435"/>
                  </a:lnTo>
                  <a:lnTo>
                    <a:pt x="707769" y="782576"/>
                  </a:lnTo>
                  <a:lnTo>
                    <a:pt x="849323" y="652147"/>
                  </a:lnTo>
                  <a:lnTo>
                    <a:pt x="990877" y="652147"/>
                  </a:lnTo>
                  <a:lnTo>
                    <a:pt x="1132431" y="391288"/>
                  </a:lnTo>
                  <a:lnTo>
                    <a:pt x="1273984" y="0"/>
                  </a:lnTo>
                  <a:lnTo>
                    <a:pt x="1415538" y="195644"/>
                  </a:lnTo>
                  <a:lnTo>
                    <a:pt x="1557092" y="260858"/>
                  </a:lnTo>
                  <a:lnTo>
                    <a:pt x="1698646" y="456502"/>
                  </a:lnTo>
                  <a:lnTo>
                    <a:pt x="1840200" y="521717"/>
                  </a:lnTo>
                  <a:lnTo>
                    <a:pt x="1981754" y="521717"/>
                  </a:lnTo>
                  <a:lnTo>
                    <a:pt x="2123308" y="521717"/>
                  </a:lnTo>
                  <a:lnTo>
                    <a:pt x="2264862" y="391288"/>
                  </a:lnTo>
                  <a:lnTo>
                    <a:pt x="2406416" y="260858"/>
                  </a:lnTo>
                  <a:lnTo>
                    <a:pt x="2547969" y="260858"/>
                  </a:lnTo>
                  <a:lnTo>
                    <a:pt x="2689523" y="195644"/>
                  </a:lnTo>
                  <a:lnTo>
                    <a:pt x="2831077" y="260858"/>
                  </a:lnTo>
                  <a:lnTo>
                    <a:pt x="2972631" y="326073"/>
                  </a:lnTo>
                  <a:lnTo>
                    <a:pt x="3114185" y="521717"/>
                  </a:lnTo>
                  <a:lnTo>
                    <a:pt x="3255739" y="391288"/>
                  </a:lnTo>
                  <a:lnTo>
                    <a:pt x="3397293" y="195644"/>
                  </a:lnTo>
                </a:path>
              </a:pathLst>
            </a:custGeom>
            <a:ln w="27101" cap="flat">
              <a:solidFill>
                <a:srgbClr val="961A49">
                  <a:alpha val="100000"/>
                </a:srgbClr>
              </a:solidFill>
              <a:prstDash val="solid"/>
              <a:round/>
            </a:ln>
          </p:spPr>
          <p:txBody>
            <a:bodyPr/>
            <a:lstStyle/>
            <a:p/>
          </p:txBody>
        </p:sp>
        <p:sp>
          <p:nvSpPr>
            <p:cNvPr id="83" name="pl83"/>
            <p:cNvSpPr/>
            <p:nvPr/>
          </p:nvSpPr>
          <p:spPr>
            <a:xfrm>
              <a:off x="5437664" y="230040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17831"/>
              <a:ext cx="3397293" cy="1499938"/>
            </a:xfrm>
            <a:custGeom>
              <a:avLst/>
              <a:pathLst>
                <a:path w="3397293" h="1499938">
                  <a:moveTo>
                    <a:pt x="0" y="521717"/>
                  </a:moveTo>
                  <a:lnTo>
                    <a:pt x="141553" y="521717"/>
                  </a:lnTo>
                  <a:lnTo>
                    <a:pt x="283107" y="456502"/>
                  </a:lnTo>
                  <a:lnTo>
                    <a:pt x="424661" y="456502"/>
                  </a:lnTo>
                  <a:lnTo>
                    <a:pt x="566215" y="326073"/>
                  </a:lnTo>
                  <a:lnTo>
                    <a:pt x="707769" y="391288"/>
                  </a:lnTo>
                  <a:lnTo>
                    <a:pt x="849323" y="521717"/>
                  </a:lnTo>
                  <a:lnTo>
                    <a:pt x="990877" y="586932"/>
                  </a:lnTo>
                  <a:lnTo>
                    <a:pt x="1132431" y="326073"/>
                  </a:lnTo>
                  <a:lnTo>
                    <a:pt x="1273984" y="65214"/>
                  </a:lnTo>
                  <a:lnTo>
                    <a:pt x="1415538" y="326073"/>
                  </a:lnTo>
                  <a:lnTo>
                    <a:pt x="1557092" y="391288"/>
                  </a:lnTo>
                  <a:lnTo>
                    <a:pt x="1698646" y="130429"/>
                  </a:lnTo>
                  <a:lnTo>
                    <a:pt x="1840200" y="65214"/>
                  </a:lnTo>
                  <a:lnTo>
                    <a:pt x="1981754" y="65214"/>
                  </a:lnTo>
                  <a:lnTo>
                    <a:pt x="2123308" y="0"/>
                  </a:lnTo>
                  <a:lnTo>
                    <a:pt x="2264862" y="0"/>
                  </a:lnTo>
                  <a:lnTo>
                    <a:pt x="2406416" y="456502"/>
                  </a:lnTo>
                  <a:lnTo>
                    <a:pt x="2547969" y="391288"/>
                  </a:lnTo>
                  <a:lnTo>
                    <a:pt x="2689523" y="782576"/>
                  </a:lnTo>
                  <a:lnTo>
                    <a:pt x="2831077" y="978220"/>
                  </a:lnTo>
                  <a:lnTo>
                    <a:pt x="2972631" y="1173864"/>
                  </a:lnTo>
                  <a:lnTo>
                    <a:pt x="3114185" y="1499938"/>
                  </a:lnTo>
                  <a:lnTo>
                    <a:pt x="3255739" y="1108649"/>
                  </a:lnTo>
                  <a:lnTo>
                    <a:pt x="3397293" y="913005"/>
                  </a:lnTo>
                </a:path>
              </a:pathLst>
            </a:custGeom>
            <a:ln w="43362" cap="flat">
              <a:solidFill>
                <a:srgbClr val="000000">
                  <a:alpha val="100000"/>
                </a:srgbClr>
              </a:solidFill>
              <a:prstDash val="solid"/>
              <a:round/>
            </a:ln>
          </p:spPr>
          <p:txBody>
            <a:bodyPr/>
            <a:lstStyle/>
            <a:p/>
          </p:txBody>
        </p:sp>
        <p:sp>
          <p:nvSpPr>
            <p:cNvPr id="85" name="pl85"/>
            <p:cNvSpPr/>
            <p:nvPr/>
          </p:nvSpPr>
          <p:spPr>
            <a:xfrm>
              <a:off x="5437664" y="1413487"/>
              <a:ext cx="0" cy="626061"/>
            </a:xfrm>
            <a:custGeom>
              <a:avLst/>
              <a:pathLst>
                <a:path w="0" h="626061">
                  <a:moveTo>
                    <a:pt x="0" y="62606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413487"/>
              <a:ext cx="0" cy="495631"/>
            </a:xfrm>
            <a:custGeom>
              <a:avLst/>
              <a:pathLst>
                <a:path w="0" h="495631">
                  <a:moveTo>
                    <a:pt x="0" y="49563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413487"/>
              <a:ext cx="0" cy="430417"/>
            </a:xfrm>
            <a:custGeom>
              <a:avLst/>
              <a:pathLst>
                <a:path w="0" h="430417">
                  <a:moveTo>
                    <a:pt x="0" y="43041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413487"/>
              <a:ext cx="0" cy="104343"/>
            </a:xfrm>
            <a:custGeom>
              <a:avLst/>
              <a:pathLst>
                <a:path w="0" h="104343">
                  <a:moveTo>
                    <a:pt x="0" y="10434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413487"/>
              <a:ext cx="0" cy="886919"/>
            </a:xfrm>
            <a:custGeom>
              <a:avLst/>
              <a:pathLst>
                <a:path w="0" h="886919">
                  <a:moveTo>
                    <a:pt x="0" y="88691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413487"/>
              <a:ext cx="0" cy="1212993"/>
            </a:xfrm>
            <a:custGeom>
              <a:avLst/>
              <a:pathLst>
                <a:path w="0" h="1212993">
                  <a:moveTo>
                    <a:pt x="0" y="121299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413487"/>
              <a:ext cx="0" cy="1017349"/>
            </a:xfrm>
            <a:custGeom>
              <a:avLst/>
              <a:pathLst>
                <a:path w="0" h="1017349">
                  <a:moveTo>
                    <a:pt x="0" y="101734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17831"/>
              <a:ext cx="3397293" cy="1499938"/>
            </a:xfrm>
            <a:custGeom>
              <a:avLst/>
              <a:pathLst>
                <a:path w="3397293" h="1499938">
                  <a:moveTo>
                    <a:pt x="0" y="521717"/>
                  </a:moveTo>
                  <a:lnTo>
                    <a:pt x="141553" y="521717"/>
                  </a:lnTo>
                  <a:lnTo>
                    <a:pt x="283107" y="456502"/>
                  </a:lnTo>
                  <a:lnTo>
                    <a:pt x="424661" y="456502"/>
                  </a:lnTo>
                  <a:lnTo>
                    <a:pt x="566215" y="326073"/>
                  </a:lnTo>
                  <a:lnTo>
                    <a:pt x="707769" y="391288"/>
                  </a:lnTo>
                  <a:lnTo>
                    <a:pt x="849323" y="521717"/>
                  </a:lnTo>
                  <a:lnTo>
                    <a:pt x="990877" y="586932"/>
                  </a:lnTo>
                  <a:lnTo>
                    <a:pt x="1132431" y="326073"/>
                  </a:lnTo>
                  <a:lnTo>
                    <a:pt x="1273984" y="65214"/>
                  </a:lnTo>
                  <a:lnTo>
                    <a:pt x="1415538" y="326073"/>
                  </a:lnTo>
                  <a:lnTo>
                    <a:pt x="1557092" y="391288"/>
                  </a:lnTo>
                  <a:lnTo>
                    <a:pt x="1698646" y="130429"/>
                  </a:lnTo>
                  <a:lnTo>
                    <a:pt x="1840200" y="65214"/>
                  </a:lnTo>
                  <a:lnTo>
                    <a:pt x="1981754" y="65214"/>
                  </a:lnTo>
                  <a:lnTo>
                    <a:pt x="2123308" y="0"/>
                  </a:lnTo>
                  <a:lnTo>
                    <a:pt x="2264862" y="0"/>
                  </a:lnTo>
                  <a:lnTo>
                    <a:pt x="2406416" y="456502"/>
                  </a:lnTo>
                  <a:lnTo>
                    <a:pt x="2547969" y="391288"/>
                  </a:lnTo>
                  <a:lnTo>
                    <a:pt x="2689523" y="782576"/>
                  </a:lnTo>
                  <a:lnTo>
                    <a:pt x="2831077" y="978220"/>
                  </a:lnTo>
                  <a:lnTo>
                    <a:pt x="2972631" y="1173864"/>
                  </a:lnTo>
                  <a:lnTo>
                    <a:pt x="3114185" y="1499938"/>
                  </a:lnTo>
                  <a:lnTo>
                    <a:pt x="3255739" y="1108649"/>
                  </a:lnTo>
                  <a:lnTo>
                    <a:pt x="3397293" y="913005"/>
                  </a:lnTo>
                </a:path>
              </a:pathLst>
            </a:custGeom>
            <a:ln w="27101" cap="flat">
              <a:solidFill>
                <a:srgbClr val="0058AB">
                  <a:alpha val="100000"/>
                </a:srgbClr>
              </a:solidFill>
              <a:prstDash val="solid"/>
              <a:round/>
            </a:ln>
          </p:spPr>
          <p:txBody>
            <a:bodyPr/>
            <a:lstStyle/>
            <a:p/>
          </p:txBody>
        </p:sp>
        <p:sp>
          <p:nvSpPr>
            <p:cNvPr id="93" name="tx93"/>
            <p:cNvSpPr/>
            <p:nvPr/>
          </p:nvSpPr>
          <p:spPr>
            <a:xfrm>
              <a:off x="5407519" y="134860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6115288" y="13469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6823058" y="134960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6" name="tx96"/>
            <p:cNvSpPr/>
            <p:nvPr/>
          </p:nvSpPr>
          <p:spPr>
            <a:xfrm>
              <a:off x="7500682" y="134828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7" name="tx97"/>
            <p:cNvSpPr/>
            <p:nvPr/>
          </p:nvSpPr>
          <p:spPr>
            <a:xfrm>
              <a:off x="8097042" y="13469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45208" y="134833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9" name="tx99"/>
            <p:cNvSpPr/>
            <p:nvPr/>
          </p:nvSpPr>
          <p:spPr>
            <a:xfrm>
              <a:off x="8786762" y="13482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902429" y="239172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877160" y="22599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2" name="tx102"/>
            <p:cNvSpPr/>
            <p:nvPr/>
          </p:nvSpPr>
          <p:spPr>
            <a:xfrm>
              <a:off x="5003259" y="355258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290044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24829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15961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94399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99520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9520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4299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0545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62307" y="4830005"/>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Gambia</a:t>
              </a:r>
            </a:p>
          </p:txBody>
        </p:sp>
        <p:sp>
          <p:nvSpPr>
            <p:cNvPr id="120" name="tx120"/>
            <p:cNvSpPr/>
            <p:nvPr/>
          </p:nvSpPr>
          <p:spPr>
            <a:xfrm>
              <a:off x="711009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72550"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46145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75002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03858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60573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89430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18286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5228446" cy="149993"/>
            </a:xfrm>
            <a:prstGeom prst="rect">
              <a:avLst/>
            </a:prstGeom>
            <a:solidFill>
              <a:srgbClr val="E2231A">
                <a:alpha val="80000"/>
              </a:srgbClr>
            </a:solidFill>
          </p:spPr>
          <p:txBody>
            <a:bodyPr/>
            <a:lstStyle/>
            <a:p/>
          </p:txBody>
        </p:sp>
        <p:sp>
          <p:nvSpPr>
            <p:cNvPr id="134" name="rc134"/>
            <p:cNvSpPr/>
            <p:nvPr/>
          </p:nvSpPr>
          <p:spPr>
            <a:xfrm>
              <a:off x="1317178" y="5637654"/>
              <a:ext cx="7321564" cy="149993"/>
            </a:xfrm>
            <a:prstGeom prst="rect">
              <a:avLst/>
            </a:prstGeom>
            <a:solidFill>
              <a:srgbClr val="E2231A">
                <a:alpha val="80000"/>
              </a:srgbClr>
            </a:solidFill>
          </p:spPr>
          <p:txBody>
            <a:bodyPr/>
            <a:lstStyle/>
            <a:p/>
          </p:txBody>
        </p:sp>
        <p:sp>
          <p:nvSpPr>
            <p:cNvPr id="135" name="rc135"/>
            <p:cNvSpPr/>
            <p:nvPr/>
          </p:nvSpPr>
          <p:spPr>
            <a:xfrm>
              <a:off x="1317178" y="5450161"/>
              <a:ext cx="6250060" cy="149993"/>
            </a:xfrm>
            <a:prstGeom prst="rect">
              <a:avLst/>
            </a:prstGeom>
            <a:solidFill>
              <a:srgbClr val="E2231A">
                <a:alpha val="80000"/>
              </a:srgbClr>
            </a:solidFill>
          </p:spPr>
          <p:txBody>
            <a:bodyPr/>
            <a:lstStyle/>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25614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1" name="tx141"/>
            <p:cNvSpPr/>
            <p:nvPr/>
          </p:nvSpPr>
          <p:spPr>
            <a:xfrm>
              <a:off x="546701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2" name="tx142"/>
            <p:cNvSpPr/>
            <p:nvPr/>
          </p:nvSpPr>
          <p:spPr>
            <a:xfrm>
              <a:off x="775557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3" name="tx143"/>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Gambia (83%) was 1 percentage point lower than the global average (84%) and 18 percentage points higher than the average across all WCAR countries (65%).
National MCV1 coverage was 2 percentage points lower than in 2019 (85%).
This equates to 14,000 unvaccinated children in 2024 compared to 11,000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39787"/>
              <a:ext cx="307584" cy="1317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643414"/>
              <a:ext cx="307584" cy="14134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2354295"/>
              <a:ext cx="307584" cy="17025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2290046"/>
              <a:ext cx="307584" cy="1766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6388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22212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2129425"/>
              <a:ext cx="307584" cy="1927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589161" y="1936678"/>
              <a:ext cx="307584" cy="21202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30921" y="1776057"/>
              <a:ext cx="307584" cy="22808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61444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647559"/>
              <a:ext cx="307584" cy="24093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8148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390565"/>
              <a:ext cx="307584" cy="266632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0" name="rc30"/>
            <p:cNvSpPr/>
            <p:nvPr/>
          </p:nvSpPr>
          <p:spPr>
            <a:xfrm>
              <a:off x="700676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229943"/>
              <a:ext cx="307584" cy="2826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39787"/>
              <a:ext cx="307584" cy="1317098"/>
            </a:xfrm>
            <a:prstGeom prst="rect">
              <a:avLst/>
            </a:prstGeom>
            <a:solidFill>
              <a:srgbClr val="0083CF">
                <a:alpha val="100000"/>
              </a:srgbClr>
            </a:solidFill>
          </p:spPr>
          <p:txBody>
            <a:bodyPr/>
            <a:lstStyle/>
            <a:p/>
          </p:txBody>
        </p:sp>
        <p:sp>
          <p:nvSpPr>
            <p:cNvPr id="38" name="rc38"/>
            <p:cNvSpPr/>
            <p:nvPr/>
          </p:nvSpPr>
          <p:spPr>
            <a:xfrm>
              <a:off x="1196841" y="2643414"/>
              <a:ext cx="307584" cy="1413471"/>
            </a:xfrm>
            <a:prstGeom prst="rect">
              <a:avLst/>
            </a:prstGeom>
            <a:solidFill>
              <a:srgbClr val="0083CF">
                <a:alpha val="100000"/>
              </a:srgbClr>
            </a:solidFill>
          </p:spPr>
          <p:txBody>
            <a:bodyPr/>
            <a:lstStyle/>
            <a:p/>
          </p:txBody>
        </p:sp>
        <p:sp>
          <p:nvSpPr>
            <p:cNvPr id="39" name="rc39"/>
            <p:cNvSpPr/>
            <p:nvPr/>
          </p:nvSpPr>
          <p:spPr>
            <a:xfrm>
              <a:off x="1880361" y="2290046"/>
              <a:ext cx="307584" cy="1766839"/>
            </a:xfrm>
            <a:prstGeom prst="rect">
              <a:avLst/>
            </a:prstGeom>
            <a:solidFill>
              <a:srgbClr val="0083CF">
                <a:alpha val="100000"/>
              </a:srgbClr>
            </a:solidFill>
          </p:spPr>
          <p:txBody>
            <a:bodyPr/>
            <a:lstStyle/>
            <a:p/>
          </p:txBody>
        </p:sp>
        <p:sp>
          <p:nvSpPr>
            <p:cNvPr id="40" name="rc40"/>
            <p:cNvSpPr/>
            <p:nvPr/>
          </p:nvSpPr>
          <p:spPr>
            <a:xfrm>
              <a:off x="2563881" y="2225798"/>
              <a:ext cx="307584" cy="1831088"/>
            </a:xfrm>
            <a:prstGeom prst="rect">
              <a:avLst/>
            </a:prstGeom>
            <a:solidFill>
              <a:srgbClr val="0083CF">
                <a:alpha val="100000"/>
              </a:srgbClr>
            </a:solidFill>
          </p:spPr>
          <p:txBody>
            <a:bodyPr/>
            <a:lstStyle/>
            <a:p/>
          </p:txBody>
        </p:sp>
        <p:sp>
          <p:nvSpPr>
            <p:cNvPr id="41" name="rc41"/>
            <p:cNvSpPr/>
            <p:nvPr/>
          </p:nvSpPr>
          <p:spPr>
            <a:xfrm>
              <a:off x="2905641" y="2129425"/>
              <a:ext cx="307584" cy="1927461"/>
            </a:xfrm>
            <a:prstGeom prst="rect">
              <a:avLst/>
            </a:prstGeom>
            <a:solidFill>
              <a:srgbClr val="0083CF">
                <a:alpha val="100000"/>
              </a:srgbClr>
            </a:solidFill>
          </p:spPr>
          <p:txBody>
            <a:bodyPr/>
            <a:lstStyle/>
            <a:p/>
          </p:txBody>
        </p:sp>
        <p:sp>
          <p:nvSpPr>
            <p:cNvPr id="42" name="rc42"/>
            <p:cNvSpPr/>
            <p:nvPr/>
          </p:nvSpPr>
          <p:spPr>
            <a:xfrm>
              <a:off x="3589161" y="1936678"/>
              <a:ext cx="307584" cy="2120207"/>
            </a:xfrm>
            <a:prstGeom prst="rect">
              <a:avLst/>
            </a:prstGeom>
            <a:solidFill>
              <a:srgbClr val="0083CF">
                <a:alpha val="100000"/>
              </a:srgbClr>
            </a:solidFill>
          </p:spPr>
          <p:txBody>
            <a:bodyPr/>
            <a:lstStyle/>
            <a:p/>
          </p:txBody>
        </p:sp>
        <p:sp>
          <p:nvSpPr>
            <p:cNvPr id="43" name="rc43"/>
            <p:cNvSpPr/>
            <p:nvPr/>
          </p:nvSpPr>
          <p:spPr>
            <a:xfrm>
              <a:off x="3930921" y="1776057"/>
              <a:ext cx="307584" cy="2280828"/>
            </a:xfrm>
            <a:prstGeom prst="rect">
              <a:avLst/>
            </a:prstGeom>
            <a:solidFill>
              <a:srgbClr val="0083CF">
                <a:alpha val="100000"/>
              </a:srgbClr>
            </a:solidFill>
          </p:spPr>
          <p:txBody>
            <a:bodyPr/>
            <a:lstStyle/>
            <a:p/>
          </p:txBody>
        </p:sp>
        <p:sp>
          <p:nvSpPr>
            <p:cNvPr id="44" name="rc44"/>
            <p:cNvSpPr/>
            <p:nvPr/>
          </p:nvSpPr>
          <p:spPr>
            <a:xfrm>
              <a:off x="4614441" y="1743932"/>
              <a:ext cx="307584" cy="2312953"/>
            </a:xfrm>
            <a:prstGeom prst="rect">
              <a:avLst/>
            </a:prstGeom>
            <a:solidFill>
              <a:srgbClr val="0083CF">
                <a:alpha val="100000"/>
              </a:srgbClr>
            </a:solidFill>
          </p:spPr>
          <p:txBody>
            <a:bodyPr/>
            <a:lstStyle/>
            <a:p/>
          </p:txBody>
        </p:sp>
        <p:sp>
          <p:nvSpPr>
            <p:cNvPr id="45" name="rc45"/>
            <p:cNvSpPr/>
            <p:nvPr/>
          </p:nvSpPr>
          <p:spPr>
            <a:xfrm>
              <a:off x="4956201" y="1647559"/>
              <a:ext cx="307584" cy="2409326"/>
            </a:xfrm>
            <a:prstGeom prst="rect">
              <a:avLst/>
            </a:prstGeom>
            <a:solidFill>
              <a:srgbClr val="0083CF">
                <a:alpha val="100000"/>
              </a:srgbClr>
            </a:solidFill>
          </p:spPr>
          <p:txBody>
            <a:bodyPr/>
            <a:lstStyle/>
            <a:p/>
          </p:txBody>
        </p:sp>
        <p:sp>
          <p:nvSpPr>
            <p:cNvPr id="46" name="rc46"/>
            <p:cNvSpPr/>
            <p:nvPr/>
          </p:nvSpPr>
          <p:spPr>
            <a:xfrm>
              <a:off x="5297962" y="1454813"/>
              <a:ext cx="307584" cy="2602072"/>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39787"/>
              <a:ext cx="266052" cy="266052"/>
            </a:xfrm>
            <a:custGeom>
              <a:avLst/>
              <a:pathLst>
                <a:path w="266052" h="266052">
                  <a:moveTo>
                    <a:pt x="255987" y="0"/>
                  </a:moveTo>
                  <a:lnTo>
                    <a:pt x="266052" y="0"/>
                  </a:lnTo>
                  <a:lnTo>
                    <a:pt x="0" y="266052"/>
                  </a:lnTo>
                  <a:lnTo>
                    <a:pt x="0" y="255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39787"/>
              <a:ext cx="165404" cy="165404"/>
            </a:xfrm>
            <a:custGeom>
              <a:avLst/>
              <a:pathLst>
                <a:path w="165404" h="165404">
                  <a:moveTo>
                    <a:pt x="155340" y="0"/>
                  </a:moveTo>
                  <a:lnTo>
                    <a:pt x="165404" y="0"/>
                  </a:lnTo>
                  <a:lnTo>
                    <a:pt x="0" y="165404"/>
                  </a:lnTo>
                  <a:lnTo>
                    <a:pt x="0" y="155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39787"/>
              <a:ext cx="64757" cy="64757"/>
            </a:xfrm>
            <a:custGeom>
              <a:avLst/>
              <a:pathLst>
                <a:path w="64757" h="64757">
                  <a:moveTo>
                    <a:pt x="54693" y="0"/>
                  </a:moveTo>
                  <a:lnTo>
                    <a:pt x="64757" y="0"/>
                  </a:lnTo>
                  <a:lnTo>
                    <a:pt x="0" y="64757"/>
                  </a:lnTo>
                  <a:lnTo>
                    <a:pt x="0" y="54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404324" y="3956785"/>
              <a:ext cx="100100" cy="100100"/>
            </a:xfrm>
            <a:custGeom>
              <a:avLst/>
              <a:pathLst>
                <a:path w="100100" h="100100">
                  <a:moveTo>
                    <a:pt x="100100" y="0"/>
                  </a:moveTo>
                  <a:lnTo>
                    <a:pt x="100100" y="10064"/>
                  </a:lnTo>
                  <a:lnTo>
                    <a:pt x="10064" y="100100"/>
                  </a:lnTo>
                  <a:lnTo>
                    <a:pt x="0" y="100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303677" y="3856138"/>
              <a:ext cx="200747" cy="200747"/>
            </a:xfrm>
            <a:custGeom>
              <a:avLst/>
              <a:pathLst>
                <a:path w="200747" h="200747">
                  <a:moveTo>
                    <a:pt x="200747" y="0"/>
                  </a:moveTo>
                  <a:lnTo>
                    <a:pt x="200747" y="10064"/>
                  </a:lnTo>
                  <a:lnTo>
                    <a:pt x="10064" y="200747"/>
                  </a:lnTo>
                  <a:lnTo>
                    <a:pt x="0" y="2007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03030" y="3755491"/>
              <a:ext cx="301394" cy="301394"/>
            </a:xfrm>
            <a:custGeom>
              <a:avLst/>
              <a:pathLst>
                <a:path w="301394" h="301394">
                  <a:moveTo>
                    <a:pt x="301394" y="0"/>
                  </a:moveTo>
                  <a:lnTo>
                    <a:pt x="301394" y="10064"/>
                  </a:lnTo>
                  <a:lnTo>
                    <a:pt x="10064" y="301394"/>
                  </a:lnTo>
                  <a:lnTo>
                    <a:pt x="0" y="301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196841" y="36548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96841" y="3554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96841" y="3453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96841" y="3352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96841" y="32522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96841" y="31516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96841" y="305096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96841" y="2950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96841" y="2849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96841" y="2749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96841" y="26483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96841" y="2643414"/>
              <a:ext cx="221959" cy="221959"/>
            </a:xfrm>
            <a:custGeom>
              <a:avLst/>
              <a:pathLst>
                <a:path w="221959" h="221959">
                  <a:moveTo>
                    <a:pt x="211894" y="0"/>
                  </a:moveTo>
                  <a:lnTo>
                    <a:pt x="221959" y="0"/>
                  </a:lnTo>
                  <a:lnTo>
                    <a:pt x="0" y="221959"/>
                  </a:lnTo>
                  <a:lnTo>
                    <a:pt x="0" y="211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96841" y="2643414"/>
              <a:ext cx="121312" cy="121312"/>
            </a:xfrm>
            <a:custGeom>
              <a:avLst/>
              <a:pathLst>
                <a:path w="121312" h="121312">
                  <a:moveTo>
                    <a:pt x="111247" y="0"/>
                  </a:moveTo>
                  <a:lnTo>
                    <a:pt x="121312" y="0"/>
                  </a:lnTo>
                  <a:lnTo>
                    <a:pt x="0" y="121312"/>
                  </a:lnTo>
                  <a:lnTo>
                    <a:pt x="0" y="1112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96841" y="2643414"/>
              <a:ext cx="20665" cy="20665"/>
            </a:xfrm>
            <a:custGeom>
              <a:avLst/>
              <a:pathLst>
                <a:path w="20665" h="20665">
                  <a:moveTo>
                    <a:pt x="10600" y="0"/>
                  </a:moveTo>
                  <a:lnTo>
                    <a:pt x="20665" y="0"/>
                  </a:lnTo>
                  <a:lnTo>
                    <a:pt x="0" y="20665"/>
                  </a:lnTo>
                  <a:lnTo>
                    <a:pt x="0" y="10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80361" y="2290046"/>
              <a:ext cx="294395" cy="294395"/>
            </a:xfrm>
            <a:custGeom>
              <a:avLst/>
              <a:pathLst>
                <a:path w="294395" h="294395">
                  <a:moveTo>
                    <a:pt x="284331" y="0"/>
                  </a:moveTo>
                  <a:lnTo>
                    <a:pt x="294395" y="0"/>
                  </a:lnTo>
                  <a:lnTo>
                    <a:pt x="0" y="294395"/>
                  </a:lnTo>
                  <a:lnTo>
                    <a:pt x="0" y="2843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880361" y="2290046"/>
              <a:ext cx="193748" cy="193748"/>
            </a:xfrm>
            <a:custGeom>
              <a:avLst/>
              <a:pathLst>
                <a:path w="193748" h="193748">
                  <a:moveTo>
                    <a:pt x="183683" y="0"/>
                  </a:moveTo>
                  <a:lnTo>
                    <a:pt x="193748" y="0"/>
                  </a:lnTo>
                  <a:lnTo>
                    <a:pt x="0" y="193748"/>
                  </a:lnTo>
                  <a:lnTo>
                    <a:pt x="0" y="183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880361" y="2290046"/>
              <a:ext cx="93101" cy="93101"/>
            </a:xfrm>
            <a:custGeom>
              <a:avLst/>
              <a:pathLst>
                <a:path w="93101" h="93101">
                  <a:moveTo>
                    <a:pt x="83036" y="0"/>
                  </a:moveTo>
                  <a:lnTo>
                    <a:pt x="93101" y="0"/>
                  </a:lnTo>
                  <a:lnTo>
                    <a:pt x="0" y="93101"/>
                  </a:lnTo>
                  <a:lnTo>
                    <a:pt x="0" y="83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2225798"/>
              <a:ext cx="279007" cy="279007"/>
            </a:xfrm>
            <a:custGeom>
              <a:avLst/>
              <a:pathLst>
                <a:path w="279007" h="279007">
                  <a:moveTo>
                    <a:pt x="268942" y="0"/>
                  </a:moveTo>
                  <a:lnTo>
                    <a:pt x="279007" y="0"/>
                  </a:lnTo>
                  <a:lnTo>
                    <a:pt x="0" y="279007"/>
                  </a:lnTo>
                  <a:lnTo>
                    <a:pt x="0" y="26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63881" y="2225798"/>
              <a:ext cx="178360" cy="178360"/>
            </a:xfrm>
            <a:custGeom>
              <a:avLst/>
              <a:pathLst>
                <a:path w="178360" h="178360">
                  <a:moveTo>
                    <a:pt x="168295" y="0"/>
                  </a:moveTo>
                  <a:lnTo>
                    <a:pt x="178360" y="0"/>
                  </a:lnTo>
                  <a:lnTo>
                    <a:pt x="0" y="178360"/>
                  </a:lnTo>
                  <a:lnTo>
                    <a:pt x="0" y="1682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63881" y="2225798"/>
              <a:ext cx="77712" cy="77712"/>
            </a:xfrm>
            <a:custGeom>
              <a:avLst/>
              <a:pathLst>
                <a:path w="77712" h="77712">
                  <a:moveTo>
                    <a:pt x="67648" y="0"/>
                  </a:moveTo>
                  <a:lnTo>
                    <a:pt x="77712" y="0"/>
                  </a:lnTo>
                  <a:lnTo>
                    <a:pt x="0" y="77712"/>
                  </a:lnTo>
                  <a:lnTo>
                    <a:pt x="0" y="67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2129425"/>
              <a:ext cx="234914" cy="234914"/>
            </a:xfrm>
            <a:custGeom>
              <a:avLst/>
              <a:pathLst>
                <a:path w="234914" h="234914">
                  <a:moveTo>
                    <a:pt x="224849" y="0"/>
                  </a:moveTo>
                  <a:lnTo>
                    <a:pt x="234914" y="0"/>
                  </a:lnTo>
                  <a:lnTo>
                    <a:pt x="0" y="234914"/>
                  </a:lnTo>
                  <a:lnTo>
                    <a:pt x="0" y="224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2129425"/>
              <a:ext cx="134267" cy="134267"/>
            </a:xfrm>
            <a:custGeom>
              <a:avLst/>
              <a:pathLst>
                <a:path w="134267" h="134267">
                  <a:moveTo>
                    <a:pt x="124202" y="0"/>
                  </a:moveTo>
                  <a:lnTo>
                    <a:pt x="134267" y="0"/>
                  </a:lnTo>
                  <a:lnTo>
                    <a:pt x="0" y="134267"/>
                  </a:lnTo>
                  <a:lnTo>
                    <a:pt x="0" y="124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2129425"/>
              <a:ext cx="33620" cy="33620"/>
            </a:xfrm>
            <a:custGeom>
              <a:avLst/>
              <a:pathLst>
                <a:path w="33620" h="33620">
                  <a:moveTo>
                    <a:pt x="23555" y="0"/>
                  </a:moveTo>
                  <a:lnTo>
                    <a:pt x="33620" y="0"/>
                  </a:lnTo>
                  <a:lnTo>
                    <a:pt x="0" y="33620"/>
                  </a:lnTo>
                  <a:lnTo>
                    <a:pt x="0" y="2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1936678"/>
              <a:ext cx="247376" cy="247376"/>
            </a:xfrm>
            <a:custGeom>
              <a:avLst/>
              <a:pathLst>
                <a:path w="247376" h="247376">
                  <a:moveTo>
                    <a:pt x="237311" y="0"/>
                  </a:moveTo>
                  <a:lnTo>
                    <a:pt x="247376" y="0"/>
                  </a:lnTo>
                  <a:lnTo>
                    <a:pt x="0" y="247376"/>
                  </a:lnTo>
                  <a:lnTo>
                    <a:pt x="0" y="2373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1936678"/>
              <a:ext cx="146729" cy="146729"/>
            </a:xfrm>
            <a:custGeom>
              <a:avLst/>
              <a:pathLst>
                <a:path w="146729" h="146729">
                  <a:moveTo>
                    <a:pt x="136664" y="0"/>
                  </a:moveTo>
                  <a:lnTo>
                    <a:pt x="146729" y="0"/>
                  </a:lnTo>
                  <a:lnTo>
                    <a:pt x="0" y="146729"/>
                  </a:lnTo>
                  <a:lnTo>
                    <a:pt x="0" y="1366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1936678"/>
              <a:ext cx="46081" cy="46081"/>
            </a:xfrm>
            <a:custGeom>
              <a:avLst/>
              <a:pathLst>
                <a:path w="46081" h="46081">
                  <a:moveTo>
                    <a:pt x="36017" y="0"/>
                  </a:moveTo>
                  <a:lnTo>
                    <a:pt x="46081" y="0"/>
                  </a:lnTo>
                  <a:lnTo>
                    <a:pt x="0" y="46081"/>
                  </a:lnTo>
                  <a:lnTo>
                    <a:pt x="0" y="360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930921" y="1776057"/>
              <a:ext cx="267532" cy="267532"/>
            </a:xfrm>
            <a:custGeom>
              <a:avLst/>
              <a:pathLst>
                <a:path w="267532" h="267532">
                  <a:moveTo>
                    <a:pt x="257467" y="0"/>
                  </a:moveTo>
                  <a:lnTo>
                    <a:pt x="267532" y="0"/>
                  </a:lnTo>
                  <a:lnTo>
                    <a:pt x="0" y="267532"/>
                  </a:lnTo>
                  <a:lnTo>
                    <a:pt x="0" y="2574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930921" y="1776057"/>
              <a:ext cx="166885" cy="166885"/>
            </a:xfrm>
            <a:custGeom>
              <a:avLst/>
              <a:pathLst>
                <a:path w="166885" h="166885">
                  <a:moveTo>
                    <a:pt x="156820" y="0"/>
                  </a:moveTo>
                  <a:lnTo>
                    <a:pt x="166885" y="0"/>
                  </a:lnTo>
                  <a:lnTo>
                    <a:pt x="0" y="166885"/>
                  </a:lnTo>
                  <a:lnTo>
                    <a:pt x="0" y="156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930921" y="1776057"/>
              <a:ext cx="66237" cy="66237"/>
            </a:xfrm>
            <a:custGeom>
              <a:avLst/>
              <a:pathLst>
                <a:path w="66237" h="66237">
                  <a:moveTo>
                    <a:pt x="56173" y="0"/>
                  </a:moveTo>
                  <a:lnTo>
                    <a:pt x="66237" y="0"/>
                  </a:lnTo>
                  <a:lnTo>
                    <a:pt x="0" y="66237"/>
                  </a:lnTo>
                  <a:lnTo>
                    <a:pt x="0" y="56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26327" y="3961188"/>
              <a:ext cx="95698" cy="95698"/>
            </a:xfrm>
            <a:custGeom>
              <a:avLst/>
              <a:pathLst>
                <a:path w="95698" h="95698">
                  <a:moveTo>
                    <a:pt x="95698" y="0"/>
                  </a:moveTo>
                  <a:lnTo>
                    <a:pt x="95698" y="10064"/>
                  </a:lnTo>
                  <a:lnTo>
                    <a:pt x="10064" y="95698"/>
                  </a:lnTo>
                  <a:lnTo>
                    <a:pt x="0" y="956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25680" y="3860540"/>
              <a:ext cx="196345" cy="196345"/>
            </a:xfrm>
            <a:custGeom>
              <a:avLst/>
              <a:pathLst>
                <a:path w="196345" h="196345">
                  <a:moveTo>
                    <a:pt x="196345" y="0"/>
                  </a:moveTo>
                  <a:lnTo>
                    <a:pt x="196345" y="10064"/>
                  </a:lnTo>
                  <a:lnTo>
                    <a:pt x="10064" y="196345"/>
                  </a:lnTo>
                  <a:lnTo>
                    <a:pt x="0" y="196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625033" y="3759893"/>
              <a:ext cx="296992" cy="296992"/>
            </a:xfrm>
            <a:custGeom>
              <a:avLst/>
              <a:pathLst>
                <a:path w="296992" h="296992">
                  <a:moveTo>
                    <a:pt x="296992" y="0"/>
                  </a:moveTo>
                  <a:lnTo>
                    <a:pt x="296992" y="10064"/>
                  </a:lnTo>
                  <a:lnTo>
                    <a:pt x="10064" y="296992"/>
                  </a:lnTo>
                  <a:lnTo>
                    <a:pt x="0" y="296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614441" y="36592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14441" y="35585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34579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33573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32566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31560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614441" y="30553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614441" y="29547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614441" y="28540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614441" y="27534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14441" y="26527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614441" y="255212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614441" y="24514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614441" y="23508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14441" y="22501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614441" y="21495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614441" y="20488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614441" y="19482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614441" y="18475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14441" y="17469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614441" y="1743932"/>
              <a:ext cx="220019" cy="220019"/>
            </a:xfrm>
            <a:custGeom>
              <a:avLst/>
              <a:pathLst>
                <a:path w="220019" h="220019">
                  <a:moveTo>
                    <a:pt x="209954" y="0"/>
                  </a:moveTo>
                  <a:lnTo>
                    <a:pt x="220019" y="0"/>
                  </a:lnTo>
                  <a:lnTo>
                    <a:pt x="0" y="220019"/>
                  </a:lnTo>
                  <a:lnTo>
                    <a:pt x="0" y="2099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614441" y="1743932"/>
              <a:ext cx="119372" cy="119372"/>
            </a:xfrm>
            <a:custGeom>
              <a:avLst/>
              <a:pathLst>
                <a:path w="119372" h="119372">
                  <a:moveTo>
                    <a:pt x="109307" y="0"/>
                  </a:moveTo>
                  <a:lnTo>
                    <a:pt x="119372" y="0"/>
                  </a:lnTo>
                  <a:lnTo>
                    <a:pt x="0" y="119372"/>
                  </a:lnTo>
                  <a:lnTo>
                    <a:pt x="0" y="109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614441" y="1743932"/>
              <a:ext cx="18725" cy="18725"/>
            </a:xfrm>
            <a:custGeom>
              <a:avLst/>
              <a:pathLst>
                <a:path w="18725" h="18725">
                  <a:moveTo>
                    <a:pt x="8660" y="0"/>
                  </a:moveTo>
                  <a:lnTo>
                    <a:pt x="18725" y="0"/>
                  </a:lnTo>
                  <a:lnTo>
                    <a:pt x="0" y="18725"/>
                  </a:lnTo>
                  <a:lnTo>
                    <a:pt x="0" y="86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1647559"/>
              <a:ext cx="276573" cy="276573"/>
            </a:xfrm>
            <a:custGeom>
              <a:avLst/>
              <a:pathLst>
                <a:path w="276573" h="276573">
                  <a:moveTo>
                    <a:pt x="266509" y="0"/>
                  </a:moveTo>
                  <a:lnTo>
                    <a:pt x="276573" y="0"/>
                  </a:lnTo>
                  <a:lnTo>
                    <a:pt x="0" y="276573"/>
                  </a:lnTo>
                  <a:lnTo>
                    <a:pt x="0" y="266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1647559"/>
              <a:ext cx="175926" cy="175926"/>
            </a:xfrm>
            <a:custGeom>
              <a:avLst/>
              <a:pathLst>
                <a:path w="175926" h="175926">
                  <a:moveTo>
                    <a:pt x="165861" y="0"/>
                  </a:moveTo>
                  <a:lnTo>
                    <a:pt x="175926" y="0"/>
                  </a:lnTo>
                  <a:lnTo>
                    <a:pt x="0" y="175926"/>
                  </a:lnTo>
                  <a:lnTo>
                    <a:pt x="0" y="165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1647559"/>
              <a:ext cx="75279" cy="75279"/>
            </a:xfrm>
            <a:custGeom>
              <a:avLst/>
              <a:pathLst>
                <a:path w="75279" h="75279">
                  <a:moveTo>
                    <a:pt x="65214" y="0"/>
                  </a:moveTo>
                  <a:lnTo>
                    <a:pt x="75279" y="0"/>
                  </a:lnTo>
                  <a:lnTo>
                    <a:pt x="0" y="75279"/>
                  </a:lnTo>
                  <a:lnTo>
                    <a:pt x="0" y="652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297962" y="1454813"/>
              <a:ext cx="228207" cy="228207"/>
            </a:xfrm>
            <a:custGeom>
              <a:avLst/>
              <a:pathLst>
                <a:path w="228207" h="228207">
                  <a:moveTo>
                    <a:pt x="218142" y="0"/>
                  </a:moveTo>
                  <a:lnTo>
                    <a:pt x="228207" y="0"/>
                  </a:lnTo>
                  <a:lnTo>
                    <a:pt x="0" y="228207"/>
                  </a:lnTo>
                  <a:lnTo>
                    <a:pt x="0" y="2181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297962" y="1454813"/>
              <a:ext cx="127559" cy="127559"/>
            </a:xfrm>
            <a:custGeom>
              <a:avLst/>
              <a:pathLst>
                <a:path w="127559" h="127559">
                  <a:moveTo>
                    <a:pt x="117495" y="0"/>
                  </a:moveTo>
                  <a:lnTo>
                    <a:pt x="127559" y="0"/>
                  </a:lnTo>
                  <a:lnTo>
                    <a:pt x="0" y="127559"/>
                  </a:lnTo>
                  <a:lnTo>
                    <a:pt x="0" y="117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297962" y="1454813"/>
              <a:ext cx="26912" cy="26912"/>
            </a:xfrm>
            <a:custGeom>
              <a:avLst/>
              <a:pathLst>
                <a:path w="26912" h="26912">
                  <a:moveTo>
                    <a:pt x="16847" y="0"/>
                  </a:moveTo>
                  <a:lnTo>
                    <a:pt x="26912" y="0"/>
                  </a:lnTo>
                  <a:lnTo>
                    <a:pt x="0" y="26912"/>
                  </a:lnTo>
                  <a:lnTo>
                    <a:pt x="0" y="16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rc275"/>
            <p:cNvSpPr/>
            <p:nvPr/>
          </p:nvSpPr>
          <p:spPr>
            <a:xfrm>
              <a:off x="855081" y="2739787"/>
              <a:ext cx="307584" cy="1317098"/>
            </a:xfrm>
            <a:prstGeom prst="rect">
              <a:avLst/>
            </a:prstGeom>
            <a:ln w="1355" cap="flat">
              <a:solidFill>
                <a:srgbClr val="000000">
                  <a:alpha val="100000"/>
                </a:srgbClr>
              </a:solidFill>
              <a:prstDash val="solid"/>
              <a:miter/>
            </a:ln>
          </p:spPr>
          <p:txBody>
            <a:bodyPr/>
            <a:lstStyle/>
            <a:p/>
          </p:txBody>
        </p:sp>
        <p:sp>
          <p:nvSpPr>
            <p:cNvPr id="276" name="rc276"/>
            <p:cNvSpPr/>
            <p:nvPr/>
          </p:nvSpPr>
          <p:spPr>
            <a:xfrm>
              <a:off x="1196841" y="2643414"/>
              <a:ext cx="307584" cy="1413471"/>
            </a:xfrm>
            <a:prstGeom prst="rect">
              <a:avLst/>
            </a:prstGeom>
            <a:ln w="1355" cap="flat">
              <a:solidFill>
                <a:srgbClr val="000000">
                  <a:alpha val="100000"/>
                </a:srgbClr>
              </a:solidFill>
              <a:prstDash val="solid"/>
              <a:miter/>
            </a:ln>
          </p:spPr>
          <p:txBody>
            <a:bodyPr/>
            <a:lstStyle/>
            <a:p/>
          </p:txBody>
        </p:sp>
        <p:sp>
          <p:nvSpPr>
            <p:cNvPr id="277" name="rc277"/>
            <p:cNvSpPr/>
            <p:nvPr/>
          </p:nvSpPr>
          <p:spPr>
            <a:xfrm>
              <a:off x="1880361" y="2290046"/>
              <a:ext cx="307584" cy="1766839"/>
            </a:xfrm>
            <a:prstGeom prst="rect">
              <a:avLst/>
            </a:prstGeom>
            <a:ln w="1355" cap="flat">
              <a:solidFill>
                <a:srgbClr val="000000">
                  <a:alpha val="100000"/>
                </a:srgbClr>
              </a:solidFill>
              <a:prstDash val="solid"/>
              <a:miter/>
            </a:ln>
          </p:spPr>
          <p:txBody>
            <a:bodyPr/>
            <a:lstStyle/>
            <a:p/>
          </p:txBody>
        </p:sp>
        <p:sp>
          <p:nvSpPr>
            <p:cNvPr id="278" name="rc278"/>
            <p:cNvSpPr/>
            <p:nvPr/>
          </p:nvSpPr>
          <p:spPr>
            <a:xfrm>
              <a:off x="2563881" y="2225798"/>
              <a:ext cx="307584" cy="1831088"/>
            </a:xfrm>
            <a:prstGeom prst="rect">
              <a:avLst/>
            </a:prstGeom>
            <a:ln w="1355" cap="flat">
              <a:solidFill>
                <a:srgbClr val="000000">
                  <a:alpha val="100000"/>
                </a:srgbClr>
              </a:solidFill>
              <a:prstDash val="solid"/>
              <a:miter/>
            </a:ln>
          </p:spPr>
          <p:txBody>
            <a:bodyPr/>
            <a:lstStyle/>
            <a:p/>
          </p:txBody>
        </p:sp>
        <p:sp>
          <p:nvSpPr>
            <p:cNvPr id="279" name="rc279"/>
            <p:cNvSpPr/>
            <p:nvPr/>
          </p:nvSpPr>
          <p:spPr>
            <a:xfrm>
              <a:off x="2905641" y="2129425"/>
              <a:ext cx="307584" cy="1927461"/>
            </a:xfrm>
            <a:prstGeom prst="rect">
              <a:avLst/>
            </a:prstGeom>
            <a:ln w="1355" cap="flat">
              <a:solidFill>
                <a:srgbClr val="000000">
                  <a:alpha val="100000"/>
                </a:srgbClr>
              </a:solidFill>
              <a:prstDash val="solid"/>
              <a:miter/>
            </a:ln>
          </p:spPr>
          <p:txBody>
            <a:bodyPr/>
            <a:lstStyle/>
            <a:p/>
          </p:txBody>
        </p:sp>
        <p:sp>
          <p:nvSpPr>
            <p:cNvPr id="280" name="rc280"/>
            <p:cNvSpPr/>
            <p:nvPr/>
          </p:nvSpPr>
          <p:spPr>
            <a:xfrm>
              <a:off x="3589161" y="1936678"/>
              <a:ext cx="307584" cy="2120207"/>
            </a:xfrm>
            <a:prstGeom prst="rect">
              <a:avLst/>
            </a:prstGeom>
            <a:ln w="1355" cap="flat">
              <a:solidFill>
                <a:srgbClr val="000000">
                  <a:alpha val="100000"/>
                </a:srgbClr>
              </a:solidFill>
              <a:prstDash val="solid"/>
              <a:miter/>
            </a:ln>
          </p:spPr>
          <p:txBody>
            <a:bodyPr/>
            <a:lstStyle/>
            <a:p/>
          </p:txBody>
        </p:sp>
        <p:sp>
          <p:nvSpPr>
            <p:cNvPr id="281" name="rc281"/>
            <p:cNvSpPr/>
            <p:nvPr/>
          </p:nvSpPr>
          <p:spPr>
            <a:xfrm>
              <a:off x="3930921" y="1776057"/>
              <a:ext cx="307584" cy="2280828"/>
            </a:xfrm>
            <a:prstGeom prst="rect">
              <a:avLst/>
            </a:prstGeom>
            <a:ln w="1355" cap="flat">
              <a:solidFill>
                <a:srgbClr val="000000">
                  <a:alpha val="100000"/>
                </a:srgbClr>
              </a:solidFill>
              <a:prstDash val="solid"/>
              <a:miter/>
            </a:ln>
          </p:spPr>
          <p:txBody>
            <a:bodyPr/>
            <a:lstStyle/>
            <a:p/>
          </p:txBody>
        </p:sp>
        <p:sp>
          <p:nvSpPr>
            <p:cNvPr id="282" name="rc282"/>
            <p:cNvSpPr/>
            <p:nvPr/>
          </p:nvSpPr>
          <p:spPr>
            <a:xfrm>
              <a:off x="4614441" y="1743932"/>
              <a:ext cx="307584" cy="2312953"/>
            </a:xfrm>
            <a:prstGeom prst="rect">
              <a:avLst/>
            </a:prstGeom>
            <a:ln w="1355" cap="flat">
              <a:solidFill>
                <a:srgbClr val="000000">
                  <a:alpha val="100000"/>
                </a:srgbClr>
              </a:solidFill>
              <a:prstDash val="solid"/>
              <a:miter/>
            </a:ln>
          </p:spPr>
          <p:txBody>
            <a:bodyPr/>
            <a:lstStyle/>
            <a:p/>
          </p:txBody>
        </p:sp>
        <p:sp>
          <p:nvSpPr>
            <p:cNvPr id="283" name="rc283"/>
            <p:cNvSpPr/>
            <p:nvPr/>
          </p:nvSpPr>
          <p:spPr>
            <a:xfrm>
              <a:off x="4956201" y="1647559"/>
              <a:ext cx="307584" cy="2409326"/>
            </a:xfrm>
            <a:prstGeom prst="rect">
              <a:avLst/>
            </a:prstGeom>
            <a:ln w="1355" cap="flat">
              <a:solidFill>
                <a:srgbClr val="000000">
                  <a:alpha val="100000"/>
                </a:srgbClr>
              </a:solidFill>
              <a:prstDash val="solid"/>
              <a:miter/>
            </a:ln>
          </p:spPr>
          <p:txBody>
            <a:bodyPr/>
            <a:lstStyle/>
            <a:p/>
          </p:txBody>
        </p:sp>
        <p:sp>
          <p:nvSpPr>
            <p:cNvPr id="284" name="rc284"/>
            <p:cNvSpPr/>
            <p:nvPr/>
          </p:nvSpPr>
          <p:spPr>
            <a:xfrm>
              <a:off x="5297962" y="1454813"/>
              <a:ext cx="307584" cy="2602072"/>
            </a:xfrm>
            <a:prstGeom prst="rect">
              <a:avLst/>
            </a:prstGeom>
            <a:ln w="1355" cap="flat">
              <a:solidFill>
                <a:srgbClr val="000000">
                  <a:alpha val="100000"/>
                </a:srgbClr>
              </a:solidFill>
              <a:prstDash val="solid"/>
              <a:miter/>
            </a:ln>
          </p:spPr>
          <p:txBody>
            <a:bodyPr/>
            <a:lstStyle/>
            <a:p/>
          </p:txBody>
        </p:sp>
        <p:sp>
          <p:nvSpPr>
            <p:cNvPr id="285" name="tx285"/>
            <p:cNvSpPr/>
            <p:nvPr/>
          </p:nvSpPr>
          <p:spPr>
            <a:xfrm>
              <a:off x="928486" y="260860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286" name="tx286"/>
            <p:cNvSpPr/>
            <p:nvPr/>
          </p:nvSpPr>
          <p:spPr>
            <a:xfrm>
              <a:off x="1270246" y="250687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287" name="tx287"/>
            <p:cNvSpPr/>
            <p:nvPr/>
          </p:nvSpPr>
          <p:spPr>
            <a:xfrm>
              <a:off x="1612006" y="219814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288" name="tx288"/>
            <p:cNvSpPr/>
            <p:nvPr/>
          </p:nvSpPr>
          <p:spPr>
            <a:xfrm>
              <a:off x="1953767" y="2131951"/>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89" name="tx289"/>
            <p:cNvSpPr/>
            <p:nvPr/>
          </p:nvSpPr>
          <p:spPr>
            <a:xfrm>
              <a:off x="263728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0" name="tx290"/>
            <p:cNvSpPr/>
            <p:nvPr/>
          </p:nvSpPr>
          <p:spPr>
            <a:xfrm>
              <a:off x="229552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1" name="tx291"/>
            <p:cNvSpPr/>
            <p:nvPr/>
          </p:nvSpPr>
          <p:spPr>
            <a:xfrm>
              <a:off x="2979047" y="19598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292" name="tx292"/>
            <p:cNvSpPr/>
            <p:nvPr/>
          </p:nvSpPr>
          <p:spPr>
            <a:xfrm>
              <a:off x="332080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293" name="tx293"/>
            <p:cNvSpPr/>
            <p:nvPr/>
          </p:nvSpPr>
          <p:spPr>
            <a:xfrm>
              <a:off x="3662567" y="17555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94" name="tx294"/>
            <p:cNvSpPr/>
            <p:nvPr/>
          </p:nvSpPr>
          <p:spPr>
            <a:xfrm>
              <a:off x="4004327" y="15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295" name="tx295"/>
            <p:cNvSpPr/>
            <p:nvPr/>
          </p:nvSpPr>
          <p:spPr>
            <a:xfrm>
              <a:off x="468784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6" name="tx296"/>
            <p:cNvSpPr/>
            <p:nvPr/>
          </p:nvSpPr>
          <p:spPr>
            <a:xfrm>
              <a:off x="434608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7" name="tx297"/>
            <p:cNvSpPr/>
            <p:nvPr/>
          </p:nvSpPr>
          <p:spPr>
            <a:xfrm>
              <a:off x="5029607" y="145084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298" name="tx298"/>
            <p:cNvSpPr/>
            <p:nvPr/>
          </p:nvSpPr>
          <p:spPr>
            <a:xfrm>
              <a:off x="537136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299" name="tx299"/>
            <p:cNvSpPr/>
            <p:nvPr/>
          </p:nvSpPr>
          <p:spPr>
            <a:xfrm>
              <a:off x="571312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0" name="tx300"/>
            <p:cNvSpPr/>
            <p:nvPr/>
          </p:nvSpPr>
          <p:spPr>
            <a:xfrm>
              <a:off x="6054888"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01" name="tx301"/>
            <p:cNvSpPr/>
            <p:nvPr/>
          </p:nvSpPr>
          <p:spPr>
            <a:xfrm>
              <a:off x="6396648"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02" name="tx302"/>
            <p:cNvSpPr/>
            <p:nvPr/>
          </p:nvSpPr>
          <p:spPr>
            <a:xfrm>
              <a:off x="708016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3" name="tx30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4" name="tx304"/>
            <p:cNvSpPr/>
            <p:nvPr/>
          </p:nvSpPr>
          <p:spPr>
            <a:xfrm>
              <a:off x="7421928" y="10064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05" name="tx305"/>
            <p:cNvSpPr/>
            <p:nvPr/>
          </p:nvSpPr>
          <p:spPr>
            <a:xfrm>
              <a:off x="776368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6" name="tx306"/>
            <p:cNvSpPr/>
            <p:nvPr/>
          </p:nvSpPr>
          <p:spPr>
            <a:xfrm>
              <a:off x="810544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7" name="tx307"/>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08" name="tx308"/>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09" name="pg309"/>
            <p:cNvSpPr/>
            <p:nvPr/>
          </p:nvSpPr>
          <p:spPr>
            <a:xfrm>
              <a:off x="916061" y="329489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0" name="tx310"/>
            <p:cNvSpPr/>
            <p:nvPr/>
          </p:nvSpPr>
          <p:spPr>
            <a:xfrm>
              <a:off x="948583" y="3325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11" name="pg311"/>
            <p:cNvSpPr/>
            <p:nvPr/>
          </p:nvSpPr>
          <p:spPr>
            <a:xfrm>
              <a:off x="1287966" y="32467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2" name="tx312"/>
            <p:cNvSpPr/>
            <p:nvPr/>
          </p:nvSpPr>
          <p:spPr>
            <a:xfrm>
              <a:off x="1320488" y="327896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13" name="pg313"/>
            <p:cNvSpPr/>
            <p:nvPr/>
          </p:nvSpPr>
          <p:spPr>
            <a:xfrm>
              <a:off x="1971486" y="30700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4" name="tx314"/>
            <p:cNvSpPr/>
            <p:nvPr/>
          </p:nvSpPr>
          <p:spPr>
            <a:xfrm>
              <a:off x="2004008" y="31022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15" name="pg315"/>
            <p:cNvSpPr/>
            <p:nvPr/>
          </p:nvSpPr>
          <p:spPr>
            <a:xfrm>
              <a:off x="2655007" y="30378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6" name="tx316"/>
            <p:cNvSpPr/>
            <p:nvPr/>
          </p:nvSpPr>
          <p:spPr>
            <a:xfrm>
              <a:off x="2687528" y="30701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17" name="pg317"/>
            <p:cNvSpPr/>
            <p:nvPr/>
          </p:nvSpPr>
          <p:spPr>
            <a:xfrm>
              <a:off x="2996767" y="298971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8" name="tx318"/>
            <p:cNvSpPr/>
            <p:nvPr/>
          </p:nvSpPr>
          <p:spPr>
            <a:xfrm>
              <a:off x="3029288" y="30205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19" name="pg319"/>
            <p:cNvSpPr/>
            <p:nvPr/>
          </p:nvSpPr>
          <p:spPr>
            <a:xfrm>
              <a:off x="3680287" y="28933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0" name="tx320"/>
            <p:cNvSpPr/>
            <p:nvPr/>
          </p:nvSpPr>
          <p:spPr>
            <a:xfrm>
              <a:off x="3712808" y="292416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21" name="pg321"/>
            <p:cNvSpPr/>
            <p:nvPr/>
          </p:nvSpPr>
          <p:spPr>
            <a:xfrm>
              <a:off x="4022047" y="28130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2" name="tx322"/>
            <p:cNvSpPr/>
            <p:nvPr/>
          </p:nvSpPr>
          <p:spPr>
            <a:xfrm>
              <a:off x="4054568" y="284554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23" name="pg323"/>
            <p:cNvSpPr/>
            <p:nvPr/>
          </p:nvSpPr>
          <p:spPr>
            <a:xfrm>
              <a:off x="4705567" y="27969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4" name="tx324"/>
            <p:cNvSpPr/>
            <p:nvPr/>
          </p:nvSpPr>
          <p:spPr>
            <a:xfrm>
              <a:off x="4738089" y="28278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25" name="pg325"/>
            <p:cNvSpPr/>
            <p:nvPr/>
          </p:nvSpPr>
          <p:spPr>
            <a:xfrm>
              <a:off x="5047327" y="2748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6" name="tx326"/>
            <p:cNvSpPr/>
            <p:nvPr/>
          </p:nvSpPr>
          <p:spPr>
            <a:xfrm>
              <a:off x="5079849" y="278230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27" name="pg327"/>
            <p:cNvSpPr/>
            <p:nvPr/>
          </p:nvSpPr>
          <p:spPr>
            <a:xfrm>
              <a:off x="5389087" y="26524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8" name="tx328"/>
            <p:cNvSpPr/>
            <p:nvPr/>
          </p:nvSpPr>
          <p:spPr>
            <a:xfrm>
              <a:off x="5421609" y="26832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29" name="tx329"/>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30" name="tx330"/>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31" name="tx331"/>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32" name="tx332"/>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33" name="tx333"/>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34" name="tx334"/>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35" name="tx335"/>
            <p:cNvSpPr/>
            <p:nvPr/>
          </p:nvSpPr>
          <p:spPr>
            <a:xfrm rot="-5400000">
              <a:off x="117116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36" name="tx336"/>
            <p:cNvSpPr/>
            <p:nvPr/>
          </p:nvSpPr>
          <p:spPr>
            <a:xfrm rot="-5400000">
              <a:off x="11184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37" name="tx337"/>
            <p:cNvSpPr/>
            <p:nvPr/>
          </p:nvSpPr>
          <p:spPr>
            <a:xfrm rot="-5400000">
              <a:off x="188111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38" name="tx338"/>
            <p:cNvSpPr/>
            <p:nvPr/>
          </p:nvSpPr>
          <p:spPr>
            <a:xfrm rot="-5400000">
              <a:off x="216448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39" name="tx339"/>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40" name="tx340"/>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41" name="tx341"/>
            <p:cNvSpPr/>
            <p:nvPr/>
          </p:nvSpPr>
          <p:spPr>
            <a:xfrm rot="-5400000">
              <a:off x="294133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42" name="tx342"/>
            <p:cNvSpPr/>
            <p:nvPr/>
          </p:nvSpPr>
          <p:spPr>
            <a:xfrm rot="-5400000">
              <a:off x="357426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43" name="tx343"/>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44" name="tx344"/>
            <p:cNvSpPr/>
            <p:nvPr/>
          </p:nvSpPr>
          <p:spPr>
            <a:xfrm rot="-5400000">
              <a:off x="420508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45" name="tx345"/>
            <p:cNvSpPr/>
            <p:nvPr/>
          </p:nvSpPr>
          <p:spPr>
            <a:xfrm rot="-5400000">
              <a:off x="463934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46" name="tx346"/>
            <p:cNvSpPr/>
            <p:nvPr/>
          </p:nvSpPr>
          <p:spPr>
            <a:xfrm rot="-5400000">
              <a:off x="47183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47" name="tx347"/>
            <p:cNvSpPr/>
            <p:nvPr/>
          </p:nvSpPr>
          <p:spPr>
            <a:xfrm rot="-5400000">
              <a:off x="527013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48" name="tx348"/>
            <p:cNvSpPr/>
            <p:nvPr/>
          </p:nvSpPr>
          <p:spPr>
            <a:xfrm rot="-5400000">
              <a:off x="561960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49" name="tx349"/>
            <p:cNvSpPr/>
            <p:nvPr/>
          </p:nvSpPr>
          <p:spPr>
            <a:xfrm rot="-5400000">
              <a:off x="592476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50" name="tx350"/>
            <p:cNvSpPr/>
            <p:nvPr/>
          </p:nvSpPr>
          <p:spPr>
            <a:xfrm rot="-5400000">
              <a:off x="62307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51" name="tx351"/>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52" name="tx352"/>
            <p:cNvSpPr/>
            <p:nvPr/>
          </p:nvSpPr>
          <p:spPr>
            <a:xfrm rot="-5400000">
              <a:off x="6888657"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53" name="tx353"/>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54" name="tx354"/>
            <p:cNvSpPr/>
            <p:nvPr/>
          </p:nvSpPr>
          <p:spPr>
            <a:xfrm rot="-5400000">
              <a:off x="7632648"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55" name="tx355"/>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56" name="tx356"/>
            <p:cNvSpPr/>
            <p:nvPr/>
          </p:nvSpPr>
          <p:spPr>
            <a:xfrm rot="-5400000">
              <a:off x="820065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57" name="tx357"/>
            <p:cNvSpPr/>
            <p:nvPr/>
          </p:nvSpPr>
          <p:spPr>
            <a:xfrm rot="-5400000">
              <a:off x="849486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58" name="tx358"/>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9" name="rc359"/>
            <p:cNvSpPr/>
            <p:nvPr/>
          </p:nvSpPr>
          <p:spPr>
            <a:xfrm>
              <a:off x="4146091" y="6114116"/>
              <a:ext cx="219455" cy="219455"/>
            </a:xfrm>
            <a:prstGeom prst="rect">
              <a:avLst/>
            </a:prstGeom>
            <a:solidFill>
              <a:srgbClr val="FFFFFF">
                <a:alpha val="100000"/>
              </a:srgbClr>
            </a:solidFill>
          </p:spPr>
          <p:txBody>
            <a:bodyPr/>
            <a:lstStyle/>
            <a:p/>
          </p:txBody>
        </p:sp>
        <p:sp>
          <p:nvSpPr>
            <p:cNvPr id="360" name="pg36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rc36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66" name="tx36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67" name="tx367"/>
            <p:cNvSpPr/>
            <p:nvPr/>
          </p:nvSpPr>
          <p:spPr>
            <a:xfrm>
              <a:off x="803816" y="398022"/>
              <a:ext cx="58984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WCAR, 2024</a:t>
              </a:r>
            </a:p>
          </p:txBody>
        </p:sp>
        <p:sp>
          <p:nvSpPr>
            <p:cNvPr id="368" name="tx36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69" name="tx36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2024, Gambia ranked number 17 out of 24 countries for lowest MCV1 coverage (based on tied ranks).
Gambia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620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807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995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214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401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011050"/>
              <a:ext cx="249522" cy="1091647"/>
            </a:xfrm>
            <a:prstGeom prst="rect">
              <a:avLst/>
            </a:prstGeom>
            <a:solidFill>
              <a:srgbClr val="80BD41">
                <a:alpha val="100000"/>
              </a:srgbClr>
            </a:solidFill>
          </p:spPr>
          <p:txBody>
            <a:bodyPr/>
            <a:lstStyle/>
            <a:p/>
          </p:txBody>
        </p:sp>
        <p:sp>
          <p:nvSpPr>
            <p:cNvPr id="22" name="rc22"/>
            <p:cNvSpPr/>
            <p:nvPr/>
          </p:nvSpPr>
          <p:spPr>
            <a:xfrm>
              <a:off x="1296273" y="2876108"/>
              <a:ext cx="249522" cy="134942"/>
            </a:xfrm>
            <a:prstGeom prst="rect">
              <a:avLst/>
            </a:prstGeom>
            <a:solidFill>
              <a:srgbClr val="E2231A">
                <a:alpha val="100000"/>
              </a:srgbClr>
            </a:solidFill>
          </p:spPr>
          <p:txBody>
            <a:bodyPr/>
            <a:lstStyle/>
            <a:p/>
          </p:txBody>
        </p:sp>
        <p:sp>
          <p:nvSpPr>
            <p:cNvPr id="23" name="rc23"/>
            <p:cNvSpPr/>
            <p:nvPr/>
          </p:nvSpPr>
          <p:spPr>
            <a:xfrm>
              <a:off x="1573521" y="2994398"/>
              <a:ext cx="249522" cy="1108298"/>
            </a:xfrm>
            <a:prstGeom prst="rect">
              <a:avLst/>
            </a:prstGeom>
            <a:solidFill>
              <a:srgbClr val="80BD41">
                <a:alpha val="100000"/>
              </a:srgbClr>
            </a:solidFill>
          </p:spPr>
          <p:txBody>
            <a:bodyPr/>
            <a:lstStyle/>
            <a:p/>
          </p:txBody>
        </p:sp>
        <p:sp>
          <p:nvSpPr>
            <p:cNvPr id="24" name="rc24"/>
            <p:cNvSpPr/>
            <p:nvPr/>
          </p:nvSpPr>
          <p:spPr>
            <a:xfrm>
              <a:off x="1573521" y="2857510"/>
              <a:ext cx="249522" cy="136888"/>
            </a:xfrm>
            <a:prstGeom prst="rect">
              <a:avLst/>
            </a:prstGeom>
            <a:solidFill>
              <a:srgbClr val="E2231A">
                <a:alpha val="100000"/>
              </a:srgbClr>
            </a:solidFill>
          </p:spPr>
          <p:txBody>
            <a:bodyPr/>
            <a:lstStyle/>
            <a:p/>
          </p:txBody>
        </p:sp>
        <p:sp>
          <p:nvSpPr>
            <p:cNvPr id="25" name="rc25"/>
            <p:cNvSpPr/>
            <p:nvPr/>
          </p:nvSpPr>
          <p:spPr>
            <a:xfrm>
              <a:off x="1850769" y="2963906"/>
              <a:ext cx="249522" cy="1138790"/>
            </a:xfrm>
            <a:prstGeom prst="rect">
              <a:avLst/>
            </a:prstGeom>
            <a:solidFill>
              <a:srgbClr val="80BD41">
                <a:alpha val="100000"/>
              </a:srgbClr>
            </a:solidFill>
          </p:spPr>
          <p:txBody>
            <a:bodyPr/>
            <a:lstStyle/>
            <a:p/>
          </p:txBody>
        </p:sp>
        <p:sp>
          <p:nvSpPr>
            <p:cNvPr id="26" name="rc26"/>
            <p:cNvSpPr/>
            <p:nvPr/>
          </p:nvSpPr>
          <p:spPr>
            <a:xfrm>
              <a:off x="1850769" y="2837398"/>
              <a:ext cx="249522" cy="126508"/>
            </a:xfrm>
            <a:prstGeom prst="rect">
              <a:avLst/>
            </a:prstGeom>
            <a:solidFill>
              <a:srgbClr val="E2231A">
                <a:alpha val="100000"/>
              </a:srgbClr>
            </a:solidFill>
          </p:spPr>
          <p:txBody>
            <a:bodyPr/>
            <a:lstStyle/>
            <a:p/>
          </p:txBody>
        </p:sp>
        <p:sp>
          <p:nvSpPr>
            <p:cNvPr id="27" name="rc27"/>
            <p:cNvSpPr/>
            <p:nvPr/>
          </p:nvSpPr>
          <p:spPr>
            <a:xfrm>
              <a:off x="2128016" y="2939902"/>
              <a:ext cx="249522" cy="1162794"/>
            </a:xfrm>
            <a:prstGeom prst="rect">
              <a:avLst/>
            </a:prstGeom>
            <a:solidFill>
              <a:srgbClr val="80BD41">
                <a:alpha val="100000"/>
              </a:srgbClr>
            </a:solidFill>
          </p:spPr>
          <p:txBody>
            <a:bodyPr/>
            <a:lstStyle/>
            <a:p/>
          </p:txBody>
        </p:sp>
        <p:sp>
          <p:nvSpPr>
            <p:cNvPr id="28" name="rc28"/>
            <p:cNvSpPr/>
            <p:nvPr/>
          </p:nvSpPr>
          <p:spPr>
            <a:xfrm>
              <a:off x="2128016" y="2810799"/>
              <a:ext cx="249522" cy="129103"/>
            </a:xfrm>
            <a:prstGeom prst="rect">
              <a:avLst/>
            </a:prstGeom>
            <a:solidFill>
              <a:srgbClr val="E2231A">
                <a:alpha val="100000"/>
              </a:srgbClr>
            </a:solidFill>
          </p:spPr>
          <p:txBody>
            <a:bodyPr/>
            <a:lstStyle/>
            <a:p/>
          </p:txBody>
        </p:sp>
        <p:sp>
          <p:nvSpPr>
            <p:cNvPr id="29" name="rc29"/>
            <p:cNvSpPr/>
            <p:nvPr/>
          </p:nvSpPr>
          <p:spPr>
            <a:xfrm>
              <a:off x="2405264" y="2880216"/>
              <a:ext cx="249522" cy="1222480"/>
            </a:xfrm>
            <a:prstGeom prst="rect">
              <a:avLst/>
            </a:prstGeom>
            <a:solidFill>
              <a:srgbClr val="80BD41">
                <a:alpha val="100000"/>
              </a:srgbClr>
            </a:solidFill>
          </p:spPr>
          <p:txBody>
            <a:bodyPr/>
            <a:lstStyle/>
            <a:p/>
          </p:txBody>
        </p:sp>
        <p:sp>
          <p:nvSpPr>
            <p:cNvPr id="30" name="rc30"/>
            <p:cNvSpPr/>
            <p:nvPr/>
          </p:nvSpPr>
          <p:spPr>
            <a:xfrm>
              <a:off x="2405264" y="2773820"/>
              <a:ext cx="249522" cy="106396"/>
            </a:xfrm>
            <a:prstGeom prst="rect">
              <a:avLst/>
            </a:prstGeom>
            <a:solidFill>
              <a:srgbClr val="E2231A">
                <a:alpha val="100000"/>
              </a:srgbClr>
            </a:solidFill>
          </p:spPr>
          <p:txBody>
            <a:bodyPr/>
            <a:lstStyle/>
            <a:p/>
          </p:txBody>
        </p:sp>
        <p:sp>
          <p:nvSpPr>
            <p:cNvPr id="31" name="rc31"/>
            <p:cNvSpPr/>
            <p:nvPr/>
          </p:nvSpPr>
          <p:spPr>
            <a:xfrm>
              <a:off x="2682512" y="2858375"/>
              <a:ext cx="249522" cy="1244321"/>
            </a:xfrm>
            <a:prstGeom prst="rect">
              <a:avLst/>
            </a:prstGeom>
            <a:solidFill>
              <a:srgbClr val="80BD41">
                <a:alpha val="100000"/>
              </a:srgbClr>
            </a:solidFill>
          </p:spPr>
          <p:txBody>
            <a:bodyPr/>
            <a:lstStyle/>
            <a:p/>
          </p:txBody>
        </p:sp>
        <p:sp>
          <p:nvSpPr>
            <p:cNvPr id="32" name="rc32"/>
            <p:cNvSpPr/>
            <p:nvPr/>
          </p:nvSpPr>
          <p:spPr>
            <a:xfrm>
              <a:off x="2682512" y="2735327"/>
              <a:ext cx="249522" cy="123048"/>
            </a:xfrm>
            <a:prstGeom prst="rect">
              <a:avLst/>
            </a:prstGeom>
            <a:solidFill>
              <a:srgbClr val="E2231A">
                <a:alpha val="100000"/>
              </a:srgbClr>
            </a:solidFill>
          </p:spPr>
          <p:txBody>
            <a:bodyPr/>
            <a:lstStyle/>
            <a:p/>
          </p:txBody>
        </p:sp>
        <p:sp>
          <p:nvSpPr>
            <p:cNvPr id="33" name="rc33"/>
            <p:cNvSpPr/>
            <p:nvPr/>
          </p:nvSpPr>
          <p:spPr>
            <a:xfrm>
              <a:off x="2959759" y="2842588"/>
              <a:ext cx="249522" cy="1260108"/>
            </a:xfrm>
            <a:prstGeom prst="rect">
              <a:avLst/>
            </a:prstGeom>
            <a:solidFill>
              <a:srgbClr val="80BD41">
                <a:alpha val="100000"/>
              </a:srgbClr>
            </a:solidFill>
          </p:spPr>
          <p:txBody>
            <a:bodyPr/>
            <a:lstStyle/>
            <a:p/>
          </p:txBody>
        </p:sp>
        <p:sp>
          <p:nvSpPr>
            <p:cNvPr id="34" name="rc34"/>
            <p:cNvSpPr/>
            <p:nvPr/>
          </p:nvSpPr>
          <p:spPr>
            <a:xfrm>
              <a:off x="2959759" y="2686886"/>
              <a:ext cx="249522" cy="155702"/>
            </a:xfrm>
            <a:prstGeom prst="rect">
              <a:avLst/>
            </a:prstGeom>
            <a:solidFill>
              <a:srgbClr val="E2231A">
                <a:alpha val="100000"/>
              </a:srgbClr>
            </a:solidFill>
          </p:spPr>
          <p:txBody>
            <a:bodyPr/>
            <a:lstStyle/>
            <a:p/>
          </p:txBody>
        </p:sp>
        <p:sp>
          <p:nvSpPr>
            <p:cNvPr id="35" name="rc35"/>
            <p:cNvSpPr/>
            <p:nvPr/>
          </p:nvSpPr>
          <p:spPr>
            <a:xfrm>
              <a:off x="3237007" y="2829613"/>
              <a:ext cx="249522" cy="1273083"/>
            </a:xfrm>
            <a:prstGeom prst="rect">
              <a:avLst/>
            </a:prstGeom>
            <a:solidFill>
              <a:srgbClr val="80BD41">
                <a:alpha val="100000"/>
              </a:srgbClr>
            </a:solidFill>
          </p:spPr>
          <p:txBody>
            <a:bodyPr/>
            <a:lstStyle/>
            <a:p/>
          </p:txBody>
        </p:sp>
        <p:sp>
          <p:nvSpPr>
            <p:cNvPr id="36" name="rc36"/>
            <p:cNvSpPr/>
            <p:nvPr/>
          </p:nvSpPr>
          <p:spPr>
            <a:xfrm>
              <a:off x="3237007" y="2655962"/>
              <a:ext cx="249522" cy="173651"/>
            </a:xfrm>
            <a:prstGeom prst="rect">
              <a:avLst/>
            </a:prstGeom>
            <a:solidFill>
              <a:srgbClr val="E2231A">
                <a:alpha val="100000"/>
              </a:srgbClr>
            </a:solidFill>
          </p:spPr>
          <p:txBody>
            <a:bodyPr/>
            <a:lstStyle/>
            <a:p/>
          </p:txBody>
        </p:sp>
        <p:sp>
          <p:nvSpPr>
            <p:cNvPr id="37" name="rc37"/>
            <p:cNvSpPr/>
            <p:nvPr/>
          </p:nvSpPr>
          <p:spPr>
            <a:xfrm>
              <a:off x="3514255" y="2744193"/>
              <a:ext cx="249522" cy="1358503"/>
            </a:xfrm>
            <a:prstGeom prst="rect">
              <a:avLst/>
            </a:prstGeom>
            <a:solidFill>
              <a:srgbClr val="80BD41">
                <a:alpha val="100000"/>
              </a:srgbClr>
            </a:solidFill>
          </p:spPr>
          <p:txBody>
            <a:bodyPr/>
            <a:lstStyle/>
            <a:p/>
          </p:txBody>
        </p:sp>
        <p:sp>
          <p:nvSpPr>
            <p:cNvPr id="38" name="rc38"/>
            <p:cNvSpPr/>
            <p:nvPr/>
          </p:nvSpPr>
          <p:spPr>
            <a:xfrm>
              <a:off x="3514255" y="2626119"/>
              <a:ext cx="249522" cy="118074"/>
            </a:xfrm>
            <a:prstGeom prst="rect">
              <a:avLst/>
            </a:prstGeom>
            <a:solidFill>
              <a:srgbClr val="E2231A">
                <a:alpha val="100000"/>
              </a:srgbClr>
            </a:solidFill>
          </p:spPr>
          <p:txBody>
            <a:bodyPr/>
            <a:lstStyle/>
            <a:p/>
          </p:txBody>
        </p:sp>
        <p:sp>
          <p:nvSpPr>
            <p:cNvPr id="39" name="rc39"/>
            <p:cNvSpPr/>
            <p:nvPr/>
          </p:nvSpPr>
          <p:spPr>
            <a:xfrm>
              <a:off x="3791502" y="2649258"/>
              <a:ext cx="249522" cy="1453439"/>
            </a:xfrm>
            <a:prstGeom prst="rect">
              <a:avLst/>
            </a:prstGeom>
            <a:solidFill>
              <a:srgbClr val="80BD41">
                <a:alpha val="100000"/>
              </a:srgbClr>
            </a:solidFill>
          </p:spPr>
          <p:txBody>
            <a:bodyPr/>
            <a:lstStyle/>
            <a:p/>
          </p:txBody>
        </p:sp>
        <p:sp>
          <p:nvSpPr>
            <p:cNvPr id="40" name="rc40"/>
            <p:cNvSpPr/>
            <p:nvPr/>
          </p:nvSpPr>
          <p:spPr>
            <a:xfrm>
              <a:off x="3791502" y="2588707"/>
              <a:ext cx="249522" cy="60550"/>
            </a:xfrm>
            <a:prstGeom prst="rect">
              <a:avLst/>
            </a:prstGeom>
            <a:solidFill>
              <a:srgbClr val="E2231A">
                <a:alpha val="100000"/>
              </a:srgbClr>
            </a:solidFill>
          </p:spPr>
          <p:txBody>
            <a:bodyPr/>
            <a:lstStyle/>
            <a:p/>
          </p:txBody>
        </p:sp>
        <p:sp>
          <p:nvSpPr>
            <p:cNvPr id="41" name="rc41"/>
            <p:cNvSpPr/>
            <p:nvPr/>
          </p:nvSpPr>
          <p:spPr>
            <a:xfrm>
              <a:off x="4068750" y="2669586"/>
              <a:ext cx="249522" cy="1433111"/>
            </a:xfrm>
            <a:prstGeom prst="rect">
              <a:avLst/>
            </a:prstGeom>
            <a:solidFill>
              <a:srgbClr val="80BD41">
                <a:alpha val="100000"/>
              </a:srgbClr>
            </a:solidFill>
          </p:spPr>
          <p:txBody>
            <a:bodyPr/>
            <a:lstStyle/>
            <a:p/>
          </p:txBody>
        </p:sp>
        <p:sp>
          <p:nvSpPr>
            <p:cNvPr id="42" name="rc42"/>
            <p:cNvSpPr/>
            <p:nvPr/>
          </p:nvSpPr>
          <p:spPr>
            <a:xfrm>
              <a:off x="4068750" y="2545024"/>
              <a:ext cx="249522" cy="124561"/>
            </a:xfrm>
            <a:prstGeom prst="rect">
              <a:avLst/>
            </a:prstGeom>
            <a:solidFill>
              <a:srgbClr val="E2231A">
                <a:alpha val="100000"/>
              </a:srgbClr>
            </a:solidFill>
          </p:spPr>
          <p:txBody>
            <a:bodyPr/>
            <a:lstStyle/>
            <a:p/>
          </p:txBody>
        </p:sp>
        <p:sp>
          <p:nvSpPr>
            <p:cNvPr id="43" name="rc43"/>
            <p:cNvSpPr/>
            <p:nvPr/>
          </p:nvSpPr>
          <p:spPr>
            <a:xfrm>
              <a:off x="4345998" y="2643635"/>
              <a:ext cx="249522" cy="1459061"/>
            </a:xfrm>
            <a:prstGeom prst="rect">
              <a:avLst/>
            </a:prstGeom>
            <a:solidFill>
              <a:srgbClr val="80BD41">
                <a:alpha val="100000"/>
              </a:srgbClr>
            </a:solidFill>
          </p:spPr>
          <p:txBody>
            <a:bodyPr/>
            <a:lstStyle/>
            <a:p/>
          </p:txBody>
        </p:sp>
        <p:sp>
          <p:nvSpPr>
            <p:cNvPr id="44" name="rc44"/>
            <p:cNvSpPr/>
            <p:nvPr/>
          </p:nvSpPr>
          <p:spPr>
            <a:xfrm>
              <a:off x="4345998" y="2499394"/>
              <a:ext cx="249522" cy="144241"/>
            </a:xfrm>
            <a:prstGeom prst="rect">
              <a:avLst/>
            </a:prstGeom>
            <a:solidFill>
              <a:srgbClr val="E2231A">
                <a:alpha val="100000"/>
              </a:srgbClr>
            </a:solidFill>
          </p:spPr>
          <p:txBody>
            <a:bodyPr/>
            <a:lstStyle/>
            <a:p/>
          </p:txBody>
        </p:sp>
        <p:sp>
          <p:nvSpPr>
            <p:cNvPr id="45" name="rc45"/>
            <p:cNvSpPr/>
            <p:nvPr/>
          </p:nvSpPr>
          <p:spPr>
            <a:xfrm>
              <a:off x="4623245" y="2532048"/>
              <a:ext cx="249522" cy="1570648"/>
            </a:xfrm>
            <a:prstGeom prst="rect">
              <a:avLst/>
            </a:prstGeom>
            <a:solidFill>
              <a:srgbClr val="80BD41">
                <a:alpha val="100000"/>
              </a:srgbClr>
            </a:solidFill>
          </p:spPr>
          <p:txBody>
            <a:bodyPr/>
            <a:lstStyle/>
            <a:p/>
          </p:txBody>
        </p:sp>
        <p:sp>
          <p:nvSpPr>
            <p:cNvPr id="46" name="rc46"/>
            <p:cNvSpPr/>
            <p:nvPr/>
          </p:nvSpPr>
          <p:spPr>
            <a:xfrm>
              <a:off x="4623245" y="2449440"/>
              <a:ext cx="249522" cy="82608"/>
            </a:xfrm>
            <a:prstGeom prst="rect">
              <a:avLst/>
            </a:prstGeom>
            <a:solidFill>
              <a:srgbClr val="E2231A">
                <a:alpha val="100000"/>
              </a:srgbClr>
            </a:solidFill>
          </p:spPr>
          <p:txBody>
            <a:bodyPr/>
            <a:lstStyle/>
            <a:p/>
          </p:txBody>
        </p:sp>
        <p:sp>
          <p:nvSpPr>
            <p:cNvPr id="47" name="rc47"/>
            <p:cNvSpPr/>
            <p:nvPr/>
          </p:nvSpPr>
          <p:spPr>
            <a:xfrm>
              <a:off x="4900493" y="2496583"/>
              <a:ext cx="249522" cy="1606113"/>
            </a:xfrm>
            <a:prstGeom prst="rect">
              <a:avLst/>
            </a:prstGeom>
            <a:solidFill>
              <a:srgbClr val="80BD41">
                <a:alpha val="100000"/>
              </a:srgbClr>
            </a:solidFill>
          </p:spPr>
          <p:txBody>
            <a:bodyPr/>
            <a:lstStyle/>
            <a:p/>
          </p:txBody>
        </p:sp>
        <p:sp>
          <p:nvSpPr>
            <p:cNvPr id="48" name="rc48"/>
            <p:cNvSpPr/>
            <p:nvPr/>
          </p:nvSpPr>
          <p:spPr>
            <a:xfrm>
              <a:off x="4900493" y="2429761"/>
              <a:ext cx="249522" cy="66822"/>
            </a:xfrm>
            <a:prstGeom prst="rect">
              <a:avLst/>
            </a:prstGeom>
            <a:solidFill>
              <a:srgbClr val="E2231A">
                <a:alpha val="100000"/>
              </a:srgbClr>
            </a:solidFill>
          </p:spPr>
          <p:txBody>
            <a:bodyPr/>
            <a:lstStyle/>
            <a:p/>
          </p:txBody>
        </p:sp>
        <p:sp>
          <p:nvSpPr>
            <p:cNvPr id="49" name="rc49"/>
            <p:cNvSpPr/>
            <p:nvPr/>
          </p:nvSpPr>
          <p:spPr>
            <a:xfrm>
              <a:off x="5177741" y="2500043"/>
              <a:ext cx="249522" cy="1602653"/>
            </a:xfrm>
            <a:prstGeom prst="rect">
              <a:avLst/>
            </a:prstGeom>
            <a:solidFill>
              <a:srgbClr val="80BD41">
                <a:alpha val="100000"/>
              </a:srgbClr>
            </a:solidFill>
          </p:spPr>
          <p:txBody>
            <a:bodyPr/>
            <a:lstStyle/>
            <a:p/>
          </p:txBody>
        </p:sp>
        <p:sp>
          <p:nvSpPr>
            <p:cNvPr id="50" name="rc50"/>
            <p:cNvSpPr/>
            <p:nvPr/>
          </p:nvSpPr>
          <p:spPr>
            <a:xfrm>
              <a:off x="5177741" y="2433221"/>
              <a:ext cx="249522" cy="66822"/>
            </a:xfrm>
            <a:prstGeom prst="rect">
              <a:avLst/>
            </a:prstGeom>
            <a:solidFill>
              <a:srgbClr val="E2231A">
                <a:alpha val="100000"/>
              </a:srgbClr>
            </a:solidFill>
          </p:spPr>
          <p:txBody>
            <a:bodyPr/>
            <a:lstStyle/>
            <a:p/>
          </p:txBody>
        </p:sp>
        <p:sp>
          <p:nvSpPr>
            <p:cNvPr id="51" name="rc51"/>
            <p:cNvSpPr/>
            <p:nvPr/>
          </p:nvSpPr>
          <p:spPr>
            <a:xfrm>
              <a:off x="5454988" y="2489230"/>
              <a:ext cx="249522" cy="1613466"/>
            </a:xfrm>
            <a:prstGeom prst="rect">
              <a:avLst/>
            </a:prstGeom>
            <a:solidFill>
              <a:srgbClr val="80BD41">
                <a:alpha val="100000"/>
              </a:srgbClr>
            </a:solidFill>
          </p:spPr>
          <p:txBody>
            <a:bodyPr/>
            <a:lstStyle/>
            <a:p/>
          </p:txBody>
        </p:sp>
        <p:sp>
          <p:nvSpPr>
            <p:cNvPr id="52" name="rc52"/>
            <p:cNvSpPr/>
            <p:nvPr/>
          </p:nvSpPr>
          <p:spPr>
            <a:xfrm>
              <a:off x="5454988" y="2439276"/>
              <a:ext cx="249522" cy="49954"/>
            </a:xfrm>
            <a:prstGeom prst="rect">
              <a:avLst/>
            </a:prstGeom>
            <a:solidFill>
              <a:srgbClr val="E2231A">
                <a:alpha val="100000"/>
              </a:srgbClr>
            </a:solidFill>
          </p:spPr>
          <p:txBody>
            <a:bodyPr/>
            <a:lstStyle/>
            <a:p/>
          </p:txBody>
        </p:sp>
        <p:sp>
          <p:nvSpPr>
            <p:cNvPr id="53" name="rc53"/>
            <p:cNvSpPr/>
            <p:nvPr/>
          </p:nvSpPr>
          <p:spPr>
            <a:xfrm>
              <a:off x="5732236" y="2498097"/>
              <a:ext cx="249522" cy="1604600"/>
            </a:xfrm>
            <a:prstGeom prst="rect">
              <a:avLst/>
            </a:prstGeom>
            <a:solidFill>
              <a:srgbClr val="80BD41">
                <a:alpha val="100000"/>
              </a:srgbClr>
            </a:solidFill>
          </p:spPr>
          <p:txBody>
            <a:bodyPr/>
            <a:lstStyle/>
            <a:p/>
          </p:txBody>
        </p:sp>
        <p:sp>
          <p:nvSpPr>
            <p:cNvPr id="54" name="rc54"/>
            <p:cNvSpPr/>
            <p:nvPr/>
          </p:nvSpPr>
          <p:spPr>
            <a:xfrm>
              <a:off x="5732236" y="2448358"/>
              <a:ext cx="249522" cy="49738"/>
            </a:xfrm>
            <a:prstGeom prst="rect">
              <a:avLst/>
            </a:prstGeom>
            <a:solidFill>
              <a:srgbClr val="E2231A">
                <a:alpha val="100000"/>
              </a:srgbClr>
            </a:solidFill>
          </p:spPr>
          <p:txBody>
            <a:bodyPr/>
            <a:lstStyle/>
            <a:p/>
          </p:txBody>
        </p:sp>
        <p:sp>
          <p:nvSpPr>
            <p:cNvPr id="55" name="rc55"/>
            <p:cNvSpPr/>
            <p:nvPr/>
          </p:nvSpPr>
          <p:spPr>
            <a:xfrm>
              <a:off x="6009484" y="2624605"/>
              <a:ext cx="249522" cy="1478091"/>
            </a:xfrm>
            <a:prstGeom prst="rect">
              <a:avLst/>
            </a:prstGeom>
            <a:solidFill>
              <a:srgbClr val="80BD41">
                <a:alpha val="100000"/>
              </a:srgbClr>
            </a:solidFill>
          </p:spPr>
          <p:txBody>
            <a:bodyPr/>
            <a:lstStyle/>
            <a:p/>
          </p:txBody>
        </p:sp>
        <p:sp>
          <p:nvSpPr>
            <p:cNvPr id="56" name="rc56"/>
            <p:cNvSpPr/>
            <p:nvPr/>
          </p:nvSpPr>
          <p:spPr>
            <a:xfrm>
              <a:off x="6009484" y="2460469"/>
              <a:ext cx="249522" cy="164136"/>
            </a:xfrm>
            <a:prstGeom prst="rect">
              <a:avLst/>
            </a:prstGeom>
            <a:solidFill>
              <a:srgbClr val="E2231A">
                <a:alpha val="100000"/>
              </a:srgbClr>
            </a:solidFill>
          </p:spPr>
          <p:txBody>
            <a:bodyPr/>
            <a:lstStyle/>
            <a:p/>
          </p:txBody>
        </p:sp>
        <p:sp>
          <p:nvSpPr>
            <p:cNvPr id="57" name="rc57"/>
            <p:cNvSpPr/>
            <p:nvPr/>
          </p:nvSpPr>
          <p:spPr>
            <a:xfrm>
              <a:off x="6286731" y="2621794"/>
              <a:ext cx="249522" cy="1480903"/>
            </a:xfrm>
            <a:prstGeom prst="rect">
              <a:avLst/>
            </a:prstGeom>
            <a:solidFill>
              <a:srgbClr val="80BD41">
                <a:alpha val="100000"/>
              </a:srgbClr>
            </a:solidFill>
          </p:spPr>
          <p:txBody>
            <a:bodyPr/>
            <a:lstStyle/>
            <a:p/>
          </p:txBody>
        </p:sp>
        <p:sp>
          <p:nvSpPr>
            <p:cNvPr id="58" name="rc58"/>
            <p:cNvSpPr/>
            <p:nvPr/>
          </p:nvSpPr>
          <p:spPr>
            <a:xfrm>
              <a:off x="6286731" y="2475390"/>
              <a:ext cx="249522" cy="146403"/>
            </a:xfrm>
            <a:prstGeom prst="rect">
              <a:avLst/>
            </a:prstGeom>
            <a:solidFill>
              <a:srgbClr val="E2231A">
                <a:alpha val="100000"/>
              </a:srgbClr>
            </a:solidFill>
          </p:spPr>
          <p:txBody>
            <a:bodyPr/>
            <a:lstStyle/>
            <a:p/>
          </p:txBody>
        </p:sp>
        <p:sp>
          <p:nvSpPr>
            <p:cNvPr id="59" name="rc59"/>
            <p:cNvSpPr/>
            <p:nvPr/>
          </p:nvSpPr>
          <p:spPr>
            <a:xfrm>
              <a:off x="6563979" y="2702889"/>
              <a:ext cx="249522" cy="1399808"/>
            </a:xfrm>
            <a:prstGeom prst="rect">
              <a:avLst/>
            </a:prstGeom>
            <a:solidFill>
              <a:srgbClr val="80BD41">
                <a:alpha val="100000"/>
              </a:srgbClr>
            </a:solidFill>
          </p:spPr>
          <p:txBody>
            <a:bodyPr/>
            <a:lstStyle/>
            <a:p/>
          </p:txBody>
        </p:sp>
        <p:sp>
          <p:nvSpPr>
            <p:cNvPr id="60" name="rc60"/>
            <p:cNvSpPr/>
            <p:nvPr/>
          </p:nvSpPr>
          <p:spPr>
            <a:xfrm>
              <a:off x="6563979" y="2455927"/>
              <a:ext cx="249522" cy="246961"/>
            </a:xfrm>
            <a:prstGeom prst="rect">
              <a:avLst/>
            </a:prstGeom>
            <a:solidFill>
              <a:srgbClr val="E2231A">
                <a:alpha val="100000"/>
              </a:srgbClr>
            </a:solidFill>
          </p:spPr>
          <p:txBody>
            <a:bodyPr/>
            <a:lstStyle/>
            <a:p/>
          </p:txBody>
        </p:sp>
        <p:sp>
          <p:nvSpPr>
            <p:cNvPr id="61" name="rc61"/>
            <p:cNvSpPr/>
            <p:nvPr/>
          </p:nvSpPr>
          <p:spPr>
            <a:xfrm>
              <a:off x="6841227" y="2735759"/>
              <a:ext cx="249522" cy="1366937"/>
            </a:xfrm>
            <a:prstGeom prst="rect">
              <a:avLst/>
            </a:prstGeom>
            <a:solidFill>
              <a:srgbClr val="80BD41">
                <a:alpha val="100000"/>
              </a:srgbClr>
            </a:solidFill>
          </p:spPr>
          <p:txBody>
            <a:bodyPr/>
            <a:lstStyle/>
            <a:p/>
          </p:txBody>
        </p:sp>
        <p:sp>
          <p:nvSpPr>
            <p:cNvPr id="62" name="rc62"/>
            <p:cNvSpPr/>
            <p:nvPr/>
          </p:nvSpPr>
          <p:spPr>
            <a:xfrm>
              <a:off x="6841227" y="2435599"/>
              <a:ext cx="249522" cy="300159"/>
            </a:xfrm>
            <a:prstGeom prst="rect">
              <a:avLst/>
            </a:prstGeom>
            <a:solidFill>
              <a:srgbClr val="E2231A">
                <a:alpha val="100000"/>
              </a:srgbClr>
            </a:solidFill>
          </p:spPr>
          <p:txBody>
            <a:bodyPr/>
            <a:lstStyle/>
            <a:p/>
          </p:txBody>
        </p:sp>
        <p:sp>
          <p:nvSpPr>
            <p:cNvPr id="63" name="rc63"/>
            <p:cNvSpPr/>
            <p:nvPr/>
          </p:nvSpPr>
          <p:spPr>
            <a:xfrm>
              <a:off x="7118474" y="2768413"/>
              <a:ext cx="249522" cy="1334283"/>
            </a:xfrm>
            <a:prstGeom prst="rect">
              <a:avLst/>
            </a:prstGeom>
            <a:solidFill>
              <a:srgbClr val="80BD41">
                <a:alpha val="100000"/>
              </a:srgbClr>
            </a:solidFill>
          </p:spPr>
          <p:txBody>
            <a:bodyPr/>
            <a:lstStyle/>
            <a:p/>
          </p:txBody>
        </p:sp>
        <p:sp>
          <p:nvSpPr>
            <p:cNvPr id="64" name="rc64"/>
            <p:cNvSpPr/>
            <p:nvPr/>
          </p:nvSpPr>
          <p:spPr>
            <a:xfrm>
              <a:off x="7118474" y="2413758"/>
              <a:ext cx="249522" cy="354655"/>
            </a:xfrm>
            <a:prstGeom prst="rect">
              <a:avLst/>
            </a:prstGeom>
            <a:solidFill>
              <a:srgbClr val="E2231A">
                <a:alpha val="100000"/>
              </a:srgbClr>
            </a:solidFill>
          </p:spPr>
          <p:txBody>
            <a:bodyPr/>
            <a:lstStyle/>
            <a:p/>
          </p:txBody>
        </p:sp>
        <p:sp>
          <p:nvSpPr>
            <p:cNvPr id="65" name="rc65"/>
            <p:cNvSpPr/>
            <p:nvPr/>
          </p:nvSpPr>
          <p:spPr>
            <a:xfrm>
              <a:off x="7395722" y="2838912"/>
              <a:ext cx="249522" cy="1263784"/>
            </a:xfrm>
            <a:prstGeom prst="rect">
              <a:avLst/>
            </a:prstGeom>
            <a:solidFill>
              <a:srgbClr val="80BD41">
                <a:alpha val="100000"/>
              </a:srgbClr>
            </a:solidFill>
          </p:spPr>
          <p:txBody>
            <a:bodyPr/>
            <a:lstStyle/>
            <a:p/>
          </p:txBody>
        </p:sp>
        <p:sp>
          <p:nvSpPr>
            <p:cNvPr id="66" name="rc66"/>
            <p:cNvSpPr/>
            <p:nvPr/>
          </p:nvSpPr>
          <p:spPr>
            <a:xfrm>
              <a:off x="7395722" y="2394944"/>
              <a:ext cx="249522" cy="443968"/>
            </a:xfrm>
            <a:prstGeom prst="rect">
              <a:avLst/>
            </a:prstGeom>
            <a:solidFill>
              <a:srgbClr val="E2231A">
                <a:alpha val="100000"/>
              </a:srgbClr>
            </a:solidFill>
          </p:spPr>
          <p:txBody>
            <a:bodyPr/>
            <a:lstStyle/>
            <a:p/>
          </p:txBody>
        </p:sp>
        <p:sp>
          <p:nvSpPr>
            <p:cNvPr id="67" name="rc67"/>
            <p:cNvSpPr/>
            <p:nvPr/>
          </p:nvSpPr>
          <p:spPr>
            <a:xfrm>
              <a:off x="7672970" y="2719108"/>
              <a:ext cx="249522" cy="1383589"/>
            </a:xfrm>
            <a:prstGeom prst="rect">
              <a:avLst/>
            </a:prstGeom>
            <a:solidFill>
              <a:srgbClr val="80BD41">
                <a:alpha val="100000"/>
              </a:srgbClr>
            </a:solidFill>
          </p:spPr>
          <p:txBody>
            <a:bodyPr/>
            <a:lstStyle/>
            <a:p/>
          </p:txBody>
        </p:sp>
        <p:sp>
          <p:nvSpPr>
            <p:cNvPr id="68" name="rc68"/>
            <p:cNvSpPr/>
            <p:nvPr/>
          </p:nvSpPr>
          <p:spPr>
            <a:xfrm>
              <a:off x="7672970" y="2373102"/>
              <a:ext cx="249522" cy="346005"/>
            </a:xfrm>
            <a:prstGeom prst="rect">
              <a:avLst/>
            </a:prstGeom>
            <a:solidFill>
              <a:srgbClr val="E2231A">
                <a:alpha val="100000"/>
              </a:srgbClr>
            </a:solidFill>
          </p:spPr>
          <p:txBody>
            <a:bodyPr/>
            <a:lstStyle/>
            <a:p/>
          </p:txBody>
        </p:sp>
        <p:sp>
          <p:nvSpPr>
            <p:cNvPr id="69" name="rc69"/>
            <p:cNvSpPr/>
            <p:nvPr/>
          </p:nvSpPr>
          <p:spPr>
            <a:xfrm>
              <a:off x="7950217" y="2660935"/>
              <a:ext cx="249522" cy="1441761"/>
            </a:xfrm>
            <a:prstGeom prst="rect">
              <a:avLst/>
            </a:prstGeom>
            <a:solidFill>
              <a:srgbClr val="80BD41">
                <a:alpha val="100000"/>
              </a:srgbClr>
            </a:solidFill>
          </p:spPr>
          <p:txBody>
            <a:bodyPr/>
            <a:lstStyle/>
            <a:p/>
          </p:txBody>
        </p:sp>
        <p:sp>
          <p:nvSpPr>
            <p:cNvPr id="70" name="rc70"/>
            <p:cNvSpPr/>
            <p:nvPr/>
          </p:nvSpPr>
          <p:spPr>
            <a:xfrm>
              <a:off x="7950217" y="2365750"/>
              <a:ext cx="249522" cy="295185"/>
            </a:xfrm>
            <a:prstGeom prst="rect">
              <a:avLst/>
            </a:prstGeom>
            <a:solidFill>
              <a:srgbClr val="E2231A">
                <a:alpha val="100000"/>
              </a:srgbClr>
            </a:solidFill>
          </p:spPr>
          <p:txBody>
            <a:bodyPr/>
            <a:lstStyle/>
            <a:p/>
          </p:txBody>
        </p:sp>
        <p:sp>
          <p:nvSpPr>
            <p:cNvPr id="71" name="pl71"/>
            <p:cNvSpPr/>
            <p:nvPr/>
          </p:nvSpPr>
          <p:spPr>
            <a:xfrm>
              <a:off x="1421035" y="1294457"/>
              <a:ext cx="6653943" cy="665871"/>
            </a:xfrm>
            <a:custGeom>
              <a:avLst/>
              <a:pathLst>
                <a:path w="6653943" h="665871">
                  <a:moveTo>
                    <a:pt x="0" y="231607"/>
                  </a:moveTo>
                  <a:lnTo>
                    <a:pt x="277247" y="231607"/>
                  </a:lnTo>
                  <a:lnTo>
                    <a:pt x="554495" y="202656"/>
                  </a:lnTo>
                  <a:lnTo>
                    <a:pt x="831742" y="202656"/>
                  </a:lnTo>
                  <a:lnTo>
                    <a:pt x="1108990" y="144754"/>
                  </a:lnTo>
                  <a:lnTo>
                    <a:pt x="1386238" y="173705"/>
                  </a:lnTo>
                  <a:lnTo>
                    <a:pt x="1663485" y="231607"/>
                  </a:lnTo>
                  <a:lnTo>
                    <a:pt x="1940733" y="260558"/>
                  </a:lnTo>
                  <a:lnTo>
                    <a:pt x="2217981" y="144754"/>
                  </a:lnTo>
                  <a:lnTo>
                    <a:pt x="2495228" y="28950"/>
                  </a:lnTo>
                  <a:lnTo>
                    <a:pt x="2772476" y="144754"/>
                  </a:lnTo>
                  <a:lnTo>
                    <a:pt x="3049724" y="173705"/>
                  </a:lnTo>
                  <a:lnTo>
                    <a:pt x="3326971" y="57901"/>
                  </a:lnTo>
                  <a:lnTo>
                    <a:pt x="3604219" y="28950"/>
                  </a:lnTo>
                  <a:lnTo>
                    <a:pt x="3881467" y="28950"/>
                  </a:lnTo>
                  <a:lnTo>
                    <a:pt x="4158714" y="0"/>
                  </a:lnTo>
                  <a:lnTo>
                    <a:pt x="4435962" y="0"/>
                  </a:lnTo>
                  <a:lnTo>
                    <a:pt x="4713210" y="202656"/>
                  </a:lnTo>
                  <a:lnTo>
                    <a:pt x="4990457" y="173705"/>
                  </a:lnTo>
                  <a:lnTo>
                    <a:pt x="5267705" y="347411"/>
                  </a:lnTo>
                  <a:lnTo>
                    <a:pt x="5544953" y="434263"/>
                  </a:lnTo>
                  <a:lnTo>
                    <a:pt x="5822200" y="521116"/>
                  </a:lnTo>
                  <a:lnTo>
                    <a:pt x="6099448" y="665871"/>
                  </a:lnTo>
                  <a:lnTo>
                    <a:pt x="6376696" y="492165"/>
                  </a:lnTo>
                  <a:lnTo>
                    <a:pt x="6653943" y="405312"/>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9" name="tx79"/>
            <p:cNvSpPr/>
            <p:nvPr/>
          </p:nvSpPr>
          <p:spPr>
            <a:xfrm>
              <a:off x="7460194"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1" name="tx81"/>
            <p:cNvSpPr/>
            <p:nvPr/>
          </p:nvSpPr>
          <p:spPr>
            <a:xfrm>
              <a:off x="801468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2" name="tx82"/>
            <p:cNvSpPr/>
            <p:nvPr/>
          </p:nvSpPr>
          <p:spPr>
            <a:xfrm>
              <a:off x="1329607" y="27401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56.7</a:t>
              </a:r>
            </a:p>
          </p:txBody>
        </p:sp>
        <p:sp>
          <p:nvSpPr>
            <p:cNvPr id="83" name="tx83"/>
            <p:cNvSpPr/>
            <p:nvPr/>
          </p:nvSpPr>
          <p:spPr>
            <a:xfrm>
              <a:off x="2715845" y="25993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63.2</a:t>
              </a:r>
            </a:p>
          </p:txBody>
        </p:sp>
        <p:sp>
          <p:nvSpPr>
            <p:cNvPr id="84" name="tx84"/>
            <p:cNvSpPr/>
            <p:nvPr/>
          </p:nvSpPr>
          <p:spPr>
            <a:xfrm>
              <a:off x="4141260" y="2410244"/>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a:t>
              </a:r>
            </a:p>
          </p:txBody>
        </p:sp>
        <p:sp>
          <p:nvSpPr>
            <p:cNvPr id="85" name="tx85"/>
            <p:cNvSpPr/>
            <p:nvPr/>
          </p:nvSpPr>
          <p:spPr>
            <a:xfrm>
              <a:off x="5488322" y="23033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76.9</a:t>
              </a:r>
            </a:p>
          </p:txBody>
        </p:sp>
        <p:sp>
          <p:nvSpPr>
            <p:cNvPr id="86" name="tx86"/>
            <p:cNvSpPr/>
            <p:nvPr/>
          </p:nvSpPr>
          <p:spPr>
            <a:xfrm>
              <a:off x="6597312" y="23197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76.2</a:t>
              </a:r>
            </a:p>
          </p:txBody>
        </p:sp>
        <p:sp>
          <p:nvSpPr>
            <p:cNvPr id="87" name="tx87"/>
            <p:cNvSpPr/>
            <p:nvPr/>
          </p:nvSpPr>
          <p:spPr>
            <a:xfrm>
              <a:off x="6874560" y="230103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77.1</a:t>
              </a:r>
            </a:p>
          </p:txBody>
        </p:sp>
        <p:sp>
          <p:nvSpPr>
            <p:cNvPr id="88" name="tx88"/>
            <p:cNvSpPr/>
            <p:nvPr/>
          </p:nvSpPr>
          <p:spPr>
            <a:xfrm>
              <a:off x="7151808" y="22776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78.1</a:t>
              </a:r>
            </a:p>
          </p:txBody>
        </p:sp>
        <p:sp>
          <p:nvSpPr>
            <p:cNvPr id="89" name="tx89"/>
            <p:cNvSpPr/>
            <p:nvPr/>
          </p:nvSpPr>
          <p:spPr>
            <a:xfrm>
              <a:off x="7468232" y="225901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79</a:t>
              </a:r>
            </a:p>
          </p:txBody>
        </p:sp>
        <p:sp>
          <p:nvSpPr>
            <p:cNvPr id="90" name="tx90"/>
            <p:cNvSpPr/>
            <p:nvPr/>
          </p:nvSpPr>
          <p:spPr>
            <a:xfrm>
              <a:off x="7745480" y="223717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a:t>
              </a:r>
            </a:p>
          </p:txBody>
        </p:sp>
        <p:sp>
          <p:nvSpPr>
            <p:cNvPr id="91" name="tx91"/>
            <p:cNvSpPr/>
            <p:nvPr/>
          </p:nvSpPr>
          <p:spPr>
            <a:xfrm>
              <a:off x="7983551" y="22295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80.3</a:t>
              </a:r>
            </a:p>
          </p:txBody>
        </p:sp>
        <p:sp>
          <p:nvSpPr>
            <p:cNvPr id="92" name="pl92"/>
            <p:cNvSpPr/>
            <p:nvPr/>
          </p:nvSpPr>
          <p:spPr>
            <a:xfrm>
              <a:off x="1421035"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5218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50.5</a:t>
              </a:r>
            </a:p>
          </p:txBody>
        </p:sp>
        <p:sp>
          <p:nvSpPr>
            <p:cNvPr id="103" name="tx103"/>
            <p:cNvSpPr/>
            <p:nvPr/>
          </p:nvSpPr>
          <p:spPr>
            <a:xfrm>
              <a:off x="1355732" y="290853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04" name="tx104"/>
            <p:cNvSpPr/>
            <p:nvPr/>
          </p:nvSpPr>
          <p:spPr>
            <a:xfrm>
              <a:off x="2715845" y="344663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57.5</a:t>
              </a:r>
            </a:p>
          </p:txBody>
        </p:sp>
        <p:sp>
          <p:nvSpPr>
            <p:cNvPr id="105" name="tx105"/>
            <p:cNvSpPr/>
            <p:nvPr/>
          </p:nvSpPr>
          <p:spPr>
            <a:xfrm>
              <a:off x="2741971" y="276294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06" name="tx106"/>
            <p:cNvSpPr/>
            <p:nvPr/>
          </p:nvSpPr>
          <p:spPr>
            <a:xfrm>
              <a:off x="4102084" y="33510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66.3</a:t>
              </a:r>
            </a:p>
          </p:txBody>
        </p:sp>
        <p:sp>
          <p:nvSpPr>
            <p:cNvPr id="107" name="tx107"/>
            <p:cNvSpPr/>
            <p:nvPr/>
          </p:nvSpPr>
          <p:spPr>
            <a:xfrm>
              <a:off x="4128209" y="257225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08" name="tx108"/>
            <p:cNvSpPr/>
            <p:nvPr/>
          </p:nvSpPr>
          <p:spPr>
            <a:xfrm>
              <a:off x="5488322" y="32609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74.6</a:t>
              </a:r>
            </a:p>
          </p:txBody>
        </p:sp>
        <p:sp>
          <p:nvSpPr>
            <p:cNvPr id="109" name="tx109"/>
            <p:cNvSpPr/>
            <p:nvPr/>
          </p:nvSpPr>
          <p:spPr>
            <a:xfrm>
              <a:off x="5514447" y="242915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0" name="tx110"/>
            <p:cNvSpPr/>
            <p:nvPr/>
          </p:nvSpPr>
          <p:spPr>
            <a:xfrm>
              <a:off x="6597312" y="33677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64.7</a:t>
              </a:r>
            </a:p>
          </p:txBody>
        </p:sp>
        <p:sp>
          <p:nvSpPr>
            <p:cNvPr id="111" name="tx111"/>
            <p:cNvSpPr/>
            <p:nvPr/>
          </p:nvSpPr>
          <p:spPr>
            <a:xfrm>
              <a:off x="6597312" y="254550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a:t>
              </a:r>
            </a:p>
          </p:txBody>
        </p:sp>
        <p:sp>
          <p:nvSpPr>
            <p:cNvPr id="112" name="tx112"/>
            <p:cNvSpPr/>
            <p:nvPr/>
          </p:nvSpPr>
          <p:spPr>
            <a:xfrm>
              <a:off x="6874560" y="338413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63.2</a:t>
              </a:r>
            </a:p>
          </p:txBody>
        </p:sp>
        <p:sp>
          <p:nvSpPr>
            <p:cNvPr id="113" name="tx113"/>
            <p:cNvSpPr/>
            <p:nvPr/>
          </p:nvSpPr>
          <p:spPr>
            <a:xfrm>
              <a:off x="6874560" y="25505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a:t>
              </a:r>
            </a:p>
          </p:txBody>
        </p:sp>
        <p:sp>
          <p:nvSpPr>
            <p:cNvPr id="114" name="tx114"/>
            <p:cNvSpPr/>
            <p:nvPr/>
          </p:nvSpPr>
          <p:spPr>
            <a:xfrm>
              <a:off x="7151808" y="34005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61.7</a:t>
              </a:r>
            </a:p>
          </p:txBody>
        </p:sp>
        <p:sp>
          <p:nvSpPr>
            <p:cNvPr id="115" name="tx115"/>
            <p:cNvSpPr/>
            <p:nvPr/>
          </p:nvSpPr>
          <p:spPr>
            <a:xfrm>
              <a:off x="7151808" y="25560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a:t>
              </a:r>
            </a:p>
          </p:txBody>
        </p:sp>
        <p:sp>
          <p:nvSpPr>
            <p:cNvPr id="116" name="tx116"/>
            <p:cNvSpPr/>
            <p:nvPr/>
          </p:nvSpPr>
          <p:spPr>
            <a:xfrm>
              <a:off x="7429055" y="34357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58.4</a:t>
              </a:r>
            </a:p>
          </p:txBody>
        </p:sp>
        <p:sp>
          <p:nvSpPr>
            <p:cNvPr id="117" name="tx117"/>
            <p:cNvSpPr/>
            <p:nvPr/>
          </p:nvSpPr>
          <p:spPr>
            <a:xfrm>
              <a:off x="7429055" y="25818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20.5</a:t>
              </a:r>
            </a:p>
          </p:txBody>
        </p:sp>
        <p:sp>
          <p:nvSpPr>
            <p:cNvPr id="118" name="tx118"/>
            <p:cNvSpPr/>
            <p:nvPr/>
          </p:nvSpPr>
          <p:spPr>
            <a:xfrm>
              <a:off x="7745480" y="337585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19" name="tx119"/>
            <p:cNvSpPr/>
            <p:nvPr/>
          </p:nvSpPr>
          <p:spPr>
            <a:xfrm>
              <a:off x="7745480" y="251105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0" name="tx120"/>
            <p:cNvSpPr/>
            <p:nvPr/>
          </p:nvSpPr>
          <p:spPr>
            <a:xfrm>
              <a:off x="7983551" y="33467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66.7</a:t>
              </a:r>
            </a:p>
          </p:txBody>
        </p:sp>
        <p:sp>
          <p:nvSpPr>
            <p:cNvPr id="121" name="tx121"/>
            <p:cNvSpPr/>
            <p:nvPr/>
          </p:nvSpPr>
          <p:spPr>
            <a:xfrm>
              <a:off x="7983551" y="247824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733081" y="296931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655386" y="188804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4" name="rc144"/>
            <p:cNvSpPr/>
            <p:nvPr/>
          </p:nvSpPr>
          <p:spPr>
            <a:xfrm>
              <a:off x="4448859" y="5010059"/>
              <a:ext cx="201456" cy="201456"/>
            </a:xfrm>
            <a:prstGeom prst="rect">
              <a:avLst/>
            </a:prstGeom>
            <a:solidFill>
              <a:srgbClr val="E2231A">
                <a:alpha val="100000"/>
              </a:srgbClr>
            </a:solidFill>
          </p:spPr>
          <p:txBody>
            <a:bodyPr/>
            <a:lstStyle/>
            <a:p/>
          </p:txBody>
        </p:sp>
        <p:sp>
          <p:nvSpPr>
            <p:cNvPr id="145" name="rc145"/>
            <p:cNvSpPr/>
            <p:nvPr/>
          </p:nvSpPr>
          <p:spPr>
            <a:xfrm>
              <a:off x="5653947" y="5010059"/>
              <a:ext cx="201456" cy="201456"/>
            </a:xfrm>
            <a:prstGeom prst="rect">
              <a:avLst/>
            </a:prstGeom>
            <a:solidFill>
              <a:srgbClr val="80BD41">
                <a:alpha val="100000"/>
              </a:srgbClr>
            </a:solidFill>
          </p:spPr>
          <p:txBody>
            <a:bodyPr/>
            <a:lstStyle/>
            <a:p/>
          </p:txBody>
        </p:sp>
        <p:sp>
          <p:nvSpPr>
            <p:cNvPr id="146" name="tx146"/>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51100" y="660204"/>
              <a:ext cx="148182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Gambia, 2000-2024</a:t>
              </a:r>
            </a:p>
          </p:txBody>
        </p:sp>
        <p:sp>
          <p:nvSpPr>
            <p:cNvPr id="150" name="pl150"/>
            <p:cNvSpPr/>
            <p:nvPr/>
          </p:nvSpPr>
          <p:spPr>
            <a:xfrm>
              <a:off x="211473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375166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38859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02552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293320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57013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20706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84399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5297924" cy="167191"/>
            </a:xfrm>
            <a:prstGeom prst="rect">
              <a:avLst/>
            </a:prstGeom>
            <a:solidFill>
              <a:srgbClr val="80BD41">
                <a:alpha val="100000"/>
              </a:srgbClr>
            </a:solidFill>
          </p:spPr>
          <p:txBody>
            <a:bodyPr/>
            <a:lstStyle/>
            <a:p/>
          </p:txBody>
        </p:sp>
        <p:sp>
          <p:nvSpPr>
            <p:cNvPr id="163" name="rc163"/>
            <p:cNvSpPr/>
            <p:nvPr/>
          </p:nvSpPr>
          <p:spPr>
            <a:xfrm>
              <a:off x="6594198" y="5889059"/>
              <a:ext cx="934687" cy="167191"/>
            </a:xfrm>
            <a:prstGeom prst="rect">
              <a:avLst/>
            </a:prstGeom>
            <a:solidFill>
              <a:srgbClr val="E2231A">
                <a:alpha val="100000"/>
              </a:srgbClr>
            </a:solidFill>
          </p:spPr>
          <p:txBody>
            <a:bodyPr/>
            <a:lstStyle/>
            <a:p/>
          </p:txBody>
        </p:sp>
        <p:sp>
          <p:nvSpPr>
            <p:cNvPr id="164" name="rc164"/>
            <p:cNvSpPr/>
            <p:nvPr/>
          </p:nvSpPr>
          <p:spPr>
            <a:xfrm>
              <a:off x="1296273" y="5680069"/>
              <a:ext cx="5236539" cy="167191"/>
            </a:xfrm>
            <a:prstGeom prst="rect">
              <a:avLst/>
            </a:prstGeom>
            <a:solidFill>
              <a:srgbClr val="80BD41">
                <a:alpha val="100000"/>
              </a:srgbClr>
            </a:solidFill>
          </p:spPr>
          <p:txBody>
            <a:bodyPr/>
            <a:lstStyle/>
            <a:p/>
          </p:txBody>
        </p:sp>
        <p:sp>
          <p:nvSpPr>
            <p:cNvPr id="165" name="rc165"/>
            <p:cNvSpPr/>
            <p:nvPr/>
          </p:nvSpPr>
          <p:spPr>
            <a:xfrm>
              <a:off x="6532813" y="5680069"/>
              <a:ext cx="1309544" cy="167191"/>
            </a:xfrm>
            <a:prstGeom prst="rect">
              <a:avLst/>
            </a:prstGeom>
            <a:solidFill>
              <a:srgbClr val="E2231A">
                <a:alpha val="100000"/>
              </a:srgbClr>
            </a:solidFill>
          </p:spPr>
          <p:txBody>
            <a:bodyPr/>
            <a:lstStyle/>
            <a:p/>
          </p:txBody>
        </p:sp>
        <p:sp>
          <p:nvSpPr>
            <p:cNvPr id="166" name="rc166"/>
            <p:cNvSpPr/>
            <p:nvPr/>
          </p:nvSpPr>
          <p:spPr>
            <a:xfrm>
              <a:off x="1296273" y="5471080"/>
              <a:ext cx="5456706" cy="167191"/>
            </a:xfrm>
            <a:prstGeom prst="rect">
              <a:avLst/>
            </a:prstGeom>
            <a:solidFill>
              <a:srgbClr val="80BD41">
                <a:alpha val="100000"/>
              </a:srgbClr>
            </a:solidFill>
          </p:spPr>
          <p:txBody>
            <a:bodyPr/>
            <a:lstStyle/>
            <a:p/>
          </p:txBody>
        </p:sp>
        <p:sp>
          <p:nvSpPr>
            <p:cNvPr id="167" name="rc167"/>
            <p:cNvSpPr/>
            <p:nvPr/>
          </p:nvSpPr>
          <p:spPr>
            <a:xfrm>
              <a:off x="6752980" y="5471080"/>
              <a:ext cx="1117204" cy="167191"/>
            </a:xfrm>
            <a:prstGeom prst="rect">
              <a:avLst/>
            </a:prstGeom>
            <a:solidFill>
              <a:srgbClr val="E2231A">
                <a:alpha val="100000"/>
              </a:srgbClr>
            </a:solidFill>
          </p:spPr>
          <p:txBody>
            <a:bodyPr/>
            <a:lstStyle/>
            <a:p/>
          </p:txBody>
        </p:sp>
        <p:sp>
          <p:nvSpPr>
            <p:cNvPr id="168" name="tx168"/>
            <p:cNvSpPr/>
            <p:nvPr/>
          </p:nvSpPr>
          <p:spPr>
            <a:xfrm>
              <a:off x="7728849"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76.2</a:t>
              </a:r>
            </a:p>
          </p:txBody>
        </p:sp>
        <p:sp>
          <p:nvSpPr>
            <p:cNvPr id="169" name="tx169"/>
            <p:cNvSpPr/>
            <p:nvPr/>
          </p:nvSpPr>
          <p:spPr>
            <a:xfrm>
              <a:off x="8105353" y="5720529"/>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80</a:t>
              </a:r>
            </a:p>
          </p:txBody>
        </p:sp>
        <p:sp>
          <p:nvSpPr>
            <p:cNvPr id="170" name="tx170"/>
            <p:cNvSpPr/>
            <p:nvPr/>
          </p:nvSpPr>
          <p:spPr>
            <a:xfrm>
              <a:off x="8087213"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80.3</a:t>
              </a:r>
            </a:p>
          </p:txBody>
        </p:sp>
        <p:sp>
          <p:nvSpPr>
            <p:cNvPr id="171" name="tx171"/>
            <p:cNvSpPr/>
            <p:nvPr/>
          </p:nvSpPr>
          <p:spPr>
            <a:xfrm>
              <a:off x="3839742"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64.7</a:t>
              </a:r>
            </a:p>
          </p:txBody>
        </p:sp>
        <p:sp>
          <p:nvSpPr>
            <p:cNvPr id="172" name="tx172"/>
            <p:cNvSpPr/>
            <p:nvPr/>
          </p:nvSpPr>
          <p:spPr>
            <a:xfrm>
              <a:off x="6956048" y="593353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173" name="tx173"/>
            <p:cNvSpPr/>
            <p:nvPr/>
          </p:nvSpPr>
          <p:spPr>
            <a:xfrm>
              <a:off x="3854254" y="5723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74" name="tx174"/>
            <p:cNvSpPr/>
            <p:nvPr/>
          </p:nvSpPr>
          <p:spPr>
            <a:xfrm>
              <a:off x="7127296" y="5723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75" name="tx175"/>
            <p:cNvSpPr/>
            <p:nvPr/>
          </p:nvSpPr>
          <p:spPr>
            <a:xfrm>
              <a:off x="3919133"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66.7</a:t>
              </a:r>
            </a:p>
          </p:txBody>
        </p:sp>
        <p:sp>
          <p:nvSpPr>
            <p:cNvPr id="176" name="tx176"/>
            <p:cNvSpPr/>
            <p:nvPr/>
          </p:nvSpPr>
          <p:spPr>
            <a:xfrm>
              <a:off x="7206089"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285550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2" name="tx182"/>
            <p:cNvSpPr/>
            <p:nvPr/>
          </p:nvSpPr>
          <p:spPr>
            <a:xfrm>
              <a:off x="449243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3" name="tx183"/>
            <p:cNvSpPr/>
            <p:nvPr/>
          </p:nvSpPr>
          <p:spPr>
            <a:xfrm>
              <a:off x="6129370"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4" name="tx184"/>
            <p:cNvSpPr/>
            <p:nvPr/>
          </p:nvSpPr>
          <p:spPr>
            <a:xfrm>
              <a:off x="7766300"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(83%) was lower than in 2019 (85%).
The number of children vaccinated with MCV1 increased 3% compared to in 2019.
The number of surviving infants increased approximately 5%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852292"/>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820946"/>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789600"/>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1758253"/>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726907"/>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9" name="pl9"/>
            <p:cNvSpPr/>
            <p:nvPr/>
          </p:nvSpPr>
          <p:spPr>
            <a:xfrm>
              <a:off x="782627" y="536796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4336619"/>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330527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782627" y="2273926"/>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3" name="pl13"/>
            <p:cNvSpPr/>
            <p:nvPr/>
          </p:nvSpPr>
          <p:spPr>
            <a:xfrm>
              <a:off x="782627" y="124258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4" name="pl14"/>
            <p:cNvSpPr/>
            <p:nvPr/>
          </p:nvSpPr>
          <p:spPr>
            <a:xfrm>
              <a:off x="111212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6129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1045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5962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0878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5795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0711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5628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50544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05461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0378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15294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70211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865002" y="5337025"/>
              <a:ext cx="494248" cy="30940"/>
            </a:xfrm>
            <a:prstGeom prst="rect">
              <a:avLst/>
            </a:prstGeom>
            <a:solidFill>
              <a:srgbClr val="1CABE2">
                <a:alpha val="100000"/>
              </a:srgbClr>
            </a:solidFill>
          </p:spPr>
          <p:txBody>
            <a:bodyPr/>
            <a:lstStyle/>
            <a:p/>
          </p:txBody>
        </p:sp>
        <p:sp>
          <p:nvSpPr>
            <p:cNvPr id="28" name="rc28"/>
            <p:cNvSpPr/>
            <p:nvPr/>
          </p:nvSpPr>
          <p:spPr>
            <a:xfrm>
              <a:off x="1414167" y="5357652"/>
              <a:ext cx="494248" cy="10313"/>
            </a:xfrm>
            <a:prstGeom prst="rect">
              <a:avLst/>
            </a:prstGeom>
            <a:solidFill>
              <a:srgbClr val="1CABE2">
                <a:alpha val="100000"/>
              </a:srgbClr>
            </a:solidFill>
          </p:spPr>
          <p:txBody>
            <a:bodyPr/>
            <a:lstStyle/>
            <a:p/>
          </p:txBody>
        </p:sp>
        <p:sp>
          <p:nvSpPr>
            <p:cNvPr id="29" name="rc29"/>
            <p:cNvSpPr/>
            <p:nvPr/>
          </p:nvSpPr>
          <p:spPr>
            <a:xfrm>
              <a:off x="1963333" y="5347338"/>
              <a:ext cx="494248" cy="20626"/>
            </a:xfrm>
            <a:prstGeom prst="rect">
              <a:avLst/>
            </a:prstGeom>
            <a:solidFill>
              <a:srgbClr val="1CABE2">
                <a:alpha val="100000"/>
              </a:srgbClr>
            </a:solidFill>
          </p:spPr>
          <p:txBody>
            <a:bodyPr/>
            <a:lstStyle/>
            <a:p/>
          </p:txBody>
        </p:sp>
        <p:sp>
          <p:nvSpPr>
            <p:cNvPr id="30" name="rc30"/>
            <p:cNvSpPr/>
            <p:nvPr/>
          </p:nvSpPr>
          <p:spPr>
            <a:xfrm>
              <a:off x="2512498" y="5130756"/>
              <a:ext cx="494248" cy="237209"/>
            </a:xfrm>
            <a:prstGeom prst="rect">
              <a:avLst/>
            </a:prstGeom>
            <a:solidFill>
              <a:srgbClr val="1CABE2">
                <a:alpha val="100000"/>
              </a:srgbClr>
            </a:solidFill>
          </p:spPr>
          <p:txBody>
            <a:bodyPr/>
            <a:lstStyle/>
            <a:p/>
          </p:txBody>
        </p:sp>
        <p:sp>
          <p:nvSpPr>
            <p:cNvPr id="31" name="rc31"/>
            <p:cNvSpPr/>
            <p:nvPr/>
          </p:nvSpPr>
          <p:spPr>
            <a:xfrm>
              <a:off x="3061663" y="4852292"/>
              <a:ext cx="494248" cy="515673"/>
            </a:xfrm>
            <a:prstGeom prst="rect">
              <a:avLst/>
            </a:prstGeom>
            <a:solidFill>
              <a:srgbClr val="1CABE2">
                <a:alpha val="100000"/>
              </a:srgbClr>
            </a:solidFill>
          </p:spPr>
          <p:txBody>
            <a:bodyPr/>
            <a:lstStyle/>
            <a:p/>
          </p:txBody>
        </p:sp>
        <p:sp>
          <p:nvSpPr>
            <p:cNvPr id="32" name="rc32"/>
            <p:cNvSpPr/>
            <p:nvPr/>
          </p:nvSpPr>
          <p:spPr>
            <a:xfrm>
              <a:off x="3610829" y="5357652"/>
              <a:ext cx="494248" cy="10313"/>
            </a:xfrm>
            <a:prstGeom prst="rect">
              <a:avLst/>
            </a:prstGeom>
            <a:solidFill>
              <a:srgbClr val="1CABE2">
                <a:alpha val="100000"/>
              </a:srgbClr>
            </a:solidFill>
          </p:spPr>
          <p:txBody>
            <a:bodyPr/>
            <a:lstStyle/>
            <a:p/>
          </p:txBody>
        </p:sp>
        <p:sp>
          <p:nvSpPr>
            <p:cNvPr id="33" name="rc33"/>
            <p:cNvSpPr/>
            <p:nvPr/>
          </p:nvSpPr>
          <p:spPr>
            <a:xfrm>
              <a:off x="4159994" y="5306085"/>
              <a:ext cx="494248" cy="61880"/>
            </a:xfrm>
            <a:prstGeom prst="rect">
              <a:avLst/>
            </a:prstGeom>
            <a:solidFill>
              <a:srgbClr val="1CABE2">
                <a:alpha val="100000"/>
              </a:srgbClr>
            </a:solidFill>
          </p:spPr>
          <p:txBody>
            <a:bodyPr/>
            <a:lstStyle/>
            <a:p/>
          </p:txBody>
        </p:sp>
        <p:sp>
          <p:nvSpPr>
            <p:cNvPr id="34" name="rc34"/>
            <p:cNvSpPr/>
            <p:nvPr/>
          </p:nvSpPr>
          <p:spPr>
            <a:xfrm>
              <a:off x="4709160" y="5347338"/>
              <a:ext cx="494248" cy="20626"/>
            </a:xfrm>
            <a:prstGeom prst="rect">
              <a:avLst/>
            </a:prstGeom>
            <a:solidFill>
              <a:srgbClr val="1CABE2">
                <a:alpha val="100000"/>
              </a:srgbClr>
            </a:solidFill>
          </p:spPr>
          <p:txBody>
            <a:bodyPr/>
            <a:lstStyle/>
            <a:p/>
          </p:txBody>
        </p:sp>
        <p:sp>
          <p:nvSpPr>
            <p:cNvPr id="35" name="rc35"/>
            <p:cNvSpPr/>
            <p:nvPr/>
          </p:nvSpPr>
          <p:spPr>
            <a:xfrm>
              <a:off x="5258325" y="5182323"/>
              <a:ext cx="494248" cy="185642"/>
            </a:xfrm>
            <a:prstGeom prst="rect">
              <a:avLst/>
            </a:prstGeom>
            <a:solidFill>
              <a:srgbClr val="1CABE2">
                <a:alpha val="100000"/>
              </a:srgbClr>
            </a:solidFill>
          </p:spPr>
          <p:txBody>
            <a:bodyPr/>
            <a:lstStyle/>
            <a:p/>
          </p:txBody>
        </p:sp>
        <p:sp>
          <p:nvSpPr>
            <p:cNvPr id="36" name="rc36"/>
            <p:cNvSpPr/>
            <p:nvPr/>
          </p:nvSpPr>
          <p:spPr>
            <a:xfrm>
              <a:off x="5807490" y="5347338"/>
              <a:ext cx="494248" cy="20626"/>
            </a:xfrm>
            <a:prstGeom prst="rect">
              <a:avLst/>
            </a:prstGeom>
            <a:solidFill>
              <a:srgbClr val="1CABE2">
                <a:alpha val="100000"/>
              </a:srgbClr>
            </a:solidFill>
          </p:spPr>
          <p:txBody>
            <a:bodyPr/>
            <a:lstStyle/>
            <a:p/>
          </p:txBody>
        </p:sp>
        <p:sp>
          <p:nvSpPr>
            <p:cNvPr id="37" name="rc37"/>
            <p:cNvSpPr/>
            <p:nvPr/>
          </p:nvSpPr>
          <p:spPr>
            <a:xfrm>
              <a:off x="6356656" y="4058156"/>
              <a:ext cx="494248" cy="1309809"/>
            </a:xfrm>
            <a:prstGeom prst="rect">
              <a:avLst/>
            </a:prstGeom>
            <a:solidFill>
              <a:srgbClr val="1CABE2">
                <a:alpha val="100000"/>
              </a:srgbClr>
            </a:solidFill>
          </p:spPr>
          <p:txBody>
            <a:bodyPr/>
            <a:lstStyle/>
            <a:p/>
          </p:txBody>
        </p:sp>
        <p:sp>
          <p:nvSpPr>
            <p:cNvPr id="38" name="rc38"/>
            <p:cNvSpPr/>
            <p:nvPr/>
          </p:nvSpPr>
          <p:spPr>
            <a:xfrm>
              <a:off x="6905821" y="4996681"/>
              <a:ext cx="494248" cy="371284"/>
            </a:xfrm>
            <a:prstGeom prst="rect">
              <a:avLst/>
            </a:prstGeom>
            <a:solidFill>
              <a:srgbClr val="1CABE2">
                <a:alpha val="100000"/>
              </a:srgbClr>
            </a:solidFill>
          </p:spPr>
          <p:txBody>
            <a:bodyPr/>
            <a:lstStyle/>
            <a:p/>
          </p:txBody>
        </p:sp>
        <p:sp>
          <p:nvSpPr>
            <p:cNvPr id="39" name="rc39"/>
            <p:cNvSpPr/>
            <p:nvPr/>
          </p:nvSpPr>
          <p:spPr>
            <a:xfrm>
              <a:off x="7454986" y="5172010"/>
              <a:ext cx="494248" cy="195955"/>
            </a:xfrm>
            <a:prstGeom prst="rect">
              <a:avLst/>
            </a:prstGeom>
            <a:solidFill>
              <a:srgbClr val="1CABE2">
                <a:alpha val="100000"/>
              </a:srgbClr>
            </a:solidFill>
          </p:spPr>
          <p:txBody>
            <a:bodyPr/>
            <a:lstStyle/>
            <a:p/>
          </p:txBody>
        </p:sp>
        <p:sp>
          <p:nvSpPr>
            <p:cNvPr id="40" name="pl40"/>
            <p:cNvSpPr/>
            <p:nvPr/>
          </p:nvSpPr>
          <p:spPr>
            <a:xfrm>
              <a:off x="1112126" y="1132914"/>
              <a:ext cx="6589984" cy="1004187"/>
            </a:xfrm>
            <a:custGeom>
              <a:avLst/>
              <a:pathLst>
                <a:path w="6589984" h="1004187">
                  <a:moveTo>
                    <a:pt x="0" y="87320"/>
                  </a:moveTo>
                  <a:lnTo>
                    <a:pt x="549165" y="43660"/>
                  </a:lnTo>
                  <a:lnTo>
                    <a:pt x="1098330" y="43660"/>
                  </a:lnTo>
                  <a:lnTo>
                    <a:pt x="1647496" y="0"/>
                  </a:lnTo>
                  <a:lnTo>
                    <a:pt x="2196661" y="0"/>
                  </a:lnTo>
                  <a:lnTo>
                    <a:pt x="2745826" y="305622"/>
                  </a:lnTo>
                  <a:lnTo>
                    <a:pt x="3294992" y="261961"/>
                  </a:lnTo>
                  <a:lnTo>
                    <a:pt x="3844157" y="523923"/>
                  </a:lnTo>
                  <a:lnTo>
                    <a:pt x="4393322" y="654904"/>
                  </a:lnTo>
                  <a:lnTo>
                    <a:pt x="4942488" y="785885"/>
                  </a:lnTo>
                  <a:lnTo>
                    <a:pt x="5491653" y="1004187"/>
                  </a:lnTo>
                  <a:lnTo>
                    <a:pt x="6040819" y="742225"/>
                  </a:lnTo>
                  <a:lnTo>
                    <a:pt x="6589984" y="611244"/>
                  </a:lnTo>
                </a:path>
              </a:pathLst>
            </a:custGeom>
            <a:ln w="27101" cap="flat">
              <a:solidFill>
                <a:srgbClr val="00833D">
                  <a:alpha val="100000"/>
                </a:srgbClr>
              </a:solidFill>
              <a:prstDash val="solid"/>
              <a:round/>
            </a:ln>
          </p:spPr>
          <p:txBody>
            <a:bodyPr/>
            <a:lstStyle/>
            <a:p/>
          </p:txBody>
        </p:sp>
        <p:sp>
          <p:nvSpPr>
            <p:cNvPr id="41" name="pl41"/>
            <p:cNvSpPr/>
            <p:nvPr/>
          </p:nvSpPr>
          <p:spPr>
            <a:xfrm>
              <a:off x="1112126" y="1744158"/>
              <a:ext cx="6589984" cy="1353470"/>
            </a:xfrm>
            <a:custGeom>
              <a:avLst/>
              <a:pathLst>
                <a:path w="6589984" h="1353470">
                  <a:moveTo>
                    <a:pt x="0" y="1178828"/>
                  </a:moveTo>
                  <a:lnTo>
                    <a:pt x="549165" y="1309809"/>
                  </a:lnTo>
                  <a:lnTo>
                    <a:pt x="1098330" y="436603"/>
                  </a:lnTo>
                  <a:lnTo>
                    <a:pt x="1647496" y="261961"/>
                  </a:lnTo>
                  <a:lnTo>
                    <a:pt x="2196661" y="174641"/>
                  </a:lnTo>
                  <a:lnTo>
                    <a:pt x="2745826" y="654904"/>
                  </a:lnTo>
                  <a:lnTo>
                    <a:pt x="3294992" y="523923"/>
                  </a:lnTo>
                  <a:lnTo>
                    <a:pt x="3844157" y="960527"/>
                  </a:lnTo>
                  <a:lnTo>
                    <a:pt x="4393322" y="960527"/>
                  </a:lnTo>
                  <a:lnTo>
                    <a:pt x="4942488" y="960527"/>
                  </a:lnTo>
                  <a:lnTo>
                    <a:pt x="5491653" y="1353470"/>
                  </a:lnTo>
                  <a:lnTo>
                    <a:pt x="6040819" y="436603"/>
                  </a:lnTo>
                  <a:lnTo>
                    <a:pt x="6589984" y="0"/>
                  </a:lnTo>
                </a:path>
              </a:pathLst>
            </a:custGeom>
            <a:ln w="27101" cap="flat">
              <a:solidFill>
                <a:srgbClr val="002759">
                  <a:alpha val="100000"/>
                </a:srgbClr>
              </a:solidFill>
              <a:prstDash val="solid"/>
              <a:round/>
            </a:ln>
          </p:spPr>
          <p:txBody>
            <a:bodyPr/>
            <a:lstStyle/>
            <a:p/>
          </p:txBody>
        </p:sp>
        <p:sp>
          <p:nvSpPr>
            <p:cNvPr id="42" name="pt42"/>
            <p:cNvSpPr/>
            <p:nvPr/>
          </p:nvSpPr>
          <p:spPr>
            <a:xfrm>
              <a:off x="1080525" y="11886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629690"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178856"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728021"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277187"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826352"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375517" y="13632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924683" y="16252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473848" y="17562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023013" y="188719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572179" y="21055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121344" y="18435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670510" y="17125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1080525" y="28913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1629690" y="30223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178856" y="214916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728021" y="19745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277187" y="188719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826352" y="23674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375517" y="223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924683" y="267308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5473848" y="267308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6023013" y="267308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572179" y="306602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7121344" y="214916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670510" y="171255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tx68"/>
            <p:cNvSpPr/>
            <p:nvPr/>
          </p:nvSpPr>
          <p:spPr>
            <a:xfrm>
              <a:off x="1078967" y="5207124"/>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69" name="tx69"/>
            <p:cNvSpPr/>
            <p:nvPr/>
          </p:nvSpPr>
          <p:spPr>
            <a:xfrm>
              <a:off x="1628132" y="5229265"/>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0" name="tx70"/>
            <p:cNvSpPr/>
            <p:nvPr/>
          </p:nvSpPr>
          <p:spPr>
            <a:xfrm>
              <a:off x="2177298" y="5218951"/>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1" name="tx71"/>
            <p:cNvSpPr/>
            <p:nvPr/>
          </p:nvSpPr>
          <p:spPr>
            <a:xfrm>
              <a:off x="2693304" y="5000855"/>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a:t>
              </a:r>
            </a:p>
          </p:txBody>
        </p:sp>
        <p:sp>
          <p:nvSpPr>
            <p:cNvPr id="72" name="tx72"/>
            <p:cNvSpPr/>
            <p:nvPr/>
          </p:nvSpPr>
          <p:spPr>
            <a:xfrm>
              <a:off x="3242469" y="472245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50</a:t>
              </a:r>
            </a:p>
          </p:txBody>
        </p:sp>
        <p:sp>
          <p:nvSpPr>
            <p:cNvPr id="73" name="tx73"/>
            <p:cNvSpPr/>
            <p:nvPr/>
          </p:nvSpPr>
          <p:spPr>
            <a:xfrm>
              <a:off x="3824794" y="5229265"/>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4" name="tx74"/>
            <p:cNvSpPr/>
            <p:nvPr/>
          </p:nvSpPr>
          <p:spPr>
            <a:xfrm>
              <a:off x="4373959" y="5176242"/>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75" name="tx75"/>
            <p:cNvSpPr/>
            <p:nvPr/>
          </p:nvSpPr>
          <p:spPr>
            <a:xfrm>
              <a:off x="4923125" y="5218951"/>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6" name="tx76"/>
            <p:cNvSpPr/>
            <p:nvPr/>
          </p:nvSpPr>
          <p:spPr>
            <a:xfrm>
              <a:off x="5439131" y="505248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a:t>
              </a:r>
            </a:p>
          </p:txBody>
        </p:sp>
        <p:sp>
          <p:nvSpPr>
            <p:cNvPr id="77" name="tx77"/>
            <p:cNvSpPr/>
            <p:nvPr/>
          </p:nvSpPr>
          <p:spPr>
            <a:xfrm>
              <a:off x="6021455" y="5218951"/>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8" name="tx78"/>
            <p:cNvSpPr/>
            <p:nvPr/>
          </p:nvSpPr>
          <p:spPr>
            <a:xfrm>
              <a:off x="6504302" y="3929769"/>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127</a:t>
              </a:r>
            </a:p>
          </p:txBody>
        </p:sp>
        <p:sp>
          <p:nvSpPr>
            <p:cNvPr id="79" name="tx79"/>
            <p:cNvSpPr/>
            <p:nvPr/>
          </p:nvSpPr>
          <p:spPr>
            <a:xfrm>
              <a:off x="7086627" y="4866780"/>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36</a:t>
              </a:r>
            </a:p>
          </p:txBody>
        </p:sp>
        <p:sp>
          <p:nvSpPr>
            <p:cNvPr id="80" name="tx80"/>
            <p:cNvSpPr/>
            <p:nvPr/>
          </p:nvSpPr>
          <p:spPr>
            <a:xfrm>
              <a:off x="7635792" y="504216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a:t>
              </a:r>
            </a:p>
          </p:txBody>
        </p:sp>
        <p:sp>
          <p:nvSpPr>
            <p:cNvPr id="81" name="pl81"/>
            <p:cNvSpPr/>
            <p:nvPr/>
          </p:nvSpPr>
          <p:spPr>
            <a:xfrm>
              <a:off x="7714968" y="1643949"/>
              <a:ext cx="147335" cy="92165"/>
            </a:xfrm>
            <a:custGeom>
              <a:avLst/>
              <a:pathLst>
                <a:path w="147335" h="92165">
                  <a:moveTo>
                    <a:pt x="147335" y="0"/>
                  </a:moveTo>
                  <a:lnTo>
                    <a:pt x="0" y="92165"/>
                  </a:lnTo>
                </a:path>
              </a:pathLst>
            </a:custGeom>
          </p:spPr>
          <p:txBody>
            <a:bodyPr/>
            <a:lstStyle/>
            <a:p/>
          </p:txBody>
        </p:sp>
        <p:sp>
          <p:nvSpPr>
            <p:cNvPr id="82" name="pl82"/>
            <p:cNvSpPr/>
            <p:nvPr/>
          </p:nvSpPr>
          <p:spPr>
            <a:xfrm>
              <a:off x="7714531" y="1752469"/>
              <a:ext cx="147772" cy="98883"/>
            </a:xfrm>
            <a:custGeom>
              <a:avLst/>
              <a:pathLst>
                <a:path w="147772" h="98883">
                  <a:moveTo>
                    <a:pt x="147772" y="98883"/>
                  </a:moveTo>
                  <a:lnTo>
                    <a:pt x="0" y="0"/>
                  </a:lnTo>
                </a:path>
              </a:pathLst>
            </a:custGeom>
          </p:spPr>
          <p:txBody>
            <a:bodyPr/>
            <a:lstStyle/>
            <a:p/>
          </p:txBody>
        </p:sp>
        <p:sp>
          <p:nvSpPr>
            <p:cNvPr id="83" name="pg83"/>
            <p:cNvSpPr/>
            <p:nvPr/>
          </p:nvSpPr>
          <p:spPr>
            <a:xfrm>
              <a:off x="7793724" y="152578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4" name="tx84"/>
            <p:cNvSpPr/>
            <p:nvPr/>
          </p:nvSpPr>
          <p:spPr>
            <a:xfrm>
              <a:off x="7816584" y="156690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83%</a:t>
              </a:r>
            </a:p>
          </p:txBody>
        </p:sp>
        <p:sp>
          <p:nvSpPr>
            <p:cNvPr id="85" name="pg85"/>
            <p:cNvSpPr/>
            <p:nvPr/>
          </p:nvSpPr>
          <p:spPr>
            <a:xfrm>
              <a:off x="7793724" y="179318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6" name="tx86"/>
            <p:cNvSpPr/>
            <p:nvPr/>
          </p:nvSpPr>
          <p:spPr>
            <a:xfrm>
              <a:off x="7816584" y="183430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83%</a:t>
              </a:r>
            </a:p>
          </p:txBody>
        </p:sp>
        <p:sp>
          <p:nvSpPr>
            <p:cNvPr id="87" name="rc87"/>
            <p:cNvSpPr/>
            <p:nvPr/>
          </p:nvSpPr>
          <p:spPr>
            <a:xfrm>
              <a:off x="782627" y="646101"/>
              <a:ext cx="7853064" cy="4946714"/>
            </a:xfrm>
            <a:prstGeom prst="rect">
              <a:avLst/>
            </a:prstGeom>
            <a:ln w="13550" cap="rnd">
              <a:solidFill>
                <a:srgbClr val="BEBEBE">
                  <a:alpha val="100000"/>
                </a:srgbClr>
              </a:solidFill>
              <a:prstDash val="solid"/>
              <a:round/>
            </a:ln>
          </p:spPr>
          <p:txBody>
            <a:bodyPr/>
            <a:lstStyle/>
            <a:p/>
          </p:txBody>
        </p:sp>
        <p:sp>
          <p:nvSpPr>
            <p:cNvPr id="88" name="tx88"/>
            <p:cNvSpPr/>
            <p:nvPr/>
          </p:nvSpPr>
          <p:spPr>
            <a:xfrm>
              <a:off x="649366"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9" name="tx89"/>
            <p:cNvSpPr/>
            <p:nvPr/>
          </p:nvSpPr>
          <p:spPr>
            <a:xfrm>
              <a:off x="508103" y="42892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0" name="tx90"/>
            <p:cNvSpPr/>
            <p:nvPr/>
          </p:nvSpPr>
          <p:spPr>
            <a:xfrm>
              <a:off x="508103" y="325789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91" name="tx91"/>
            <p:cNvSpPr/>
            <p:nvPr/>
          </p:nvSpPr>
          <p:spPr>
            <a:xfrm>
              <a:off x="508103" y="2226487"/>
              <a:ext cx="211894"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a:t>
              </a:r>
            </a:p>
          </p:txBody>
        </p:sp>
        <p:sp>
          <p:nvSpPr>
            <p:cNvPr id="92" name="tx92"/>
            <p:cNvSpPr/>
            <p:nvPr/>
          </p:nvSpPr>
          <p:spPr>
            <a:xfrm>
              <a:off x="508103" y="1195203"/>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93" name="tx93"/>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4" name="tx94"/>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5" name="tx95"/>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6" name="tx96"/>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7" name="tx97"/>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8" name="tx98"/>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9" name="tx99"/>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0" name="tx100"/>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1" name="tx101"/>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2" name="tx102"/>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3" name="tx103"/>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4" name="tx104"/>
            <p:cNvSpPr/>
            <p:nvPr/>
          </p:nvSpPr>
          <p:spPr>
            <a:xfrm rot="-5400000">
              <a:off x="96990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5" name="tx105"/>
            <p:cNvSpPr/>
            <p:nvPr/>
          </p:nvSpPr>
          <p:spPr>
            <a:xfrm rot="-5400000">
              <a:off x="1519037"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6" name="tx106"/>
            <p:cNvSpPr/>
            <p:nvPr/>
          </p:nvSpPr>
          <p:spPr>
            <a:xfrm rot="-5400000">
              <a:off x="2068233"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7" name="tx107"/>
            <p:cNvSpPr/>
            <p:nvPr/>
          </p:nvSpPr>
          <p:spPr>
            <a:xfrm rot="-5400000">
              <a:off x="261739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8" name="tx108"/>
            <p:cNvSpPr/>
            <p:nvPr/>
          </p:nvSpPr>
          <p:spPr>
            <a:xfrm rot="-5400000">
              <a:off x="316656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9" name="tx109"/>
            <p:cNvSpPr/>
            <p:nvPr/>
          </p:nvSpPr>
          <p:spPr>
            <a:xfrm rot="-5400000">
              <a:off x="371572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0" name="tx110"/>
            <p:cNvSpPr/>
            <p:nvPr/>
          </p:nvSpPr>
          <p:spPr>
            <a:xfrm rot="-5400000">
              <a:off x="426489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1" name="tx111"/>
            <p:cNvSpPr/>
            <p:nvPr/>
          </p:nvSpPr>
          <p:spPr>
            <a:xfrm rot="-5400000">
              <a:off x="481406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2" name="tx112"/>
            <p:cNvSpPr/>
            <p:nvPr/>
          </p:nvSpPr>
          <p:spPr>
            <a:xfrm rot="-5400000">
              <a:off x="536322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3" name="tx113"/>
            <p:cNvSpPr/>
            <p:nvPr/>
          </p:nvSpPr>
          <p:spPr>
            <a:xfrm rot="-5400000">
              <a:off x="591239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4" name="tx114"/>
            <p:cNvSpPr/>
            <p:nvPr/>
          </p:nvSpPr>
          <p:spPr>
            <a:xfrm rot="-5400000">
              <a:off x="6431170"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5" name="tx115"/>
            <p:cNvSpPr/>
            <p:nvPr/>
          </p:nvSpPr>
          <p:spPr>
            <a:xfrm rot="-5400000">
              <a:off x="6980305" y="5779470"/>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6" name="tx116"/>
            <p:cNvSpPr/>
            <p:nvPr/>
          </p:nvSpPr>
          <p:spPr>
            <a:xfrm rot="-5400000">
              <a:off x="755988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7" name="tx117"/>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8" name="tx118"/>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9" name="tx119"/>
            <p:cNvSpPr/>
            <p:nvPr/>
          </p:nvSpPr>
          <p:spPr>
            <a:xfrm>
              <a:off x="1985679" y="401416"/>
              <a:ext cx="544696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Gambia, 2012-2024</a:t>
              </a:r>
            </a:p>
          </p:txBody>
        </p:sp>
        <p:sp>
          <p:nvSpPr>
            <p:cNvPr id="120" name="tx120"/>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1" name="tx121"/>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22" name="tx122"/>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3" name="tx123"/>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19 confirmed measles cases in Gambia. In the same year, MCV1 coverage was 83% and MCV2 coverage was 83%.
The number of cases in 2024 was 47% lower than in 2023 (n=36).
The highest number of measles cases was reported in 2022 (n=127). In this year, MCV1 coverage was 74%.
There were measles-containing vaccine supplementary immunization activities/campaigns in 2022 and 2023.</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4209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28913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1572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02544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9869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8550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72321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59136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2949581"/>
              <a:ext cx="3520101" cy="2037318"/>
            </a:xfrm>
            <a:custGeom>
              <a:avLst/>
              <a:pathLst>
                <a:path w="3520101" h="2037318">
                  <a:moveTo>
                    <a:pt x="0" y="0"/>
                  </a:moveTo>
                  <a:lnTo>
                    <a:pt x="146670" y="905474"/>
                  </a:lnTo>
                  <a:lnTo>
                    <a:pt x="293341" y="1018659"/>
                  </a:lnTo>
                  <a:lnTo>
                    <a:pt x="440012" y="905474"/>
                  </a:lnTo>
                  <a:lnTo>
                    <a:pt x="586683" y="1018659"/>
                  </a:lnTo>
                  <a:lnTo>
                    <a:pt x="733354" y="2037318"/>
                  </a:lnTo>
                  <a:lnTo>
                    <a:pt x="880025" y="1697765"/>
                  </a:lnTo>
                  <a:lnTo>
                    <a:pt x="1026696" y="1697765"/>
                  </a:lnTo>
                  <a:lnTo>
                    <a:pt x="1173367" y="2037318"/>
                  </a:lnTo>
                  <a:lnTo>
                    <a:pt x="1320038" y="2037318"/>
                  </a:lnTo>
                  <a:lnTo>
                    <a:pt x="1466709" y="1810949"/>
                  </a:lnTo>
                  <a:lnTo>
                    <a:pt x="1613379" y="1697765"/>
                  </a:lnTo>
                  <a:lnTo>
                    <a:pt x="1760050" y="1924134"/>
                  </a:lnTo>
                  <a:lnTo>
                    <a:pt x="1906721" y="1810949"/>
                  </a:lnTo>
                  <a:lnTo>
                    <a:pt x="2053392" y="1810949"/>
                  </a:lnTo>
                  <a:lnTo>
                    <a:pt x="2200063" y="1810949"/>
                  </a:lnTo>
                  <a:lnTo>
                    <a:pt x="2346734" y="1584581"/>
                  </a:lnTo>
                  <a:lnTo>
                    <a:pt x="2493405" y="1924134"/>
                  </a:lnTo>
                  <a:lnTo>
                    <a:pt x="2640076" y="1924134"/>
                  </a:lnTo>
                  <a:lnTo>
                    <a:pt x="2786747" y="1471396"/>
                  </a:lnTo>
                  <a:lnTo>
                    <a:pt x="2933418" y="1697765"/>
                  </a:lnTo>
                  <a:lnTo>
                    <a:pt x="3080089" y="2037318"/>
                  </a:lnTo>
                  <a:lnTo>
                    <a:pt x="3226759" y="1245028"/>
                  </a:lnTo>
                  <a:lnTo>
                    <a:pt x="3373430" y="2037318"/>
                  </a:lnTo>
                  <a:lnTo>
                    <a:pt x="3520101" y="1810949"/>
                  </a:lnTo>
                </a:path>
              </a:pathLst>
            </a:custGeom>
            <a:ln w="27101" cap="flat">
              <a:solidFill>
                <a:srgbClr val="0058AB">
                  <a:alpha val="80000"/>
                </a:srgbClr>
              </a:solidFill>
              <a:prstDash val="solid"/>
              <a:round/>
            </a:ln>
          </p:spPr>
          <p:txBody>
            <a:bodyPr/>
            <a:lstStyle/>
            <a:p/>
          </p:txBody>
        </p:sp>
        <p:sp>
          <p:nvSpPr>
            <p:cNvPr id="21" name="pl21"/>
            <p:cNvSpPr/>
            <p:nvPr/>
          </p:nvSpPr>
          <p:spPr>
            <a:xfrm>
              <a:off x="943464" y="3515503"/>
              <a:ext cx="3520101" cy="905474"/>
            </a:xfrm>
            <a:custGeom>
              <a:avLst/>
              <a:pathLst>
                <a:path w="3520101" h="905474">
                  <a:moveTo>
                    <a:pt x="0" y="0"/>
                  </a:moveTo>
                  <a:lnTo>
                    <a:pt x="146670" y="113184"/>
                  </a:lnTo>
                  <a:lnTo>
                    <a:pt x="293341" y="0"/>
                  </a:lnTo>
                  <a:lnTo>
                    <a:pt x="440012" y="226368"/>
                  </a:lnTo>
                  <a:lnTo>
                    <a:pt x="586683" y="339553"/>
                  </a:lnTo>
                  <a:lnTo>
                    <a:pt x="733354" y="226368"/>
                  </a:lnTo>
                  <a:lnTo>
                    <a:pt x="880025" y="339553"/>
                  </a:lnTo>
                  <a:lnTo>
                    <a:pt x="1026696" y="339553"/>
                  </a:lnTo>
                  <a:lnTo>
                    <a:pt x="1173367" y="565921"/>
                  </a:lnTo>
                  <a:lnTo>
                    <a:pt x="1320038" y="679106"/>
                  </a:lnTo>
                  <a:lnTo>
                    <a:pt x="1466709" y="792290"/>
                  </a:lnTo>
                  <a:lnTo>
                    <a:pt x="1613379" y="792290"/>
                  </a:lnTo>
                  <a:lnTo>
                    <a:pt x="1760050" y="792290"/>
                  </a:lnTo>
                  <a:lnTo>
                    <a:pt x="1906721" y="792290"/>
                  </a:lnTo>
                  <a:lnTo>
                    <a:pt x="2053392" y="905474"/>
                  </a:lnTo>
                  <a:lnTo>
                    <a:pt x="2200063" y="905474"/>
                  </a:lnTo>
                  <a:lnTo>
                    <a:pt x="2346734" y="905474"/>
                  </a:lnTo>
                  <a:lnTo>
                    <a:pt x="2493405" y="905474"/>
                  </a:lnTo>
                  <a:lnTo>
                    <a:pt x="2640076" y="905474"/>
                  </a:lnTo>
                  <a:lnTo>
                    <a:pt x="2786747" y="905474"/>
                  </a:lnTo>
                  <a:lnTo>
                    <a:pt x="2933418" y="905474"/>
                  </a:lnTo>
                  <a:lnTo>
                    <a:pt x="3080089" y="792290"/>
                  </a:lnTo>
                  <a:lnTo>
                    <a:pt x="3226759" y="905474"/>
                  </a:lnTo>
                  <a:lnTo>
                    <a:pt x="3373430" y="905474"/>
                  </a:lnTo>
                  <a:lnTo>
                    <a:pt x="3520101" y="905474"/>
                  </a:lnTo>
                </a:path>
              </a:pathLst>
            </a:custGeom>
            <a:ln w="27101" cap="flat">
              <a:solidFill>
                <a:srgbClr val="1CABE2">
                  <a:alpha val="80000"/>
                </a:srgbClr>
              </a:solidFill>
              <a:prstDash val="solid"/>
              <a:round/>
            </a:ln>
          </p:spPr>
          <p:txBody>
            <a:bodyPr/>
            <a:lstStyle/>
            <a:p/>
          </p:txBody>
        </p:sp>
        <p:sp>
          <p:nvSpPr>
            <p:cNvPr id="22" name="pl22"/>
            <p:cNvSpPr/>
            <p:nvPr/>
          </p:nvSpPr>
          <p:spPr>
            <a:xfrm>
              <a:off x="943464" y="1704553"/>
              <a:ext cx="3520101" cy="2376871"/>
            </a:xfrm>
            <a:custGeom>
              <a:avLst/>
              <a:pathLst>
                <a:path w="3520101" h="2376871">
                  <a:moveTo>
                    <a:pt x="0" y="113184"/>
                  </a:moveTo>
                  <a:lnTo>
                    <a:pt x="146670" y="0"/>
                  </a:lnTo>
                  <a:lnTo>
                    <a:pt x="293341" y="339553"/>
                  </a:lnTo>
                  <a:lnTo>
                    <a:pt x="440012" y="679106"/>
                  </a:lnTo>
                  <a:lnTo>
                    <a:pt x="586683" y="1018659"/>
                  </a:lnTo>
                  <a:lnTo>
                    <a:pt x="733354" y="1471396"/>
                  </a:lnTo>
                  <a:lnTo>
                    <a:pt x="880025" y="1584581"/>
                  </a:lnTo>
                  <a:lnTo>
                    <a:pt x="1026696" y="1697765"/>
                  </a:lnTo>
                  <a:lnTo>
                    <a:pt x="1173367" y="1810949"/>
                  </a:lnTo>
                  <a:lnTo>
                    <a:pt x="1320038" y="1924134"/>
                  </a:lnTo>
                  <a:lnTo>
                    <a:pt x="1466709" y="2150502"/>
                  </a:lnTo>
                  <a:lnTo>
                    <a:pt x="1613379" y="2376871"/>
                  </a:lnTo>
                  <a:lnTo>
                    <a:pt x="1760050" y="2150502"/>
                  </a:lnTo>
                  <a:lnTo>
                    <a:pt x="1906721" y="2263687"/>
                  </a:lnTo>
                  <a:lnTo>
                    <a:pt x="2053392" y="2150502"/>
                  </a:lnTo>
                  <a:lnTo>
                    <a:pt x="2200063" y="1810949"/>
                  </a:lnTo>
                  <a:lnTo>
                    <a:pt x="2346734" y="1924134"/>
                  </a:lnTo>
                  <a:lnTo>
                    <a:pt x="2493405" y="1924134"/>
                  </a:lnTo>
                  <a:lnTo>
                    <a:pt x="2640076" y="2037318"/>
                  </a:lnTo>
                  <a:lnTo>
                    <a:pt x="2786747" y="2263687"/>
                  </a:lnTo>
                  <a:lnTo>
                    <a:pt x="2933418" y="2037318"/>
                  </a:lnTo>
                  <a:lnTo>
                    <a:pt x="3080089" y="2037318"/>
                  </a:lnTo>
                  <a:lnTo>
                    <a:pt x="3226759" y="2150502"/>
                  </a:lnTo>
                  <a:lnTo>
                    <a:pt x="3373430" y="2037318"/>
                  </a:lnTo>
                  <a:lnTo>
                    <a:pt x="3520101" y="2150502"/>
                  </a:lnTo>
                </a:path>
              </a:pathLst>
            </a:custGeom>
            <a:ln w="27101" cap="flat">
              <a:solidFill>
                <a:srgbClr val="00833D">
                  <a:alpha val="80000"/>
                </a:srgbClr>
              </a:solidFill>
              <a:prstDash val="solid"/>
              <a:round/>
            </a:ln>
          </p:spPr>
          <p:txBody>
            <a:bodyPr/>
            <a:lstStyle/>
            <a:p/>
          </p:txBody>
        </p:sp>
        <p:sp>
          <p:nvSpPr>
            <p:cNvPr id="23" name="pl23"/>
            <p:cNvSpPr/>
            <p:nvPr/>
          </p:nvSpPr>
          <p:spPr>
            <a:xfrm>
              <a:off x="943464" y="2949581"/>
              <a:ext cx="3520101" cy="2037318"/>
            </a:xfrm>
            <a:custGeom>
              <a:avLst/>
              <a:pathLst>
                <a:path w="3520101" h="2037318">
                  <a:moveTo>
                    <a:pt x="0" y="0"/>
                  </a:moveTo>
                  <a:lnTo>
                    <a:pt x="146670" y="905474"/>
                  </a:lnTo>
                  <a:lnTo>
                    <a:pt x="293341" y="1018659"/>
                  </a:lnTo>
                  <a:lnTo>
                    <a:pt x="440012" y="905474"/>
                  </a:lnTo>
                  <a:lnTo>
                    <a:pt x="586683" y="1018659"/>
                  </a:lnTo>
                  <a:lnTo>
                    <a:pt x="733354" y="2037318"/>
                  </a:lnTo>
                  <a:lnTo>
                    <a:pt x="880025" y="1697765"/>
                  </a:lnTo>
                  <a:lnTo>
                    <a:pt x="1026696" y="1697765"/>
                  </a:lnTo>
                  <a:lnTo>
                    <a:pt x="1173367" y="2037318"/>
                  </a:lnTo>
                  <a:lnTo>
                    <a:pt x="1320038" y="2037318"/>
                  </a:lnTo>
                  <a:lnTo>
                    <a:pt x="1466709" y="1810949"/>
                  </a:lnTo>
                  <a:lnTo>
                    <a:pt x="1613379" y="1697765"/>
                  </a:lnTo>
                  <a:lnTo>
                    <a:pt x="1760050" y="1924134"/>
                  </a:lnTo>
                  <a:lnTo>
                    <a:pt x="1906721" y="1810949"/>
                  </a:lnTo>
                  <a:lnTo>
                    <a:pt x="2053392" y="1810949"/>
                  </a:lnTo>
                  <a:lnTo>
                    <a:pt x="2200063" y="1810949"/>
                  </a:lnTo>
                  <a:lnTo>
                    <a:pt x="2346734" y="1584581"/>
                  </a:lnTo>
                  <a:lnTo>
                    <a:pt x="2493405" y="1924134"/>
                  </a:lnTo>
                  <a:lnTo>
                    <a:pt x="2640076" y="1924134"/>
                  </a:lnTo>
                  <a:lnTo>
                    <a:pt x="2786747" y="1471396"/>
                  </a:lnTo>
                  <a:lnTo>
                    <a:pt x="2933418" y="1697765"/>
                  </a:lnTo>
                  <a:lnTo>
                    <a:pt x="3080089" y="2037318"/>
                  </a:lnTo>
                  <a:lnTo>
                    <a:pt x="3226759" y="1245028"/>
                  </a:lnTo>
                  <a:lnTo>
                    <a:pt x="3373430" y="2037318"/>
                  </a:lnTo>
                  <a:lnTo>
                    <a:pt x="3520101" y="1810949"/>
                  </a:lnTo>
                </a:path>
              </a:pathLst>
            </a:custGeom>
            <a:ln w="43362" cap="flat">
              <a:solidFill>
                <a:srgbClr val="000000">
                  <a:alpha val="100000"/>
                </a:srgbClr>
              </a:solidFill>
              <a:prstDash val="solid"/>
              <a:round/>
            </a:ln>
          </p:spPr>
          <p:txBody>
            <a:bodyPr/>
            <a:lstStyle/>
            <a:p/>
          </p:txBody>
        </p:sp>
        <p:sp>
          <p:nvSpPr>
            <p:cNvPr id="24" name="pl24"/>
            <p:cNvSpPr/>
            <p:nvPr/>
          </p:nvSpPr>
          <p:spPr>
            <a:xfrm>
              <a:off x="943464" y="2949581"/>
              <a:ext cx="3520101" cy="2037318"/>
            </a:xfrm>
            <a:custGeom>
              <a:avLst/>
              <a:pathLst>
                <a:path w="3520101" h="2037318">
                  <a:moveTo>
                    <a:pt x="0" y="0"/>
                  </a:moveTo>
                  <a:lnTo>
                    <a:pt x="146670" y="905474"/>
                  </a:lnTo>
                  <a:lnTo>
                    <a:pt x="293341" y="1018659"/>
                  </a:lnTo>
                  <a:lnTo>
                    <a:pt x="440012" y="905474"/>
                  </a:lnTo>
                  <a:lnTo>
                    <a:pt x="586683" y="1018659"/>
                  </a:lnTo>
                  <a:lnTo>
                    <a:pt x="733354" y="2037318"/>
                  </a:lnTo>
                  <a:lnTo>
                    <a:pt x="880025" y="1697765"/>
                  </a:lnTo>
                  <a:lnTo>
                    <a:pt x="1026696" y="1697765"/>
                  </a:lnTo>
                  <a:lnTo>
                    <a:pt x="1173367" y="2037318"/>
                  </a:lnTo>
                  <a:lnTo>
                    <a:pt x="1320038" y="2037318"/>
                  </a:lnTo>
                  <a:lnTo>
                    <a:pt x="1466709" y="1810949"/>
                  </a:lnTo>
                  <a:lnTo>
                    <a:pt x="1613379" y="1697765"/>
                  </a:lnTo>
                  <a:lnTo>
                    <a:pt x="1760050" y="1924134"/>
                  </a:lnTo>
                  <a:lnTo>
                    <a:pt x="1906721" y="1810949"/>
                  </a:lnTo>
                  <a:lnTo>
                    <a:pt x="2053392" y="1810949"/>
                  </a:lnTo>
                  <a:lnTo>
                    <a:pt x="2200063" y="1810949"/>
                  </a:lnTo>
                  <a:lnTo>
                    <a:pt x="2346734" y="1584581"/>
                  </a:lnTo>
                  <a:lnTo>
                    <a:pt x="2493405" y="1924134"/>
                  </a:lnTo>
                  <a:lnTo>
                    <a:pt x="2640076" y="1924134"/>
                  </a:lnTo>
                  <a:lnTo>
                    <a:pt x="2786747" y="1471396"/>
                  </a:lnTo>
                  <a:lnTo>
                    <a:pt x="2933418" y="1697765"/>
                  </a:lnTo>
                  <a:lnTo>
                    <a:pt x="3080089" y="2037318"/>
                  </a:lnTo>
                  <a:lnTo>
                    <a:pt x="3226759" y="1245028"/>
                  </a:lnTo>
                  <a:lnTo>
                    <a:pt x="3373430" y="2037318"/>
                  </a:lnTo>
                  <a:lnTo>
                    <a:pt x="3520101" y="1810949"/>
                  </a:lnTo>
                </a:path>
              </a:pathLst>
            </a:custGeom>
            <a:ln w="27101" cap="flat">
              <a:solidFill>
                <a:srgbClr val="0058AB">
                  <a:alpha val="100000"/>
                </a:srgbClr>
              </a:solidFill>
              <a:prstDash val="solid"/>
              <a:round/>
            </a:ln>
          </p:spPr>
          <p:txBody>
            <a:bodyPr/>
            <a:lstStyle/>
            <a:p/>
          </p:txBody>
        </p:sp>
        <p:sp>
          <p:nvSpPr>
            <p:cNvPr id="25" name="pl25"/>
            <p:cNvSpPr/>
            <p:nvPr/>
          </p:nvSpPr>
          <p:spPr>
            <a:xfrm>
              <a:off x="767459" y="4986900"/>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2610028"/>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4647347"/>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4420978"/>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4420978"/>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4081425"/>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4647347"/>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420978"/>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56840" y="254346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887193" y="257228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35" name="pg35"/>
            <p:cNvSpPr/>
            <p:nvPr/>
          </p:nvSpPr>
          <p:spPr>
            <a:xfrm>
              <a:off x="1618330" y="458078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683" y="460960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2351684" y="43544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82037" y="43844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9" name="pg39"/>
            <p:cNvSpPr/>
            <p:nvPr/>
          </p:nvSpPr>
          <p:spPr>
            <a:xfrm>
              <a:off x="3085039" y="43544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15392" y="43844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1" name="pg41"/>
            <p:cNvSpPr/>
            <p:nvPr/>
          </p:nvSpPr>
          <p:spPr>
            <a:xfrm>
              <a:off x="3671722" y="4014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4044965"/>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3" name="pg43"/>
            <p:cNvSpPr/>
            <p:nvPr/>
          </p:nvSpPr>
          <p:spPr>
            <a:xfrm>
              <a:off x="4258406" y="458078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88759" y="460960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405077" y="43544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3844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7" name="tx47"/>
            <p:cNvSpPr/>
            <p:nvPr/>
          </p:nvSpPr>
          <p:spPr>
            <a:xfrm>
              <a:off x="4523855" y="438191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84145" y="38146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49" name="tx49"/>
            <p:cNvSpPr/>
            <p:nvPr/>
          </p:nvSpPr>
          <p:spPr>
            <a:xfrm>
              <a:off x="641260" y="494426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577692" y="381241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2680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154867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562412"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562412"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410201"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17265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29511" y="610084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Gambia</a:t>
              </a:r>
            </a:p>
          </p:txBody>
        </p:sp>
        <p:sp>
          <p:nvSpPr>
            <p:cNvPr id="66" name="tx66"/>
            <p:cNvSpPr/>
            <p:nvPr/>
          </p:nvSpPr>
          <p:spPr>
            <a:xfrm>
              <a:off x="267730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39755"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8" name="tx68"/>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4209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28913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1572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02544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9869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38550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272321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59136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3515503"/>
              <a:ext cx="3520101" cy="1584581"/>
            </a:xfrm>
            <a:custGeom>
              <a:avLst/>
              <a:pathLst>
                <a:path w="3520101" h="1584581">
                  <a:moveTo>
                    <a:pt x="0" y="565921"/>
                  </a:moveTo>
                  <a:lnTo>
                    <a:pt x="146670" y="565921"/>
                  </a:lnTo>
                  <a:lnTo>
                    <a:pt x="293341" y="792290"/>
                  </a:lnTo>
                  <a:lnTo>
                    <a:pt x="440012" y="679106"/>
                  </a:lnTo>
                  <a:lnTo>
                    <a:pt x="586683" y="1018659"/>
                  </a:lnTo>
                  <a:lnTo>
                    <a:pt x="733354" y="1018659"/>
                  </a:lnTo>
                  <a:lnTo>
                    <a:pt x="880025" y="452737"/>
                  </a:lnTo>
                  <a:lnTo>
                    <a:pt x="1026696" y="339553"/>
                  </a:lnTo>
                  <a:lnTo>
                    <a:pt x="1173367" y="1018659"/>
                  </a:lnTo>
                  <a:lnTo>
                    <a:pt x="1320038" y="1245028"/>
                  </a:lnTo>
                  <a:lnTo>
                    <a:pt x="1466709" y="679106"/>
                  </a:lnTo>
                  <a:lnTo>
                    <a:pt x="1613379" y="565921"/>
                  </a:lnTo>
                  <a:lnTo>
                    <a:pt x="1760050" y="1018659"/>
                  </a:lnTo>
                  <a:lnTo>
                    <a:pt x="1906721" y="1131843"/>
                  </a:lnTo>
                  <a:lnTo>
                    <a:pt x="2053392" y="1245028"/>
                  </a:lnTo>
                  <a:lnTo>
                    <a:pt x="2200063" y="1245028"/>
                  </a:lnTo>
                  <a:lnTo>
                    <a:pt x="2346734" y="1245028"/>
                  </a:lnTo>
                  <a:lnTo>
                    <a:pt x="2493405" y="1131843"/>
                  </a:lnTo>
                  <a:lnTo>
                    <a:pt x="2640076" y="1131843"/>
                  </a:lnTo>
                  <a:lnTo>
                    <a:pt x="2786747" y="452737"/>
                  </a:lnTo>
                  <a:lnTo>
                    <a:pt x="2933418" y="679106"/>
                  </a:lnTo>
                  <a:lnTo>
                    <a:pt x="3080089" y="1018659"/>
                  </a:lnTo>
                  <a:lnTo>
                    <a:pt x="3226759" y="0"/>
                  </a:lnTo>
                  <a:lnTo>
                    <a:pt x="3373430" y="905474"/>
                  </a:lnTo>
                  <a:lnTo>
                    <a:pt x="3520101" y="1584581"/>
                  </a:lnTo>
                </a:path>
              </a:pathLst>
            </a:custGeom>
            <a:ln w="27101" cap="flat">
              <a:solidFill>
                <a:srgbClr val="0058AB">
                  <a:alpha val="80000"/>
                </a:srgbClr>
              </a:solidFill>
              <a:prstDash val="solid"/>
              <a:round/>
            </a:ln>
          </p:spPr>
          <p:txBody>
            <a:bodyPr/>
            <a:lstStyle/>
            <a:p/>
          </p:txBody>
        </p:sp>
        <p:sp>
          <p:nvSpPr>
            <p:cNvPr id="85" name="pl85"/>
            <p:cNvSpPr/>
            <p:nvPr/>
          </p:nvSpPr>
          <p:spPr>
            <a:xfrm>
              <a:off x="5308715" y="3402319"/>
              <a:ext cx="3520101" cy="1018659"/>
            </a:xfrm>
            <a:custGeom>
              <a:avLst/>
              <a:pathLst>
                <a:path w="3520101" h="1018659">
                  <a:moveTo>
                    <a:pt x="0" y="0"/>
                  </a:moveTo>
                  <a:lnTo>
                    <a:pt x="146670" y="113184"/>
                  </a:lnTo>
                  <a:lnTo>
                    <a:pt x="293341" y="113184"/>
                  </a:lnTo>
                  <a:lnTo>
                    <a:pt x="440012" y="226368"/>
                  </a:lnTo>
                  <a:lnTo>
                    <a:pt x="586683" y="339553"/>
                  </a:lnTo>
                  <a:lnTo>
                    <a:pt x="733354" y="339553"/>
                  </a:lnTo>
                  <a:lnTo>
                    <a:pt x="880025" y="452737"/>
                  </a:lnTo>
                  <a:lnTo>
                    <a:pt x="1026696" y="565921"/>
                  </a:lnTo>
                  <a:lnTo>
                    <a:pt x="1173367" y="679106"/>
                  </a:lnTo>
                  <a:lnTo>
                    <a:pt x="1320038" y="792290"/>
                  </a:lnTo>
                  <a:lnTo>
                    <a:pt x="1466709" y="905474"/>
                  </a:lnTo>
                  <a:lnTo>
                    <a:pt x="1613379" y="905474"/>
                  </a:lnTo>
                  <a:lnTo>
                    <a:pt x="1760050" y="905474"/>
                  </a:lnTo>
                  <a:lnTo>
                    <a:pt x="1906721" y="1018659"/>
                  </a:lnTo>
                  <a:lnTo>
                    <a:pt x="2053392" y="905474"/>
                  </a:lnTo>
                  <a:lnTo>
                    <a:pt x="2200063" y="1018659"/>
                  </a:lnTo>
                  <a:lnTo>
                    <a:pt x="2346734" y="905474"/>
                  </a:lnTo>
                  <a:lnTo>
                    <a:pt x="2493405" y="905474"/>
                  </a:lnTo>
                  <a:lnTo>
                    <a:pt x="2640076" y="1018659"/>
                  </a:lnTo>
                  <a:lnTo>
                    <a:pt x="2786747" y="1018659"/>
                  </a:lnTo>
                  <a:lnTo>
                    <a:pt x="2933418" y="1018659"/>
                  </a:lnTo>
                  <a:lnTo>
                    <a:pt x="3080089" y="905474"/>
                  </a:lnTo>
                  <a:lnTo>
                    <a:pt x="3226759" y="792290"/>
                  </a:lnTo>
                  <a:lnTo>
                    <a:pt x="3373430" y="792290"/>
                  </a:lnTo>
                  <a:lnTo>
                    <a:pt x="3520101" y="905474"/>
                  </a:lnTo>
                </a:path>
              </a:pathLst>
            </a:custGeom>
            <a:ln w="27101" cap="flat">
              <a:solidFill>
                <a:srgbClr val="1CABE2">
                  <a:alpha val="80000"/>
                </a:srgbClr>
              </a:solidFill>
              <a:prstDash val="solid"/>
              <a:round/>
            </a:ln>
          </p:spPr>
          <p:txBody>
            <a:bodyPr/>
            <a:lstStyle/>
            <a:p/>
          </p:txBody>
        </p:sp>
        <p:sp>
          <p:nvSpPr>
            <p:cNvPr id="86" name="pl86"/>
            <p:cNvSpPr/>
            <p:nvPr/>
          </p:nvSpPr>
          <p:spPr>
            <a:xfrm>
              <a:off x="5308715" y="1930922"/>
              <a:ext cx="3520101" cy="2150502"/>
            </a:xfrm>
            <a:custGeom>
              <a:avLst/>
              <a:pathLst>
                <a:path w="3520101" h="2150502">
                  <a:moveTo>
                    <a:pt x="0" y="0"/>
                  </a:moveTo>
                  <a:lnTo>
                    <a:pt x="146670" y="226368"/>
                  </a:lnTo>
                  <a:lnTo>
                    <a:pt x="293341" y="339553"/>
                  </a:lnTo>
                  <a:lnTo>
                    <a:pt x="440012" y="792290"/>
                  </a:lnTo>
                  <a:lnTo>
                    <a:pt x="586683" y="1018659"/>
                  </a:lnTo>
                  <a:lnTo>
                    <a:pt x="733354" y="1358212"/>
                  </a:lnTo>
                  <a:lnTo>
                    <a:pt x="880025" y="1471396"/>
                  </a:lnTo>
                  <a:lnTo>
                    <a:pt x="1026696" y="1018659"/>
                  </a:lnTo>
                  <a:lnTo>
                    <a:pt x="1173367" y="1131843"/>
                  </a:lnTo>
                  <a:lnTo>
                    <a:pt x="1320038" y="1358212"/>
                  </a:lnTo>
                  <a:lnTo>
                    <a:pt x="1466709" y="1810949"/>
                  </a:lnTo>
                  <a:lnTo>
                    <a:pt x="1613379" y="1924134"/>
                  </a:lnTo>
                  <a:lnTo>
                    <a:pt x="1760050" y="2150502"/>
                  </a:lnTo>
                  <a:lnTo>
                    <a:pt x="1906721" y="2037318"/>
                  </a:lnTo>
                  <a:lnTo>
                    <a:pt x="2053392" y="1358212"/>
                  </a:lnTo>
                  <a:lnTo>
                    <a:pt x="2200063" y="1245028"/>
                  </a:lnTo>
                  <a:lnTo>
                    <a:pt x="2346734" y="905474"/>
                  </a:lnTo>
                  <a:lnTo>
                    <a:pt x="2493405" y="1131843"/>
                  </a:lnTo>
                  <a:lnTo>
                    <a:pt x="2640076" y="1018659"/>
                  </a:lnTo>
                  <a:lnTo>
                    <a:pt x="2786747" y="1018659"/>
                  </a:lnTo>
                  <a:lnTo>
                    <a:pt x="2933418" y="1018659"/>
                  </a:lnTo>
                  <a:lnTo>
                    <a:pt x="3080089" y="905474"/>
                  </a:lnTo>
                  <a:lnTo>
                    <a:pt x="3226759" y="679106"/>
                  </a:lnTo>
                  <a:lnTo>
                    <a:pt x="3373430" y="565921"/>
                  </a:lnTo>
                  <a:lnTo>
                    <a:pt x="3520101" y="792290"/>
                  </a:lnTo>
                </a:path>
              </a:pathLst>
            </a:custGeom>
            <a:ln w="27101" cap="flat">
              <a:solidFill>
                <a:srgbClr val="00833D">
                  <a:alpha val="80000"/>
                </a:srgbClr>
              </a:solidFill>
              <a:prstDash val="solid"/>
              <a:round/>
            </a:ln>
          </p:spPr>
          <p:txBody>
            <a:bodyPr/>
            <a:lstStyle/>
            <a:p/>
          </p:txBody>
        </p:sp>
        <p:sp>
          <p:nvSpPr>
            <p:cNvPr id="87" name="pl87"/>
            <p:cNvSpPr/>
            <p:nvPr/>
          </p:nvSpPr>
          <p:spPr>
            <a:xfrm>
              <a:off x="5308715" y="3515503"/>
              <a:ext cx="3520101" cy="1584581"/>
            </a:xfrm>
            <a:custGeom>
              <a:avLst/>
              <a:pathLst>
                <a:path w="3520101" h="1584581">
                  <a:moveTo>
                    <a:pt x="0" y="565921"/>
                  </a:moveTo>
                  <a:lnTo>
                    <a:pt x="146670" y="565921"/>
                  </a:lnTo>
                  <a:lnTo>
                    <a:pt x="293341" y="792290"/>
                  </a:lnTo>
                  <a:lnTo>
                    <a:pt x="440012" y="679106"/>
                  </a:lnTo>
                  <a:lnTo>
                    <a:pt x="586683" y="1018659"/>
                  </a:lnTo>
                  <a:lnTo>
                    <a:pt x="733354" y="1018659"/>
                  </a:lnTo>
                  <a:lnTo>
                    <a:pt x="880025" y="452737"/>
                  </a:lnTo>
                  <a:lnTo>
                    <a:pt x="1026696" y="339553"/>
                  </a:lnTo>
                  <a:lnTo>
                    <a:pt x="1173367" y="1018659"/>
                  </a:lnTo>
                  <a:lnTo>
                    <a:pt x="1320038" y="1245028"/>
                  </a:lnTo>
                  <a:lnTo>
                    <a:pt x="1466709" y="679106"/>
                  </a:lnTo>
                  <a:lnTo>
                    <a:pt x="1613379" y="565921"/>
                  </a:lnTo>
                  <a:lnTo>
                    <a:pt x="1760050" y="1018659"/>
                  </a:lnTo>
                  <a:lnTo>
                    <a:pt x="1906721" y="1131843"/>
                  </a:lnTo>
                  <a:lnTo>
                    <a:pt x="2053392" y="1245028"/>
                  </a:lnTo>
                  <a:lnTo>
                    <a:pt x="2200063" y="1245028"/>
                  </a:lnTo>
                  <a:lnTo>
                    <a:pt x="2346734" y="1245028"/>
                  </a:lnTo>
                  <a:lnTo>
                    <a:pt x="2493405" y="1131843"/>
                  </a:lnTo>
                  <a:lnTo>
                    <a:pt x="2640076" y="1131843"/>
                  </a:lnTo>
                  <a:lnTo>
                    <a:pt x="2786747" y="452737"/>
                  </a:lnTo>
                  <a:lnTo>
                    <a:pt x="2933418" y="679106"/>
                  </a:lnTo>
                  <a:lnTo>
                    <a:pt x="3080089" y="1018659"/>
                  </a:lnTo>
                  <a:lnTo>
                    <a:pt x="3226759" y="0"/>
                  </a:lnTo>
                  <a:lnTo>
                    <a:pt x="3373430" y="905474"/>
                  </a:lnTo>
                  <a:lnTo>
                    <a:pt x="3520101" y="1584581"/>
                  </a:lnTo>
                </a:path>
              </a:pathLst>
            </a:custGeom>
            <a:ln w="43362" cap="flat">
              <a:solidFill>
                <a:srgbClr val="000000">
                  <a:alpha val="100000"/>
                </a:srgbClr>
              </a:solidFill>
              <a:prstDash val="solid"/>
              <a:round/>
            </a:ln>
          </p:spPr>
          <p:txBody>
            <a:bodyPr/>
            <a:lstStyle/>
            <a:p/>
          </p:txBody>
        </p:sp>
        <p:sp>
          <p:nvSpPr>
            <p:cNvPr id="88" name="pl88"/>
            <p:cNvSpPr/>
            <p:nvPr/>
          </p:nvSpPr>
          <p:spPr>
            <a:xfrm>
              <a:off x="5308715" y="3515503"/>
              <a:ext cx="3520101" cy="1584581"/>
            </a:xfrm>
            <a:custGeom>
              <a:avLst/>
              <a:pathLst>
                <a:path w="3520101" h="1584581">
                  <a:moveTo>
                    <a:pt x="0" y="565921"/>
                  </a:moveTo>
                  <a:lnTo>
                    <a:pt x="146670" y="565921"/>
                  </a:lnTo>
                  <a:lnTo>
                    <a:pt x="293341" y="792290"/>
                  </a:lnTo>
                  <a:lnTo>
                    <a:pt x="440012" y="679106"/>
                  </a:lnTo>
                  <a:lnTo>
                    <a:pt x="586683" y="1018659"/>
                  </a:lnTo>
                  <a:lnTo>
                    <a:pt x="733354" y="1018659"/>
                  </a:lnTo>
                  <a:lnTo>
                    <a:pt x="880025" y="452737"/>
                  </a:lnTo>
                  <a:lnTo>
                    <a:pt x="1026696" y="339553"/>
                  </a:lnTo>
                  <a:lnTo>
                    <a:pt x="1173367" y="1018659"/>
                  </a:lnTo>
                  <a:lnTo>
                    <a:pt x="1320038" y="1245028"/>
                  </a:lnTo>
                  <a:lnTo>
                    <a:pt x="1466709" y="679106"/>
                  </a:lnTo>
                  <a:lnTo>
                    <a:pt x="1613379" y="565921"/>
                  </a:lnTo>
                  <a:lnTo>
                    <a:pt x="1760050" y="1018659"/>
                  </a:lnTo>
                  <a:lnTo>
                    <a:pt x="1906721" y="1131843"/>
                  </a:lnTo>
                  <a:lnTo>
                    <a:pt x="2053392" y="1245028"/>
                  </a:lnTo>
                  <a:lnTo>
                    <a:pt x="2200063" y="1245028"/>
                  </a:lnTo>
                  <a:lnTo>
                    <a:pt x="2346734" y="1245028"/>
                  </a:lnTo>
                  <a:lnTo>
                    <a:pt x="2493405" y="1131843"/>
                  </a:lnTo>
                  <a:lnTo>
                    <a:pt x="2640076" y="1131843"/>
                  </a:lnTo>
                  <a:lnTo>
                    <a:pt x="2786747" y="452737"/>
                  </a:lnTo>
                  <a:lnTo>
                    <a:pt x="2933418" y="679106"/>
                  </a:lnTo>
                  <a:lnTo>
                    <a:pt x="3080089" y="1018659"/>
                  </a:lnTo>
                  <a:lnTo>
                    <a:pt x="3226759" y="0"/>
                  </a:lnTo>
                  <a:lnTo>
                    <a:pt x="3373430" y="905474"/>
                  </a:lnTo>
                  <a:lnTo>
                    <a:pt x="3520101" y="1584581"/>
                  </a:lnTo>
                </a:path>
              </a:pathLst>
            </a:custGeom>
            <a:ln w="27101" cap="flat">
              <a:solidFill>
                <a:srgbClr val="0058AB">
                  <a:alpha val="100000"/>
                </a:srgbClr>
              </a:solidFill>
              <a:prstDash val="solid"/>
              <a:round/>
            </a:ln>
          </p:spPr>
          <p:txBody>
            <a:bodyPr/>
            <a:lstStyle/>
            <a:p/>
          </p:txBody>
        </p:sp>
        <p:sp>
          <p:nvSpPr>
            <p:cNvPr id="89" name="pl89"/>
            <p:cNvSpPr/>
            <p:nvPr/>
          </p:nvSpPr>
          <p:spPr>
            <a:xfrm>
              <a:off x="5132709" y="4986900"/>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3741872"/>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4194610"/>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3855056"/>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4420978"/>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3628688"/>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4081425"/>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760531"/>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367530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370412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99" name="pg99"/>
            <p:cNvSpPr/>
            <p:nvPr/>
          </p:nvSpPr>
          <p:spPr>
            <a:xfrm>
              <a:off x="5983581" y="412804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13934" y="4158397"/>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1" name="pg101"/>
            <p:cNvSpPr/>
            <p:nvPr/>
          </p:nvSpPr>
          <p:spPr>
            <a:xfrm>
              <a:off x="6716935" y="37884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47288" y="3819782"/>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03" name="pg103"/>
            <p:cNvSpPr/>
            <p:nvPr/>
          </p:nvSpPr>
          <p:spPr>
            <a:xfrm>
              <a:off x="7450290" y="43544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80643" y="43844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5" name="pg105"/>
            <p:cNvSpPr/>
            <p:nvPr/>
          </p:nvSpPr>
          <p:spPr>
            <a:xfrm>
              <a:off x="8036973" y="35621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67327" y="35909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7" name="pg107"/>
            <p:cNvSpPr/>
            <p:nvPr/>
          </p:nvSpPr>
          <p:spPr>
            <a:xfrm>
              <a:off x="8623657" y="4014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4010" y="4044965"/>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9" name="pg109"/>
            <p:cNvSpPr/>
            <p:nvPr/>
          </p:nvSpPr>
          <p:spPr>
            <a:xfrm>
              <a:off x="8753481" y="4693965"/>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783835" y="4724022"/>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1" name="tx111"/>
            <p:cNvSpPr/>
            <p:nvPr/>
          </p:nvSpPr>
          <p:spPr>
            <a:xfrm>
              <a:off x="8889106" y="426735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949396" y="2682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20</a:t>
              </a:r>
            </a:p>
          </p:txBody>
        </p:sp>
        <p:sp>
          <p:nvSpPr>
            <p:cNvPr id="113" name="tx113"/>
            <p:cNvSpPr/>
            <p:nvPr/>
          </p:nvSpPr>
          <p:spPr>
            <a:xfrm>
              <a:off x="5006511" y="494426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4942943" y="381241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5" name="tx115"/>
            <p:cNvSpPr/>
            <p:nvPr/>
          </p:nvSpPr>
          <p:spPr>
            <a:xfrm>
              <a:off x="4942943" y="2680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6" name="tx116"/>
            <p:cNvSpPr/>
            <p:nvPr/>
          </p:nvSpPr>
          <p:spPr>
            <a:xfrm>
              <a:off x="4942943" y="154867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92766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2766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77545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53790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194762" y="610084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Gambia</a:t>
              </a:r>
            </a:p>
          </p:txBody>
        </p:sp>
        <p:sp>
          <p:nvSpPr>
            <p:cNvPr id="130" name="tx130"/>
            <p:cNvSpPr/>
            <p:nvPr/>
          </p:nvSpPr>
          <p:spPr>
            <a:xfrm>
              <a:off x="704255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805005"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2" name="tx13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2% of children who received DTP1 did not receive DTP3 (left), and -1%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Gambia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079271"/>
              <a:ext cx="1578741" cy="284630"/>
            </a:xfrm>
            <a:custGeom>
              <a:avLst/>
              <a:pathLst>
                <a:path w="1578741" h="284630">
                  <a:moveTo>
                    <a:pt x="0" y="0"/>
                  </a:moveTo>
                  <a:lnTo>
                    <a:pt x="65780" y="0"/>
                  </a:lnTo>
                  <a:lnTo>
                    <a:pt x="131561" y="0"/>
                  </a:lnTo>
                  <a:lnTo>
                    <a:pt x="197342" y="0"/>
                  </a:lnTo>
                  <a:lnTo>
                    <a:pt x="263123" y="0"/>
                  </a:lnTo>
                  <a:lnTo>
                    <a:pt x="328904" y="0"/>
                  </a:lnTo>
                  <a:lnTo>
                    <a:pt x="394685" y="24750"/>
                  </a:lnTo>
                  <a:lnTo>
                    <a:pt x="460466" y="24750"/>
                  </a:lnTo>
                  <a:lnTo>
                    <a:pt x="526247" y="49500"/>
                  </a:lnTo>
                  <a:lnTo>
                    <a:pt x="592028" y="61876"/>
                  </a:lnTo>
                  <a:lnTo>
                    <a:pt x="657808" y="86626"/>
                  </a:lnTo>
                  <a:lnTo>
                    <a:pt x="723589" y="111377"/>
                  </a:lnTo>
                  <a:lnTo>
                    <a:pt x="789370" y="12375"/>
                  </a:lnTo>
                  <a:lnTo>
                    <a:pt x="855151" y="12375"/>
                  </a:lnTo>
                  <a:lnTo>
                    <a:pt x="920932" y="37125"/>
                  </a:lnTo>
                  <a:lnTo>
                    <a:pt x="986713" y="12375"/>
                  </a:lnTo>
                  <a:lnTo>
                    <a:pt x="1052494" y="12375"/>
                  </a:lnTo>
                  <a:lnTo>
                    <a:pt x="1118275" y="61876"/>
                  </a:lnTo>
                  <a:lnTo>
                    <a:pt x="1184056" y="61876"/>
                  </a:lnTo>
                  <a:lnTo>
                    <a:pt x="1249836" y="136127"/>
                  </a:lnTo>
                  <a:lnTo>
                    <a:pt x="1315617" y="173253"/>
                  </a:lnTo>
                  <a:lnTo>
                    <a:pt x="1381398" y="222754"/>
                  </a:lnTo>
                  <a:lnTo>
                    <a:pt x="1447179" y="198003"/>
                  </a:lnTo>
                  <a:lnTo>
                    <a:pt x="1512960" y="284630"/>
                  </a:lnTo>
                  <a:lnTo>
                    <a:pt x="1578741" y="247504"/>
                  </a:lnTo>
                </a:path>
              </a:pathLst>
            </a:custGeom>
            <a:ln w="27101" cap="flat">
              <a:solidFill>
                <a:srgbClr val="1CABE2">
                  <a:alpha val="100000"/>
                </a:srgbClr>
              </a:solidFill>
              <a:prstDash val="solid"/>
              <a:round/>
            </a:ln>
          </p:spPr>
          <p:txBody>
            <a:bodyPr/>
            <a:lstStyle/>
            <a:p/>
          </p:txBody>
        </p:sp>
        <p:sp>
          <p:nvSpPr>
            <p:cNvPr id="24" name="tx24"/>
            <p:cNvSpPr/>
            <p:nvPr/>
          </p:nvSpPr>
          <p:spPr>
            <a:xfrm>
              <a:off x="833163"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2596391" y="12345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26" name="tx26"/>
            <p:cNvSpPr/>
            <p:nvPr/>
          </p:nvSpPr>
          <p:spPr>
            <a:xfrm>
              <a:off x="2180669" y="1074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7" name="tx27"/>
            <p:cNvSpPr/>
            <p:nvPr/>
          </p:nvSpPr>
          <p:spPr>
            <a:xfrm>
              <a:off x="2443792" y="12227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2885875"/>
              <a:ext cx="1578741" cy="284630"/>
            </a:xfrm>
            <a:custGeom>
              <a:avLst/>
              <a:pathLst>
                <a:path w="1578741" h="284630">
                  <a:moveTo>
                    <a:pt x="0" y="99001"/>
                  </a:moveTo>
                  <a:lnTo>
                    <a:pt x="65780" y="99001"/>
                  </a:lnTo>
                  <a:lnTo>
                    <a:pt x="131561" y="86626"/>
                  </a:lnTo>
                  <a:lnTo>
                    <a:pt x="197342" y="86626"/>
                  </a:lnTo>
                  <a:lnTo>
                    <a:pt x="263123" y="61876"/>
                  </a:lnTo>
                  <a:lnTo>
                    <a:pt x="328904" y="74251"/>
                  </a:lnTo>
                  <a:lnTo>
                    <a:pt x="394685" y="99001"/>
                  </a:lnTo>
                  <a:lnTo>
                    <a:pt x="460466" y="111377"/>
                  </a:lnTo>
                  <a:lnTo>
                    <a:pt x="526247" y="61876"/>
                  </a:lnTo>
                  <a:lnTo>
                    <a:pt x="592028" y="12375"/>
                  </a:lnTo>
                  <a:lnTo>
                    <a:pt x="657808" y="61876"/>
                  </a:lnTo>
                  <a:lnTo>
                    <a:pt x="723589" y="74251"/>
                  </a:lnTo>
                  <a:lnTo>
                    <a:pt x="789370" y="24750"/>
                  </a:lnTo>
                  <a:lnTo>
                    <a:pt x="855151" y="12375"/>
                  </a:lnTo>
                  <a:lnTo>
                    <a:pt x="920932" y="12375"/>
                  </a:lnTo>
                  <a:lnTo>
                    <a:pt x="986713" y="0"/>
                  </a:lnTo>
                  <a:lnTo>
                    <a:pt x="1052494" y="0"/>
                  </a:lnTo>
                  <a:lnTo>
                    <a:pt x="1118275" y="86626"/>
                  </a:lnTo>
                  <a:lnTo>
                    <a:pt x="1184056" y="74251"/>
                  </a:lnTo>
                  <a:lnTo>
                    <a:pt x="1249836" y="148502"/>
                  </a:lnTo>
                  <a:lnTo>
                    <a:pt x="1315617" y="185628"/>
                  </a:lnTo>
                  <a:lnTo>
                    <a:pt x="1381398" y="222754"/>
                  </a:lnTo>
                  <a:lnTo>
                    <a:pt x="1447179" y="284630"/>
                  </a:lnTo>
                  <a:lnTo>
                    <a:pt x="1512960" y="210378"/>
                  </a:lnTo>
                  <a:lnTo>
                    <a:pt x="1578741" y="173253"/>
                  </a:lnTo>
                </a:path>
              </a:pathLst>
            </a:custGeom>
            <a:ln w="27101" cap="flat">
              <a:solidFill>
                <a:srgbClr val="1CABE2">
                  <a:alpha val="100000"/>
                </a:srgbClr>
              </a:solidFill>
              <a:prstDash val="solid"/>
              <a:round/>
            </a:ln>
          </p:spPr>
          <p:txBody>
            <a:bodyPr/>
            <a:lstStyle/>
            <a:p/>
          </p:txBody>
        </p:sp>
        <p:sp>
          <p:nvSpPr>
            <p:cNvPr id="48" name="tx48"/>
            <p:cNvSpPr/>
            <p:nvPr/>
          </p:nvSpPr>
          <p:spPr>
            <a:xfrm>
              <a:off x="833163" y="28926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49" name="tx49"/>
            <p:cNvSpPr/>
            <p:nvPr/>
          </p:nvSpPr>
          <p:spPr>
            <a:xfrm>
              <a:off x="2596391" y="296681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50" name="tx50"/>
            <p:cNvSpPr/>
            <p:nvPr/>
          </p:nvSpPr>
          <p:spPr>
            <a:xfrm>
              <a:off x="2180669" y="28932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51" name="tx51"/>
            <p:cNvSpPr/>
            <p:nvPr/>
          </p:nvSpPr>
          <p:spPr>
            <a:xfrm>
              <a:off x="2443792" y="29551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840244" y="4667729"/>
              <a:ext cx="723589" cy="1113770"/>
            </a:xfrm>
            <a:custGeom>
              <a:avLst/>
              <a:pathLst>
                <a:path w="723589" h="1113770">
                  <a:moveTo>
                    <a:pt x="0" y="1113770"/>
                  </a:moveTo>
                  <a:lnTo>
                    <a:pt x="65780" y="61876"/>
                  </a:lnTo>
                  <a:lnTo>
                    <a:pt x="131561" y="0"/>
                  </a:lnTo>
                  <a:lnTo>
                    <a:pt x="197342" y="24750"/>
                  </a:lnTo>
                  <a:lnTo>
                    <a:pt x="263123" y="49500"/>
                  </a:lnTo>
                  <a:lnTo>
                    <a:pt x="328904" y="49500"/>
                  </a:lnTo>
                  <a:lnTo>
                    <a:pt x="394685" y="86626"/>
                  </a:lnTo>
                  <a:lnTo>
                    <a:pt x="460466" y="148502"/>
                  </a:lnTo>
                  <a:lnTo>
                    <a:pt x="526247" y="222754"/>
                  </a:lnTo>
                  <a:lnTo>
                    <a:pt x="592028" y="185628"/>
                  </a:lnTo>
                  <a:lnTo>
                    <a:pt x="657808" y="173253"/>
                  </a:lnTo>
                  <a:lnTo>
                    <a:pt x="723589" y="210378"/>
                  </a:lnTo>
                </a:path>
              </a:pathLst>
            </a:custGeom>
            <a:ln w="27101" cap="flat">
              <a:solidFill>
                <a:srgbClr val="1CABE2">
                  <a:alpha val="100000"/>
                </a:srgbClr>
              </a:solidFill>
              <a:prstDash val="solid"/>
              <a:round/>
            </a:ln>
          </p:spPr>
          <p:txBody>
            <a:bodyPr/>
            <a:lstStyle/>
            <a:p/>
          </p:txBody>
        </p:sp>
        <p:sp>
          <p:nvSpPr>
            <p:cNvPr id="72" name="tx72"/>
            <p:cNvSpPr/>
            <p:nvPr/>
          </p:nvSpPr>
          <p:spPr>
            <a:xfrm>
              <a:off x="1764279" y="5691614"/>
              <a:ext cx="54260"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a:t>
              </a:r>
            </a:p>
          </p:txBody>
        </p:sp>
        <p:sp>
          <p:nvSpPr>
            <p:cNvPr id="73" name="tx73"/>
            <p:cNvSpPr/>
            <p:nvPr/>
          </p:nvSpPr>
          <p:spPr>
            <a:xfrm>
              <a:off x="2596391" y="47858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74" name="tx74"/>
            <p:cNvSpPr/>
            <p:nvPr/>
          </p:nvSpPr>
          <p:spPr>
            <a:xfrm>
              <a:off x="2180669" y="46132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75" name="tx75"/>
            <p:cNvSpPr/>
            <p:nvPr/>
          </p:nvSpPr>
          <p:spPr>
            <a:xfrm>
              <a:off x="2443792" y="469978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079271"/>
              <a:ext cx="1578741" cy="210378"/>
            </a:xfrm>
            <a:custGeom>
              <a:avLst/>
              <a:pathLst>
                <a:path w="1578741" h="210378">
                  <a:moveTo>
                    <a:pt x="0" y="24750"/>
                  </a:moveTo>
                  <a:lnTo>
                    <a:pt x="65780" y="24750"/>
                  </a:lnTo>
                  <a:lnTo>
                    <a:pt x="131561" y="37125"/>
                  </a:lnTo>
                  <a:lnTo>
                    <a:pt x="197342" y="24750"/>
                  </a:lnTo>
                  <a:lnTo>
                    <a:pt x="263123" y="37125"/>
                  </a:lnTo>
                  <a:lnTo>
                    <a:pt x="328904" y="49500"/>
                  </a:lnTo>
                  <a:lnTo>
                    <a:pt x="394685" y="12375"/>
                  </a:lnTo>
                  <a:lnTo>
                    <a:pt x="460466" y="12375"/>
                  </a:lnTo>
                  <a:lnTo>
                    <a:pt x="526247" y="37125"/>
                  </a:lnTo>
                  <a:lnTo>
                    <a:pt x="592028" y="12375"/>
                  </a:lnTo>
                  <a:lnTo>
                    <a:pt x="657808" y="0"/>
                  </a:lnTo>
                  <a:lnTo>
                    <a:pt x="723589" y="0"/>
                  </a:lnTo>
                  <a:lnTo>
                    <a:pt x="789370" y="0"/>
                  </a:lnTo>
                  <a:lnTo>
                    <a:pt x="855151" y="0"/>
                  </a:lnTo>
                  <a:lnTo>
                    <a:pt x="920932" y="12375"/>
                  </a:lnTo>
                  <a:lnTo>
                    <a:pt x="986713" y="0"/>
                  </a:lnTo>
                  <a:lnTo>
                    <a:pt x="1052494" y="0"/>
                  </a:lnTo>
                  <a:lnTo>
                    <a:pt x="1118275" y="74251"/>
                  </a:lnTo>
                  <a:lnTo>
                    <a:pt x="1184056" y="61876"/>
                  </a:lnTo>
                  <a:lnTo>
                    <a:pt x="1249836" y="74251"/>
                  </a:lnTo>
                  <a:lnTo>
                    <a:pt x="1315617" y="136127"/>
                  </a:lnTo>
                  <a:lnTo>
                    <a:pt x="1381398" y="210378"/>
                  </a:lnTo>
                  <a:lnTo>
                    <a:pt x="1447179" y="173253"/>
                  </a:lnTo>
                  <a:lnTo>
                    <a:pt x="1512960" y="185628"/>
                  </a:lnTo>
                  <a:lnTo>
                    <a:pt x="1578741" y="210378"/>
                  </a:lnTo>
                </a:path>
              </a:pathLst>
            </a:custGeom>
            <a:ln w="27101" cap="flat">
              <a:solidFill>
                <a:srgbClr val="1CABE2">
                  <a:alpha val="100000"/>
                </a:srgbClr>
              </a:solidFill>
              <a:prstDash val="solid"/>
              <a:round/>
            </a:ln>
          </p:spPr>
          <p:txBody>
            <a:bodyPr/>
            <a:lstStyle/>
            <a:p/>
          </p:txBody>
        </p:sp>
        <p:sp>
          <p:nvSpPr>
            <p:cNvPr id="96" name="tx96"/>
            <p:cNvSpPr/>
            <p:nvPr/>
          </p:nvSpPr>
          <p:spPr>
            <a:xfrm>
              <a:off x="2928803"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7" name="tx97"/>
            <p:cNvSpPr/>
            <p:nvPr/>
          </p:nvSpPr>
          <p:spPr>
            <a:xfrm>
              <a:off x="4692031" y="11973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98" name="tx98"/>
            <p:cNvSpPr/>
            <p:nvPr/>
          </p:nvSpPr>
          <p:spPr>
            <a:xfrm>
              <a:off x="4276309"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99" name="tx99"/>
            <p:cNvSpPr/>
            <p:nvPr/>
          </p:nvSpPr>
          <p:spPr>
            <a:xfrm>
              <a:off x="4539433" y="11237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70104" y="3059128"/>
              <a:ext cx="789370" cy="383632"/>
            </a:xfrm>
            <a:custGeom>
              <a:avLst/>
              <a:pathLst>
                <a:path w="789370" h="383632">
                  <a:moveTo>
                    <a:pt x="0" y="334131"/>
                  </a:moveTo>
                  <a:lnTo>
                    <a:pt x="65780" y="371256"/>
                  </a:lnTo>
                  <a:lnTo>
                    <a:pt x="131561" y="123752"/>
                  </a:lnTo>
                  <a:lnTo>
                    <a:pt x="197342" y="74251"/>
                  </a:lnTo>
                  <a:lnTo>
                    <a:pt x="263123" y="49500"/>
                  </a:lnTo>
                  <a:lnTo>
                    <a:pt x="328904" y="185628"/>
                  </a:lnTo>
                  <a:lnTo>
                    <a:pt x="394685" y="148502"/>
                  </a:lnTo>
                  <a:lnTo>
                    <a:pt x="460466" y="272254"/>
                  </a:lnTo>
                  <a:lnTo>
                    <a:pt x="526247" y="272254"/>
                  </a:lnTo>
                  <a:lnTo>
                    <a:pt x="592028" y="272254"/>
                  </a:lnTo>
                  <a:lnTo>
                    <a:pt x="657808" y="383632"/>
                  </a:lnTo>
                  <a:lnTo>
                    <a:pt x="723589" y="123752"/>
                  </a:lnTo>
                  <a:lnTo>
                    <a:pt x="789370" y="0"/>
                  </a:lnTo>
                </a:path>
              </a:pathLst>
            </a:custGeom>
            <a:ln w="27101" cap="flat">
              <a:solidFill>
                <a:srgbClr val="1CABE2">
                  <a:alpha val="100000"/>
                </a:srgbClr>
              </a:solidFill>
              <a:prstDash val="solid"/>
              <a:round/>
            </a:ln>
          </p:spPr>
          <p:txBody>
            <a:bodyPr/>
            <a:lstStyle/>
            <a:p/>
          </p:txBody>
        </p:sp>
        <p:sp>
          <p:nvSpPr>
            <p:cNvPr id="120" name="tx120"/>
            <p:cNvSpPr/>
            <p:nvPr/>
          </p:nvSpPr>
          <p:spPr>
            <a:xfrm>
              <a:off x="3718174" y="33009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121" name="tx121"/>
            <p:cNvSpPr/>
            <p:nvPr/>
          </p:nvSpPr>
          <p:spPr>
            <a:xfrm>
              <a:off x="4692031" y="296681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22" name="tx122"/>
            <p:cNvSpPr/>
            <p:nvPr/>
          </p:nvSpPr>
          <p:spPr>
            <a:xfrm>
              <a:off x="4276309" y="31902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123" name="tx123"/>
            <p:cNvSpPr/>
            <p:nvPr/>
          </p:nvSpPr>
          <p:spPr>
            <a:xfrm>
              <a:off x="4539433" y="304167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24" name="pl124"/>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30" name="pl130"/>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6" name="pl136"/>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080733" y="4667729"/>
              <a:ext cx="1578741" cy="297005"/>
            </a:xfrm>
            <a:custGeom>
              <a:avLst/>
              <a:pathLst>
                <a:path w="1578741" h="297005">
                  <a:moveTo>
                    <a:pt x="0" y="148502"/>
                  </a:moveTo>
                  <a:lnTo>
                    <a:pt x="65780" y="160877"/>
                  </a:lnTo>
                  <a:lnTo>
                    <a:pt x="131561" y="148502"/>
                  </a:lnTo>
                  <a:lnTo>
                    <a:pt x="197342" y="160877"/>
                  </a:lnTo>
                  <a:lnTo>
                    <a:pt x="263123" y="160877"/>
                  </a:lnTo>
                  <a:lnTo>
                    <a:pt x="328904" y="74251"/>
                  </a:lnTo>
                  <a:lnTo>
                    <a:pt x="394685" y="99001"/>
                  </a:lnTo>
                  <a:lnTo>
                    <a:pt x="460466" y="111377"/>
                  </a:lnTo>
                  <a:lnTo>
                    <a:pt x="526247" y="24750"/>
                  </a:lnTo>
                  <a:lnTo>
                    <a:pt x="592028" y="12375"/>
                  </a:lnTo>
                  <a:lnTo>
                    <a:pt x="657808" y="61876"/>
                  </a:lnTo>
                  <a:lnTo>
                    <a:pt x="723589" y="74251"/>
                  </a:lnTo>
                  <a:lnTo>
                    <a:pt x="789370" y="24750"/>
                  </a:lnTo>
                  <a:lnTo>
                    <a:pt x="855151" y="0"/>
                  </a:lnTo>
                  <a:lnTo>
                    <a:pt x="920932" y="12375"/>
                  </a:lnTo>
                  <a:lnTo>
                    <a:pt x="986713" y="0"/>
                  </a:lnTo>
                  <a:lnTo>
                    <a:pt x="1052494" y="160877"/>
                  </a:lnTo>
                  <a:lnTo>
                    <a:pt x="1118275" y="86626"/>
                  </a:lnTo>
                  <a:lnTo>
                    <a:pt x="1184056" y="74251"/>
                  </a:lnTo>
                  <a:lnTo>
                    <a:pt x="1249836" y="123752"/>
                  </a:lnTo>
                  <a:lnTo>
                    <a:pt x="1315617" y="173253"/>
                  </a:lnTo>
                  <a:lnTo>
                    <a:pt x="1381398" y="235129"/>
                  </a:lnTo>
                  <a:lnTo>
                    <a:pt x="1447179" y="297005"/>
                  </a:lnTo>
                  <a:lnTo>
                    <a:pt x="1512960" y="235129"/>
                  </a:lnTo>
                  <a:lnTo>
                    <a:pt x="1578741" y="160877"/>
                  </a:lnTo>
                </a:path>
              </a:pathLst>
            </a:custGeom>
            <a:ln w="27101" cap="flat">
              <a:solidFill>
                <a:srgbClr val="1CABE2">
                  <a:alpha val="100000"/>
                </a:srgbClr>
              </a:solidFill>
              <a:prstDash val="solid"/>
              <a:round/>
            </a:ln>
          </p:spPr>
          <p:txBody>
            <a:bodyPr/>
            <a:lstStyle/>
            <a:p/>
          </p:txBody>
        </p:sp>
        <p:sp>
          <p:nvSpPr>
            <p:cNvPr id="144" name="tx144"/>
            <p:cNvSpPr/>
            <p:nvPr/>
          </p:nvSpPr>
          <p:spPr>
            <a:xfrm>
              <a:off x="2928803" y="47239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45" name="tx145"/>
            <p:cNvSpPr/>
            <p:nvPr/>
          </p:nvSpPr>
          <p:spPr>
            <a:xfrm>
              <a:off x="4692031" y="47363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46" name="tx146"/>
            <p:cNvSpPr/>
            <p:nvPr/>
          </p:nvSpPr>
          <p:spPr>
            <a:xfrm>
              <a:off x="4276309" y="46503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47" name="tx147"/>
            <p:cNvSpPr/>
            <p:nvPr/>
          </p:nvSpPr>
          <p:spPr>
            <a:xfrm>
              <a:off x="4539433" y="47617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48" name="pl148"/>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2" name="pl152"/>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3" name="pl153"/>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4" name="pl154"/>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8" name="pl158"/>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9" name="pl159"/>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0" name="pl160"/>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176374" y="1091646"/>
              <a:ext cx="1578741" cy="235129"/>
            </a:xfrm>
            <a:custGeom>
              <a:avLst/>
              <a:pathLst>
                <a:path w="1578741" h="235129">
                  <a:moveTo>
                    <a:pt x="0" y="222754"/>
                  </a:moveTo>
                  <a:lnTo>
                    <a:pt x="65780" y="136127"/>
                  </a:lnTo>
                  <a:lnTo>
                    <a:pt x="131561" y="136127"/>
                  </a:lnTo>
                  <a:lnTo>
                    <a:pt x="197342" y="136127"/>
                  </a:lnTo>
                  <a:lnTo>
                    <a:pt x="263123" y="136127"/>
                  </a:lnTo>
                  <a:lnTo>
                    <a:pt x="328904" y="37125"/>
                  </a:lnTo>
                  <a:lnTo>
                    <a:pt x="394685" y="37125"/>
                  </a:lnTo>
                  <a:lnTo>
                    <a:pt x="460466" y="37125"/>
                  </a:lnTo>
                  <a:lnTo>
                    <a:pt x="526247" y="24750"/>
                  </a:lnTo>
                  <a:lnTo>
                    <a:pt x="592028" y="0"/>
                  </a:lnTo>
                  <a:lnTo>
                    <a:pt x="657808" y="12375"/>
                  </a:lnTo>
                  <a:lnTo>
                    <a:pt x="723589" y="24750"/>
                  </a:lnTo>
                  <a:lnTo>
                    <a:pt x="789370" y="0"/>
                  </a:lnTo>
                  <a:lnTo>
                    <a:pt x="855151" y="12375"/>
                  </a:lnTo>
                  <a:lnTo>
                    <a:pt x="920932" y="24750"/>
                  </a:lnTo>
                  <a:lnTo>
                    <a:pt x="986713" y="12375"/>
                  </a:lnTo>
                  <a:lnTo>
                    <a:pt x="1052494" y="37125"/>
                  </a:lnTo>
                  <a:lnTo>
                    <a:pt x="1118275" y="74251"/>
                  </a:lnTo>
                  <a:lnTo>
                    <a:pt x="1184056" y="61876"/>
                  </a:lnTo>
                  <a:lnTo>
                    <a:pt x="1249836" y="123752"/>
                  </a:lnTo>
                  <a:lnTo>
                    <a:pt x="1315617" y="160877"/>
                  </a:lnTo>
                  <a:lnTo>
                    <a:pt x="1381398" y="198003"/>
                  </a:lnTo>
                  <a:lnTo>
                    <a:pt x="1447179" y="235129"/>
                  </a:lnTo>
                  <a:lnTo>
                    <a:pt x="1512960" y="173253"/>
                  </a:lnTo>
                  <a:lnTo>
                    <a:pt x="1578741" y="222754"/>
                  </a:lnTo>
                </a:path>
              </a:pathLst>
            </a:custGeom>
            <a:ln w="27101" cap="flat">
              <a:solidFill>
                <a:srgbClr val="1CABE2">
                  <a:alpha val="100000"/>
                </a:srgbClr>
              </a:solidFill>
              <a:prstDash val="solid"/>
              <a:round/>
            </a:ln>
          </p:spPr>
          <p:txBody>
            <a:bodyPr/>
            <a:lstStyle/>
            <a:p/>
          </p:txBody>
        </p:sp>
        <p:sp>
          <p:nvSpPr>
            <p:cNvPr id="168" name="tx168"/>
            <p:cNvSpPr/>
            <p:nvPr/>
          </p:nvSpPr>
          <p:spPr>
            <a:xfrm>
              <a:off x="5024444" y="12221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69" name="tx169"/>
            <p:cNvSpPr/>
            <p:nvPr/>
          </p:nvSpPr>
          <p:spPr>
            <a:xfrm>
              <a:off x="6787671" y="12221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70" name="tx170"/>
            <p:cNvSpPr/>
            <p:nvPr/>
          </p:nvSpPr>
          <p:spPr>
            <a:xfrm>
              <a:off x="6371950" y="1074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71" name="tx171"/>
            <p:cNvSpPr/>
            <p:nvPr/>
          </p:nvSpPr>
          <p:spPr>
            <a:xfrm>
              <a:off x="6635073" y="11237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72" name="pl172"/>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6" name="pl176"/>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7" name="pl177"/>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8" name="pl178"/>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2" name="pl182"/>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3" name="pl183"/>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4" name="pl184"/>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834183" y="2861125"/>
              <a:ext cx="920932" cy="297005"/>
            </a:xfrm>
            <a:custGeom>
              <a:avLst/>
              <a:pathLst>
                <a:path w="920932" h="297005">
                  <a:moveTo>
                    <a:pt x="0" y="0"/>
                  </a:moveTo>
                  <a:lnTo>
                    <a:pt x="65780" y="49500"/>
                  </a:lnTo>
                  <a:lnTo>
                    <a:pt x="131561" y="12375"/>
                  </a:lnTo>
                  <a:lnTo>
                    <a:pt x="197342" y="37125"/>
                  </a:lnTo>
                  <a:lnTo>
                    <a:pt x="263123" y="37125"/>
                  </a:lnTo>
                  <a:lnTo>
                    <a:pt x="328904" y="24750"/>
                  </a:lnTo>
                  <a:lnTo>
                    <a:pt x="394685" y="49500"/>
                  </a:lnTo>
                  <a:lnTo>
                    <a:pt x="460466" y="111377"/>
                  </a:lnTo>
                  <a:lnTo>
                    <a:pt x="526247" y="74251"/>
                  </a:lnTo>
                  <a:lnTo>
                    <a:pt x="592028" y="148502"/>
                  </a:lnTo>
                  <a:lnTo>
                    <a:pt x="657808" y="198003"/>
                  </a:lnTo>
                  <a:lnTo>
                    <a:pt x="723589" y="259879"/>
                  </a:lnTo>
                  <a:lnTo>
                    <a:pt x="789370" y="297005"/>
                  </a:lnTo>
                  <a:lnTo>
                    <a:pt x="855151" y="235129"/>
                  </a:lnTo>
                  <a:lnTo>
                    <a:pt x="920932" y="235129"/>
                  </a:lnTo>
                </a:path>
              </a:pathLst>
            </a:custGeom>
            <a:ln w="27101" cap="flat">
              <a:solidFill>
                <a:srgbClr val="1CABE2">
                  <a:alpha val="100000"/>
                </a:srgbClr>
              </a:solidFill>
              <a:prstDash val="solid"/>
              <a:round/>
            </a:ln>
          </p:spPr>
          <p:txBody>
            <a:bodyPr/>
            <a:lstStyle/>
            <a:p/>
          </p:txBody>
        </p:sp>
        <p:sp>
          <p:nvSpPr>
            <p:cNvPr id="192" name="tx192"/>
            <p:cNvSpPr/>
            <p:nvPr/>
          </p:nvSpPr>
          <p:spPr>
            <a:xfrm>
              <a:off x="5682252"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93" name="tx193"/>
            <p:cNvSpPr/>
            <p:nvPr/>
          </p:nvSpPr>
          <p:spPr>
            <a:xfrm>
              <a:off x="6787671" y="30039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94" name="tx194"/>
            <p:cNvSpPr/>
            <p:nvPr/>
          </p:nvSpPr>
          <p:spPr>
            <a:xfrm>
              <a:off x="6371950" y="28684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95" name="tx195"/>
            <p:cNvSpPr/>
            <p:nvPr/>
          </p:nvSpPr>
          <p:spPr>
            <a:xfrm>
              <a:off x="6635073" y="29551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96" name="pl196"/>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0" name="pl200"/>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1" name="pl201"/>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2" name="pl202"/>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6" name="pl206"/>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7" name="pl207"/>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8" name="pl208"/>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258727" y="1128772"/>
              <a:ext cx="592028" cy="928141"/>
            </a:xfrm>
            <a:custGeom>
              <a:avLst/>
              <a:pathLst>
                <a:path w="592028" h="928141">
                  <a:moveTo>
                    <a:pt x="0" y="297005"/>
                  </a:moveTo>
                  <a:lnTo>
                    <a:pt x="65780" y="0"/>
                  </a:lnTo>
                  <a:lnTo>
                    <a:pt x="131561" y="928141"/>
                  </a:lnTo>
                  <a:lnTo>
                    <a:pt x="197342" y="420757"/>
                  </a:lnTo>
                  <a:lnTo>
                    <a:pt x="263123" y="86626"/>
                  </a:lnTo>
                  <a:lnTo>
                    <a:pt x="328904" y="86626"/>
                  </a:lnTo>
                  <a:lnTo>
                    <a:pt x="394685" y="160877"/>
                  </a:lnTo>
                  <a:lnTo>
                    <a:pt x="460466" y="210378"/>
                  </a:lnTo>
                  <a:lnTo>
                    <a:pt x="526247" y="136127"/>
                  </a:lnTo>
                  <a:lnTo>
                    <a:pt x="592028" y="185628"/>
                  </a:lnTo>
                </a:path>
              </a:pathLst>
            </a:custGeom>
            <a:ln w="27101" cap="flat">
              <a:solidFill>
                <a:srgbClr val="1CABE2">
                  <a:alpha val="100000"/>
                </a:srgbClr>
              </a:solidFill>
              <a:prstDash val="solid"/>
              <a:round/>
            </a:ln>
          </p:spPr>
          <p:txBody>
            <a:bodyPr/>
            <a:lstStyle/>
            <a:p/>
          </p:txBody>
        </p:sp>
        <p:sp>
          <p:nvSpPr>
            <p:cNvPr id="216" name="tx216"/>
            <p:cNvSpPr/>
            <p:nvPr/>
          </p:nvSpPr>
          <p:spPr>
            <a:xfrm>
              <a:off x="8106797" y="133470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17" name="tx217"/>
            <p:cNvSpPr/>
            <p:nvPr/>
          </p:nvSpPr>
          <p:spPr>
            <a:xfrm>
              <a:off x="8883312" y="12221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18" name="tx218"/>
            <p:cNvSpPr/>
            <p:nvPr/>
          </p:nvSpPr>
          <p:spPr>
            <a:xfrm>
              <a:off x="8467590" y="1074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19" name="tx219"/>
            <p:cNvSpPr/>
            <p:nvPr/>
          </p:nvSpPr>
          <p:spPr>
            <a:xfrm>
              <a:off x="8730714" y="11237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20" name="pl220"/>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4" name="pl224"/>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5" name="pl225"/>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6" name="pl226"/>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0" name="pl230"/>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1" name="pl231"/>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2" name="pl232"/>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272014" y="2873500"/>
              <a:ext cx="1578741" cy="358881"/>
            </a:xfrm>
            <a:custGeom>
              <a:avLst/>
              <a:pathLst>
                <a:path w="1578741" h="358881">
                  <a:moveTo>
                    <a:pt x="0" y="185628"/>
                  </a:moveTo>
                  <a:lnTo>
                    <a:pt x="65780" y="173253"/>
                  </a:lnTo>
                  <a:lnTo>
                    <a:pt x="131561" y="148502"/>
                  </a:lnTo>
                  <a:lnTo>
                    <a:pt x="197342" y="136127"/>
                  </a:lnTo>
                  <a:lnTo>
                    <a:pt x="263123" y="123752"/>
                  </a:lnTo>
                  <a:lnTo>
                    <a:pt x="328904" y="49500"/>
                  </a:lnTo>
                  <a:lnTo>
                    <a:pt x="394685" y="49500"/>
                  </a:lnTo>
                  <a:lnTo>
                    <a:pt x="460466" y="49500"/>
                  </a:lnTo>
                  <a:lnTo>
                    <a:pt x="526247" y="24750"/>
                  </a:lnTo>
                  <a:lnTo>
                    <a:pt x="592028" y="12375"/>
                  </a:lnTo>
                  <a:lnTo>
                    <a:pt x="657808" y="12375"/>
                  </a:lnTo>
                  <a:lnTo>
                    <a:pt x="723589" y="37125"/>
                  </a:lnTo>
                  <a:lnTo>
                    <a:pt x="789370" y="0"/>
                  </a:lnTo>
                  <a:lnTo>
                    <a:pt x="855151" y="24750"/>
                  </a:lnTo>
                  <a:lnTo>
                    <a:pt x="920932" y="12375"/>
                  </a:lnTo>
                  <a:lnTo>
                    <a:pt x="986713" y="24750"/>
                  </a:lnTo>
                  <a:lnTo>
                    <a:pt x="1052494" y="37125"/>
                  </a:lnTo>
                  <a:lnTo>
                    <a:pt x="1118275" y="74251"/>
                  </a:lnTo>
                  <a:lnTo>
                    <a:pt x="1184056" y="61876"/>
                  </a:lnTo>
                  <a:lnTo>
                    <a:pt x="1249836" y="123752"/>
                  </a:lnTo>
                  <a:lnTo>
                    <a:pt x="1315617" y="111377"/>
                  </a:lnTo>
                  <a:lnTo>
                    <a:pt x="1381398" y="111377"/>
                  </a:lnTo>
                  <a:lnTo>
                    <a:pt x="1447179" y="358881"/>
                  </a:lnTo>
                  <a:lnTo>
                    <a:pt x="1512960" y="148502"/>
                  </a:lnTo>
                  <a:lnTo>
                    <a:pt x="1578741" y="222754"/>
                  </a:lnTo>
                </a:path>
              </a:pathLst>
            </a:custGeom>
            <a:ln w="27101" cap="flat">
              <a:solidFill>
                <a:srgbClr val="1CABE2">
                  <a:alpha val="100000"/>
                </a:srgbClr>
              </a:solidFill>
              <a:prstDash val="solid"/>
              <a:round/>
            </a:ln>
          </p:spPr>
          <p:txBody>
            <a:bodyPr/>
            <a:lstStyle/>
            <a:p/>
          </p:txBody>
        </p:sp>
        <p:sp>
          <p:nvSpPr>
            <p:cNvPr id="240" name="tx240"/>
            <p:cNvSpPr/>
            <p:nvPr/>
          </p:nvSpPr>
          <p:spPr>
            <a:xfrm>
              <a:off x="7120084" y="296681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41" name="tx241"/>
            <p:cNvSpPr/>
            <p:nvPr/>
          </p:nvSpPr>
          <p:spPr>
            <a:xfrm>
              <a:off x="8883312" y="30039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42" name="tx242"/>
            <p:cNvSpPr/>
            <p:nvPr/>
          </p:nvSpPr>
          <p:spPr>
            <a:xfrm>
              <a:off x="8467590" y="2856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43" name="tx243"/>
            <p:cNvSpPr/>
            <p:nvPr/>
          </p:nvSpPr>
          <p:spPr>
            <a:xfrm>
              <a:off x="8730714" y="28808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44" name="tx244"/>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5" name="tx245"/>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6" name="tx246"/>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7" name="tx247"/>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8" name="tx248"/>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9" name="tx249"/>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50" name="tx250"/>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51" name="tx251"/>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2" name="tx252"/>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3" name="tx253"/>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4" name="tx254"/>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0" name="tx260"/>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1" name="tx261"/>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7" name="tx267"/>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8" name="tx268"/>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9" name="tx269"/>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0" name="tx270"/>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1" name="tx271"/>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2" name="tx272"/>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3" name="tx273"/>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4" name="tx274"/>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5" name="tx275"/>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6" name="tx276"/>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7" name="tx277"/>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8" name="tx278"/>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9" name="tx279"/>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0" name="tx280"/>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81" name="tx281"/>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2" name="tx282"/>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3" name="tx283"/>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4" name="tx284"/>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5" name="tx285"/>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6" name="tx286"/>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7" name="tx287"/>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8" name="tx288"/>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9" name="tx289"/>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0" name="tx290"/>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1" name="tx291"/>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2" name="tx292"/>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3" name="tx293"/>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4" name="tx294"/>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5" name="tx295"/>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6" name="tx296"/>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7" name="tx297"/>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8" name="tx298"/>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9" name="tx299"/>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0" name="tx300"/>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01" name="tx301"/>
            <p:cNvSpPr/>
            <p:nvPr/>
          </p:nvSpPr>
          <p:spPr>
            <a:xfrm>
              <a:off x="2383188" y="398022"/>
              <a:ext cx="506947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Gambia, 2000-2024</a:t>
              </a:r>
            </a:p>
          </p:txBody>
        </p:sp>
        <p:sp>
          <p:nvSpPr>
            <p:cNvPr id="302" name="tx3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03" name="tx303"/>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3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BCG had the lowest coverage (79%), followed by DTP3, IPV1, PCV3, POL3, and ROTAC (80%).
Compared to 2019, coverage of 9 vaccines decreased (BCG, DTP1, DTP3, IPV1, MCV1, PCV3, POL3, ROTAC and YFV) and one vaccine increased (MCV2).
Compared to 2023, coverage of 4 vaccines increased (BCG, MCV1, MCV2 and YFV), 5 vaccines decreased (DTP1, DTP3, IPV1, POL3 and ROTAC), and one vaccine remained constant (PCV3).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78248"/>
              <a:ext cx="6480943" cy="901542"/>
            </a:xfrm>
            <a:custGeom>
              <a:avLst/>
              <a:pathLst>
                <a:path w="6480943" h="901542">
                  <a:moveTo>
                    <a:pt x="0" y="854093"/>
                  </a:moveTo>
                  <a:lnTo>
                    <a:pt x="270039" y="521945"/>
                  </a:lnTo>
                  <a:lnTo>
                    <a:pt x="540078" y="521945"/>
                  </a:lnTo>
                  <a:lnTo>
                    <a:pt x="810117" y="521945"/>
                  </a:lnTo>
                  <a:lnTo>
                    <a:pt x="1080157" y="521945"/>
                  </a:lnTo>
                  <a:lnTo>
                    <a:pt x="1350196" y="142348"/>
                  </a:lnTo>
                  <a:lnTo>
                    <a:pt x="1620235" y="142348"/>
                  </a:lnTo>
                  <a:lnTo>
                    <a:pt x="1890275" y="142348"/>
                  </a:lnTo>
                  <a:lnTo>
                    <a:pt x="2160314" y="94899"/>
                  </a:lnTo>
                  <a:lnTo>
                    <a:pt x="2430353" y="0"/>
                  </a:lnTo>
                  <a:lnTo>
                    <a:pt x="2700393" y="47449"/>
                  </a:lnTo>
                  <a:lnTo>
                    <a:pt x="2970432" y="94899"/>
                  </a:lnTo>
                  <a:lnTo>
                    <a:pt x="3240471" y="0"/>
                  </a:lnTo>
                  <a:lnTo>
                    <a:pt x="3510510" y="47449"/>
                  </a:lnTo>
                  <a:lnTo>
                    <a:pt x="3780550" y="94899"/>
                  </a:lnTo>
                  <a:lnTo>
                    <a:pt x="4050589" y="47449"/>
                  </a:lnTo>
                  <a:lnTo>
                    <a:pt x="4320628" y="142348"/>
                  </a:lnTo>
                  <a:lnTo>
                    <a:pt x="4590668" y="284697"/>
                  </a:lnTo>
                  <a:lnTo>
                    <a:pt x="4860707" y="237248"/>
                  </a:lnTo>
                  <a:lnTo>
                    <a:pt x="5130746" y="474496"/>
                  </a:lnTo>
                  <a:lnTo>
                    <a:pt x="5400786" y="616844"/>
                  </a:lnTo>
                  <a:lnTo>
                    <a:pt x="5670825" y="759193"/>
                  </a:lnTo>
                  <a:lnTo>
                    <a:pt x="5940864" y="901542"/>
                  </a:lnTo>
                  <a:lnTo>
                    <a:pt x="6210904" y="664294"/>
                  </a:lnTo>
                  <a:lnTo>
                    <a:pt x="6480943" y="854093"/>
                  </a:lnTo>
                </a:path>
              </a:pathLst>
            </a:custGeom>
            <a:ln w="27101" cap="flat">
              <a:solidFill>
                <a:srgbClr val="1C86EE">
                  <a:alpha val="100000"/>
                </a:srgbClr>
              </a:solidFill>
              <a:prstDash val="solid"/>
              <a:round/>
            </a:ln>
          </p:spPr>
          <p:txBody>
            <a:bodyPr/>
            <a:lstStyle/>
            <a:p/>
          </p:txBody>
        </p:sp>
        <p:sp>
          <p:nvSpPr>
            <p:cNvPr id="38" name="pl38"/>
            <p:cNvSpPr/>
            <p:nvPr/>
          </p:nvSpPr>
          <p:spPr>
            <a:xfrm>
              <a:off x="1135255" y="978248"/>
              <a:ext cx="6480943" cy="901542"/>
            </a:xfrm>
            <a:custGeom>
              <a:avLst/>
              <a:pathLst>
                <a:path w="6480943" h="901542">
                  <a:moveTo>
                    <a:pt x="0" y="332147"/>
                  </a:moveTo>
                  <a:lnTo>
                    <a:pt x="270039" y="332147"/>
                  </a:lnTo>
                  <a:lnTo>
                    <a:pt x="540078" y="284697"/>
                  </a:lnTo>
                  <a:lnTo>
                    <a:pt x="810117" y="189798"/>
                  </a:lnTo>
                  <a:lnTo>
                    <a:pt x="1080157" y="142348"/>
                  </a:lnTo>
                  <a:lnTo>
                    <a:pt x="1350196" y="142348"/>
                  </a:lnTo>
                  <a:lnTo>
                    <a:pt x="1620235" y="142348"/>
                  </a:lnTo>
                  <a:lnTo>
                    <a:pt x="1890275" y="47449"/>
                  </a:lnTo>
                  <a:lnTo>
                    <a:pt x="2160314" y="0"/>
                  </a:lnTo>
                  <a:lnTo>
                    <a:pt x="2430353" y="47449"/>
                  </a:lnTo>
                  <a:lnTo>
                    <a:pt x="2700393" y="47449"/>
                  </a:lnTo>
                  <a:lnTo>
                    <a:pt x="2970432" y="94899"/>
                  </a:lnTo>
                  <a:lnTo>
                    <a:pt x="3240471" y="0"/>
                  </a:lnTo>
                  <a:lnTo>
                    <a:pt x="3510510" y="47449"/>
                  </a:lnTo>
                  <a:lnTo>
                    <a:pt x="3780550" y="94899"/>
                  </a:lnTo>
                  <a:lnTo>
                    <a:pt x="4050589" y="47449"/>
                  </a:lnTo>
                  <a:lnTo>
                    <a:pt x="4320628" y="142348"/>
                  </a:lnTo>
                  <a:lnTo>
                    <a:pt x="4590668" y="284697"/>
                  </a:lnTo>
                  <a:lnTo>
                    <a:pt x="4860707" y="237248"/>
                  </a:lnTo>
                  <a:lnTo>
                    <a:pt x="5130746" y="474496"/>
                  </a:lnTo>
                  <a:lnTo>
                    <a:pt x="5400786" y="616844"/>
                  </a:lnTo>
                  <a:lnTo>
                    <a:pt x="5670825" y="759193"/>
                  </a:lnTo>
                  <a:lnTo>
                    <a:pt x="5940864" y="901542"/>
                  </a:lnTo>
                  <a:lnTo>
                    <a:pt x="6210904" y="664294"/>
                  </a:lnTo>
                  <a:lnTo>
                    <a:pt x="6480943" y="854093"/>
                  </a:lnTo>
                </a:path>
              </a:pathLst>
            </a:custGeom>
            <a:ln w="27101" cap="flat">
              <a:solidFill>
                <a:srgbClr val="80BD41">
                  <a:alpha val="100000"/>
                </a:srgbClr>
              </a:solidFill>
              <a:prstDash val="solid"/>
              <a:round/>
            </a:ln>
          </p:spPr>
          <p:txBody>
            <a:bodyPr/>
            <a:lstStyle/>
            <a:p/>
          </p:txBody>
        </p:sp>
        <p:sp>
          <p:nvSpPr>
            <p:cNvPr id="39" name="pl39"/>
            <p:cNvSpPr/>
            <p:nvPr/>
          </p:nvSpPr>
          <p:spPr>
            <a:xfrm>
              <a:off x="1135255" y="930799"/>
              <a:ext cx="6480943" cy="948992"/>
            </a:xfrm>
            <a:custGeom>
              <a:avLst/>
              <a:pathLst>
                <a:path w="6480943" h="948992">
                  <a:moveTo>
                    <a:pt x="0" y="427046"/>
                  </a:moveTo>
                  <a:lnTo>
                    <a:pt x="270039" y="569395"/>
                  </a:lnTo>
                  <a:lnTo>
                    <a:pt x="540078" y="474496"/>
                  </a:lnTo>
                  <a:lnTo>
                    <a:pt x="810117" y="379596"/>
                  </a:lnTo>
                  <a:lnTo>
                    <a:pt x="1080157" y="284697"/>
                  </a:lnTo>
                  <a:lnTo>
                    <a:pt x="1350196" y="189798"/>
                  </a:lnTo>
                  <a:lnTo>
                    <a:pt x="1620235" y="189798"/>
                  </a:lnTo>
                  <a:lnTo>
                    <a:pt x="1890275" y="237248"/>
                  </a:lnTo>
                  <a:lnTo>
                    <a:pt x="2160314" y="94899"/>
                  </a:lnTo>
                  <a:lnTo>
                    <a:pt x="2430353" y="0"/>
                  </a:lnTo>
                  <a:lnTo>
                    <a:pt x="2700393" y="94899"/>
                  </a:lnTo>
                  <a:lnTo>
                    <a:pt x="2970432" y="142348"/>
                  </a:lnTo>
                  <a:lnTo>
                    <a:pt x="3240471" y="47449"/>
                  </a:lnTo>
                  <a:lnTo>
                    <a:pt x="3510510" y="94899"/>
                  </a:lnTo>
                  <a:lnTo>
                    <a:pt x="3780550" y="142348"/>
                  </a:lnTo>
                  <a:lnTo>
                    <a:pt x="4050589" y="94899"/>
                  </a:lnTo>
                  <a:lnTo>
                    <a:pt x="4320628" y="189798"/>
                  </a:lnTo>
                  <a:lnTo>
                    <a:pt x="4590668" y="332147"/>
                  </a:lnTo>
                  <a:lnTo>
                    <a:pt x="4860707" y="284697"/>
                  </a:lnTo>
                  <a:lnTo>
                    <a:pt x="5130746" y="521945"/>
                  </a:lnTo>
                  <a:lnTo>
                    <a:pt x="5400786" y="664294"/>
                  </a:lnTo>
                  <a:lnTo>
                    <a:pt x="5670825" y="806643"/>
                  </a:lnTo>
                  <a:lnTo>
                    <a:pt x="5940864" y="948992"/>
                  </a:lnTo>
                  <a:lnTo>
                    <a:pt x="6210904" y="711744"/>
                  </a:lnTo>
                  <a:lnTo>
                    <a:pt x="6480943" y="901542"/>
                  </a:lnTo>
                </a:path>
              </a:pathLst>
            </a:custGeom>
            <a:ln w="27101" cap="flat">
              <a:solidFill>
                <a:srgbClr val="EE00EE">
                  <a:alpha val="100000"/>
                </a:srgbClr>
              </a:solidFill>
              <a:prstDash val="solid"/>
              <a:round/>
            </a:ln>
          </p:spPr>
          <p:txBody>
            <a:bodyPr/>
            <a:lstStyle/>
            <a:p/>
          </p:txBody>
        </p:sp>
        <p:sp>
          <p:nvSpPr>
            <p:cNvPr id="40" name="pl40"/>
            <p:cNvSpPr/>
            <p:nvPr/>
          </p:nvSpPr>
          <p:spPr>
            <a:xfrm>
              <a:off x="6806080" y="4489520"/>
              <a:ext cx="810117" cy="1138790"/>
            </a:xfrm>
            <a:custGeom>
              <a:avLst/>
              <a:pathLst>
                <a:path w="810117" h="1138790">
                  <a:moveTo>
                    <a:pt x="0" y="0"/>
                  </a:moveTo>
                  <a:lnTo>
                    <a:pt x="270039" y="1138790"/>
                  </a:lnTo>
                  <a:lnTo>
                    <a:pt x="540078" y="0"/>
                  </a:lnTo>
                  <a:lnTo>
                    <a:pt x="810117" y="427046"/>
                  </a:lnTo>
                </a:path>
              </a:pathLst>
            </a:custGeom>
            <a:ln w="27101" cap="flat">
              <a:solidFill>
                <a:srgbClr val="6A3D9A">
                  <a:alpha val="100000"/>
                </a:srgbClr>
              </a:solidFill>
              <a:prstDash val="solid"/>
              <a:round/>
            </a:ln>
          </p:spPr>
          <p:txBody>
            <a:bodyPr/>
            <a:lstStyle/>
            <a:p/>
          </p:txBody>
        </p:sp>
        <p:sp>
          <p:nvSpPr>
            <p:cNvPr id="41" name="pl41"/>
            <p:cNvSpPr/>
            <p:nvPr/>
          </p:nvSpPr>
          <p:spPr>
            <a:xfrm>
              <a:off x="5185844" y="1120597"/>
              <a:ext cx="2430353" cy="3558720"/>
            </a:xfrm>
            <a:custGeom>
              <a:avLst/>
              <a:pathLst>
                <a:path w="2430353" h="3558720">
                  <a:moveTo>
                    <a:pt x="0" y="1138790"/>
                  </a:moveTo>
                  <a:lnTo>
                    <a:pt x="270039" y="0"/>
                  </a:lnTo>
                  <a:lnTo>
                    <a:pt x="540078" y="3558720"/>
                  </a:lnTo>
                  <a:lnTo>
                    <a:pt x="810117" y="1613286"/>
                  </a:lnTo>
                  <a:lnTo>
                    <a:pt x="1080157" y="332147"/>
                  </a:lnTo>
                  <a:lnTo>
                    <a:pt x="1350196" y="332147"/>
                  </a:lnTo>
                  <a:lnTo>
                    <a:pt x="1620235" y="616844"/>
                  </a:lnTo>
                  <a:lnTo>
                    <a:pt x="1890275" y="806643"/>
                  </a:lnTo>
                  <a:lnTo>
                    <a:pt x="2160314" y="521945"/>
                  </a:lnTo>
                  <a:lnTo>
                    <a:pt x="2430353" y="711744"/>
                  </a:lnTo>
                </a:path>
              </a:pathLst>
            </a:custGeom>
            <a:ln w="27101" cap="flat">
              <a:solidFill>
                <a:srgbClr val="E31A1C">
                  <a:alpha val="100000"/>
                </a:srgbClr>
              </a:solidFill>
              <a:prstDash val="solid"/>
              <a:round/>
            </a:ln>
          </p:spPr>
          <p:txBody>
            <a:bodyPr/>
            <a:lstStyle/>
            <a:p/>
          </p:txBody>
        </p:sp>
        <p:sp>
          <p:nvSpPr>
            <p:cNvPr id="42" name="pl42"/>
            <p:cNvSpPr/>
            <p:nvPr/>
          </p:nvSpPr>
          <p:spPr>
            <a:xfrm>
              <a:off x="1135255" y="1025698"/>
              <a:ext cx="6480943" cy="1091341"/>
            </a:xfrm>
            <a:custGeom>
              <a:avLst/>
              <a:pathLst>
                <a:path w="6480943" h="1091341">
                  <a:moveTo>
                    <a:pt x="0" y="379596"/>
                  </a:moveTo>
                  <a:lnTo>
                    <a:pt x="270039" y="379596"/>
                  </a:lnTo>
                  <a:lnTo>
                    <a:pt x="540078" y="332147"/>
                  </a:lnTo>
                  <a:lnTo>
                    <a:pt x="810117" y="332147"/>
                  </a:lnTo>
                  <a:lnTo>
                    <a:pt x="1080157" y="237248"/>
                  </a:lnTo>
                  <a:lnTo>
                    <a:pt x="1350196" y="284697"/>
                  </a:lnTo>
                  <a:lnTo>
                    <a:pt x="1620235" y="379596"/>
                  </a:lnTo>
                  <a:lnTo>
                    <a:pt x="1890275" y="427046"/>
                  </a:lnTo>
                  <a:lnTo>
                    <a:pt x="2160314" y="237248"/>
                  </a:lnTo>
                  <a:lnTo>
                    <a:pt x="2430353" y="47449"/>
                  </a:lnTo>
                  <a:lnTo>
                    <a:pt x="2700393" y="237248"/>
                  </a:lnTo>
                  <a:lnTo>
                    <a:pt x="2970432" y="284697"/>
                  </a:lnTo>
                  <a:lnTo>
                    <a:pt x="3240471" y="94899"/>
                  </a:lnTo>
                  <a:lnTo>
                    <a:pt x="3510510" y="47449"/>
                  </a:lnTo>
                  <a:lnTo>
                    <a:pt x="3780550" y="47449"/>
                  </a:lnTo>
                  <a:lnTo>
                    <a:pt x="4050589" y="0"/>
                  </a:lnTo>
                  <a:lnTo>
                    <a:pt x="4320628" y="0"/>
                  </a:lnTo>
                  <a:lnTo>
                    <a:pt x="4590668" y="332147"/>
                  </a:lnTo>
                  <a:lnTo>
                    <a:pt x="4860707" y="284697"/>
                  </a:lnTo>
                  <a:lnTo>
                    <a:pt x="5130746" y="569395"/>
                  </a:lnTo>
                  <a:lnTo>
                    <a:pt x="5400786" y="711744"/>
                  </a:lnTo>
                  <a:lnTo>
                    <a:pt x="5670825" y="854093"/>
                  </a:lnTo>
                  <a:lnTo>
                    <a:pt x="5940864" y="1091341"/>
                  </a:lnTo>
                  <a:lnTo>
                    <a:pt x="6210904" y="806643"/>
                  </a:lnTo>
                  <a:lnTo>
                    <a:pt x="6480943" y="664294"/>
                  </a:lnTo>
                </a:path>
              </a:pathLst>
            </a:custGeom>
            <a:ln w="27101" cap="flat">
              <a:solidFill>
                <a:srgbClr val="FF7F00">
                  <a:alpha val="100000"/>
                </a:srgbClr>
              </a:solidFill>
              <a:prstDash val="solid"/>
              <a:round/>
            </a:ln>
          </p:spPr>
          <p:txBody>
            <a:bodyPr/>
            <a:lstStyle/>
            <a:p/>
          </p:txBody>
        </p:sp>
        <p:sp>
          <p:nvSpPr>
            <p:cNvPr id="43" name="pl43"/>
            <p:cNvSpPr/>
            <p:nvPr/>
          </p:nvSpPr>
          <p:spPr>
            <a:xfrm>
              <a:off x="4375727" y="1689993"/>
              <a:ext cx="3240471" cy="1470937"/>
            </a:xfrm>
            <a:custGeom>
              <a:avLst/>
              <a:pathLst>
                <a:path w="3240471" h="1470937">
                  <a:moveTo>
                    <a:pt x="0" y="1281139"/>
                  </a:moveTo>
                  <a:lnTo>
                    <a:pt x="270039" y="1423488"/>
                  </a:lnTo>
                  <a:lnTo>
                    <a:pt x="540078" y="474496"/>
                  </a:lnTo>
                  <a:lnTo>
                    <a:pt x="810117" y="284697"/>
                  </a:lnTo>
                  <a:lnTo>
                    <a:pt x="1080157" y="189798"/>
                  </a:lnTo>
                  <a:lnTo>
                    <a:pt x="1350196" y="711744"/>
                  </a:lnTo>
                  <a:lnTo>
                    <a:pt x="1620235" y="569395"/>
                  </a:lnTo>
                  <a:lnTo>
                    <a:pt x="1890275" y="1043891"/>
                  </a:lnTo>
                  <a:lnTo>
                    <a:pt x="2160314" y="1043891"/>
                  </a:lnTo>
                  <a:lnTo>
                    <a:pt x="2430353" y="1043891"/>
                  </a:lnTo>
                  <a:lnTo>
                    <a:pt x="2700393" y="1470937"/>
                  </a:lnTo>
                  <a:lnTo>
                    <a:pt x="2970432" y="474496"/>
                  </a:lnTo>
                  <a:lnTo>
                    <a:pt x="3240471" y="0"/>
                  </a:lnTo>
                </a:path>
              </a:pathLst>
            </a:custGeom>
            <a:ln w="27101" cap="flat">
              <a:solidFill>
                <a:srgbClr val="FFC20E">
                  <a:alpha val="100000"/>
                </a:srgbClr>
              </a:solidFill>
              <a:prstDash val="solid"/>
              <a:round/>
            </a:ln>
          </p:spPr>
          <p:txBody>
            <a:bodyPr/>
            <a:lstStyle/>
            <a:p/>
          </p:txBody>
        </p:sp>
        <p:sp>
          <p:nvSpPr>
            <p:cNvPr id="44" name="pl44"/>
            <p:cNvSpPr/>
            <p:nvPr/>
          </p:nvSpPr>
          <p:spPr>
            <a:xfrm>
              <a:off x="3835648" y="930799"/>
              <a:ext cx="3780550" cy="1138790"/>
            </a:xfrm>
            <a:custGeom>
              <a:avLst/>
              <a:pathLst>
                <a:path w="3780550" h="1138790">
                  <a:moveTo>
                    <a:pt x="0" y="0"/>
                  </a:moveTo>
                  <a:lnTo>
                    <a:pt x="270039" y="189798"/>
                  </a:lnTo>
                  <a:lnTo>
                    <a:pt x="540078" y="47449"/>
                  </a:lnTo>
                  <a:lnTo>
                    <a:pt x="810117" y="142348"/>
                  </a:lnTo>
                  <a:lnTo>
                    <a:pt x="1080157" y="142348"/>
                  </a:lnTo>
                  <a:lnTo>
                    <a:pt x="1350196" y="94899"/>
                  </a:lnTo>
                  <a:lnTo>
                    <a:pt x="1620235" y="189798"/>
                  </a:lnTo>
                  <a:lnTo>
                    <a:pt x="1890275" y="427046"/>
                  </a:lnTo>
                  <a:lnTo>
                    <a:pt x="2160314" y="284697"/>
                  </a:lnTo>
                  <a:lnTo>
                    <a:pt x="2430353" y="569395"/>
                  </a:lnTo>
                  <a:lnTo>
                    <a:pt x="2700393" y="759193"/>
                  </a:lnTo>
                  <a:lnTo>
                    <a:pt x="2970432" y="996441"/>
                  </a:lnTo>
                  <a:lnTo>
                    <a:pt x="3240471" y="1138790"/>
                  </a:lnTo>
                  <a:lnTo>
                    <a:pt x="3510510" y="901542"/>
                  </a:lnTo>
                  <a:lnTo>
                    <a:pt x="3780550" y="901542"/>
                  </a:lnTo>
                </a:path>
              </a:pathLst>
            </a:custGeom>
            <a:ln w="27101" cap="flat">
              <a:solidFill>
                <a:srgbClr val="008B00">
                  <a:alpha val="100000"/>
                </a:srgbClr>
              </a:solidFill>
              <a:prstDash val="solid"/>
              <a:round/>
            </a:ln>
          </p:spPr>
          <p:txBody>
            <a:bodyPr/>
            <a:lstStyle/>
            <a:p/>
          </p:txBody>
        </p:sp>
        <p:sp>
          <p:nvSpPr>
            <p:cNvPr id="45" name="pl45"/>
            <p:cNvSpPr/>
            <p:nvPr/>
          </p:nvSpPr>
          <p:spPr>
            <a:xfrm>
              <a:off x="1135255" y="978248"/>
              <a:ext cx="6480943" cy="1376038"/>
            </a:xfrm>
            <a:custGeom>
              <a:avLst/>
              <a:pathLst>
                <a:path w="6480943" h="1376038">
                  <a:moveTo>
                    <a:pt x="0" y="711744"/>
                  </a:moveTo>
                  <a:lnTo>
                    <a:pt x="270039" y="664294"/>
                  </a:lnTo>
                  <a:lnTo>
                    <a:pt x="540078" y="569395"/>
                  </a:lnTo>
                  <a:lnTo>
                    <a:pt x="810117" y="521945"/>
                  </a:lnTo>
                  <a:lnTo>
                    <a:pt x="1080157" y="474496"/>
                  </a:lnTo>
                  <a:lnTo>
                    <a:pt x="1350196" y="189798"/>
                  </a:lnTo>
                  <a:lnTo>
                    <a:pt x="1620235" y="189798"/>
                  </a:lnTo>
                  <a:lnTo>
                    <a:pt x="1890275" y="189798"/>
                  </a:lnTo>
                  <a:lnTo>
                    <a:pt x="2160314" y="94899"/>
                  </a:lnTo>
                  <a:lnTo>
                    <a:pt x="2430353" y="47449"/>
                  </a:lnTo>
                  <a:lnTo>
                    <a:pt x="2700393" y="47449"/>
                  </a:lnTo>
                  <a:lnTo>
                    <a:pt x="2970432" y="142348"/>
                  </a:lnTo>
                  <a:lnTo>
                    <a:pt x="3240471" y="0"/>
                  </a:lnTo>
                  <a:lnTo>
                    <a:pt x="3510510" y="94899"/>
                  </a:lnTo>
                  <a:lnTo>
                    <a:pt x="3780550" y="47449"/>
                  </a:lnTo>
                  <a:lnTo>
                    <a:pt x="4050589" y="94899"/>
                  </a:lnTo>
                  <a:lnTo>
                    <a:pt x="4320628" y="142348"/>
                  </a:lnTo>
                  <a:lnTo>
                    <a:pt x="4590668" y="284697"/>
                  </a:lnTo>
                  <a:lnTo>
                    <a:pt x="4860707" y="237248"/>
                  </a:lnTo>
                  <a:lnTo>
                    <a:pt x="5130746" y="474496"/>
                  </a:lnTo>
                  <a:lnTo>
                    <a:pt x="5400786" y="427046"/>
                  </a:lnTo>
                  <a:lnTo>
                    <a:pt x="5670825" y="427046"/>
                  </a:lnTo>
                  <a:lnTo>
                    <a:pt x="5940864" y="1376038"/>
                  </a:lnTo>
                  <a:lnTo>
                    <a:pt x="6210904" y="569395"/>
                  </a:lnTo>
                  <a:lnTo>
                    <a:pt x="6480943" y="854093"/>
                  </a:lnTo>
                </a:path>
              </a:pathLst>
            </a:custGeom>
            <a:ln w="27101" cap="flat">
              <a:solidFill>
                <a:srgbClr val="9A32CD">
                  <a:alpha val="100000"/>
                </a:srgbClr>
              </a:solidFill>
              <a:prstDash val="solid"/>
              <a:round/>
            </a:ln>
          </p:spPr>
          <p:txBody>
            <a:bodyPr/>
            <a:lstStyle/>
            <a:p/>
          </p:txBody>
        </p:sp>
        <p:sp>
          <p:nvSpPr>
            <p:cNvPr id="46" name="pl46"/>
            <p:cNvSpPr/>
            <p:nvPr/>
          </p:nvSpPr>
          <p:spPr>
            <a:xfrm>
              <a:off x="4645766" y="1025698"/>
              <a:ext cx="2970432" cy="4270465"/>
            </a:xfrm>
            <a:custGeom>
              <a:avLst/>
              <a:pathLst>
                <a:path w="2970432" h="4270465">
                  <a:moveTo>
                    <a:pt x="0" y="4270465"/>
                  </a:moveTo>
                  <a:lnTo>
                    <a:pt x="270039" y="237248"/>
                  </a:lnTo>
                  <a:lnTo>
                    <a:pt x="540078" y="0"/>
                  </a:lnTo>
                  <a:lnTo>
                    <a:pt x="810117" y="94899"/>
                  </a:lnTo>
                  <a:lnTo>
                    <a:pt x="1080157" y="189798"/>
                  </a:lnTo>
                  <a:lnTo>
                    <a:pt x="1350196" y="189798"/>
                  </a:lnTo>
                  <a:lnTo>
                    <a:pt x="1620235" y="332147"/>
                  </a:lnTo>
                  <a:lnTo>
                    <a:pt x="1890275" y="569395"/>
                  </a:lnTo>
                  <a:lnTo>
                    <a:pt x="2160314" y="854093"/>
                  </a:lnTo>
                  <a:lnTo>
                    <a:pt x="2430353" y="711744"/>
                  </a:lnTo>
                  <a:lnTo>
                    <a:pt x="2700393" y="664294"/>
                  </a:lnTo>
                  <a:lnTo>
                    <a:pt x="2970432" y="806643"/>
                  </a:lnTo>
                </a:path>
              </a:pathLst>
            </a:custGeom>
            <a:ln w="27101" cap="flat">
              <a:solidFill>
                <a:srgbClr val="836FFF">
                  <a:alpha val="100000"/>
                </a:srgbClr>
              </a:solidFill>
              <a:prstDash val="solid"/>
              <a:round/>
            </a:ln>
          </p:spPr>
          <p:txBody>
            <a:bodyPr/>
            <a:lstStyle/>
            <a:p/>
          </p:txBody>
        </p:sp>
        <p:sp>
          <p:nvSpPr>
            <p:cNvPr id="47" name="pl47"/>
            <p:cNvSpPr/>
            <p:nvPr/>
          </p:nvSpPr>
          <p:spPr>
            <a:xfrm>
              <a:off x="5725923" y="1310396"/>
              <a:ext cx="1890275" cy="806643"/>
            </a:xfrm>
            <a:custGeom>
              <a:avLst/>
              <a:pathLst>
                <a:path w="1890275" h="806643">
                  <a:moveTo>
                    <a:pt x="0" y="47449"/>
                  </a:moveTo>
                  <a:lnTo>
                    <a:pt x="270039" y="0"/>
                  </a:lnTo>
                  <a:lnTo>
                    <a:pt x="540078" y="284697"/>
                  </a:lnTo>
                  <a:lnTo>
                    <a:pt x="810117" y="427046"/>
                  </a:lnTo>
                  <a:lnTo>
                    <a:pt x="1080157" y="569395"/>
                  </a:lnTo>
                  <a:lnTo>
                    <a:pt x="1350196" y="806643"/>
                  </a:lnTo>
                  <a:lnTo>
                    <a:pt x="1620235" y="521945"/>
                  </a:lnTo>
                  <a:lnTo>
                    <a:pt x="1890275" y="379596"/>
                  </a:lnTo>
                </a:path>
              </a:pathLst>
            </a:custGeom>
            <a:ln w="27101" cap="flat">
              <a:solidFill>
                <a:srgbClr val="FB9A99">
                  <a:alpha val="100000"/>
                </a:srgbClr>
              </a:solidFill>
              <a:prstDash val="solid"/>
              <a:round/>
            </a:ln>
          </p:spPr>
          <p:txBody>
            <a:bodyPr/>
            <a:lstStyle/>
            <a:p/>
          </p:txBody>
        </p:sp>
        <p:sp>
          <p:nvSpPr>
            <p:cNvPr id="48" name="pl48"/>
            <p:cNvSpPr/>
            <p:nvPr/>
          </p:nvSpPr>
          <p:spPr>
            <a:xfrm>
              <a:off x="7624609" y="799393"/>
              <a:ext cx="734251" cy="880513"/>
            </a:xfrm>
            <a:custGeom>
              <a:avLst/>
              <a:pathLst>
                <a:path w="734251" h="880513">
                  <a:moveTo>
                    <a:pt x="734251" y="0"/>
                  </a:moveTo>
                  <a:lnTo>
                    <a:pt x="0" y="880513"/>
                  </a:lnTo>
                </a:path>
              </a:pathLst>
            </a:custGeom>
          </p:spPr>
          <p:txBody>
            <a:bodyPr/>
            <a:lstStyle/>
            <a:p/>
          </p:txBody>
        </p:sp>
        <p:sp>
          <p:nvSpPr>
            <p:cNvPr id="49" name="pl49"/>
            <p:cNvSpPr/>
            <p:nvPr/>
          </p:nvSpPr>
          <p:spPr>
            <a:xfrm>
              <a:off x="7630388" y="1318795"/>
              <a:ext cx="728473" cy="364104"/>
            </a:xfrm>
            <a:custGeom>
              <a:avLst/>
              <a:pathLst>
                <a:path w="728473" h="364104">
                  <a:moveTo>
                    <a:pt x="728473" y="0"/>
                  </a:moveTo>
                  <a:lnTo>
                    <a:pt x="0" y="364104"/>
                  </a:lnTo>
                </a:path>
              </a:pathLst>
            </a:custGeom>
          </p:spPr>
          <p:txBody>
            <a:bodyPr/>
            <a:lstStyle/>
            <a:p/>
          </p:txBody>
        </p:sp>
        <p:sp>
          <p:nvSpPr>
            <p:cNvPr id="50" name="pl50"/>
            <p:cNvSpPr/>
            <p:nvPr/>
          </p:nvSpPr>
          <p:spPr>
            <a:xfrm>
              <a:off x="7626349" y="1061419"/>
              <a:ext cx="666082" cy="619138"/>
            </a:xfrm>
            <a:custGeom>
              <a:avLst/>
              <a:pathLst>
                <a:path w="666082" h="619138">
                  <a:moveTo>
                    <a:pt x="666082" y="0"/>
                  </a:moveTo>
                  <a:lnTo>
                    <a:pt x="0" y="619138"/>
                  </a:lnTo>
                </a:path>
              </a:pathLst>
            </a:custGeom>
          </p:spPr>
          <p:txBody>
            <a:bodyPr/>
            <a:lstStyle/>
            <a:p/>
          </p:txBody>
        </p:sp>
        <p:sp>
          <p:nvSpPr>
            <p:cNvPr id="51" name="pl51"/>
            <p:cNvSpPr/>
            <p:nvPr/>
          </p:nvSpPr>
          <p:spPr>
            <a:xfrm>
              <a:off x="7622479" y="1843021"/>
              <a:ext cx="760465" cy="1293044"/>
            </a:xfrm>
            <a:custGeom>
              <a:avLst/>
              <a:pathLst>
                <a:path w="760465" h="1293044">
                  <a:moveTo>
                    <a:pt x="760465" y="1293044"/>
                  </a:moveTo>
                  <a:lnTo>
                    <a:pt x="0" y="0"/>
                  </a:lnTo>
                </a:path>
              </a:pathLst>
            </a:custGeom>
          </p:spPr>
          <p:txBody>
            <a:bodyPr/>
            <a:lstStyle/>
            <a:p/>
          </p:txBody>
        </p:sp>
        <p:sp>
          <p:nvSpPr>
            <p:cNvPr id="52" name="pl52"/>
            <p:cNvSpPr/>
            <p:nvPr/>
          </p:nvSpPr>
          <p:spPr>
            <a:xfrm>
              <a:off x="7623376" y="1842796"/>
              <a:ext cx="705207" cy="1027159"/>
            </a:xfrm>
            <a:custGeom>
              <a:avLst/>
              <a:pathLst>
                <a:path w="705207" h="1027159">
                  <a:moveTo>
                    <a:pt x="705207" y="1027159"/>
                  </a:moveTo>
                  <a:lnTo>
                    <a:pt x="0" y="0"/>
                  </a:lnTo>
                </a:path>
              </a:pathLst>
            </a:custGeom>
          </p:spPr>
          <p:txBody>
            <a:bodyPr/>
            <a:lstStyle/>
            <a:p/>
          </p:txBody>
        </p:sp>
        <p:sp>
          <p:nvSpPr>
            <p:cNvPr id="53" name="pl53"/>
            <p:cNvSpPr/>
            <p:nvPr/>
          </p:nvSpPr>
          <p:spPr>
            <a:xfrm>
              <a:off x="7632466" y="1578161"/>
              <a:ext cx="804628" cy="249143"/>
            </a:xfrm>
            <a:custGeom>
              <a:avLst/>
              <a:pathLst>
                <a:path w="804628" h="249143">
                  <a:moveTo>
                    <a:pt x="804628" y="0"/>
                  </a:moveTo>
                  <a:lnTo>
                    <a:pt x="0" y="249143"/>
                  </a:lnTo>
                </a:path>
              </a:pathLst>
            </a:custGeom>
          </p:spPr>
          <p:txBody>
            <a:bodyPr/>
            <a:lstStyle/>
            <a:p/>
          </p:txBody>
        </p:sp>
        <p:sp>
          <p:nvSpPr>
            <p:cNvPr id="54" name="pl54"/>
            <p:cNvSpPr/>
            <p:nvPr/>
          </p:nvSpPr>
          <p:spPr>
            <a:xfrm>
              <a:off x="7626091" y="1841883"/>
              <a:ext cx="798935" cy="770602"/>
            </a:xfrm>
            <a:custGeom>
              <a:avLst/>
              <a:pathLst>
                <a:path w="798935" h="770602">
                  <a:moveTo>
                    <a:pt x="798935" y="770602"/>
                  </a:moveTo>
                  <a:lnTo>
                    <a:pt x="0" y="0"/>
                  </a:lnTo>
                </a:path>
              </a:pathLst>
            </a:custGeom>
          </p:spPr>
          <p:txBody>
            <a:bodyPr/>
            <a:lstStyle/>
            <a:p/>
          </p:txBody>
        </p:sp>
        <p:sp>
          <p:nvSpPr>
            <p:cNvPr id="55" name="pl55"/>
            <p:cNvSpPr/>
            <p:nvPr/>
          </p:nvSpPr>
          <p:spPr>
            <a:xfrm>
              <a:off x="7634338" y="1832435"/>
              <a:ext cx="766604" cy="3942"/>
            </a:xfrm>
            <a:custGeom>
              <a:avLst/>
              <a:pathLst>
                <a:path w="766604" h="3942">
                  <a:moveTo>
                    <a:pt x="766604" y="3942"/>
                  </a:moveTo>
                  <a:lnTo>
                    <a:pt x="0" y="0"/>
                  </a:lnTo>
                </a:path>
              </a:pathLst>
            </a:custGeom>
          </p:spPr>
          <p:txBody>
            <a:bodyPr/>
            <a:lstStyle/>
            <a:p/>
          </p:txBody>
        </p:sp>
        <p:sp>
          <p:nvSpPr>
            <p:cNvPr id="56" name="pl56"/>
            <p:cNvSpPr/>
            <p:nvPr/>
          </p:nvSpPr>
          <p:spPr>
            <a:xfrm>
              <a:off x="7628331" y="1840805"/>
              <a:ext cx="730371" cy="509492"/>
            </a:xfrm>
            <a:custGeom>
              <a:avLst/>
              <a:pathLst>
                <a:path w="730371" h="509492">
                  <a:moveTo>
                    <a:pt x="730371" y="509492"/>
                  </a:moveTo>
                  <a:lnTo>
                    <a:pt x="0" y="0"/>
                  </a:lnTo>
                </a:path>
              </a:pathLst>
            </a:custGeom>
          </p:spPr>
          <p:txBody>
            <a:bodyPr/>
            <a:lstStyle/>
            <a:p/>
          </p:txBody>
        </p:sp>
        <p:sp>
          <p:nvSpPr>
            <p:cNvPr id="57" name="pl57"/>
            <p:cNvSpPr/>
            <p:nvPr/>
          </p:nvSpPr>
          <p:spPr>
            <a:xfrm>
              <a:off x="7631984" y="1837950"/>
              <a:ext cx="720789" cy="256100"/>
            </a:xfrm>
            <a:custGeom>
              <a:avLst/>
              <a:pathLst>
                <a:path w="720789" h="256100">
                  <a:moveTo>
                    <a:pt x="720789" y="256100"/>
                  </a:moveTo>
                  <a:lnTo>
                    <a:pt x="0" y="0"/>
                  </a:lnTo>
                </a:path>
              </a:pathLst>
            </a:custGeom>
          </p:spPr>
          <p:txBody>
            <a:bodyPr/>
            <a:lstStyle/>
            <a:p/>
          </p:txBody>
        </p:sp>
        <p:sp>
          <p:nvSpPr>
            <p:cNvPr id="58" name="pl58"/>
            <p:cNvSpPr/>
            <p:nvPr/>
          </p:nvSpPr>
          <p:spPr>
            <a:xfrm>
              <a:off x="7634339" y="4916566"/>
              <a:ext cx="748606" cy="6"/>
            </a:xfrm>
            <a:custGeom>
              <a:avLst/>
              <a:pathLst>
                <a:path w="748606" h="6">
                  <a:moveTo>
                    <a:pt x="748606" y="6"/>
                  </a:moveTo>
                  <a:lnTo>
                    <a:pt x="0" y="0"/>
                  </a:lnTo>
                </a:path>
              </a:pathLst>
            </a:custGeom>
          </p:spPr>
          <p:txBody>
            <a:bodyPr/>
            <a:lstStyle/>
            <a:p/>
          </p:txBody>
        </p:sp>
        <p:sp>
          <p:nvSpPr>
            <p:cNvPr id="59" name="pg59"/>
            <p:cNvSpPr/>
            <p:nvPr/>
          </p:nvSpPr>
          <p:spPr>
            <a:xfrm>
              <a:off x="8290281" y="70867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0" name="tx60"/>
            <p:cNvSpPr/>
            <p:nvPr/>
          </p:nvSpPr>
          <p:spPr>
            <a:xfrm>
              <a:off x="8313141" y="75020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83%</a:t>
              </a:r>
            </a:p>
          </p:txBody>
        </p:sp>
        <p:sp>
          <p:nvSpPr>
            <p:cNvPr id="61" name="pg61"/>
            <p:cNvSpPr/>
            <p:nvPr/>
          </p:nvSpPr>
          <p:spPr>
            <a:xfrm>
              <a:off x="8290281" y="122732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2" name="tx62"/>
            <p:cNvSpPr/>
            <p:nvPr/>
          </p:nvSpPr>
          <p:spPr>
            <a:xfrm>
              <a:off x="8313141" y="126886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83%</a:t>
              </a:r>
            </a:p>
          </p:txBody>
        </p:sp>
        <p:sp>
          <p:nvSpPr>
            <p:cNvPr id="63" name="pg63"/>
            <p:cNvSpPr/>
            <p:nvPr/>
          </p:nvSpPr>
          <p:spPr>
            <a:xfrm>
              <a:off x="8223851" y="96930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4" name="tx64"/>
            <p:cNvSpPr/>
            <p:nvPr/>
          </p:nvSpPr>
          <p:spPr>
            <a:xfrm>
              <a:off x="8246711" y="1010842"/>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83%</a:t>
              </a:r>
            </a:p>
          </p:txBody>
        </p:sp>
        <p:sp>
          <p:nvSpPr>
            <p:cNvPr id="65" name="pg65"/>
            <p:cNvSpPr/>
            <p:nvPr/>
          </p:nvSpPr>
          <p:spPr>
            <a:xfrm>
              <a:off x="8314365" y="305633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6" name="tx66"/>
            <p:cNvSpPr/>
            <p:nvPr/>
          </p:nvSpPr>
          <p:spPr>
            <a:xfrm>
              <a:off x="8337225" y="309787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80%</a:t>
              </a:r>
            </a:p>
          </p:txBody>
        </p:sp>
        <p:sp>
          <p:nvSpPr>
            <p:cNvPr id="67" name="pg67"/>
            <p:cNvSpPr/>
            <p:nvPr/>
          </p:nvSpPr>
          <p:spPr>
            <a:xfrm>
              <a:off x="8260004" y="279118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8" name="tx68"/>
            <p:cNvSpPr/>
            <p:nvPr/>
          </p:nvSpPr>
          <p:spPr>
            <a:xfrm>
              <a:off x="8282864" y="281403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80%</a:t>
              </a:r>
            </a:p>
          </p:txBody>
        </p:sp>
        <p:sp>
          <p:nvSpPr>
            <p:cNvPr id="69" name="pg69"/>
            <p:cNvSpPr/>
            <p:nvPr/>
          </p:nvSpPr>
          <p:spPr>
            <a:xfrm>
              <a:off x="8368515" y="1488849"/>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0" name="tx70"/>
            <p:cNvSpPr/>
            <p:nvPr/>
          </p:nvSpPr>
          <p:spPr>
            <a:xfrm>
              <a:off x="8391375" y="1530387"/>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80%</a:t>
              </a:r>
            </a:p>
          </p:txBody>
        </p:sp>
        <p:sp>
          <p:nvSpPr>
            <p:cNvPr id="71" name="pg71"/>
            <p:cNvSpPr/>
            <p:nvPr/>
          </p:nvSpPr>
          <p:spPr>
            <a:xfrm>
              <a:off x="8356446" y="253427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2" name="tx72"/>
            <p:cNvSpPr/>
            <p:nvPr/>
          </p:nvSpPr>
          <p:spPr>
            <a:xfrm>
              <a:off x="8379306" y="2575808"/>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80%</a:t>
              </a:r>
            </a:p>
          </p:txBody>
        </p:sp>
        <p:sp>
          <p:nvSpPr>
            <p:cNvPr id="73" name="pg73"/>
            <p:cNvSpPr/>
            <p:nvPr/>
          </p:nvSpPr>
          <p:spPr>
            <a:xfrm>
              <a:off x="8332362" y="1751858"/>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4" name="tx74"/>
            <p:cNvSpPr/>
            <p:nvPr/>
          </p:nvSpPr>
          <p:spPr>
            <a:xfrm>
              <a:off x="8355222" y="1793397"/>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80%</a:t>
              </a:r>
            </a:p>
          </p:txBody>
        </p:sp>
        <p:sp>
          <p:nvSpPr>
            <p:cNvPr id="75" name="pg75"/>
            <p:cNvSpPr/>
            <p:nvPr/>
          </p:nvSpPr>
          <p:spPr>
            <a:xfrm>
              <a:off x="8290122" y="2273093"/>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6" name="tx76"/>
            <p:cNvSpPr/>
            <p:nvPr/>
          </p:nvSpPr>
          <p:spPr>
            <a:xfrm>
              <a:off x="8312982" y="2314631"/>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80%</a:t>
              </a:r>
            </a:p>
          </p:txBody>
        </p:sp>
        <p:sp>
          <p:nvSpPr>
            <p:cNvPr id="77" name="pg77"/>
            <p:cNvSpPr/>
            <p:nvPr/>
          </p:nvSpPr>
          <p:spPr>
            <a:xfrm>
              <a:off x="8284194" y="2015376"/>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8" name="tx78"/>
            <p:cNvSpPr/>
            <p:nvPr/>
          </p:nvSpPr>
          <p:spPr>
            <a:xfrm>
              <a:off x="8307054" y="2056914"/>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80%</a:t>
              </a:r>
            </a:p>
          </p:txBody>
        </p:sp>
        <p:sp>
          <p:nvSpPr>
            <p:cNvPr id="79" name="pg79"/>
            <p:cNvSpPr/>
            <p:nvPr/>
          </p:nvSpPr>
          <p:spPr>
            <a:xfrm>
              <a:off x="8314365" y="483205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487359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15%</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454499" y="401416"/>
              <a:ext cx="292261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Gambia,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2024, BCG had the lowest coverage of all vaccines (79%), followed by DTP3, IPV1, PCV3, POL3, and ROTAC (80%).
Coverage of 9 vaccines decreased (DTP3, HepB3, Hib3, IPV1, MCV1, PcV3, Polio3, RotaC and Rubella) and 1 vaccine increased (MCV2) compared to respective coverage in 2019.
Coverage of 7 vaccines decreased (DTP3, HPVc, HepB3, Hib3, IPV1, Polio3 and RotaC), 3 vaccines increased (MCV1, MCV2 and Rubella), and 1 vaccine was the same (PcV3)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888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6318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43755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1119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7862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460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313502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80939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48375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21581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8324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50686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118122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130606" y="8555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8" name="pl18"/>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980135" y="855597"/>
              <a:ext cx="866596" cy="0"/>
            </a:xfrm>
            <a:custGeom>
              <a:avLst/>
              <a:pathLst>
                <a:path w="866596" h="0">
                  <a:moveTo>
                    <a:pt x="0" y="0"/>
                  </a:moveTo>
                  <a:lnTo>
                    <a:pt x="216649" y="0"/>
                  </a:lnTo>
                  <a:lnTo>
                    <a:pt x="361082" y="0"/>
                  </a:lnTo>
                  <a:lnTo>
                    <a:pt x="505514" y="0"/>
                  </a:lnTo>
                  <a:lnTo>
                    <a:pt x="649947" y="0"/>
                  </a:lnTo>
                  <a:lnTo>
                    <a:pt x="866596" y="0"/>
                  </a:lnTo>
                </a:path>
              </a:pathLst>
            </a:custGeom>
            <a:ln w="116535" cap="flat">
              <a:solidFill>
                <a:srgbClr val="E8E8E8">
                  <a:alpha val="100000"/>
                </a:srgbClr>
              </a:solidFill>
              <a:prstDash val="solid"/>
              <a:round/>
            </a:ln>
          </p:spPr>
          <p:txBody>
            <a:bodyPr/>
            <a:lstStyle/>
            <a:p/>
          </p:txBody>
        </p:sp>
        <p:sp>
          <p:nvSpPr>
            <p:cNvPr id="24" name="pl24"/>
            <p:cNvSpPr/>
            <p:nvPr/>
          </p:nvSpPr>
          <p:spPr>
            <a:xfrm>
              <a:off x="7413433" y="1181229"/>
              <a:ext cx="794380" cy="0"/>
            </a:xfrm>
            <a:custGeom>
              <a:avLst/>
              <a:pathLst>
                <a:path w="794380" h="0">
                  <a:moveTo>
                    <a:pt x="0" y="0"/>
                  </a:moveTo>
                  <a:lnTo>
                    <a:pt x="0" y="0"/>
                  </a:lnTo>
                  <a:lnTo>
                    <a:pt x="144432" y="0"/>
                  </a:lnTo>
                  <a:lnTo>
                    <a:pt x="216649" y="0"/>
                  </a:lnTo>
                  <a:lnTo>
                    <a:pt x="433298" y="0"/>
                  </a:lnTo>
                  <a:lnTo>
                    <a:pt x="794380" y="0"/>
                  </a:lnTo>
                </a:path>
              </a:pathLst>
            </a:custGeom>
            <a:ln w="116535" cap="flat">
              <a:solidFill>
                <a:srgbClr val="E8E8E8">
                  <a:alpha val="100000"/>
                </a:srgbClr>
              </a:solidFill>
              <a:prstDash val="solid"/>
              <a:round/>
            </a:ln>
          </p:spPr>
          <p:txBody>
            <a:bodyPr/>
            <a:lstStyle/>
            <a:p/>
          </p:txBody>
        </p:sp>
        <p:sp>
          <p:nvSpPr>
            <p:cNvPr id="25" name="pl25"/>
            <p:cNvSpPr/>
            <p:nvPr/>
          </p:nvSpPr>
          <p:spPr>
            <a:xfrm>
              <a:off x="7196784" y="1506861"/>
              <a:ext cx="649947" cy="0"/>
            </a:xfrm>
            <a:custGeom>
              <a:avLst/>
              <a:pathLst>
                <a:path w="649947" h="0">
                  <a:moveTo>
                    <a:pt x="0" y="0"/>
                  </a:moveTo>
                  <a:lnTo>
                    <a:pt x="72216" y="0"/>
                  </a:lnTo>
                  <a:lnTo>
                    <a:pt x="216649" y="0"/>
                  </a:lnTo>
                  <a:lnTo>
                    <a:pt x="361082" y="0"/>
                  </a:lnTo>
                  <a:lnTo>
                    <a:pt x="433298" y="0"/>
                  </a:lnTo>
                  <a:lnTo>
                    <a:pt x="649947" y="0"/>
                  </a:lnTo>
                </a:path>
              </a:pathLst>
            </a:custGeom>
            <a:ln w="116535" cap="flat">
              <a:solidFill>
                <a:srgbClr val="E8E8E8">
                  <a:alpha val="100000"/>
                </a:srgbClr>
              </a:solidFill>
              <a:prstDash val="solid"/>
              <a:round/>
            </a:ln>
          </p:spPr>
          <p:txBody>
            <a:bodyPr/>
            <a:lstStyle/>
            <a:p/>
          </p:txBody>
        </p:sp>
        <p:sp>
          <p:nvSpPr>
            <p:cNvPr id="26" name="pl26"/>
            <p:cNvSpPr/>
            <p:nvPr/>
          </p:nvSpPr>
          <p:spPr>
            <a:xfrm>
              <a:off x="7196784" y="1832494"/>
              <a:ext cx="649947" cy="0"/>
            </a:xfrm>
            <a:custGeom>
              <a:avLst/>
              <a:pathLst>
                <a:path w="649947" h="0">
                  <a:moveTo>
                    <a:pt x="0" y="0"/>
                  </a:moveTo>
                  <a:lnTo>
                    <a:pt x="72216" y="0"/>
                  </a:lnTo>
                  <a:lnTo>
                    <a:pt x="216649" y="0"/>
                  </a:lnTo>
                  <a:lnTo>
                    <a:pt x="361082" y="0"/>
                  </a:lnTo>
                  <a:lnTo>
                    <a:pt x="433298" y="0"/>
                  </a:lnTo>
                  <a:lnTo>
                    <a:pt x="649947" y="0"/>
                  </a:lnTo>
                </a:path>
              </a:pathLst>
            </a:custGeom>
            <a:ln w="116535" cap="flat">
              <a:solidFill>
                <a:srgbClr val="E8E8E8">
                  <a:alpha val="100000"/>
                </a:srgbClr>
              </a:solidFill>
              <a:prstDash val="solid"/>
              <a:round/>
            </a:ln>
          </p:spPr>
          <p:txBody>
            <a:bodyPr/>
            <a:lstStyle/>
            <a:p/>
          </p:txBody>
        </p:sp>
        <p:sp>
          <p:nvSpPr>
            <p:cNvPr id="27" name="pl27"/>
            <p:cNvSpPr/>
            <p:nvPr/>
          </p:nvSpPr>
          <p:spPr>
            <a:xfrm>
              <a:off x="7196784" y="2158126"/>
              <a:ext cx="649947" cy="0"/>
            </a:xfrm>
            <a:custGeom>
              <a:avLst/>
              <a:pathLst>
                <a:path w="649947" h="0">
                  <a:moveTo>
                    <a:pt x="0" y="0"/>
                  </a:moveTo>
                  <a:lnTo>
                    <a:pt x="72216" y="0"/>
                  </a:lnTo>
                  <a:lnTo>
                    <a:pt x="216649" y="0"/>
                  </a:lnTo>
                  <a:lnTo>
                    <a:pt x="361082" y="0"/>
                  </a:lnTo>
                  <a:lnTo>
                    <a:pt x="433298" y="0"/>
                  </a:lnTo>
                  <a:lnTo>
                    <a:pt x="649947" y="0"/>
                  </a:lnTo>
                </a:path>
              </a:pathLst>
            </a:custGeom>
            <a:ln w="116535" cap="flat">
              <a:solidFill>
                <a:srgbClr val="E8E8E8">
                  <a:alpha val="100000"/>
                </a:srgbClr>
              </a:solidFill>
              <a:prstDash val="solid"/>
              <a:round/>
            </a:ln>
          </p:spPr>
          <p:txBody>
            <a:bodyPr/>
            <a:lstStyle/>
            <a:p/>
          </p:txBody>
        </p:sp>
        <p:sp>
          <p:nvSpPr>
            <p:cNvPr id="28" name="pl28"/>
            <p:cNvSpPr/>
            <p:nvPr/>
          </p:nvSpPr>
          <p:spPr>
            <a:xfrm>
              <a:off x="7124568" y="2483758"/>
              <a:ext cx="722164" cy="0"/>
            </a:xfrm>
            <a:custGeom>
              <a:avLst/>
              <a:pathLst>
                <a:path w="722164" h="0">
                  <a:moveTo>
                    <a:pt x="0" y="0"/>
                  </a:moveTo>
                  <a:lnTo>
                    <a:pt x="144432" y="0"/>
                  </a:lnTo>
                  <a:lnTo>
                    <a:pt x="288865" y="0"/>
                  </a:lnTo>
                  <a:lnTo>
                    <a:pt x="433298" y="0"/>
                  </a:lnTo>
                  <a:lnTo>
                    <a:pt x="722164" y="0"/>
                  </a:lnTo>
                  <a:lnTo>
                    <a:pt x="722164" y="0"/>
                  </a:lnTo>
                </a:path>
              </a:pathLst>
            </a:custGeom>
            <a:ln w="116535" cap="flat">
              <a:solidFill>
                <a:srgbClr val="E8E8E8">
                  <a:alpha val="100000"/>
                </a:srgbClr>
              </a:solidFill>
              <a:prstDash val="solid"/>
              <a:round/>
            </a:ln>
          </p:spPr>
          <p:txBody>
            <a:bodyPr/>
            <a:lstStyle/>
            <a:p/>
          </p:txBody>
        </p:sp>
        <p:sp>
          <p:nvSpPr>
            <p:cNvPr id="29" name="pl29"/>
            <p:cNvSpPr/>
            <p:nvPr/>
          </p:nvSpPr>
          <p:spPr>
            <a:xfrm>
              <a:off x="6835702" y="2809390"/>
              <a:ext cx="794380" cy="0"/>
            </a:xfrm>
            <a:custGeom>
              <a:avLst/>
              <a:pathLst>
                <a:path w="794380" h="0">
                  <a:moveTo>
                    <a:pt x="0" y="0"/>
                  </a:moveTo>
                  <a:lnTo>
                    <a:pt x="361082" y="0"/>
                  </a:lnTo>
                  <a:lnTo>
                    <a:pt x="433298" y="0"/>
                  </a:lnTo>
                  <a:lnTo>
                    <a:pt x="577731" y="0"/>
                  </a:lnTo>
                  <a:lnTo>
                    <a:pt x="649947" y="0"/>
                  </a:lnTo>
                  <a:lnTo>
                    <a:pt x="794380" y="0"/>
                  </a:lnTo>
                </a:path>
              </a:pathLst>
            </a:custGeom>
            <a:ln w="116535" cap="flat">
              <a:solidFill>
                <a:srgbClr val="E8E8E8">
                  <a:alpha val="100000"/>
                </a:srgbClr>
              </a:solidFill>
              <a:prstDash val="solid"/>
              <a:round/>
            </a:ln>
          </p:spPr>
          <p:txBody>
            <a:bodyPr/>
            <a:lstStyle/>
            <a:p/>
          </p:txBody>
        </p:sp>
        <p:sp>
          <p:nvSpPr>
            <p:cNvPr id="30" name="pl30"/>
            <p:cNvSpPr/>
            <p:nvPr/>
          </p:nvSpPr>
          <p:spPr>
            <a:xfrm>
              <a:off x="5246941" y="3135023"/>
              <a:ext cx="2238708" cy="0"/>
            </a:xfrm>
            <a:custGeom>
              <a:avLst/>
              <a:pathLst>
                <a:path w="2238708" h="0">
                  <a:moveTo>
                    <a:pt x="0" y="0"/>
                  </a:moveTo>
                  <a:lnTo>
                    <a:pt x="649947" y="0"/>
                  </a:lnTo>
                  <a:lnTo>
                    <a:pt x="649947" y="0"/>
                  </a:lnTo>
                  <a:lnTo>
                    <a:pt x="649947" y="0"/>
                  </a:lnTo>
                  <a:lnTo>
                    <a:pt x="1516544" y="0"/>
                  </a:lnTo>
                  <a:lnTo>
                    <a:pt x="2238708" y="0"/>
                  </a:lnTo>
                </a:path>
              </a:pathLst>
            </a:custGeom>
            <a:ln w="116535" cap="flat">
              <a:solidFill>
                <a:srgbClr val="E8E8E8">
                  <a:alpha val="100000"/>
                </a:srgbClr>
              </a:solidFill>
              <a:prstDash val="solid"/>
              <a:round/>
            </a:ln>
          </p:spPr>
          <p:txBody>
            <a:bodyPr/>
            <a:lstStyle/>
            <a:p/>
          </p:txBody>
        </p:sp>
        <p:sp>
          <p:nvSpPr>
            <p:cNvPr id="31" name="pl31"/>
            <p:cNvSpPr/>
            <p:nvPr/>
          </p:nvSpPr>
          <p:spPr>
            <a:xfrm>
              <a:off x="4019262" y="3460655"/>
              <a:ext cx="4044118" cy="0"/>
            </a:xfrm>
            <a:custGeom>
              <a:avLst/>
              <a:pathLst>
                <a:path w="4044118" h="0">
                  <a:moveTo>
                    <a:pt x="0" y="0"/>
                  </a:moveTo>
                  <a:lnTo>
                    <a:pt x="1372111" y="0"/>
                  </a:lnTo>
                  <a:lnTo>
                    <a:pt x="2238708" y="0"/>
                  </a:lnTo>
                  <a:lnTo>
                    <a:pt x="2744223" y="0"/>
                  </a:lnTo>
                  <a:lnTo>
                    <a:pt x="3683036" y="0"/>
                  </a:lnTo>
                  <a:lnTo>
                    <a:pt x="4044118" y="0"/>
                  </a:lnTo>
                </a:path>
              </a:pathLst>
            </a:custGeom>
            <a:ln w="116535" cap="flat">
              <a:solidFill>
                <a:srgbClr val="E8E8E8">
                  <a:alpha val="100000"/>
                </a:srgbClr>
              </a:solidFill>
              <a:prstDash val="solid"/>
              <a:round/>
            </a:ln>
          </p:spPr>
          <p:txBody>
            <a:bodyPr/>
            <a:lstStyle/>
            <a:p/>
          </p:txBody>
        </p:sp>
        <p:sp>
          <p:nvSpPr>
            <p:cNvPr id="32" name="pl32"/>
            <p:cNvSpPr/>
            <p:nvPr/>
          </p:nvSpPr>
          <p:spPr>
            <a:xfrm>
              <a:off x="6907918" y="3786287"/>
              <a:ext cx="866596" cy="0"/>
            </a:xfrm>
            <a:custGeom>
              <a:avLst/>
              <a:pathLst>
                <a:path w="866596" h="0">
                  <a:moveTo>
                    <a:pt x="0" y="0"/>
                  </a:moveTo>
                  <a:lnTo>
                    <a:pt x="216649" y="0"/>
                  </a:lnTo>
                  <a:lnTo>
                    <a:pt x="361082" y="0"/>
                  </a:lnTo>
                  <a:lnTo>
                    <a:pt x="361082" y="0"/>
                  </a:lnTo>
                  <a:lnTo>
                    <a:pt x="577731" y="0"/>
                  </a:lnTo>
                  <a:lnTo>
                    <a:pt x="866596" y="0"/>
                  </a:lnTo>
                </a:path>
              </a:pathLst>
            </a:custGeom>
            <a:ln w="116535" cap="flat">
              <a:solidFill>
                <a:srgbClr val="E8E8E8">
                  <a:alpha val="100000"/>
                </a:srgbClr>
              </a:solidFill>
              <a:prstDash val="solid"/>
              <a:round/>
            </a:ln>
          </p:spPr>
          <p:txBody>
            <a:bodyPr/>
            <a:lstStyle/>
            <a:p/>
          </p:txBody>
        </p:sp>
        <p:sp>
          <p:nvSpPr>
            <p:cNvPr id="33" name="pl33"/>
            <p:cNvSpPr/>
            <p:nvPr/>
          </p:nvSpPr>
          <p:spPr>
            <a:xfrm>
              <a:off x="6474620" y="4111919"/>
              <a:ext cx="1444328" cy="0"/>
            </a:xfrm>
            <a:custGeom>
              <a:avLst/>
              <a:pathLst>
                <a:path w="1444328" h="0">
                  <a:moveTo>
                    <a:pt x="0" y="0"/>
                  </a:moveTo>
                  <a:lnTo>
                    <a:pt x="794380" y="0"/>
                  </a:lnTo>
                  <a:lnTo>
                    <a:pt x="1227678" y="0"/>
                  </a:lnTo>
                  <a:lnTo>
                    <a:pt x="1372111" y="0"/>
                  </a:lnTo>
                  <a:lnTo>
                    <a:pt x="1444328" y="0"/>
                  </a:lnTo>
                  <a:lnTo>
                    <a:pt x="1444328" y="0"/>
                  </a:lnTo>
                </a:path>
              </a:pathLst>
            </a:custGeom>
            <a:ln w="116535" cap="flat">
              <a:solidFill>
                <a:srgbClr val="E8E8E8">
                  <a:alpha val="100000"/>
                </a:srgbClr>
              </a:solidFill>
              <a:prstDash val="solid"/>
              <a:round/>
            </a:ln>
          </p:spPr>
          <p:txBody>
            <a:bodyPr/>
            <a:lstStyle/>
            <a:p/>
          </p:txBody>
        </p:sp>
        <p:sp>
          <p:nvSpPr>
            <p:cNvPr id="34" name="pl34"/>
            <p:cNvSpPr/>
            <p:nvPr/>
          </p:nvSpPr>
          <p:spPr>
            <a:xfrm>
              <a:off x="6835702" y="4437552"/>
              <a:ext cx="794380" cy="0"/>
            </a:xfrm>
            <a:custGeom>
              <a:avLst/>
              <a:pathLst>
                <a:path w="794380" h="0">
                  <a:moveTo>
                    <a:pt x="0" y="0"/>
                  </a:moveTo>
                  <a:lnTo>
                    <a:pt x="361082" y="0"/>
                  </a:lnTo>
                  <a:lnTo>
                    <a:pt x="433298" y="0"/>
                  </a:lnTo>
                  <a:lnTo>
                    <a:pt x="577731" y="0"/>
                  </a:lnTo>
                  <a:lnTo>
                    <a:pt x="649947" y="0"/>
                  </a:lnTo>
                  <a:lnTo>
                    <a:pt x="794380" y="0"/>
                  </a:lnTo>
                </a:path>
              </a:pathLst>
            </a:custGeom>
            <a:ln w="116535" cap="flat">
              <a:solidFill>
                <a:srgbClr val="E8E8E8">
                  <a:alpha val="100000"/>
                </a:srgbClr>
              </a:solidFill>
              <a:prstDash val="solid"/>
              <a:round/>
            </a:ln>
          </p:spPr>
          <p:txBody>
            <a:bodyPr/>
            <a:lstStyle/>
            <a:p/>
          </p:txBody>
        </p:sp>
        <p:sp>
          <p:nvSpPr>
            <p:cNvPr id="35" name="pl35"/>
            <p:cNvSpPr/>
            <p:nvPr/>
          </p:nvSpPr>
          <p:spPr>
            <a:xfrm>
              <a:off x="7196784" y="4763184"/>
              <a:ext cx="794380" cy="0"/>
            </a:xfrm>
            <a:custGeom>
              <a:avLst/>
              <a:pathLst>
                <a:path w="794380" h="0">
                  <a:moveTo>
                    <a:pt x="0" y="0"/>
                  </a:moveTo>
                  <a:lnTo>
                    <a:pt x="72216" y="0"/>
                  </a:lnTo>
                  <a:lnTo>
                    <a:pt x="216649" y="0"/>
                  </a:lnTo>
                  <a:lnTo>
                    <a:pt x="288865" y="0"/>
                  </a:lnTo>
                  <a:lnTo>
                    <a:pt x="433298" y="0"/>
                  </a:lnTo>
                  <a:lnTo>
                    <a:pt x="794380" y="0"/>
                  </a:lnTo>
                </a:path>
              </a:pathLst>
            </a:custGeom>
            <a:ln w="116535" cap="flat">
              <a:solidFill>
                <a:srgbClr val="E8E8E8">
                  <a:alpha val="100000"/>
                </a:srgbClr>
              </a:solidFill>
              <a:prstDash val="solid"/>
              <a:round/>
            </a:ln>
          </p:spPr>
          <p:txBody>
            <a:bodyPr/>
            <a:lstStyle/>
            <a:p/>
          </p:txBody>
        </p:sp>
        <p:sp>
          <p:nvSpPr>
            <p:cNvPr id="36" name="pl36"/>
            <p:cNvSpPr/>
            <p:nvPr/>
          </p:nvSpPr>
          <p:spPr>
            <a:xfrm>
              <a:off x="6763485" y="5088816"/>
              <a:ext cx="1011029" cy="0"/>
            </a:xfrm>
            <a:custGeom>
              <a:avLst/>
              <a:pathLst>
                <a:path w="1011029" h="0">
                  <a:moveTo>
                    <a:pt x="0" y="0"/>
                  </a:moveTo>
                  <a:lnTo>
                    <a:pt x="361082" y="0"/>
                  </a:lnTo>
                  <a:lnTo>
                    <a:pt x="361082" y="0"/>
                  </a:lnTo>
                  <a:lnTo>
                    <a:pt x="722164" y="0"/>
                  </a:lnTo>
                  <a:lnTo>
                    <a:pt x="794380" y="0"/>
                  </a:lnTo>
                  <a:lnTo>
                    <a:pt x="1011029" y="0"/>
                  </a:lnTo>
                </a:path>
              </a:pathLst>
            </a:custGeom>
            <a:ln w="116535" cap="flat">
              <a:solidFill>
                <a:srgbClr val="E8E8E8">
                  <a:alpha val="100000"/>
                </a:srgbClr>
              </a:solidFill>
              <a:prstDash val="solid"/>
              <a:round/>
            </a:ln>
          </p:spPr>
          <p:txBody>
            <a:bodyPr/>
            <a:lstStyle/>
            <a:p/>
          </p:txBody>
        </p:sp>
        <p:sp>
          <p:nvSpPr>
            <p:cNvPr id="37" name="pt37"/>
            <p:cNvSpPr/>
            <p:nvPr/>
          </p:nvSpPr>
          <p:spPr>
            <a:xfrm>
              <a:off x="7842232"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625582"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336717"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481150"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975635"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192284"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03314"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842232"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408933"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625582"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553366"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408933"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842232"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625582"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408933"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92284"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553366"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264500"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842232"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625582"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408933"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92284"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553366"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264500"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842232"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625582"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408933"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192284"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553366"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64500"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842232"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842232"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408933"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20068"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553366"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64500"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625582"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408933"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192284"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831202"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64500"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481150"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892389"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892389"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892389"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242441"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758985"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481150"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4014762"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386874"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758985"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253471"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697799"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058881"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770015"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481150"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120068"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903418"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264500"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264500"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842232"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914448"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914448"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470120"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697799"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264500"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625582"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408933"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92284"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831202"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264500"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481150"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986664"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625582"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92284"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408933"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481150"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264500"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770015"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481150"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20068"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6758985"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20068"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553366"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783964" y="7928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6917367" y="7928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7134016" y="7928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145046" y="11184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7495098" y="11184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7350665" y="11184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7783964" y="14440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7495098" y="14440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7206233" y="14440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pt130"/>
            <p:cNvSpPr/>
            <p:nvPr/>
          </p:nvSpPr>
          <p:spPr>
            <a:xfrm>
              <a:off x="7783964" y="17697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1" name="pt131"/>
            <p:cNvSpPr/>
            <p:nvPr/>
          </p:nvSpPr>
          <p:spPr>
            <a:xfrm>
              <a:off x="7495098" y="17697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2" name="pt132"/>
            <p:cNvSpPr/>
            <p:nvPr/>
          </p:nvSpPr>
          <p:spPr>
            <a:xfrm>
              <a:off x="7206233" y="17697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3" name="pt133"/>
            <p:cNvSpPr/>
            <p:nvPr/>
          </p:nvSpPr>
          <p:spPr>
            <a:xfrm>
              <a:off x="7783964" y="20953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4" name="pt134"/>
            <p:cNvSpPr/>
            <p:nvPr/>
          </p:nvSpPr>
          <p:spPr>
            <a:xfrm>
              <a:off x="7495098" y="20953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5" name="pt135"/>
            <p:cNvSpPr/>
            <p:nvPr/>
          </p:nvSpPr>
          <p:spPr>
            <a:xfrm>
              <a:off x="7206233" y="20953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6" name="pt136"/>
            <p:cNvSpPr/>
            <p:nvPr/>
          </p:nvSpPr>
          <p:spPr>
            <a:xfrm>
              <a:off x="7783964" y="2420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7" name="pt137"/>
            <p:cNvSpPr/>
            <p:nvPr/>
          </p:nvSpPr>
          <p:spPr>
            <a:xfrm>
              <a:off x="7495098" y="2420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8" name="pt138"/>
            <p:cNvSpPr/>
            <p:nvPr/>
          </p:nvSpPr>
          <p:spPr>
            <a:xfrm>
              <a:off x="7206233" y="2420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9" name="pt139"/>
            <p:cNvSpPr/>
            <p:nvPr/>
          </p:nvSpPr>
          <p:spPr>
            <a:xfrm>
              <a:off x="7567315" y="274662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0" name="pt140"/>
            <p:cNvSpPr/>
            <p:nvPr/>
          </p:nvSpPr>
          <p:spPr>
            <a:xfrm>
              <a:off x="7206233" y="274662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1" name="pt141"/>
            <p:cNvSpPr/>
            <p:nvPr/>
          </p:nvSpPr>
          <p:spPr>
            <a:xfrm>
              <a:off x="7422882" y="274662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2" name="pt142"/>
            <p:cNvSpPr/>
            <p:nvPr/>
          </p:nvSpPr>
          <p:spPr>
            <a:xfrm>
              <a:off x="5834121" y="307225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3" name="pt143"/>
            <p:cNvSpPr/>
            <p:nvPr/>
          </p:nvSpPr>
          <p:spPr>
            <a:xfrm>
              <a:off x="6700718" y="307225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4" name="pt144"/>
            <p:cNvSpPr/>
            <p:nvPr/>
          </p:nvSpPr>
          <p:spPr>
            <a:xfrm>
              <a:off x="7422882" y="307225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5" name="pt145"/>
            <p:cNvSpPr/>
            <p:nvPr/>
          </p:nvSpPr>
          <p:spPr>
            <a:xfrm>
              <a:off x="3956494" y="339788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6" name="pt146"/>
            <p:cNvSpPr/>
            <p:nvPr/>
          </p:nvSpPr>
          <p:spPr>
            <a:xfrm>
              <a:off x="7639531" y="339788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7" name="pt147"/>
            <p:cNvSpPr/>
            <p:nvPr/>
          </p:nvSpPr>
          <p:spPr>
            <a:xfrm>
              <a:off x="8000613" y="339788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8" name="pt148"/>
            <p:cNvSpPr/>
            <p:nvPr/>
          </p:nvSpPr>
          <p:spPr>
            <a:xfrm>
              <a:off x="7711747" y="37235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9" name="pt149"/>
            <p:cNvSpPr/>
            <p:nvPr/>
          </p:nvSpPr>
          <p:spPr>
            <a:xfrm>
              <a:off x="7206233" y="37235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0" name="pt150"/>
            <p:cNvSpPr/>
            <p:nvPr/>
          </p:nvSpPr>
          <p:spPr>
            <a:xfrm>
              <a:off x="7206233" y="37235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1" name="pt151"/>
            <p:cNvSpPr/>
            <p:nvPr/>
          </p:nvSpPr>
          <p:spPr>
            <a:xfrm>
              <a:off x="7783964" y="404915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2" name="pt152"/>
            <p:cNvSpPr/>
            <p:nvPr/>
          </p:nvSpPr>
          <p:spPr>
            <a:xfrm>
              <a:off x="7639531" y="404915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3" name="pt153"/>
            <p:cNvSpPr/>
            <p:nvPr/>
          </p:nvSpPr>
          <p:spPr>
            <a:xfrm>
              <a:off x="7206233" y="404915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4" name="pt154"/>
            <p:cNvSpPr/>
            <p:nvPr/>
          </p:nvSpPr>
          <p:spPr>
            <a:xfrm>
              <a:off x="7567315" y="43747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5" name="pt155"/>
            <p:cNvSpPr/>
            <p:nvPr/>
          </p:nvSpPr>
          <p:spPr>
            <a:xfrm>
              <a:off x="7206233" y="43747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6" name="pt156"/>
            <p:cNvSpPr/>
            <p:nvPr/>
          </p:nvSpPr>
          <p:spPr>
            <a:xfrm>
              <a:off x="7422882" y="43747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7" name="pt157"/>
            <p:cNvSpPr/>
            <p:nvPr/>
          </p:nvSpPr>
          <p:spPr>
            <a:xfrm>
              <a:off x="7928397" y="470041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8" name="pt158"/>
            <p:cNvSpPr/>
            <p:nvPr/>
          </p:nvSpPr>
          <p:spPr>
            <a:xfrm>
              <a:off x="7422882" y="470041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9" name="pt159"/>
            <p:cNvSpPr/>
            <p:nvPr/>
          </p:nvSpPr>
          <p:spPr>
            <a:xfrm>
              <a:off x="7206233" y="470041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0" name="pt160"/>
            <p:cNvSpPr/>
            <p:nvPr/>
          </p:nvSpPr>
          <p:spPr>
            <a:xfrm>
              <a:off x="7711747" y="50260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1" name="pt161"/>
            <p:cNvSpPr/>
            <p:nvPr/>
          </p:nvSpPr>
          <p:spPr>
            <a:xfrm>
              <a:off x="7061800" y="50260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2" name="pt162"/>
            <p:cNvSpPr/>
            <p:nvPr/>
          </p:nvSpPr>
          <p:spPr>
            <a:xfrm>
              <a:off x="7495098" y="50260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tx163"/>
            <p:cNvSpPr/>
            <p:nvPr/>
          </p:nvSpPr>
          <p:spPr>
            <a:xfrm>
              <a:off x="746885" y="5012352"/>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64" name="tx164"/>
            <p:cNvSpPr/>
            <p:nvPr/>
          </p:nvSpPr>
          <p:spPr>
            <a:xfrm>
              <a:off x="600004" y="468268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65" name="tx165"/>
            <p:cNvSpPr/>
            <p:nvPr/>
          </p:nvSpPr>
          <p:spPr>
            <a:xfrm>
              <a:off x="508103" y="435915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66" name="tx166"/>
            <p:cNvSpPr/>
            <p:nvPr/>
          </p:nvSpPr>
          <p:spPr>
            <a:xfrm>
              <a:off x="609033" y="4032876"/>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67" name="tx167"/>
            <p:cNvSpPr/>
            <p:nvPr/>
          </p:nvSpPr>
          <p:spPr>
            <a:xfrm>
              <a:off x="673364" y="370724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68" name="tx168"/>
            <p:cNvSpPr/>
            <p:nvPr/>
          </p:nvSpPr>
          <p:spPr>
            <a:xfrm>
              <a:off x="544863" y="3349446"/>
              <a:ext cx="523112" cy="152927"/>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MengA</a:t>
              </a:r>
            </a:p>
          </p:txBody>
        </p:sp>
        <p:sp>
          <p:nvSpPr>
            <p:cNvPr id="169" name="tx169"/>
            <p:cNvSpPr/>
            <p:nvPr/>
          </p:nvSpPr>
          <p:spPr>
            <a:xfrm>
              <a:off x="609275" y="305452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70" name="tx170"/>
            <p:cNvSpPr/>
            <p:nvPr/>
          </p:nvSpPr>
          <p:spPr>
            <a:xfrm>
              <a:off x="609275" y="2728896"/>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71" name="tx171"/>
            <p:cNvSpPr/>
            <p:nvPr/>
          </p:nvSpPr>
          <p:spPr>
            <a:xfrm>
              <a:off x="710044" y="2406811"/>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72" name="tx172"/>
            <p:cNvSpPr/>
            <p:nvPr/>
          </p:nvSpPr>
          <p:spPr>
            <a:xfrm>
              <a:off x="728424" y="207908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73" name="tx173"/>
            <p:cNvSpPr/>
            <p:nvPr/>
          </p:nvSpPr>
          <p:spPr>
            <a:xfrm>
              <a:off x="563163" y="1722736"/>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74" name="tx174"/>
            <p:cNvSpPr/>
            <p:nvPr/>
          </p:nvSpPr>
          <p:spPr>
            <a:xfrm>
              <a:off x="645955" y="142781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75" name="tx175"/>
            <p:cNvSpPr/>
            <p:nvPr/>
          </p:nvSpPr>
          <p:spPr>
            <a:xfrm>
              <a:off x="645955" y="110428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76" name="tx176"/>
            <p:cNvSpPr/>
            <p:nvPr/>
          </p:nvSpPr>
          <p:spPr>
            <a:xfrm>
              <a:off x="710205" y="77510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77" name="tx177"/>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78" name="tx178"/>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79" name="tx179"/>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80" name="tx180"/>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81" name="tx181"/>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82" name="tx182"/>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3" name="pt183"/>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5" name="pt185"/>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6" name="tx186"/>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87" name="tx187"/>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88" name="tx188"/>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1130606" y="398022"/>
              <a:ext cx="321487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Gambia, 2019-2024</a:t>
              </a:r>
            </a:p>
          </p:txBody>
        </p:sp>
        <p:sp>
          <p:nvSpPr>
            <p:cNvPr id="190" name="tx190"/>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1" name="tx191"/>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92" name="tx192"/>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93" name="tx193"/>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(93%) and 2023 (84%). DTP1 coverage declined in 2024 (82%) compared to 2023, and was lower than in 2019. In 2019-2024, DTP1 coverage was at it's lowest level in 2021 and 2024 (82%).
In 2023, 12 vaccines had lower coverage than in 2019.
In 2024, 12 vaccines had lower coverage than in 2019.
In 2024, 7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21541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556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7572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5588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3604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6161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215412" y="2682862"/>
              <a:ext cx="5400786" cy="2193111"/>
            </a:xfrm>
            <a:custGeom>
              <a:avLst/>
              <a:pathLst>
                <a:path w="5400786" h="2193111">
                  <a:moveTo>
                    <a:pt x="0" y="0"/>
                  </a:moveTo>
                  <a:lnTo>
                    <a:pt x="1080157" y="2193111"/>
                  </a:lnTo>
                  <a:lnTo>
                    <a:pt x="2160314" y="1096555"/>
                  </a:lnTo>
                  <a:lnTo>
                    <a:pt x="3240471" y="2193111"/>
                  </a:lnTo>
                  <a:lnTo>
                    <a:pt x="4320628" y="1370694"/>
                  </a:lnTo>
                  <a:lnTo>
                    <a:pt x="5400786" y="1679100"/>
                  </a:lnTo>
                </a:path>
              </a:pathLst>
            </a:custGeom>
            <a:ln w="29811" cap="flat">
              <a:solidFill>
                <a:srgbClr val="FF0000">
                  <a:alpha val="100000"/>
                </a:srgbClr>
              </a:solidFill>
              <a:prstDash val="solid"/>
              <a:round/>
            </a:ln>
          </p:spPr>
          <p:txBody>
            <a:bodyPr/>
            <a:lstStyle/>
            <a:p/>
          </p:txBody>
        </p:sp>
        <p:sp>
          <p:nvSpPr>
            <p:cNvPr id="24" name="pl24"/>
            <p:cNvSpPr/>
            <p:nvPr/>
          </p:nvSpPr>
          <p:spPr>
            <a:xfrm>
              <a:off x="4375727" y="4053557"/>
              <a:ext cx="3240471" cy="822416"/>
            </a:xfrm>
            <a:custGeom>
              <a:avLst/>
              <a:pathLst>
                <a:path w="3240471" h="822416">
                  <a:moveTo>
                    <a:pt x="0" y="0"/>
                  </a:moveTo>
                  <a:lnTo>
                    <a:pt x="1080157" y="822416"/>
                  </a:lnTo>
                  <a:lnTo>
                    <a:pt x="2160314" y="0"/>
                  </a:lnTo>
                  <a:lnTo>
                    <a:pt x="3240471" y="308406"/>
                  </a:lnTo>
                </a:path>
              </a:pathLst>
            </a:custGeom>
            <a:ln w="29811" cap="flat">
              <a:solidFill>
                <a:srgbClr val="0058AB">
                  <a:alpha val="100000"/>
                </a:srgbClr>
              </a:solidFill>
              <a:prstDash val="solid"/>
              <a:round/>
            </a:ln>
          </p:spPr>
          <p:txBody>
            <a:bodyPr/>
            <a:lstStyle/>
            <a:p/>
          </p:txBody>
        </p:sp>
        <p:sp>
          <p:nvSpPr>
            <p:cNvPr id="25" name="pt25"/>
            <p:cNvSpPr/>
            <p:nvPr/>
          </p:nvSpPr>
          <p:spPr>
            <a:xfrm>
              <a:off x="2190586" y="265803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3270743" y="48511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4350901" y="375459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5431058" y="48511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6511215" y="40287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7591372" y="433713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4350901" y="40287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2" name="pt32"/>
            <p:cNvSpPr/>
            <p:nvPr/>
          </p:nvSpPr>
          <p:spPr>
            <a:xfrm>
              <a:off x="5431058" y="48511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3" name="pt33"/>
            <p:cNvSpPr/>
            <p:nvPr/>
          </p:nvSpPr>
          <p:spPr>
            <a:xfrm>
              <a:off x="6511215" y="40287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7591372" y="433713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tx35"/>
            <p:cNvSpPr/>
            <p:nvPr/>
          </p:nvSpPr>
          <p:spPr>
            <a:xfrm>
              <a:off x="4375727" y="412439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24</a:t>
              </a:r>
            </a:p>
          </p:txBody>
        </p:sp>
        <p:sp>
          <p:nvSpPr>
            <p:cNvPr id="36" name="tx36"/>
            <p:cNvSpPr/>
            <p:nvPr/>
          </p:nvSpPr>
          <p:spPr>
            <a:xfrm>
              <a:off x="5455884" y="4945601"/>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37" name="tx37"/>
            <p:cNvSpPr/>
            <p:nvPr/>
          </p:nvSpPr>
          <p:spPr>
            <a:xfrm>
              <a:off x="6536041" y="412439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24</a:t>
              </a:r>
            </a:p>
          </p:txBody>
        </p:sp>
        <p:sp>
          <p:nvSpPr>
            <p:cNvPr id="38" name="tx38"/>
            <p:cNvSpPr/>
            <p:nvPr/>
          </p:nvSpPr>
          <p:spPr>
            <a:xfrm>
              <a:off x="7616198" y="443159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15</a:t>
              </a:r>
            </a:p>
          </p:txBody>
        </p:sp>
        <p:sp>
          <p:nvSpPr>
            <p:cNvPr id="39" name="tx39"/>
            <p:cNvSpPr/>
            <p:nvPr/>
          </p:nvSpPr>
          <p:spPr>
            <a:xfrm>
              <a:off x="2215412" y="25106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40" name="tx40"/>
            <p:cNvSpPr/>
            <p:nvPr/>
          </p:nvSpPr>
          <p:spPr>
            <a:xfrm>
              <a:off x="3295569" y="4703753"/>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0</a:t>
              </a:r>
            </a:p>
          </p:txBody>
        </p:sp>
        <p:sp>
          <p:nvSpPr>
            <p:cNvPr id="41" name="tx41"/>
            <p:cNvSpPr/>
            <p:nvPr/>
          </p:nvSpPr>
          <p:spPr>
            <a:xfrm>
              <a:off x="4375727" y="3607149"/>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32</a:t>
              </a:r>
            </a:p>
          </p:txBody>
        </p:sp>
        <p:sp>
          <p:nvSpPr>
            <p:cNvPr id="42" name="tx42"/>
            <p:cNvSpPr/>
            <p:nvPr/>
          </p:nvSpPr>
          <p:spPr>
            <a:xfrm>
              <a:off x="5455884" y="4703753"/>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0</a:t>
              </a:r>
            </a:p>
          </p:txBody>
        </p:sp>
        <p:sp>
          <p:nvSpPr>
            <p:cNvPr id="43" name="tx43"/>
            <p:cNvSpPr/>
            <p:nvPr/>
          </p:nvSpPr>
          <p:spPr>
            <a:xfrm>
              <a:off x="6536041" y="388254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24</a:t>
              </a:r>
            </a:p>
          </p:txBody>
        </p:sp>
        <p:sp>
          <p:nvSpPr>
            <p:cNvPr id="44" name="tx44"/>
            <p:cNvSpPr/>
            <p:nvPr/>
          </p:nvSpPr>
          <p:spPr>
            <a:xfrm>
              <a:off x="7616198" y="41897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15</a:t>
              </a:r>
            </a:p>
          </p:txBody>
        </p:sp>
        <p:sp>
          <p:nvSpPr>
            <p:cNvPr id="45" name="pl45"/>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46" name="pl46"/>
            <p:cNvSpPr/>
            <p:nvPr/>
          </p:nvSpPr>
          <p:spPr>
            <a:xfrm>
              <a:off x="6536041"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47" name="tx47"/>
            <p:cNvSpPr/>
            <p:nvPr/>
          </p:nvSpPr>
          <p:spPr>
            <a:xfrm>
              <a:off x="6255845"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48" name="tx48"/>
            <p:cNvSpPr/>
            <p:nvPr/>
          </p:nvSpPr>
          <p:spPr>
            <a:xfrm>
              <a:off x="6141273"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49" name="rc49"/>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50" name="tx50"/>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51" name="tx51"/>
            <p:cNvSpPr/>
            <p:nvPr/>
          </p:nvSpPr>
          <p:spPr>
            <a:xfrm rot="-5400000">
              <a:off x="20874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52" name="tx52"/>
            <p:cNvSpPr/>
            <p:nvPr/>
          </p:nvSpPr>
          <p:spPr>
            <a:xfrm rot="-5400000">
              <a:off x="316756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53" name="tx53"/>
            <p:cNvSpPr/>
            <p:nvPr/>
          </p:nvSpPr>
          <p:spPr>
            <a:xfrm rot="-5400000">
              <a:off x="424772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54" name="tx54"/>
            <p:cNvSpPr/>
            <p:nvPr/>
          </p:nvSpPr>
          <p:spPr>
            <a:xfrm rot="-5400000">
              <a:off x="532788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55" name="tx55"/>
            <p:cNvSpPr/>
            <p:nvPr/>
          </p:nvSpPr>
          <p:spPr>
            <a:xfrm rot="-5400000">
              <a:off x="6408012"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56" name="tx56"/>
            <p:cNvSpPr/>
            <p:nvPr/>
          </p:nvSpPr>
          <p:spPr>
            <a:xfrm rot="-5400000">
              <a:off x="748819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57" name="tx57"/>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8" name="tx58"/>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9" name="tx59"/>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0" name="tx60"/>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1" name="tx61"/>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2" name="tx62"/>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3" name="tx63"/>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4" name="pl64"/>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65" name="pl65"/>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66" name="tx66"/>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67" name="tx67"/>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68" name="tx68"/>
            <p:cNvSpPr/>
            <p:nvPr/>
          </p:nvSpPr>
          <p:spPr>
            <a:xfrm>
              <a:off x="757200" y="398022"/>
              <a:ext cx="539484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Gambia, 2019-2024</a:t>
              </a:r>
            </a:p>
          </p:txBody>
        </p:sp>
        <p:sp>
          <p:nvSpPr>
            <p:cNvPr id="69" name="tx69"/>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0" name="tx70"/>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Gambia was 2019.
In 2024, first dose (HPV1) programme coverage among girls was 15% and last dose (HPVc) programme coverage was 15%.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121636"/>
              <a:ext cx="6444618" cy="760997"/>
            </a:xfrm>
            <a:custGeom>
              <a:avLst/>
              <a:pathLst>
                <a:path w="6444618" h="760997">
                  <a:moveTo>
                    <a:pt x="0" y="720945"/>
                  </a:moveTo>
                  <a:lnTo>
                    <a:pt x="268525" y="440577"/>
                  </a:lnTo>
                  <a:lnTo>
                    <a:pt x="537051" y="440577"/>
                  </a:lnTo>
                  <a:lnTo>
                    <a:pt x="805577" y="440577"/>
                  </a:lnTo>
                  <a:lnTo>
                    <a:pt x="1074103" y="440577"/>
                  </a:lnTo>
                  <a:lnTo>
                    <a:pt x="1342628" y="120157"/>
                  </a:lnTo>
                  <a:lnTo>
                    <a:pt x="1611154" y="120157"/>
                  </a:lnTo>
                  <a:lnTo>
                    <a:pt x="1879680" y="120157"/>
                  </a:lnTo>
                  <a:lnTo>
                    <a:pt x="2148206" y="80105"/>
                  </a:lnTo>
                  <a:lnTo>
                    <a:pt x="2416732" y="0"/>
                  </a:lnTo>
                  <a:lnTo>
                    <a:pt x="2685257" y="40052"/>
                  </a:lnTo>
                  <a:lnTo>
                    <a:pt x="2953783" y="80105"/>
                  </a:lnTo>
                  <a:lnTo>
                    <a:pt x="3222309" y="0"/>
                  </a:lnTo>
                  <a:lnTo>
                    <a:pt x="3490835" y="40052"/>
                  </a:lnTo>
                  <a:lnTo>
                    <a:pt x="3759360" y="80105"/>
                  </a:lnTo>
                  <a:lnTo>
                    <a:pt x="4027886" y="40052"/>
                  </a:lnTo>
                  <a:lnTo>
                    <a:pt x="4296412" y="120157"/>
                  </a:lnTo>
                  <a:lnTo>
                    <a:pt x="4564938" y="240315"/>
                  </a:lnTo>
                  <a:lnTo>
                    <a:pt x="4833464" y="200262"/>
                  </a:lnTo>
                  <a:lnTo>
                    <a:pt x="5101989" y="400525"/>
                  </a:lnTo>
                  <a:lnTo>
                    <a:pt x="5370515" y="520682"/>
                  </a:lnTo>
                  <a:lnTo>
                    <a:pt x="5639041" y="640840"/>
                  </a:lnTo>
                  <a:lnTo>
                    <a:pt x="5907567" y="760997"/>
                  </a:lnTo>
                  <a:lnTo>
                    <a:pt x="6176092" y="560735"/>
                  </a:lnTo>
                  <a:lnTo>
                    <a:pt x="6444618" y="720945"/>
                  </a:lnTo>
                </a:path>
              </a:pathLst>
            </a:custGeom>
            <a:ln w="27101" cap="flat">
              <a:solidFill>
                <a:srgbClr val="F8766D">
                  <a:alpha val="100000"/>
                </a:srgbClr>
              </a:solidFill>
              <a:prstDash val="solid"/>
              <a:round/>
            </a:ln>
          </p:spPr>
          <p:txBody>
            <a:bodyPr/>
            <a:lstStyle/>
            <a:p/>
          </p:txBody>
        </p:sp>
        <p:sp>
          <p:nvSpPr>
            <p:cNvPr id="27" name="pl27"/>
            <p:cNvSpPr/>
            <p:nvPr/>
          </p:nvSpPr>
          <p:spPr>
            <a:xfrm>
              <a:off x="4670588" y="1722424"/>
              <a:ext cx="3222309" cy="1241627"/>
            </a:xfrm>
            <a:custGeom>
              <a:avLst/>
              <a:pathLst>
                <a:path w="3222309" h="1241627">
                  <a:moveTo>
                    <a:pt x="0" y="1081417"/>
                  </a:moveTo>
                  <a:lnTo>
                    <a:pt x="268525" y="1201575"/>
                  </a:lnTo>
                  <a:lnTo>
                    <a:pt x="537051" y="400525"/>
                  </a:lnTo>
                  <a:lnTo>
                    <a:pt x="805577" y="240315"/>
                  </a:lnTo>
                  <a:lnTo>
                    <a:pt x="1074103" y="160210"/>
                  </a:lnTo>
                  <a:lnTo>
                    <a:pt x="1342628" y="600787"/>
                  </a:lnTo>
                  <a:lnTo>
                    <a:pt x="1611154" y="480630"/>
                  </a:lnTo>
                  <a:lnTo>
                    <a:pt x="1879680" y="881155"/>
                  </a:lnTo>
                  <a:lnTo>
                    <a:pt x="2148206" y="881155"/>
                  </a:lnTo>
                  <a:lnTo>
                    <a:pt x="2416732" y="881155"/>
                  </a:lnTo>
                  <a:lnTo>
                    <a:pt x="2685257" y="1241627"/>
                  </a:lnTo>
                  <a:lnTo>
                    <a:pt x="2953783" y="400525"/>
                  </a:lnTo>
                  <a:lnTo>
                    <a:pt x="3222309" y="0"/>
                  </a:lnTo>
                </a:path>
              </a:pathLst>
            </a:custGeom>
            <a:ln w="27101" cap="flat">
              <a:solidFill>
                <a:srgbClr val="7CAE00">
                  <a:alpha val="100000"/>
                </a:srgbClr>
              </a:solidFill>
              <a:prstDash val="solid"/>
              <a:round/>
            </a:ln>
          </p:spPr>
          <p:txBody>
            <a:bodyPr/>
            <a:lstStyle/>
            <a:p/>
          </p:txBody>
        </p:sp>
        <p:sp>
          <p:nvSpPr>
            <p:cNvPr id="28" name="pl28"/>
            <p:cNvSpPr/>
            <p:nvPr/>
          </p:nvSpPr>
          <p:spPr>
            <a:xfrm>
              <a:off x="4133536" y="1081584"/>
              <a:ext cx="3759360" cy="961260"/>
            </a:xfrm>
            <a:custGeom>
              <a:avLst/>
              <a:pathLst>
                <a:path w="3759360" h="961260">
                  <a:moveTo>
                    <a:pt x="0" y="0"/>
                  </a:moveTo>
                  <a:lnTo>
                    <a:pt x="268525" y="160210"/>
                  </a:lnTo>
                  <a:lnTo>
                    <a:pt x="537051" y="40052"/>
                  </a:lnTo>
                  <a:lnTo>
                    <a:pt x="805577" y="120157"/>
                  </a:lnTo>
                  <a:lnTo>
                    <a:pt x="1074103" y="120157"/>
                  </a:lnTo>
                  <a:lnTo>
                    <a:pt x="1342628" y="80105"/>
                  </a:lnTo>
                  <a:lnTo>
                    <a:pt x="1611154" y="160210"/>
                  </a:lnTo>
                  <a:lnTo>
                    <a:pt x="1879680" y="360472"/>
                  </a:lnTo>
                  <a:lnTo>
                    <a:pt x="2148206" y="240315"/>
                  </a:lnTo>
                  <a:lnTo>
                    <a:pt x="2416732" y="480630"/>
                  </a:lnTo>
                  <a:lnTo>
                    <a:pt x="2685257" y="640840"/>
                  </a:lnTo>
                  <a:lnTo>
                    <a:pt x="2953783" y="841102"/>
                  </a:lnTo>
                  <a:lnTo>
                    <a:pt x="3222309" y="961260"/>
                  </a:lnTo>
                  <a:lnTo>
                    <a:pt x="3490835" y="760997"/>
                  </a:lnTo>
                  <a:lnTo>
                    <a:pt x="3759360" y="760997"/>
                  </a:lnTo>
                </a:path>
              </a:pathLst>
            </a:custGeom>
            <a:ln w="27101" cap="flat">
              <a:solidFill>
                <a:srgbClr val="00BFC4">
                  <a:alpha val="100000"/>
                </a:srgbClr>
              </a:solidFill>
              <a:prstDash val="solid"/>
              <a:round/>
            </a:ln>
          </p:spPr>
          <p:txBody>
            <a:bodyPr/>
            <a:lstStyle/>
            <a:p/>
          </p:txBody>
        </p:sp>
        <p:sp>
          <p:nvSpPr>
            <p:cNvPr id="29" name="pl29"/>
            <p:cNvSpPr/>
            <p:nvPr/>
          </p:nvSpPr>
          <p:spPr>
            <a:xfrm>
              <a:off x="7087320" y="4085522"/>
              <a:ext cx="805577" cy="961260"/>
            </a:xfrm>
            <a:custGeom>
              <a:avLst/>
              <a:pathLst>
                <a:path w="805577" h="961260">
                  <a:moveTo>
                    <a:pt x="0" y="0"/>
                  </a:moveTo>
                  <a:lnTo>
                    <a:pt x="268525" y="961260"/>
                  </a:lnTo>
                  <a:lnTo>
                    <a:pt x="537051" y="0"/>
                  </a:lnTo>
                  <a:lnTo>
                    <a:pt x="805577" y="360472"/>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80420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6840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80420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440761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80420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4632211" y="276546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095160" y="104320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048943" y="404714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4660" y="1543569"/>
              <a:ext cx="256762" cy="171019"/>
            </a:xfrm>
            <a:custGeom>
              <a:avLst/>
              <a:pathLst>
                <a:path w="256762" h="171019">
                  <a:moveTo>
                    <a:pt x="256762" y="0"/>
                  </a:moveTo>
                  <a:lnTo>
                    <a:pt x="0" y="171019"/>
                  </a:lnTo>
                </a:path>
              </a:pathLst>
            </a:custGeom>
          </p:spPr>
          <p:txBody>
            <a:bodyPr/>
            <a:lstStyle/>
            <a:p/>
          </p:txBody>
        </p:sp>
        <p:sp>
          <p:nvSpPr>
            <p:cNvPr id="40" name="pl40"/>
            <p:cNvSpPr/>
            <p:nvPr/>
          </p:nvSpPr>
          <p:spPr>
            <a:xfrm>
              <a:off x="7910798" y="1795830"/>
              <a:ext cx="250624" cy="43635"/>
            </a:xfrm>
            <a:custGeom>
              <a:avLst/>
              <a:pathLst>
                <a:path w="250624" h="43635">
                  <a:moveTo>
                    <a:pt x="250624" y="0"/>
                  </a:moveTo>
                  <a:lnTo>
                    <a:pt x="0" y="43635"/>
                  </a:lnTo>
                </a:path>
              </a:pathLst>
            </a:custGeom>
          </p:spPr>
          <p:txBody>
            <a:bodyPr/>
            <a:lstStyle/>
            <a:p/>
          </p:txBody>
        </p:sp>
        <p:sp>
          <p:nvSpPr>
            <p:cNvPr id="41" name="pl41"/>
            <p:cNvSpPr/>
            <p:nvPr/>
          </p:nvSpPr>
          <p:spPr>
            <a:xfrm>
              <a:off x="7903892" y="1850727"/>
              <a:ext cx="257530" cy="190788"/>
            </a:xfrm>
            <a:custGeom>
              <a:avLst/>
              <a:pathLst>
                <a:path w="257530" h="190788">
                  <a:moveTo>
                    <a:pt x="257530" y="190788"/>
                  </a:moveTo>
                  <a:lnTo>
                    <a:pt x="0" y="0"/>
                  </a:lnTo>
                </a:path>
              </a:pathLst>
            </a:custGeom>
          </p:spPr>
          <p:txBody>
            <a:bodyPr/>
            <a:lstStyle/>
            <a:p/>
          </p:txBody>
        </p:sp>
        <p:sp>
          <p:nvSpPr>
            <p:cNvPr id="42" name="pl42"/>
            <p:cNvSpPr/>
            <p:nvPr/>
          </p:nvSpPr>
          <p:spPr>
            <a:xfrm>
              <a:off x="7911730" y="4445987"/>
              <a:ext cx="249692" cy="7"/>
            </a:xfrm>
            <a:custGeom>
              <a:avLst/>
              <a:pathLst>
                <a:path w="249692" h="7">
                  <a:moveTo>
                    <a:pt x="249692" y="0"/>
                  </a:moveTo>
                  <a:lnTo>
                    <a:pt x="0" y="7"/>
                  </a:lnTo>
                </a:path>
              </a:pathLst>
            </a:custGeom>
          </p:spPr>
          <p:txBody>
            <a:bodyPr/>
            <a:lstStyle/>
            <a:p/>
          </p:txBody>
        </p:sp>
        <p:sp>
          <p:nvSpPr>
            <p:cNvPr id="43" name="pg43"/>
            <p:cNvSpPr/>
            <p:nvPr/>
          </p:nvSpPr>
          <p:spPr>
            <a:xfrm>
              <a:off x="8092843" y="142816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4" name="tx44"/>
            <p:cNvSpPr/>
            <p:nvPr/>
          </p:nvSpPr>
          <p:spPr>
            <a:xfrm>
              <a:off x="8115703" y="146900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83%</a:t>
              </a:r>
            </a:p>
          </p:txBody>
        </p:sp>
        <p:sp>
          <p:nvSpPr>
            <p:cNvPr id="45" name="pg45"/>
            <p:cNvSpPr/>
            <p:nvPr/>
          </p:nvSpPr>
          <p:spPr>
            <a:xfrm>
              <a:off x="8092843" y="170212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15703" y="174296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80%</a:t>
              </a:r>
            </a:p>
          </p:txBody>
        </p:sp>
        <p:sp>
          <p:nvSpPr>
            <p:cNvPr id="47" name="pg47"/>
            <p:cNvSpPr/>
            <p:nvPr/>
          </p:nvSpPr>
          <p:spPr>
            <a:xfrm>
              <a:off x="8092843" y="1974665"/>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2015506"/>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80%</a:t>
              </a:r>
            </a:p>
          </p:txBody>
        </p:sp>
        <p:sp>
          <p:nvSpPr>
            <p:cNvPr id="49" name="pg49"/>
            <p:cNvSpPr/>
            <p:nvPr/>
          </p:nvSpPr>
          <p:spPr>
            <a:xfrm>
              <a:off x="8092843" y="435500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439584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15%</a:t>
              </a:r>
            </a:p>
          </p:txBody>
        </p:sp>
        <p:sp>
          <p:nvSpPr>
            <p:cNvPr id="51" name="pg51"/>
            <p:cNvSpPr/>
            <p:nvPr/>
          </p:nvSpPr>
          <p:spPr>
            <a:xfrm>
              <a:off x="1151569" y="184711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7289" y="18909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80</a:t>
              </a:r>
            </a:p>
          </p:txBody>
        </p:sp>
        <p:sp>
          <p:nvSpPr>
            <p:cNvPr id="53" name="pg53"/>
            <p:cNvSpPr/>
            <p:nvPr/>
          </p:nvSpPr>
          <p:spPr>
            <a:xfrm>
              <a:off x="4733792" y="261809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4779512" y="26618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56</a:t>
              </a:r>
            </a:p>
          </p:txBody>
        </p:sp>
        <p:sp>
          <p:nvSpPr>
            <p:cNvPr id="55" name="pg55"/>
            <p:cNvSpPr/>
            <p:nvPr/>
          </p:nvSpPr>
          <p:spPr>
            <a:xfrm>
              <a:off x="4197782" y="89457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243502" y="9383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99</a:t>
              </a:r>
            </a:p>
          </p:txBody>
        </p:sp>
        <p:sp>
          <p:nvSpPr>
            <p:cNvPr id="57" name="pg57"/>
            <p:cNvSpPr/>
            <p:nvPr/>
          </p:nvSpPr>
          <p:spPr>
            <a:xfrm>
              <a:off x="7152305" y="389881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7198025" y="394416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24</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31295" y="579074"/>
              <a:ext cx="361563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Gambia,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Gambia has all 4 of the  SDG vaccines.
In 2024, Gambia had achieved at least 90% coverage of none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2 percentage points from 84% in 2023 to 82% in 2024.
• DTP3 coverage declined 4 percentage points from 84% in 2023 to 80% in 2024.
• There were there were 2,000 more zero-dose children in 2024. This leaves 14,000 children without vaccination, vulnerable to vaccine-preventable diseases and a further 2,000 with incomplete protection.
• Gambia accounted for 0.4% of zero-dose children in West and Central Africa (WCAR) and 0.1% of zero-dose children globally.
• MCV1 coverage increased 3 percentage points from 80% in 2023 to 83% in 2024. There were 14,000 children who missed out on the first measles vaccination.
• MCV2 coverage increased 10 percentage points from 73% in 2023 to 83% in 2024.
• Last dose coverage of HPV vaccination (HPVc) among girls decreased from 24% to 15%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8138160" cy="4572000"/>
        </p:xfrm>
        <a:graphic>
          <a:graphicData uri="http://schemas.openxmlformats.org/drawingml/2006/table">
            <a:tbl>
              <a:tblPr/>
              <a:tblGrid>
                <a:gridCol w="914400"/>
                <a:gridCol w="1737360"/>
                <a:gridCol w="91440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6">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6</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Gambia,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Gambia.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DAPMHHIV-502652578-1605230</_dlc_DocId>
    <_dlc_DocIdUrl xmlns="9e17fbd9-fb4c-4d20-9ec4-18aa77a91b0d">
      <Url>https://unicef.sharepoint.com/teams/DAPM-Health-HIV/_layouts/15/DocIdRedir.aspx?ID=DAPMHHIV-502652578-1605230</Url>
      <Description>DAPMHHIV-502652578-1605230</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2025-07-14T15:18:23Z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28aad018-a851-4e8c-a4f7-7786c5ddef70</vt:lpwstr>
  </property>
  <property fmtid="{D5CDD505-2E9C-101B-9397-08002B2CF9AE}" pid="4" name="MediaServiceImageTags">
    <vt:lpwstr/>
  </property>
</Properties>
</file>