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ab82007f89d27f5454cf725e2ab14f7823e9d6a.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11 vaccines in the schedule achieved coverage of 90% or more. Vaccine coverage ranged from 45% to 77%.
Since 2002, estimates have been made for 6 new vaccines. MCV2 is the newest vaccine reported (2022), which achieved 45% coverage in 2024.
In 2024, Guinea reported stockouts of vaccines/supplies (OPV)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837348"/>
              <a:ext cx="6444618" cy="997568"/>
            </a:xfrm>
            <a:custGeom>
              <a:avLst/>
              <a:pathLst>
                <a:path w="6444618" h="997568">
                  <a:moveTo>
                    <a:pt x="0" y="997568"/>
                  </a:moveTo>
                  <a:lnTo>
                    <a:pt x="268525" y="877859"/>
                  </a:lnTo>
                  <a:lnTo>
                    <a:pt x="537051" y="718249"/>
                  </a:lnTo>
                  <a:lnTo>
                    <a:pt x="805577" y="598540"/>
                  </a:lnTo>
                  <a:lnTo>
                    <a:pt x="1074103" y="438929"/>
                  </a:lnTo>
                  <a:lnTo>
                    <a:pt x="1342628" y="438929"/>
                  </a:lnTo>
                  <a:lnTo>
                    <a:pt x="1611154" y="438929"/>
                  </a:lnTo>
                  <a:lnTo>
                    <a:pt x="1879680" y="399027"/>
                  </a:lnTo>
                  <a:lnTo>
                    <a:pt x="2148206" y="877859"/>
                  </a:lnTo>
                  <a:lnTo>
                    <a:pt x="2416732" y="399027"/>
                  </a:lnTo>
                  <a:lnTo>
                    <a:pt x="2685257" y="0"/>
                  </a:lnTo>
                  <a:lnTo>
                    <a:pt x="2953783" y="399027"/>
                  </a:lnTo>
                  <a:lnTo>
                    <a:pt x="3222309" y="518735"/>
                  </a:lnTo>
                  <a:lnTo>
                    <a:pt x="3490835" y="638443"/>
                  </a:lnTo>
                  <a:lnTo>
                    <a:pt x="3759360" y="758151"/>
                  </a:lnTo>
                  <a:lnTo>
                    <a:pt x="4027886" y="877859"/>
                  </a:lnTo>
                  <a:lnTo>
                    <a:pt x="4296412" y="957665"/>
                  </a:lnTo>
                  <a:lnTo>
                    <a:pt x="4564938" y="877859"/>
                  </a:lnTo>
                  <a:lnTo>
                    <a:pt x="4833464" y="837957"/>
                  </a:lnTo>
                  <a:lnTo>
                    <a:pt x="5101989" y="758151"/>
                  </a:lnTo>
                  <a:lnTo>
                    <a:pt x="5370515" y="718249"/>
                  </a:lnTo>
                  <a:lnTo>
                    <a:pt x="5639041" y="638443"/>
                  </a:lnTo>
                  <a:lnTo>
                    <a:pt x="5907567" y="598540"/>
                  </a:lnTo>
                  <a:lnTo>
                    <a:pt x="6176092" y="518735"/>
                  </a:lnTo>
                  <a:lnTo>
                    <a:pt x="6444618" y="359124"/>
                  </a:lnTo>
                </a:path>
              </a:pathLst>
            </a:custGeom>
            <a:ln w="27101" cap="flat">
              <a:solidFill>
                <a:srgbClr val="F8766D">
                  <a:alpha val="100000"/>
                </a:srgbClr>
              </a:solidFill>
              <a:prstDash val="solid"/>
              <a:round/>
            </a:ln>
          </p:spPr>
          <p:txBody>
            <a:bodyPr/>
            <a:lstStyle/>
            <a:p/>
          </p:txBody>
        </p:sp>
        <p:sp>
          <p:nvSpPr>
            <p:cNvPr id="28" name="pl28"/>
            <p:cNvSpPr/>
            <p:nvPr/>
          </p:nvSpPr>
          <p:spPr>
            <a:xfrm>
              <a:off x="1448278" y="2715208"/>
              <a:ext cx="6444618" cy="718249"/>
            </a:xfrm>
            <a:custGeom>
              <a:avLst/>
              <a:pathLst>
                <a:path w="6444618" h="718249">
                  <a:moveTo>
                    <a:pt x="0" y="718249"/>
                  </a:moveTo>
                  <a:lnTo>
                    <a:pt x="268525" y="558638"/>
                  </a:lnTo>
                  <a:lnTo>
                    <a:pt x="537051" y="438929"/>
                  </a:lnTo>
                  <a:lnTo>
                    <a:pt x="805577" y="279319"/>
                  </a:lnTo>
                  <a:lnTo>
                    <a:pt x="1074103" y="159610"/>
                  </a:lnTo>
                  <a:lnTo>
                    <a:pt x="1342628" y="199513"/>
                  </a:lnTo>
                  <a:lnTo>
                    <a:pt x="1611154" y="279319"/>
                  </a:lnTo>
                  <a:lnTo>
                    <a:pt x="1879680" y="39902"/>
                  </a:lnTo>
                  <a:lnTo>
                    <a:pt x="2148206" y="159610"/>
                  </a:lnTo>
                  <a:lnTo>
                    <a:pt x="2416732" y="279319"/>
                  </a:lnTo>
                  <a:lnTo>
                    <a:pt x="2685257" y="0"/>
                  </a:lnTo>
                  <a:lnTo>
                    <a:pt x="2953783" y="39902"/>
                  </a:lnTo>
                  <a:lnTo>
                    <a:pt x="3222309" y="199513"/>
                  </a:lnTo>
                  <a:lnTo>
                    <a:pt x="3490835" y="319221"/>
                  </a:lnTo>
                  <a:lnTo>
                    <a:pt x="3759360" y="478832"/>
                  </a:lnTo>
                  <a:lnTo>
                    <a:pt x="4027886" y="638443"/>
                  </a:lnTo>
                  <a:lnTo>
                    <a:pt x="4296412" y="678346"/>
                  </a:lnTo>
                  <a:lnTo>
                    <a:pt x="4564938" y="598540"/>
                  </a:lnTo>
                  <a:lnTo>
                    <a:pt x="4833464" y="518735"/>
                  </a:lnTo>
                  <a:lnTo>
                    <a:pt x="5101989" y="438929"/>
                  </a:lnTo>
                  <a:lnTo>
                    <a:pt x="5370515" y="399027"/>
                  </a:lnTo>
                  <a:lnTo>
                    <a:pt x="5639041" y="319221"/>
                  </a:lnTo>
                  <a:lnTo>
                    <a:pt x="5907567" y="239416"/>
                  </a:lnTo>
                  <a:lnTo>
                    <a:pt x="6176092" y="159610"/>
                  </a:lnTo>
                  <a:lnTo>
                    <a:pt x="6444618" y="39902"/>
                  </a:lnTo>
                </a:path>
              </a:pathLst>
            </a:custGeom>
            <a:ln w="27101" cap="flat">
              <a:solidFill>
                <a:srgbClr val="7CAE00">
                  <a:alpha val="100000"/>
                </a:srgbClr>
              </a:solidFill>
              <a:prstDash val="solid"/>
              <a:round/>
            </a:ln>
          </p:spPr>
          <p:txBody>
            <a:bodyPr/>
            <a:lstStyle/>
            <a:p/>
          </p:txBody>
        </p:sp>
        <p:sp>
          <p:nvSpPr>
            <p:cNvPr id="29" name="pl29"/>
            <p:cNvSpPr/>
            <p:nvPr/>
          </p:nvSpPr>
          <p:spPr>
            <a:xfrm>
              <a:off x="1448278" y="2795013"/>
              <a:ext cx="6444618" cy="798054"/>
            </a:xfrm>
            <a:custGeom>
              <a:avLst/>
              <a:pathLst>
                <a:path w="6444618" h="798054">
                  <a:moveTo>
                    <a:pt x="0" y="798054"/>
                  </a:moveTo>
                  <a:lnTo>
                    <a:pt x="268525" y="718249"/>
                  </a:lnTo>
                  <a:lnTo>
                    <a:pt x="537051" y="638443"/>
                  </a:lnTo>
                  <a:lnTo>
                    <a:pt x="805577" y="558638"/>
                  </a:lnTo>
                  <a:lnTo>
                    <a:pt x="1074103" y="478832"/>
                  </a:lnTo>
                  <a:lnTo>
                    <a:pt x="1342628" y="438929"/>
                  </a:lnTo>
                  <a:lnTo>
                    <a:pt x="1611154" y="438929"/>
                  </a:lnTo>
                  <a:lnTo>
                    <a:pt x="1879680" y="199513"/>
                  </a:lnTo>
                  <a:lnTo>
                    <a:pt x="2148206" y="279319"/>
                  </a:lnTo>
                  <a:lnTo>
                    <a:pt x="2416732" y="359124"/>
                  </a:lnTo>
                  <a:lnTo>
                    <a:pt x="2685257" y="159610"/>
                  </a:lnTo>
                  <a:lnTo>
                    <a:pt x="2953783" y="0"/>
                  </a:lnTo>
                  <a:lnTo>
                    <a:pt x="3222309" y="159610"/>
                  </a:lnTo>
                  <a:lnTo>
                    <a:pt x="3490835" y="279319"/>
                  </a:lnTo>
                  <a:lnTo>
                    <a:pt x="3759360" y="438929"/>
                  </a:lnTo>
                  <a:lnTo>
                    <a:pt x="4027886" y="598540"/>
                  </a:lnTo>
                  <a:lnTo>
                    <a:pt x="4296412" y="558638"/>
                  </a:lnTo>
                  <a:lnTo>
                    <a:pt x="4564938" y="558638"/>
                  </a:lnTo>
                  <a:lnTo>
                    <a:pt x="4833464" y="518735"/>
                  </a:lnTo>
                  <a:lnTo>
                    <a:pt x="5101989" y="478832"/>
                  </a:lnTo>
                  <a:lnTo>
                    <a:pt x="5370515" y="478832"/>
                  </a:lnTo>
                  <a:lnTo>
                    <a:pt x="5639041" y="438929"/>
                  </a:lnTo>
                  <a:lnTo>
                    <a:pt x="5907567" y="438929"/>
                  </a:lnTo>
                  <a:lnTo>
                    <a:pt x="6176092" y="399027"/>
                  </a:lnTo>
                  <a:lnTo>
                    <a:pt x="6444618" y="79805"/>
                  </a:lnTo>
                </a:path>
              </a:pathLst>
            </a:custGeom>
            <a:ln w="27101" cap="flat">
              <a:solidFill>
                <a:srgbClr val="00BFC4">
                  <a:alpha val="100000"/>
                </a:srgbClr>
              </a:solidFill>
              <a:prstDash val="solid"/>
              <a:round/>
            </a:ln>
          </p:spPr>
          <p:txBody>
            <a:bodyPr/>
            <a:lstStyle/>
            <a:p/>
          </p:txBody>
        </p:sp>
        <p:sp>
          <p:nvSpPr>
            <p:cNvPr id="30" name="pl30"/>
            <p:cNvSpPr/>
            <p:nvPr/>
          </p:nvSpPr>
          <p:spPr>
            <a:xfrm>
              <a:off x="7355845" y="3473359"/>
              <a:ext cx="537051" cy="1675914"/>
            </a:xfrm>
            <a:custGeom>
              <a:avLst/>
              <a:pathLst>
                <a:path w="537051" h="1675914">
                  <a:moveTo>
                    <a:pt x="0" y="1675914"/>
                  </a:moveTo>
                  <a:lnTo>
                    <a:pt x="268525" y="758151"/>
                  </a:lnTo>
                  <a:lnTo>
                    <a:pt x="53705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15809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71673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83644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43498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7965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3950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55469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17469" y="511089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2196469"/>
              <a:ext cx="250038" cy="2"/>
            </a:xfrm>
            <a:custGeom>
              <a:avLst/>
              <a:pathLst>
                <a:path w="250038" h="2">
                  <a:moveTo>
                    <a:pt x="250038" y="0"/>
                  </a:moveTo>
                  <a:lnTo>
                    <a:pt x="0" y="2"/>
                  </a:lnTo>
                </a:path>
              </a:pathLst>
            </a:custGeom>
          </p:spPr>
          <p:txBody>
            <a:bodyPr/>
            <a:lstStyle/>
            <a:p/>
          </p:txBody>
        </p:sp>
        <p:sp>
          <p:nvSpPr>
            <p:cNvPr id="41" name="pl41"/>
            <p:cNvSpPr/>
            <p:nvPr/>
          </p:nvSpPr>
          <p:spPr>
            <a:xfrm>
              <a:off x="7909718" y="2683627"/>
              <a:ext cx="251704" cy="67005"/>
            </a:xfrm>
            <a:custGeom>
              <a:avLst/>
              <a:pathLst>
                <a:path w="251704" h="67005">
                  <a:moveTo>
                    <a:pt x="251704" y="0"/>
                  </a:moveTo>
                  <a:lnTo>
                    <a:pt x="0" y="67005"/>
                  </a:lnTo>
                </a:path>
              </a:pathLst>
            </a:custGeom>
          </p:spPr>
          <p:txBody>
            <a:bodyPr/>
            <a:lstStyle/>
            <a:p/>
          </p:txBody>
        </p:sp>
        <p:sp>
          <p:nvSpPr>
            <p:cNvPr id="42" name="pl42"/>
            <p:cNvSpPr/>
            <p:nvPr/>
          </p:nvSpPr>
          <p:spPr>
            <a:xfrm>
              <a:off x="7909875" y="2879090"/>
              <a:ext cx="251547" cy="63280"/>
            </a:xfrm>
            <a:custGeom>
              <a:avLst/>
              <a:pathLst>
                <a:path w="251547" h="63280">
                  <a:moveTo>
                    <a:pt x="251547" y="63280"/>
                  </a:moveTo>
                  <a:lnTo>
                    <a:pt x="0" y="0"/>
                  </a:lnTo>
                </a:path>
              </a:pathLst>
            </a:custGeom>
          </p:spPr>
          <p:txBody>
            <a:bodyPr/>
            <a:lstStyle/>
            <a:p/>
          </p:txBody>
        </p:sp>
        <p:sp>
          <p:nvSpPr>
            <p:cNvPr id="43" name="pl43"/>
            <p:cNvSpPr/>
            <p:nvPr/>
          </p:nvSpPr>
          <p:spPr>
            <a:xfrm>
              <a:off x="7911385" y="3473358"/>
              <a:ext cx="250038" cy="1"/>
            </a:xfrm>
            <a:custGeom>
              <a:avLst/>
              <a:pathLst>
                <a:path w="250038" h="1">
                  <a:moveTo>
                    <a:pt x="250038" y="0"/>
                  </a:moveTo>
                  <a:lnTo>
                    <a:pt x="0" y="1"/>
                  </a:lnTo>
                </a:path>
              </a:pathLst>
            </a:custGeom>
          </p:spPr>
          <p:txBody>
            <a:bodyPr/>
            <a:lstStyle/>
            <a:p/>
          </p:txBody>
        </p:sp>
        <p:sp>
          <p:nvSpPr>
            <p:cNvPr id="44" name="pg44"/>
            <p:cNvSpPr/>
            <p:nvPr/>
          </p:nvSpPr>
          <p:spPr>
            <a:xfrm>
              <a:off x="8092843" y="210548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214632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77%</a:t>
              </a:r>
            </a:p>
          </p:txBody>
        </p:sp>
        <p:sp>
          <p:nvSpPr>
            <p:cNvPr id="46" name="pg46"/>
            <p:cNvSpPr/>
            <p:nvPr/>
          </p:nvSpPr>
          <p:spPr>
            <a:xfrm>
              <a:off x="8092843" y="258380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62464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63%</a:t>
              </a:r>
            </a:p>
          </p:txBody>
        </p:sp>
        <p:sp>
          <p:nvSpPr>
            <p:cNvPr id="48" name="pg48"/>
            <p:cNvSpPr/>
            <p:nvPr/>
          </p:nvSpPr>
          <p:spPr>
            <a:xfrm>
              <a:off x="8092843" y="285869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89953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60%</a:t>
              </a:r>
            </a:p>
          </p:txBody>
        </p:sp>
        <p:sp>
          <p:nvSpPr>
            <p:cNvPr id="50" name="pg50"/>
            <p:cNvSpPr/>
            <p:nvPr/>
          </p:nvSpPr>
          <p:spPr>
            <a:xfrm>
              <a:off x="8092843" y="338237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42321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196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Guinea,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60%.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9524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3846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98168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22489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1685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600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60328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84650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390009"/>
              <a:ext cx="249014" cy="483630"/>
            </a:xfrm>
            <a:prstGeom prst="rect">
              <a:avLst/>
            </a:prstGeom>
            <a:solidFill>
              <a:srgbClr val="1CABE2">
                <a:alpha val="100000"/>
              </a:srgbClr>
            </a:solidFill>
          </p:spPr>
          <p:txBody>
            <a:bodyPr/>
            <a:lstStyle/>
            <a:p/>
          </p:txBody>
        </p:sp>
        <p:sp>
          <p:nvSpPr>
            <p:cNvPr id="25" name="rc25"/>
            <p:cNvSpPr/>
            <p:nvPr/>
          </p:nvSpPr>
          <p:spPr>
            <a:xfrm>
              <a:off x="1587736" y="3425919"/>
              <a:ext cx="249014" cy="447720"/>
            </a:xfrm>
            <a:prstGeom prst="rect">
              <a:avLst/>
            </a:prstGeom>
            <a:solidFill>
              <a:srgbClr val="1CABE2">
                <a:alpha val="100000"/>
              </a:srgbClr>
            </a:solidFill>
          </p:spPr>
          <p:txBody>
            <a:bodyPr/>
            <a:lstStyle/>
            <a:p/>
          </p:txBody>
        </p:sp>
        <p:sp>
          <p:nvSpPr>
            <p:cNvPr id="26" name="rc26"/>
            <p:cNvSpPr/>
            <p:nvPr/>
          </p:nvSpPr>
          <p:spPr>
            <a:xfrm>
              <a:off x="1864419" y="3476059"/>
              <a:ext cx="249014" cy="397580"/>
            </a:xfrm>
            <a:prstGeom prst="rect">
              <a:avLst/>
            </a:prstGeom>
            <a:solidFill>
              <a:srgbClr val="1CABE2">
                <a:alpha val="100000"/>
              </a:srgbClr>
            </a:solidFill>
          </p:spPr>
          <p:txBody>
            <a:bodyPr/>
            <a:lstStyle/>
            <a:p/>
          </p:txBody>
        </p:sp>
        <p:sp>
          <p:nvSpPr>
            <p:cNvPr id="27" name="rc27"/>
            <p:cNvSpPr/>
            <p:nvPr/>
          </p:nvSpPr>
          <p:spPr>
            <a:xfrm>
              <a:off x="2141101" y="3507228"/>
              <a:ext cx="249014" cy="366412"/>
            </a:xfrm>
            <a:prstGeom prst="rect">
              <a:avLst/>
            </a:prstGeom>
            <a:solidFill>
              <a:srgbClr val="1CABE2">
                <a:alpha val="100000"/>
              </a:srgbClr>
            </a:solidFill>
          </p:spPr>
          <p:txBody>
            <a:bodyPr/>
            <a:lstStyle/>
            <a:p/>
          </p:txBody>
        </p:sp>
        <p:sp>
          <p:nvSpPr>
            <p:cNvPr id="28" name="rc28"/>
            <p:cNvSpPr/>
            <p:nvPr/>
          </p:nvSpPr>
          <p:spPr>
            <a:xfrm>
              <a:off x="2417783" y="3550883"/>
              <a:ext cx="249014" cy="322757"/>
            </a:xfrm>
            <a:prstGeom prst="rect">
              <a:avLst/>
            </a:prstGeom>
            <a:solidFill>
              <a:srgbClr val="1CABE2">
                <a:alpha val="100000"/>
              </a:srgbClr>
            </a:solidFill>
          </p:spPr>
          <p:txBody>
            <a:bodyPr/>
            <a:lstStyle/>
            <a:p/>
          </p:txBody>
        </p:sp>
        <p:sp>
          <p:nvSpPr>
            <p:cNvPr id="29" name="rc29"/>
            <p:cNvSpPr/>
            <p:nvPr/>
          </p:nvSpPr>
          <p:spPr>
            <a:xfrm>
              <a:off x="2694466" y="3542634"/>
              <a:ext cx="249014" cy="331005"/>
            </a:xfrm>
            <a:prstGeom prst="rect">
              <a:avLst/>
            </a:prstGeom>
            <a:solidFill>
              <a:srgbClr val="1CABE2">
                <a:alpha val="100000"/>
              </a:srgbClr>
            </a:solidFill>
          </p:spPr>
          <p:txBody>
            <a:bodyPr/>
            <a:lstStyle/>
            <a:p/>
          </p:txBody>
        </p:sp>
        <p:sp>
          <p:nvSpPr>
            <p:cNvPr id="30" name="rc30"/>
            <p:cNvSpPr/>
            <p:nvPr/>
          </p:nvSpPr>
          <p:spPr>
            <a:xfrm>
              <a:off x="2971148" y="3536167"/>
              <a:ext cx="249014" cy="337472"/>
            </a:xfrm>
            <a:prstGeom prst="rect">
              <a:avLst/>
            </a:prstGeom>
            <a:solidFill>
              <a:srgbClr val="1CABE2">
                <a:alpha val="100000"/>
              </a:srgbClr>
            </a:solidFill>
          </p:spPr>
          <p:txBody>
            <a:bodyPr/>
            <a:lstStyle/>
            <a:p/>
          </p:txBody>
        </p:sp>
        <p:sp>
          <p:nvSpPr>
            <p:cNvPr id="31" name="rc31"/>
            <p:cNvSpPr/>
            <p:nvPr/>
          </p:nvSpPr>
          <p:spPr>
            <a:xfrm>
              <a:off x="3247830" y="3542600"/>
              <a:ext cx="249014" cy="331040"/>
            </a:xfrm>
            <a:prstGeom prst="rect">
              <a:avLst/>
            </a:prstGeom>
            <a:solidFill>
              <a:srgbClr val="1CABE2">
                <a:alpha val="100000"/>
              </a:srgbClr>
            </a:solidFill>
          </p:spPr>
          <p:txBody>
            <a:bodyPr/>
            <a:lstStyle/>
            <a:p/>
          </p:txBody>
        </p:sp>
        <p:sp>
          <p:nvSpPr>
            <p:cNvPr id="32" name="rc32"/>
            <p:cNvSpPr/>
            <p:nvPr/>
          </p:nvSpPr>
          <p:spPr>
            <a:xfrm>
              <a:off x="3524513" y="3366057"/>
              <a:ext cx="249014" cy="507582"/>
            </a:xfrm>
            <a:prstGeom prst="rect">
              <a:avLst/>
            </a:prstGeom>
            <a:solidFill>
              <a:srgbClr val="1CABE2">
                <a:alpha val="100000"/>
              </a:srgbClr>
            </a:solidFill>
          </p:spPr>
          <p:txBody>
            <a:bodyPr/>
            <a:lstStyle/>
            <a:p/>
          </p:txBody>
        </p:sp>
        <p:sp>
          <p:nvSpPr>
            <p:cNvPr id="33" name="rc33"/>
            <p:cNvSpPr/>
            <p:nvPr/>
          </p:nvSpPr>
          <p:spPr>
            <a:xfrm>
              <a:off x="3801195" y="3527929"/>
              <a:ext cx="249014" cy="345710"/>
            </a:xfrm>
            <a:prstGeom prst="rect">
              <a:avLst/>
            </a:prstGeom>
            <a:solidFill>
              <a:srgbClr val="1CABE2">
                <a:alpha val="100000"/>
              </a:srgbClr>
            </a:solidFill>
          </p:spPr>
          <p:txBody>
            <a:bodyPr/>
            <a:lstStyle/>
            <a:p/>
          </p:txBody>
        </p:sp>
        <p:sp>
          <p:nvSpPr>
            <p:cNvPr id="34" name="rc34"/>
            <p:cNvSpPr/>
            <p:nvPr/>
          </p:nvSpPr>
          <p:spPr>
            <a:xfrm>
              <a:off x="4077877" y="3668320"/>
              <a:ext cx="249014" cy="205319"/>
            </a:xfrm>
            <a:prstGeom prst="rect">
              <a:avLst/>
            </a:prstGeom>
            <a:solidFill>
              <a:srgbClr val="1CABE2">
                <a:alpha val="100000"/>
              </a:srgbClr>
            </a:solidFill>
          </p:spPr>
          <p:txBody>
            <a:bodyPr/>
            <a:lstStyle/>
            <a:p/>
          </p:txBody>
        </p:sp>
        <p:sp>
          <p:nvSpPr>
            <p:cNvPr id="35" name="rc35"/>
            <p:cNvSpPr/>
            <p:nvPr/>
          </p:nvSpPr>
          <p:spPr>
            <a:xfrm>
              <a:off x="4354560" y="3516865"/>
              <a:ext cx="249014" cy="356774"/>
            </a:xfrm>
            <a:prstGeom prst="rect">
              <a:avLst/>
            </a:prstGeom>
            <a:solidFill>
              <a:srgbClr val="1CABE2">
                <a:alpha val="100000"/>
              </a:srgbClr>
            </a:solidFill>
          </p:spPr>
          <p:txBody>
            <a:bodyPr/>
            <a:lstStyle/>
            <a:p/>
          </p:txBody>
        </p:sp>
        <p:sp>
          <p:nvSpPr>
            <p:cNvPr id="36" name="rc36"/>
            <p:cNvSpPr/>
            <p:nvPr/>
          </p:nvSpPr>
          <p:spPr>
            <a:xfrm>
              <a:off x="4631242" y="3466925"/>
              <a:ext cx="249014" cy="406714"/>
            </a:xfrm>
            <a:prstGeom prst="rect">
              <a:avLst/>
            </a:prstGeom>
            <a:solidFill>
              <a:srgbClr val="1CABE2">
                <a:alpha val="100000"/>
              </a:srgbClr>
            </a:solidFill>
          </p:spPr>
          <p:txBody>
            <a:bodyPr/>
            <a:lstStyle/>
            <a:p/>
          </p:txBody>
        </p:sp>
        <p:sp>
          <p:nvSpPr>
            <p:cNvPr id="37" name="rc37"/>
            <p:cNvSpPr/>
            <p:nvPr/>
          </p:nvSpPr>
          <p:spPr>
            <a:xfrm>
              <a:off x="4907924" y="3414086"/>
              <a:ext cx="249014" cy="459553"/>
            </a:xfrm>
            <a:prstGeom prst="rect">
              <a:avLst/>
            </a:prstGeom>
            <a:solidFill>
              <a:srgbClr val="1CABE2">
                <a:alpha val="100000"/>
              </a:srgbClr>
            </a:solidFill>
          </p:spPr>
          <p:txBody>
            <a:bodyPr/>
            <a:lstStyle/>
            <a:p/>
          </p:txBody>
        </p:sp>
        <p:sp>
          <p:nvSpPr>
            <p:cNvPr id="38" name="rc38"/>
            <p:cNvSpPr/>
            <p:nvPr/>
          </p:nvSpPr>
          <p:spPr>
            <a:xfrm>
              <a:off x="5184607" y="3359689"/>
              <a:ext cx="249014" cy="513950"/>
            </a:xfrm>
            <a:prstGeom prst="rect">
              <a:avLst/>
            </a:prstGeom>
            <a:solidFill>
              <a:srgbClr val="1CABE2">
                <a:alpha val="100000"/>
              </a:srgbClr>
            </a:solidFill>
          </p:spPr>
          <p:txBody>
            <a:bodyPr/>
            <a:lstStyle/>
            <a:p/>
          </p:txBody>
        </p:sp>
        <p:sp>
          <p:nvSpPr>
            <p:cNvPr id="39" name="rc39"/>
            <p:cNvSpPr/>
            <p:nvPr/>
          </p:nvSpPr>
          <p:spPr>
            <a:xfrm>
              <a:off x="5461289" y="3302434"/>
              <a:ext cx="249014" cy="571205"/>
            </a:xfrm>
            <a:prstGeom prst="rect">
              <a:avLst/>
            </a:prstGeom>
            <a:solidFill>
              <a:srgbClr val="1CABE2">
                <a:alpha val="100000"/>
              </a:srgbClr>
            </a:solidFill>
          </p:spPr>
          <p:txBody>
            <a:bodyPr/>
            <a:lstStyle/>
            <a:p/>
          </p:txBody>
        </p:sp>
        <p:sp>
          <p:nvSpPr>
            <p:cNvPr id="40" name="rc40"/>
            <p:cNvSpPr/>
            <p:nvPr/>
          </p:nvSpPr>
          <p:spPr>
            <a:xfrm>
              <a:off x="5737971" y="3260289"/>
              <a:ext cx="249014" cy="613350"/>
            </a:xfrm>
            <a:prstGeom prst="rect">
              <a:avLst/>
            </a:prstGeom>
            <a:solidFill>
              <a:srgbClr val="1CABE2">
                <a:alpha val="100000"/>
              </a:srgbClr>
            </a:solidFill>
          </p:spPr>
          <p:txBody>
            <a:bodyPr/>
            <a:lstStyle/>
            <a:p/>
          </p:txBody>
        </p:sp>
        <p:sp>
          <p:nvSpPr>
            <p:cNvPr id="41" name="rc41"/>
            <p:cNvSpPr/>
            <p:nvPr/>
          </p:nvSpPr>
          <p:spPr>
            <a:xfrm>
              <a:off x="6014654" y="3285448"/>
              <a:ext cx="249014" cy="588191"/>
            </a:xfrm>
            <a:prstGeom prst="rect">
              <a:avLst/>
            </a:prstGeom>
            <a:solidFill>
              <a:srgbClr val="1CABE2">
                <a:alpha val="100000"/>
              </a:srgbClr>
            </a:solidFill>
          </p:spPr>
          <p:txBody>
            <a:bodyPr/>
            <a:lstStyle/>
            <a:p/>
          </p:txBody>
        </p:sp>
        <p:sp>
          <p:nvSpPr>
            <p:cNvPr id="42" name="rc42"/>
            <p:cNvSpPr/>
            <p:nvPr/>
          </p:nvSpPr>
          <p:spPr>
            <a:xfrm>
              <a:off x="6291336" y="3295566"/>
              <a:ext cx="249014" cy="578073"/>
            </a:xfrm>
            <a:prstGeom prst="rect">
              <a:avLst/>
            </a:prstGeom>
            <a:solidFill>
              <a:srgbClr val="1CABE2">
                <a:alpha val="100000"/>
              </a:srgbClr>
            </a:solidFill>
          </p:spPr>
          <p:txBody>
            <a:bodyPr/>
            <a:lstStyle/>
            <a:p/>
          </p:txBody>
        </p:sp>
        <p:sp>
          <p:nvSpPr>
            <p:cNvPr id="43" name="rc43"/>
            <p:cNvSpPr/>
            <p:nvPr/>
          </p:nvSpPr>
          <p:spPr>
            <a:xfrm>
              <a:off x="6568018" y="3319833"/>
              <a:ext cx="249014" cy="553806"/>
            </a:xfrm>
            <a:prstGeom prst="rect">
              <a:avLst/>
            </a:prstGeom>
            <a:solidFill>
              <a:srgbClr val="1CABE2">
                <a:alpha val="100000"/>
              </a:srgbClr>
            </a:solidFill>
          </p:spPr>
          <p:txBody>
            <a:bodyPr/>
            <a:lstStyle/>
            <a:p/>
          </p:txBody>
        </p:sp>
        <p:sp>
          <p:nvSpPr>
            <p:cNvPr id="44" name="rc44"/>
            <p:cNvSpPr/>
            <p:nvPr/>
          </p:nvSpPr>
          <p:spPr>
            <a:xfrm>
              <a:off x="6844701" y="3328941"/>
              <a:ext cx="249014" cy="544699"/>
            </a:xfrm>
            <a:prstGeom prst="rect">
              <a:avLst/>
            </a:prstGeom>
            <a:solidFill>
              <a:srgbClr val="1CABE2">
                <a:alpha val="100000"/>
              </a:srgbClr>
            </a:solidFill>
          </p:spPr>
          <p:txBody>
            <a:bodyPr/>
            <a:lstStyle/>
            <a:p/>
          </p:txBody>
        </p:sp>
        <p:sp>
          <p:nvSpPr>
            <p:cNvPr id="45" name="rc45"/>
            <p:cNvSpPr/>
            <p:nvPr/>
          </p:nvSpPr>
          <p:spPr>
            <a:xfrm>
              <a:off x="7121383" y="3357479"/>
              <a:ext cx="249014" cy="516160"/>
            </a:xfrm>
            <a:prstGeom prst="rect">
              <a:avLst/>
            </a:prstGeom>
            <a:solidFill>
              <a:srgbClr val="1CABE2">
                <a:alpha val="100000"/>
              </a:srgbClr>
            </a:solidFill>
          </p:spPr>
          <p:txBody>
            <a:bodyPr/>
            <a:lstStyle/>
            <a:p/>
          </p:txBody>
        </p:sp>
        <p:sp>
          <p:nvSpPr>
            <p:cNvPr id="46" name="rc46"/>
            <p:cNvSpPr/>
            <p:nvPr/>
          </p:nvSpPr>
          <p:spPr>
            <a:xfrm>
              <a:off x="7398065" y="3370503"/>
              <a:ext cx="249014" cy="503136"/>
            </a:xfrm>
            <a:prstGeom prst="rect">
              <a:avLst/>
            </a:prstGeom>
            <a:solidFill>
              <a:srgbClr val="1CABE2">
                <a:alpha val="100000"/>
              </a:srgbClr>
            </a:solidFill>
          </p:spPr>
          <p:txBody>
            <a:bodyPr/>
            <a:lstStyle/>
            <a:p/>
          </p:txBody>
        </p:sp>
        <p:sp>
          <p:nvSpPr>
            <p:cNvPr id="47" name="rc47"/>
            <p:cNvSpPr/>
            <p:nvPr/>
          </p:nvSpPr>
          <p:spPr>
            <a:xfrm>
              <a:off x="7674748" y="3400566"/>
              <a:ext cx="249014" cy="473073"/>
            </a:xfrm>
            <a:prstGeom prst="rect">
              <a:avLst/>
            </a:prstGeom>
            <a:solidFill>
              <a:srgbClr val="1CABE2">
                <a:alpha val="100000"/>
              </a:srgbClr>
            </a:solidFill>
          </p:spPr>
          <p:txBody>
            <a:bodyPr/>
            <a:lstStyle/>
            <a:p/>
          </p:txBody>
        </p:sp>
        <p:sp>
          <p:nvSpPr>
            <p:cNvPr id="48" name="rc48"/>
            <p:cNvSpPr/>
            <p:nvPr/>
          </p:nvSpPr>
          <p:spPr>
            <a:xfrm>
              <a:off x="7951430" y="3467054"/>
              <a:ext cx="249014" cy="406585"/>
            </a:xfrm>
            <a:prstGeom prst="rect">
              <a:avLst/>
            </a:prstGeom>
            <a:solidFill>
              <a:srgbClr val="1CABE2">
                <a:alpha val="100000"/>
              </a:srgbClr>
            </a:solidFill>
          </p:spPr>
          <p:txBody>
            <a:bodyPr/>
            <a:lstStyle/>
            <a:p/>
          </p:txBody>
        </p:sp>
        <p:sp>
          <p:nvSpPr>
            <p:cNvPr id="49" name="rc49"/>
            <p:cNvSpPr/>
            <p:nvPr/>
          </p:nvSpPr>
          <p:spPr>
            <a:xfrm>
              <a:off x="1311054" y="3203996"/>
              <a:ext cx="249014" cy="186013"/>
            </a:xfrm>
            <a:prstGeom prst="rect">
              <a:avLst/>
            </a:prstGeom>
            <a:solidFill>
              <a:srgbClr val="B3B3B3">
                <a:alpha val="100000"/>
              </a:srgbClr>
            </a:solidFill>
          </p:spPr>
          <p:txBody>
            <a:bodyPr/>
            <a:lstStyle/>
            <a:p/>
          </p:txBody>
        </p:sp>
        <p:sp>
          <p:nvSpPr>
            <p:cNvPr id="50" name="rc50"/>
            <p:cNvSpPr/>
            <p:nvPr/>
          </p:nvSpPr>
          <p:spPr>
            <a:xfrm>
              <a:off x="1587736" y="3251805"/>
              <a:ext cx="249014" cy="174113"/>
            </a:xfrm>
            <a:prstGeom prst="rect">
              <a:avLst/>
            </a:prstGeom>
            <a:solidFill>
              <a:srgbClr val="B3B3B3">
                <a:alpha val="100000"/>
              </a:srgbClr>
            </a:solidFill>
          </p:spPr>
          <p:txBody>
            <a:bodyPr/>
            <a:lstStyle/>
            <a:p/>
          </p:txBody>
        </p:sp>
        <p:sp>
          <p:nvSpPr>
            <p:cNvPr id="51" name="rc51"/>
            <p:cNvSpPr/>
            <p:nvPr/>
          </p:nvSpPr>
          <p:spPr>
            <a:xfrm>
              <a:off x="1864419" y="3289690"/>
              <a:ext cx="249014" cy="186369"/>
            </a:xfrm>
            <a:prstGeom prst="rect">
              <a:avLst/>
            </a:prstGeom>
            <a:solidFill>
              <a:srgbClr val="B3B3B3">
                <a:alpha val="100000"/>
              </a:srgbClr>
            </a:solidFill>
          </p:spPr>
          <p:txBody>
            <a:bodyPr/>
            <a:lstStyle/>
            <a:p/>
          </p:txBody>
        </p:sp>
        <p:sp>
          <p:nvSpPr>
            <p:cNvPr id="52" name="rc52"/>
            <p:cNvSpPr/>
            <p:nvPr/>
          </p:nvSpPr>
          <p:spPr>
            <a:xfrm>
              <a:off x="2141101" y="3330337"/>
              <a:ext cx="249014" cy="176890"/>
            </a:xfrm>
            <a:prstGeom prst="rect">
              <a:avLst/>
            </a:prstGeom>
            <a:solidFill>
              <a:srgbClr val="B3B3B3">
                <a:alpha val="100000"/>
              </a:srgbClr>
            </a:solidFill>
          </p:spPr>
          <p:txBody>
            <a:bodyPr/>
            <a:lstStyle/>
            <a:p/>
          </p:txBody>
        </p:sp>
        <p:sp>
          <p:nvSpPr>
            <p:cNvPr id="53" name="rc53"/>
            <p:cNvSpPr/>
            <p:nvPr/>
          </p:nvSpPr>
          <p:spPr>
            <a:xfrm>
              <a:off x="2417783" y="3357229"/>
              <a:ext cx="249014" cy="193653"/>
            </a:xfrm>
            <a:prstGeom prst="rect">
              <a:avLst/>
            </a:prstGeom>
            <a:solidFill>
              <a:srgbClr val="B3B3B3">
                <a:alpha val="100000"/>
              </a:srgbClr>
            </a:solidFill>
          </p:spPr>
          <p:txBody>
            <a:bodyPr/>
            <a:lstStyle/>
            <a:p/>
          </p:txBody>
        </p:sp>
        <p:sp>
          <p:nvSpPr>
            <p:cNvPr id="54" name="rc54"/>
            <p:cNvSpPr/>
            <p:nvPr/>
          </p:nvSpPr>
          <p:spPr>
            <a:xfrm>
              <a:off x="2694466" y="3330791"/>
              <a:ext cx="249014" cy="211842"/>
            </a:xfrm>
            <a:prstGeom prst="rect">
              <a:avLst/>
            </a:prstGeom>
            <a:solidFill>
              <a:srgbClr val="B3B3B3">
                <a:alpha val="100000"/>
              </a:srgbClr>
            </a:solidFill>
          </p:spPr>
          <p:txBody>
            <a:bodyPr/>
            <a:lstStyle/>
            <a:p/>
          </p:txBody>
        </p:sp>
        <p:sp>
          <p:nvSpPr>
            <p:cNvPr id="55" name="rc55"/>
            <p:cNvSpPr/>
            <p:nvPr/>
          </p:nvSpPr>
          <p:spPr>
            <a:xfrm>
              <a:off x="2971148" y="3293186"/>
              <a:ext cx="249014" cy="242980"/>
            </a:xfrm>
            <a:prstGeom prst="rect">
              <a:avLst/>
            </a:prstGeom>
            <a:solidFill>
              <a:srgbClr val="B3B3B3">
                <a:alpha val="100000"/>
              </a:srgbClr>
            </a:solidFill>
          </p:spPr>
          <p:txBody>
            <a:bodyPr/>
            <a:lstStyle/>
            <a:p/>
          </p:txBody>
        </p:sp>
        <p:sp>
          <p:nvSpPr>
            <p:cNvPr id="56" name="rc56"/>
            <p:cNvSpPr/>
            <p:nvPr/>
          </p:nvSpPr>
          <p:spPr>
            <a:xfrm>
              <a:off x="3247830" y="3363283"/>
              <a:ext cx="249014" cy="179316"/>
            </a:xfrm>
            <a:prstGeom prst="rect">
              <a:avLst/>
            </a:prstGeom>
            <a:solidFill>
              <a:srgbClr val="B3B3B3">
                <a:alpha val="100000"/>
              </a:srgbClr>
            </a:solidFill>
          </p:spPr>
          <p:txBody>
            <a:bodyPr/>
            <a:lstStyle/>
            <a:p/>
          </p:txBody>
        </p:sp>
        <p:sp>
          <p:nvSpPr>
            <p:cNvPr id="57" name="rc57"/>
            <p:cNvSpPr/>
            <p:nvPr/>
          </p:nvSpPr>
          <p:spPr>
            <a:xfrm>
              <a:off x="3524513" y="3309658"/>
              <a:ext cx="249014" cy="56399"/>
            </a:xfrm>
            <a:prstGeom prst="rect">
              <a:avLst/>
            </a:prstGeom>
            <a:solidFill>
              <a:srgbClr val="B3B3B3">
                <a:alpha val="100000"/>
              </a:srgbClr>
            </a:solidFill>
          </p:spPr>
          <p:txBody>
            <a:bodyPr/>
            <a:lstStyle/>
            <a:p/>
          </p:txBody>
        </p:sp>
        <p:sp>
          <p:nvSpPr>
            <p:cNvPr id="58" name="rc58"/>
            <p:cNvSpPr/>
            <p:nvPr/>
          </p:nvSpPr>
          <p:spPr>
            <a:xfrm>
              <a:off x="3801195" y="3254242"/>
              <a:ext cx="249014" cy="273687"/>
            </a:xfrm>
            <a:prstGeom prst="rect">
              <a:avLst/>
            </a:prstGeom>
            <a:solidFill>
              <a:srgbClr val="B3B3B3">
                <a:alpha val="100000"/>
              </a:srgbClr>
            </a:solidFill>
          </p:spPr>
          <p:txBody>
            <a:bodyPr/>
            <a:lstStyle/>
            <a:p/>
          </p:txBody>
        </p:sp>
        <p:sp>
          <p:nvSpPr>
            <p:cNvPr id="59" name="rc59"/>
            <p:cNvSpPr/>
            <p:nvPr/>
          </p:nvSpPr>
          <p:spPr>
            <a:xfrm>
              <a:off x="4077877" y="3345677"/>
              <a:ext cx="249014" cy="322643"/>
            </a:xfrm>
            <a:prstGeom prst="rect">
              <a:avLst/>
            </a:prstGeom>
            <a:solidFill>
              <a:srgbClr val="B3B3B3">
                <a:alpha val="100000"/>
              </a:srgbClr>
            </a:solidFill>
          </p:spPr>
          <p:txBody>
            <a:bodyPr/>
            <a:lstStyle/>
            <a:p/>
          </p:txBody>
        </p:sp>
        <p:sp>
          <p:nvSpPr>
            <p:cNvPr id="60" name="rc60"/>
            <p:cNvSpPr/>
            <p:nvPr/>
          </p:nvSpPr>
          <p:spPr>
            <a:xfrm>
              <a:off x="4354560" y="3323609"/>
              <a:ext cx="249014" cy="193256"/>
            </a:xfrm>
            <a:prstGeom prst="rect">
              <a:avLst/>
            </a:prstGeom>
            <a:solidFill>
              <a:srgbClr val="B3B3B3">
                <a:alpha val="100000"/>
              </a:srgbClr>
            </a:solidFill>
          </p:spPr>
          <p:txBody>
            <a:bodyPr/>
            <a:lstStyle/>
            <a:p/>
          </p:txBody>
        </p:sp>
        <p:sp>
          <p:nvSpPr>
            <p:cNvPr id="61" name="rc61"/>
            <p:cNvSpPr/>
            <p:nvPr/>
          </p:nvSpPr>
          <p:spPr>
            <a:xfrm>
              <a:off x="4631242" y="3256040"/>
              <a:ext cx="249014" cy="210885"/>
            </a:xfrm>
            <a:prstGeom prst="rect">
              <a:avLst/>
            </a:prstGeom>
            <a:solidFill>
              <a:srgbClr val="B3B3B3">
                <a:alpha val="100000"/>
              </a:srgbClr>
            </a:solidFill>
          </p:spPr>
          <p:txBody>
            <a:bodyPr/>
            <a:lstStyle/>
            <a:p/>
          </p:txBody>
        </p:sp>
        <p:sp>
          <p:nvSpPr>
            <p:cNvPr id="62" name="rc62"/>
            <p:cNvSpPr/>
            <p:nvPr/>
          </p:nvSpPr>
          <p:spPr>
            <a:xfrm>
              <a:off x="4907924" y="3199629"/>
              <a:ext cx="249014" cy="214457"/>
            </a:xfrm>
            <a:prstGeom prst="rect">
              <a:avLst/>
            </a:prstGeom>
            <a:solidFill>
              <a:srgbClr val="B3B3B3">
                <a:alpha val="100000"/>
              </a:srgbClr>
            </a:solidFill>
          </p:spPr>
          <p:txBody>
            <a:bodyPr/>
            <a:lstStyle/>
            <a:p/>
          </p:txBody>
        </p:sp>
        <p:sp>
          <p:nvSpPr>
            <p:cNvPr id="63" name="rc63"/>
            <p:cNvSpPr/>
            <p:nvPr/>
          </p:nvSpPr>
          <p:spPr>
            <a:xfrm>
              <a:off x="5184607" y="3126073"/>
              <a:ext cx="249014" cy="233615"/>
            </a:xfrm>
            <a:prstGeom prst="rect">
              <a:avLst/>
            </a:prstGeom>
            <a:solidFill>
              <a:srgbClr val="B3B3B3">
                <a:alpha val="100000"/>
              </a:srgbClr>
            </a:solidFill>
          </p:spPr>
          <p:txBody>
            <a:bodyPr/>
            <a:lstStyle/>
            <a:p/>
          </p:txBody>
        </p:sp>
        <p:sp>
          <p:nvSpPr>
            <p:cNvPr id="64" name="rc64"/>
            <p:cNvSpPr/>
            <p:nvPr/>
          </p:nvSpPr>
          <p:spPr>
            <a:xfrm>
              <a:off x="5461289" y="3048567"/>
              <a:ext cx="249014" cy="253866"/>
            </a:xfrm>
            <a:prstGeom prst="rect">
              <a:avLst/>
            </a:prstGeom>
            <a:solidFill>
              <a:srgbClr val="B3B3B3">
                <a:alpha val="100000"/>
              </a:srgbClr>
            </a:solidFill>
          </p:spPr>
          <p:txBody>
            <a:bodyPr/>
            <a:lstStyle/>
            <a:p/>
          </p:txBody>
        </p:sp>
        <p:sp>
          <p:nvSpPr>
            <p:cNvPr id="65" name="rc65"/>
            <p:cNvSpPr/>
            <p:nvPr/>
          </p:nvSpPr>
          <p:spPr>
            <a:xfrm>
              <a:off x="5737971" y="3018175"/>
              <a:ext cx="249014" cy="242114"/>
            </a:xfrm>
            <a:prstGeom prst="rect">
              <a:avLst/>
            </a:prstGeom>
            <a:solidFill>
              <a:srgbClr val="B3B3B3">
                <a:alpha val="100000"/>
              </a:srgbClr>
            </a:solidFill>
          </p:spPr>
          <p:txBody>
            <a:bodyPr/>
            <a:lstStyle/>
            <a:p/>
          </p:txBody>
        </p:sp>
        <p:sp>
          <p:nvSpPr>
            <p:cNvPr id="66" name="rc66"/>
            <p:cNvSpPr/>
            <p:nvPr/>
          </p:nvSpPr>
          <p:spPr>
            <a:xfrm>
              <a:off x="6014654" y="3040367"/>
              <a:ext cx="249014" cy="245080"/>
            </a:xfrm>
            <a:prstGeom prst="rect">
              <a:avLst/>
            </a:prstGeom>
            <a:solidFill>
              <a:srgbClr val="B3B3B3">
                <a:alpha val="100000"/>
              </a:srgbClr>
            </a:solidFill>
          </p:spPr>
          <p:txBody>
            <a:bodyPr/>
            <a:lstStyle/>
            <a:p/>
          </p:txBody>
        </p:sp>
        <p:sp>
          <p:nvSpPr>
            <p:cNvPr id="67" name="rc67"/>
            <p:cNvSpPr/>
            <p:nvPr/>
          </p:nvSpPr>
          <p:spPr>
            <a:xfrm>
              <a:off x="6291336" y="3064335"/>
              <a:ext cx="249014" cy="231231"/>
            </a:xfrm>
            <a:prstGeom prst="rect">
              <a:avLst/>
            </a:prstGeom>
            <a:solidFill>
              <a:srgbClr val="B3B3B3">
                <a:alpha val="100000"/>
              </a:srgbClr>
            </a:solidFill>
          </p:spPr>
          <p:txBody>
            <a:bodyPr/>
            <a:lstStyle/>
            <a:p/>
          </p:txBody>
        </p:sp>
        <p:sp>
          <p:nvSpPr>
            <p:cNvPr id="68" name="rc68"/>
            <p:cNvSpPr/>
            <p:nvPr/>
          </p:nvSpPr>
          <p:spPr>
            <a:xfrm>
              <a:off x="6568018" y="3084885"/>
              <a:ext cx="249014" cy="234947"/>
            </a:xfrm>
            <a:prstGeom prst="rect">
              <a:avLst/>
            </a:prstGeom>
            <a:solidFill>
              <a:srgbClr val="B3B3B3">
                <a:alpha val="100000"/>
              </a:srgbClr>
            </a:solidFill>
          </p:spPr>
          <p:txBody>
            <a:bodyPr/>
            <a:lstStyle/>
            <a:p/>
          </p:txBody>
        </p:sp>
        <p:sp>
          <p:nvSpPr>
            <p:cNvPr id="69" name="rc69"/>
            <p:cNvSpPr/>
            <p:nvPr/>
          </p:nvSpPr>
          <p:spPr>
            <a:xfrm>
              <a:off x="6844701" y="3090633"/>
              <a:ext cx="249014" cy="238307"/>
            </a:xfrm>
            <a:prstGeom prst="rect">
              <a:avLst/>
            </a:prstGeom>
            <a:solidFill>
              <a:srgbClr val="B3B3B3">
                <a:alpha val="100000"/>
              </a:srgbClr>
            </a:solidFill>
          </p:spPr>
          <p:txBody>
            <a:bodyPr/>
            <a:lstStyle/>
            <a:p/>
          </p:txBody>
        </p:sp>
        <p:sp>
          <p:nvSpPr>
            <p:cNvPr id="70" name="rc70"/>
            <p:cNvSpPr/>
            <p:nvPr/>
          </p:nvSpPr>
          <p:spPr>
            <a:xfrm>
              <a:off x="7121383" y="3116602"/>
              <a:ext cx="249014" cy="240876"/>
            </a:xfrm>
            <a:prstGeom prst="rect">
              <a:avLst/>
            </a:prstGeom>
            <a:solidFill>
              <a:srgbClr val="B3B3B3">
                <a:alpha val="100000"/>
              </a:srgbClr>
            </a:solidFill>
          </p:spPr>
          <p:txBody>
            <a:bodyPr/>
            <a:lstStyle/>
            <a:p/>
          </p:txBody>
        </p:sp>
        <p:sp>
          <p:nvSpPr>
            <p:cNvPr id="71" name="rc71"/>
            <p:cNvSpPr/>
            <p:nvPr/>
          </p:nvSpPr>
          <p:spPr>
            <a:xfrm>
              <a:off x="7398065" y="3144959"/>
              <a:ext cx="249014" cy="225544"/>
            </a:xfrm>
            <a:prstGeom prst="rect">
              <a:avLst/>
            </a:prstGeom>
            <a:solidFill>
              <a:srgbClr val="B3B3B3">
                <a:alpha val="100000"/>
              </a:srgbClr>
            </a:solidFill>
          </p:spPr>
          <p:txBody>
            <a:bodyPr/>
            <a:lstStyle/>
            <a:p/>
          </p:txBody>
        </p:sp>
        <p:sp>
          <p:nvSpPr>
            <p:cNvPr id="72" name="rc72"/>
            <p:cNvSpPr/>
            <p:nvPr/>
          </p:nvSpPr>
          <p:spPr>
            <a:xfrm>
              <a:off x="7674748" y="3172790"/>
              <a:ext cx="249014" cy="227776"/>
            </a:xfrm>
            <a:prstGeom prst="rect">
              <a:avLst/>
            </a:prstGeom>
            <a:solidFill>
              <a:srgbClr val="B3B3B3">
                <a:alpha val="100000"/>
              </a:srgbClr>
            </a:solidFill>
          </p:spPr>
          <p:txBody>
            <a:bodyPr/>
            <a:lstStyle/>
            <a:p/>
          </p:txBody>
        </p:sp>
        <p:sp>
          <p:nvSpPr>
            <p:cNvPr id="73" name="rc73"/>
            <p:cNvSpPr/>
            <p:nvPr/>
          </p:nvSpPr>
          <p:spPr>
            <a:xfrm>
              <a:off x="7951430" y="3219566"/>
              <a:ext cx="249014" cy="247487"/>
            </a:xfrm>
            <a:prstGeom prst="rect">
              <a:avLst/>
            </a:prstGeom>
            <a:solidFill>
              <a:srgbClr val="B3B3B3">
                <a:alpha val="100000"/>
              </a:srgbClr>
            </a:solidFill>
          </p:spPr>
          <p:txBody>
            <a:bodyPr/>
            <a:lstStyle/>
            <a:p/>
          </p:txBody>
        </p:sp>
        <p:sp>
          <p:nvSpPr>
            <p:cNvPr id="74" name="pl74"/>
            <p:cNvSpPr/>
            <p:nvPr/>
          </p:nvSpPr>
          <p:spPr>
            <a:xfrm>
              <a:off x="1435561" y="1421307"/>
              <a:ext cx="6640376" cy="712887"/>
            </a:xfrm>
            <a:custGeom>
              <a:avLst/>
              <a:pathLst>
                <a:path w="6640376" h="712887">
                  <a:moveTo>
                    <a:pt x="0" y="712887"/>
                  </a:moveTo>
                  <a:lnTo>
                    <a:pt x="276682" y="627340"/>
                  </a:lnTo>
                  <a:lnTo>
                    <a:pt x="553364" y="513278"/>
                  </a:lnTo>
                  <a:lnTo>
                    <a:pt x="830047" y="427732"/>
                  </a:lnTo>
                  <a:lnTo>
                    <a:pt x="1106729" y="313670"/>
                  </a:lnTo>
                  <a:lnTo>
                    <a:pt x="1383411" y="313670"/>
                  </a:lnTo>
                  <a:lnTo>
                    <a:pt x="1660094" y="313670"/>
                  </a:lnTo>
                  <a:lnTo>
                    <a:pt x="1936776" y="285154"/>
                  </a:lnTo>
                  <a:lnTo>
                    <a:pt x="2213458" y="627340"/>
                  </a:lnTo>
                  <a:lnTo>
                    <a:pt x="2490141" y="285154"/>
                  </a:lnTo>
                  <a:lnTo>
                    <a:pt x="2766823" y="0"/>
                  </a:lnTo>
                  <a:lnTo>
                    <a:pt x="3043505" y="285154"/>
                  </a:lnTo>
                  <a:lnTo>
                    <a:pt x="3320188" y="370701"/>
                  </a:lnTo>
                  <a:lnTo>
                    <a:pt x="3596870" y="456247"/>
                  </a:lnTo>
                  <a:lnTo>
                    <a:pt x="3873552" y="541794"/>
                  </a:lnTo>
                  <a:lnTo>
                    <a:pt x="4150235" y="627340"/>
                  </a:lnTo>
                  <a:lnTo>
                    <a:pt x="4426917" y="684371"/>
                  </a:lnTo>
                  <a:lnTo>
                    <a:pt x="4703599" y="627340"/>
                  </a:lnTo>
                  <a:lnTo>
                    <a:pt x="4980282" y="598825"/>
                  </a:lnTo>
                  <a:lnTo>
                    <a:pt x="5256964" y="541794"/>
                  </a:lnTo>
                  <a:lnTo>
                    <a:pt x="5533646" y="513278"/>
                  </a:lnTo>
                  <a:lnTo>
                    <a:pt x="5810329" y="456247"/>
                  </a:lnTo>
                  <a:lnTo>
                    <a:pt x="6087011" y="427732"/>
                  </a:lnTo>
                  <a:lnTo>
                    <a:pt x="6363693" y="370701"/>
                  </a:lnTo>
                  <a:lnTo>
                    <a:pt x="6640376" y="256639"/>
                  </a:lnTo>
                </a:path>
              </a:pathLst>
            </a:custGeom>
            <a:ln w="27101" cap="flat">
              <a:solidFill>
                <a:srgbClr val="0058AB">
                  <a:alpha val="50196"/>
                </a:srgbClr>
              </a:solidFill>
              <a:prstDash val="solid"/>
              <a:round/>
            </a:ln>
          </p:spPr>
          <p:txBody>
            <a:bodyPr/>
            <a:lstStyle/>
            <a:p/>
          </p:txBody>
        </p:sp>
        <p:sp>
          <p:nvSpPr>
            <p:cNvPr id="75" name="pl75"/>
            <p:cNvSpPr/>
            <p:nvPr/>
          </p:nvSpPr>
          <p:spPr>
            <a:xfrm>
              <a:off x="1435561" y="2048648"/>
              <a:ext cx="6640376" cy="513278"/>
            </a:xfrm>
            <a:custGeom>
              <a:avLst/>
              <a:pathLst>
                <a:path w="6640376" h="513278">
                  <a:moveTo>
                    <a:pt x="0" y="513278"/>
                  </a:moveTo>
                  <a:lnTo>
                    <a:pt x="276682" y="399216"/>
                  </a:lnTo>
                  <a:lnTo>
                    <a:pt x="553364" y="313670"/>
                  </a:lnTo>
                  <a:lnTo>
                    <a:pt x="830047" y="199608"/>
                  </a:lnTo>
                  <a:lnTo>
                    <a:pt x="1106729" y="114061"/>
                  </a:lnTo>
                  <a:lnTo>
                    <a:pt x="1383411" y="142577"/>
                  </a:lnTo>
                  <a:lnTo>
                    <a:pt x="1660094" y="199608"/>
                  </a:lnTo>
                  <a:lnTo>
                    <a:pt x="1936776" y="28515"/>
                  </a:lnTo>
                  <a:lnTo>
                    <a:pt x="2213458" y="114061"/>
                  </a:lnTo>
                  <a:lnTo>
                    <a:pt x="2490141" y="199608"/>
                  </a:lnTo>
                  <a:lnTo>
                    <a:pt x="2766823" y="0"/>
                  </a:lnTo>
                  <a:lnTo>
                    <a:pt x="3043505" y="28515"/>
                  </a:lnTo>
                  <a:lnTo>
                    <a:pt x="3320188" y="142577"/>
                  </a:lnTo>
                  <a:lnTo>
                    <a:pt x="3596870" y="228123"/>
                  </a:lnTo>
                  <a:lnTo>
                    <a:pt x="3873552" y="342185"/>
                  </a:lnTo>
                  <a:lnTo>
                    <a:pt x="4150235" y="456247"/>
                  </a:lnTo>
                  <a:lnTo>
                    <a:pt x="4426917" y="484763"/>
                  </a:lnTo>
                  <a:lnTo>
                    <a:pt x="4703599" y="427732"/>
                  </a:lnTo>
                  <a:lnTo>
                    <a:pt x="4980282" y="370701"/>
                  </a:lnTo>
                  <a:lnTo>
                    <a:pt x="5256964" y="313670"/>
                  </a:lnTo>
                  <a:lnTo>
                    <a:pt x="5533646" y="285154"/>
                  </a:lnTo>
                  <a:lnTo>
                    <a:pt x="5810329" y="228123"/>
                  </a:lnTo>
                  <a:lnTo>
                    <a:pt x="6087011" y="171092"/>
                  </a:lnTo>
                  <a:lnTo>
                    <a:pt x="6363693" y="114061"/>
                  </a:lnTo>
                  <a:lnTo>
                    <a:pt x="6640376" y="28515"/>
                  </a:lnTo>
                </a:path>
              </a:pathLst>
            </a:custGeom>
            <a:ln w="27101" cap="flat">
              <a:solidFill>
                <a:srgbClr val="333333">
                  <a:alpha val="50196"/>
                </a:srgbClr>
              </a:solidFill>
              <a:prstDash val="solid"/>
              <a:round/>
            </a:ln>
          </p:spPr>
          <p:txBody>
            <a:bodyPr/>
            <a:lstStyle/>
            <a:p/>
          </p:txBody>
        </p:sp>
        <p:sp>
          <p:nvSpPr>
            <p:cNvPr id="76" name="tx76"/>
            <p:cNvSpPr/>
            <p:nvPr/>
          </p:nvSpPr>
          <p:spPr>
            <a:xfrm>
              <a:off x="6632236" y="1806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7" name="tx77"/>
            <p:cNvSpPr/>
            <p:nvPr/>
          </p:nvSpPr>
          <p:spPr>
            <a:xfrm>
              <a:off x="6908918" y="1777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8" name="tx78"/>
            <p:cNvSpPr/>
            <p:nvPr/>
          </p:nvSpPr>
          <p:spPr>
            <a:xfrm>
              <a:off x="7185600" y="1720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7462283" y="1693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0" name="tx80"/>
            <p:cNvSpPr/>
            <p:nvPr/>
          </p:nvSpPr>
          <p:spPr>
            <a:xfrm>
              <a:off x="7738965" y="16351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8015647" y="152375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6632236" y="24149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53</a:t>
              </a:r>
            </a:p>
          </p:txBody>
        </p:sp>
        <p:sp>
          <p:nvSpPr>
            <p:cNvPr id="83" name="tx83"/>
            <p:cNvSpPr/>
            <p:nvPr/>
          </p:nvSpPr>
          <p:spPr>
            <a:xfrm>
              <a:off x="6908918" y="238679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54</a:t>
              </a:r>
            </a:p>
          </p:txBody>
        </p:sp>
        <p:sp>
          <p:nvSpPr>
            <p:cNvPr id="84" name="tx84"/>
            <p:cNvSpPr/>
            <p:nvPr/>
          </p:nvSpPr>
          <p:spPr>
            <a:xfrm>
              <a:off x="7185600" y="23294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56</a:t>
              </a:r>
            </a:p>
          </p:txBody>
        </p:sp>
        <p:sp>
          <p:nvSpPr>
            <p:cNvPr id="85" name="tx85"/>
            <p:cNvSpPr/>
            <p:nvPr/>
          </p:nvSpPr>
          <p:spPr>
            <a:xfrm>
              <a:off x="7462283" y="2272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58</a:t>
              </a:r>
            </a:p>
          </p:txBody>
        </p:sp>
        <p:sp>
          <p:nvSpPr>
            <p:cNvPr id="86" name="tx86"/>
            <p:cNvSpPr/>
            <p:nvPr/>
          </p:nvSpPr>
          <p:spPr>
            <a:xfrm>
              <a:off x="7738965" y="22153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60</a:t>
              </a:r>
            </a:p>
          </p:txBody>
        </p:sp>
        <p:sp>
          <p:nvSpPr>
            <p:cNvPr id="87" name="tx87"/>
            <p:cNvSpPr/>
            <p:nvPr/>
          </p:nvSpPr>
          <p:spPr>
            <a:xfrm>
              <a:off x="8015647" y="21297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63</a:t>
              </a:r>
            </a:p>
          </p:txBody>
        </p:sp>
        <p:sp>
          <p:nvSpPr>
            <p:cNvPr id="88" name="tx88"/>
            <p:cNvSpPr/>
            <p:nvPr/>
          </p:nvSpPr>
          <p:spPr>
            <a:xfrm>
              <a:off x="1345126" y="359138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89" name="tx89"/>
            <p:cNvSpPr/>
            <p:nvPr/>
          </p:nvSpPr>
          <p:spPr>
            <a:xfrm>
              <a:off x="2758683" y="36676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90" name="tx90"/>
            <p:cNvSpPr/>
            <p:nvPr/>
          </p:nvSpPr>
          <p:spPr>
            <a:xfrm>
              <a:off x="4142095" y="373085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1" name="tx91"/>
            <p:cNvSpPr/>
            <p:nvPr/>
          </p:nvSpPr>
          <p:spPr>
            <a:xfrm>
              <a:off x="5495361" y="35475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92" name="tx92"/>
            <p:cNvSpPr/>
            <p:nvPr/>
          </p:nvSpPr>
          <p:spPr>
            <a:xfrm>
              <a:off x="6602091" y="35562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93" name="tx93"/>
            <p:cNvSpPr/>
            <p:nvPr/>
          </p:nvSpPr>
          <p:spPr>
            <a:xfrm>
              <a:off x="6878773" y="356217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94" name="tx94"/>
            <p:cNvSpPr/>
            <p:nvPr/>
          </p:nvSpPr>
          <p:spPr>
            <a:xfrm>
              <a:off x="7155455" y="357506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95" name="tx95"/>
            <p:cNvSpPr/>
            <p:nvPr/>
          </p:nvSpPr>
          <p:spPr>
            <a:xfrm>
              <a:off x="7432138" y="358157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96" name="tx96"/>
            <p:cNvSpPr/>
            <p:nvPr/>
          </p:nvSpPr>
          <p:spPr>
            <a:xfrm>
              <a:off x="7708820" y="359666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97" name="tx97"/>
            <p:cNvSpPr/>
            <p:nvPr/>
          </p:nvSpPr>
          <p:spPr>
            <a:xfrm>
              <a:off x="7985502" y="36299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98" name="tx98"/>
            <p:cNvSpPr/>
            <p:nvPr/>
          </p:nvSpPr>
          <p:spPr>
            <a:xfrm>
              <a:off x="1375271" y="3256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9" name="tx99"/>
            <p:cNvSpPr/>
            <p:nvPr/>
          </p:nvSpPr>
          <p:spPr>
            <a:xfrm>
              <a:off x="2758683" y="33962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0" name="tx100"/>
            <p:cNvSpPr/>
            <p:nvPr/>
          </p:nvSpPr>
          <p:spPr>
            <a:xfrm>
              <a:off x="4142095" y="3466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1" name="tx101"/>
            <p:cNvSpPr/>
            <p:nvPr/>
          </p:nvSpPr>
          <p:spPr>
            <a:xfrm>
              <a:off x="5525506" y="3135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02" name="tx102"/>
            <p:cNvSpPr/>
            <p:nvPr/>
          </p:nvSpPr>
          <p:spPr>
            <a:xfrm>
              <a:off x="6632236" y="3161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3" name="tx103"/>
            <p:cNvSpPr/>
            <p:nvPr/>
          </p:nvSpPr>
          <p:spPr>
            <a:xfrm>
              <a:off x="6908918" y="31692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4" name="tx104"/>
            <p:cNvSpPr/>
            <p:nvPr/>
          </p:nvSpPr>
          <p:spPr>
            <a:xfrm>
              <a:off x="7185600" y="3196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5" name="tx105"/>
            <p:cNvSpPr/>
            <p:nvPr/>
          </p:nvSpPr>
          <p:spPr>
            <a:xfrm>
              <a:off x="7462283" y="3217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06" name="tx106"/>
            <p:cNvSpPr/>
            <p:nvPr/>
          </p:nvSpPr>
          <p:spPr>
            <a:xfrm>
              <a:off x="7738965" y="3246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07" name="tx107"/>
            <p:cNvSpPr/>
            <p:nvPr/>
          </p:nvSpPr>
          <p:spPr>
            <a:xfrm>
              <a:off x="8015647" y="3302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08" name="tx108"/>
            <p:cNvSpPr/>
            <p:nvPr/>
          </p:nvSpPr>
          <p:spPr>
            <a:xfrm>
              <a:off x="1345126" y="308728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177</a:t>
              </a:r>
            </a:p>
          </p:txBody>
        </p:sp>
        <p:sp>
          <p:nvSpPr>
            <p:cNvPr id="109" name="tx109"/>
            <p:cNvSpPr/>
            <p:nvPr/>
          </p:nvSpPr>
          <p:spPr>
            <a:xfrm>
              <a:off x="2728538" y="321269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143</a:t>
              </a:r>
            </a:p>
          </p:txBody>
        </p:sp>
        <p:sp>
          <p:nvSpPr>
            <p:cNvPr id="110" name="tx110"/>
            <p:cNvSpPr/>
            <p:nvPr/>
          </p:nvSpPr>
          <p:spPr>
            <a:xfrm>
              <a:off x="4111950" y="32276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11" name="tx111"/>
            <p:cNvSpPr/>
            <p:nvPr/>
          </p:nvSpPr>
          <p:spPr>
            <a:xfrm>
              <a:off x="5495361" y="29305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a:t>
              </a:r>
            </a:p>
          </p:txBody>
        </p:sp>
        <p:sp>
          <p:nvSpPr>
            <p:cNvPr id="112" name="tx112"/>
            <p:cNvSpPr/>
            <p:nvPr/>
          </p:nvSpPr>
          <p:spPr>
            <a:xfrm>
              <a:off x="6602091" y="296684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a:t>
              </a:r>
            </a:p>
          </p:txBody>
        </p:sp>
        <p:sp>
          <p:nvSpPr>
            <p:cNvPr id="113" name="tx113"/>
            <p:cNvSpPr/>
            <p:nvPr/>
          </p:nvSpPr>
          <p:spPr>
            <a:xfrm>
              <a:off x="6878773" y="297259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207</a:t>
              </a:r>
            </a:p>
          </p:txBody>
        </p:sp>
        <p:sp>
          <p:nvSpPr>
            <p:cNvPr id="114" name="tx114"/>
            <p:cNvSpPr/>
            <p:nvPr/>
          </p:nvSpPr>
          <p:spPr>
            <a:xfrm>
              <a:off x="7155455" y="299856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200</a:t>
              </a:r>
            </a:p>
          </p:txBody>
        </p:sp>
        <p:sp>
          <p:nvSpPr>
            <p:cNvPr id="115" name="tx115"/>
            <p:cNvSpPr/>
            <p:nvPr/>
          </p:nvSpPr>
          <p:spPr>
            <a:xfrm>
              <a:off x="7432138" y="302686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16" name="tx116"/>
            <p:cNvSpPr/>
            <p:nvPr/>
          </p:nvSpPr>
          <p:spPr>
            <a:xfrm>
              <a:off x="7708820" y="305475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a:t>
              </a:r>
            </a:p>
          </p:txBody>
        </p:sp>
        <p:sp>
          <p:nvSpPr>
            <p:cNvPr id="117" name="tx117"/>
            <p:cNvSpPr/>
            <p:nvPr/>
          </p:nvSpPr>
          <p:spPr>
            <a:xfrm>
              <a:off x="7985502" y="310147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173</a:t>
              </a:r>
            </a:p>
          </p:txBody>
        </p:sp>
        <p:sp>
          <p:nvSpPr>
            <p:cNvPr id="118" name="tx118"/>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577692" y="306474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0" name="tx120"/>
            <p:cNvSpPr/>
            <p:nvPr/>
          </p:nvSpPr>
          <p:spPr>
            <a:xfrm>
              <a:off x="577692" y="23079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1" name="tx121"/>
            <p:cNvSpPr/>
            <p:nvPr/>
          </p:nvSpPr>
          <p:spPr>
            <a:xfrm>
              <a:off x="577692" y="155117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22" name="tx122"/>
            <p:cNvSpPr/>
            <p:nvPr/>
          </p:nvSpPr>
          <p:spPr>
            <a:xfrm>
              <a:off x="577692" y="79438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23" name="tx12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70912" y="4778716"/>
              <a:ext cx="201456" cy="201456"/>
            </a:xfrm>
            <a:prstGeom prst="rect">
              <a:avLst/>
            </a:prstGeom>
            <a:solidFill>
              <a:srgbClr val="B3B3B3">
                <a:alpha val="100000"/>
              </a:srgbClr>
            </a:solidFill>
          </p:spPr>
          <p:txBody>
            <a:bodyPr/>
            <a:lstStyle/>
            <a:p/>
          </p:txBody>
        </p:sp>
        <p:sp>
          <p:nvSpPr>
            <p:cNvPr id="145" name="rc145"/>
            <p:cNvSpPr/>
            <p:nvPr/>
          </p:nvSpPr>
          <p:spPr>
            <a:xfrm>
              <a:off x="5573066" y="4778716"/>
              <a:ext cx="201456" cy="201456"/>
            </a:xfrm>
            <a:prstGeom prst="rect">
              <a:avLst/>
            </a:prstGeom>
            <a:solidFill>
              <a:srgbClr val="1CABE2">
                <a:alpha val="100000"/>
              </a:srgbClr>
            </a:solidFill>
          </p:spPr>
          <p:txBody>
            <a:bodyPr/>
            <a:lstStyle/>
            <a:p/>
          </p:txBody>
        </p:sp>
        <p:sp>
          <p:nvSpPr>
            <p:cNvPr id="146" name="tx146"/>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66584" y="467611"/>
              <a:ext cx="73432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Guinea, 2000-2024</a:t>
              </a:r>
            </a:p>
          </p:txBody>
        </p:sp>
        <p:sp>
          <p:nvSpPr>
            <p:cNvPr id="149" name="pl149"/>
            <p:cNvSpPr/>
            <p:nvPr/>
          </p:nvSpPr>
          <p:spPr>
            <a:xfrm>
              <a:off x="213732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378985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544239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09493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296359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461612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26866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2119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11054" y="5650800"/>
              <a:ext cx="4837237" cy="164676"/>
            </a:xfrm>
            <a:prstGeom prst="rect">
              <a:avLst/>
            </a:prstGeom>
            <a:solidFill>
              <a:srgbClr val="1CABE2">
                <a:alpha val="100000"/>
              </a:srgbClr>
            </a:solidFill>
          </p:spPr>
          <p:txBody>
            <a:bodyPr/>
            <a:lstStyle/>
            <a:p/>
          </p:txBody>
        </p:sp>
        <p:sp>
          <p:nvSpPr>
            <p:cNvPr id="162" name="rc162"/>
            <p:cNvSpPr/>
            <p:nvPr/>
          </p:nvSpPr>
          <p:spPr>
            <a:xfrm>
              <a:off x="1311054" y="5444954"/>
              <a:ext cx="4132067" cy="164676"/>
            </a:xfrm>
            <a:prstGeom prst="rect">
              <a:avLst/>
            </a:prstGeom>
            <a:solidFill>
              <a:srgbClr val="1CABE2">
                <a:alpha val="100000"/>
              </a:srgbClr>
            </a:solidFill>
          </p:spPr>
          <p:txBody>
            <a:bodyPr/>
            <a:lstStyle/>
            <a:p/>
          </p:txBody>
        </p:sp>
        <p:sp>
          <p:nvSpPr>
            <p:cNvPr id="163" name="rc163"/>
            <p:cNvSpPr/>
            <p:nvPr/>
          </p:nvSpPr>
          <p:spPr>
            <a:xfrm>
              <a:off x="1311054" y="5239108"/>
              <a:ext cx="3551333" cy="164676"/>
            </a:xfrm>
            <a:prstGeom prst="rect">
              <a:avLst/>
            </a:prstGeom>
            <a:solidFill>
              <a:srgbClr val="1CABE2">
                <a:alpha val="100000"/>
              </a:srgbClr>
            </a:solidFill>
          </p:spPr>
          <p:txBody>
            <a:bodyPr/>
            <a:lstStyle/>
            <a:p/>
          </p:txBody>
        </p:sp>
        <p:sp>
          <p:nvSpPr>
            <p:cNvPr id="164" name="rc164"/>
            <p:cNvSpPr/>
            <p:nvPr/>
          </p:nvSpPr>
          <p:spPr>
            <a:xfrm>
              <a:off x="6148292" y="5650800"/>
              <a:ext cx="2052152" cy="164676"/>
            </a:xfrm>
            <a:prstGeom prst="rect">
              <a:avLst/>
            </a:prstGeom>
            <a:solidFill>
              <a:srgbClr val="B3B3B3">
                <a:alpha val="100000"/>
              </a:srgbClr>
            </a:solidFill>
          </p:spPr>
          <p:txBody>
            <a:bodyPr/>
            <a:lstStyle/>
            <a:p/>
          </p:txBody>
        </p:sp>
        <p:sp>
          <p:nvSpPr>
            <p:cNvPr id="165" name="rc165"/>
            <p:cNvSpPr/>
            <p:nvPr/>
          </p:nvSpPr>
          <p:spPr>
            <a:xfrm>
              <a:off x="5443121" y="5444954"/>
              <a:ext cx="1989521" cy="164676"/>
            </a:xfrm>
            <a:prstGeom prst="rect">
              <a:avLst/>
            </a:prstGeom>
            <a:solidFill>
              <a:srgbClr val="B3B3B3">
                <a:alpha val="100000"/>
              </a:srgbClr>
            </a:solidFill>
          </p:spPr>
          <p:txBody>
            <a:bodyPr/>
            <a:lstStyle/>
            <a:p/>
          </p:txBody>
        </p:sp>
        <p:sp>
          <p:nvSpPr>
            <p:cNvPr id="166" name="rc166"/>
            <p:cNvSpPr/>
            <p:nvPr/>
          </p:nvSpPr>
          <p:spPr>
            <a:xfrm>
              <a:off x="4862387" y="5239108"/>
              <a:ext cx="2161682" cy="164676"/>
            </a:xfrm>
            <a:prstGeom prst="rect">
              <a:avLst/>
            </a:prstGeom>
            <a:solidFill>
              <a:srgbClr val="B3B3B3">
                <a:alpha val="100000"/>
              </a:srgbClr>
            </a:solidFill>
          </p:spPr>
          <p:txBody>
            <a:bodyPr/>
            <a:lstStyle/>
            <a:p/>
          </p:txBody>
        </p:sp>
        <p:sp>
          <p:nvSpPr>
            <p:cNvPr id="167" name="tx167"/>
            <p:cNvSpPr/>
            <p:nvPr/>
          </p:nvSpPr>
          <p:spPr>
            <a:xfrm>
              <a:off x="8345125"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208.4</a:t>
              </a:r>
            </a:p>
          </p:txBody>
        </p:sp>
        <p:sp>
          <p:nvSpPr>
            <p:cNvPr id="168" name="tx168"/>
            <p:cNvSpPr/>
            <p:nvPr/>
          </p:nvSpPr>
          <p:spPr>
            <a:xfrm>
              <a:off x="7577324"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185.2</a:t>
              </a:r>
            </a:p>
          </p:txBody>
        </p:sp>
        <p:sp>
          <p:nvSpPr>
            <p:cNvPr id="169" name="tx169"/>
            <p:cNvSpPr/>
            <p:nvPr/>
          </p:nvSpPr>
          <p:spPr>
            <a:xfrm>
              <a:off x="7168751"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172.9</a:t>
              </a:r>
            </a:p>
          </p:txBody>
        </p:sp>
        <p:sp>
          <p:nvSpPr>
            <p:cNvPr id="170" name="tx170"/>
            <p:cNvSpPr/>
            <p:nvPr/>
          </p:nvSpPr>
          <p:spPr>
            <a:xfrm>
              <a:off x="3584992"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146.4</a:t>
              </a:r>
            </a:p>
          </p:txBody>
        </p:sp>
        <p:sp>
          <p:nvSpPr>
            <p:cNvPr id="171" name="tx171"/>
            <p:cNvSpPr/>
            <p:nvPr/>
          </p:nvSpPr>
          <p:spPr>
            <a:xfrm>
              <a:off x="3280624" y="548415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125</a:t>
              </a:r>
            </a:p>
          </p:txBody>
        </p:sp>
        <p:sp>
          <p:nvSpPr>
            <p:cNvPr id="172" name="tx172"/>
            <p:cNvSpPr/>
            <p:nvPr/>
          </p:nvSpPr>
          <p:spPr>
            <a:xfrm>
              <a:off x="2942039"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107.4</a:t>
              </a:r>
            </a:p>
          </p:txBody>
        </p:sp>
        <p:sp>
          <p:nvSpPr>
            <p:cNvPr id="173" name="tx173"/>
            <p:cNvSpPr/>
            <p:nvPr/>
          </p:nvSpPr>
          <p:spPr>
            <a:xfrm>
              <a:off x="7061841"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62.1</a:t>
              </a:r>
            </a:p>
          </p:txBody>
        </p:sp>
        <p:sp>
          <p:nvSpPr>
            <p:cNvPr id="174" name="tx174"/>
            <p:cNvSpPr/>
            <p:nvPr/>
          </p:nvSpPr>
          <p:spPr>
            <a:xfrm>
              <a:off x="6325355"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60.2</a:t>
              </a:r>
            </a:p>
          </p:txBody>
        </p:sp>
        <p:sp>
          <p:nvSpPr>
            <p:cNvPr id="175" name="tx175"/>
            <p:cNvSpPr/>
            <p:nvPr/>
          </p:nvSpPr>
          <p:spPr>
            <a:xfrm>
              <a:off x="5830702"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65.4</a:t>
              </a:r>
            </a:p>
          </p:txBody>
        </p:sp>
        <p:sp>
          <p:nvSpPr>
            <p:cNvPr id="176" name="tx176"/>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283930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1" name="tx181"/>
            <p:cNvSpPr/>
            <p:nvPr/>
          </p:nvSpPr>
          <p:spPr>
            <a:xfrm>
              <a:off x="4452995"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2" name="tx182"/>
            <p:cNvSpPr/>
            <p:nvPr/>
          </p:nvSpPr>
          <p:spPr>
            <a:xfrm>
              <a:off x="6105531"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3" name="tx183"/>
            <p:cNvSpPr/>
            <p:nvPr/>
          </p:nvSpPr>
          <p:spPr>
            <a:xfrm>
              <a:off x="775806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4" name="tx184"/>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5" name="tx18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6" name="tx18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7" name="tx18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Guinea.
In 2024, DTP1 coverage in Guinea increased to 77%. The number of children missing out on any DTP vaccination (zero-dose children) improved from 125,000 in 2023 to 107,000 in 2024.
DTP3 coverage increased to 63% in 2024, leaving 173,000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08519"/>
              <a:ext cx="3397293" cy="714256"/>
            </a:xfrm>
            <a:custGeom>
              <a:avLst/>
              <a:pathLst>
                <a:path w="3397293" h="714256">
                  <a:moveTo>
                    <a:pt x="0" y="714256"/>
                  </a:moveTo>
                  <a:lnTo>
                    <a:pt x="141553" y="628545"/>
                  </a:lnTo>
                  <a:lnTo>
                    <a:pt x="283107" y="514264"/>
                  </a:lnTo>
                  <a:lnTo>
                    <a:pt x="424661" y="428553"/>
                  </a:lnTo>
                  <a:lnTo>
                    <a:pt x="566215" y="314272"/>
                  </a:lnTo>
                  <a:lnTo>
                    <a:pt x="707769" y="314272"/>
                  </a:lnTo>
                  <a:lnTo>
                    <a:pt x="849323" y="314272"/>
                  </a:lnTo>
                  <a:lnTo>
                    <a:pt x="990877" y="285702"/>
                  </a:lnTo>
                  <a:lnTo>
                    <a:pt x="1132431" y="628545"/>
                  </a:lnTo>
                  <a:lnTo>
                    <a:pt x="1273984" y="285702"/>
                  </a:lnTo>
                  <a:lnTo>
                    <a:pt x="1415538" y="0"/>
                  </a:lnTo>
                  <a:lnTo>
                    <a:pt x="1557092" y="285702"/>
                  </a:lnTo>
                  <a:lnTo>
                    <a:pt x="1698646" y="371413"/>
                  </a:lnTo>
                  <a:lnTo>
                    <a:pt x="1840200" y="457124"/>
                  </a:lnTo>
                  <a:lnTo>
                    <a:pt x="1981754" y="542834"/>
                  </a:lnTo>
                  <a:lnTo>
                    <a:pt x="2123308" y="628545"/>
                  </a:lnTo>
                  <a:lnTo>
                    <a:pt x="2264862" y="685686"/>
                  </a:lnTo>
                  <a:lnTo>
                    <a:pt x="2406416" y="628545"/>
                  </a:lnTo>
                  <a:lnTo>
                    <a:pt x="2547969" y="599975"/>
                  </a:lnTo>
                  <a:lnTo>
                    <a:pt x="2689523" y="542834"/>
                  </a:lnTo>
                  <a:lnTo>
                    <a:pt x="2831077" y="514264"/>
                  </a:lnTo>
                  <a:lnTo>
                    <a:pt x="2972631" y="457124"/>
                  </a:lnTo>
                  <a:lnTo>
                    <a:pt x="3114185" y="428553"/>
                  </a:lnTo>
                  <a:lnTo>
                    <a:pt x="3255739" y="371413"/>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08519"/>
              <a:ext cx="3397293" cy="714256"/>
            </a:xfrm>
            <a:custGeom>
              <a:avLst/>
              <a:pathLst>
                <a:path w="3397293" h="714256">
                  <a:moveTo>
                    <a:pt x="0" y="714256"/>
                  </a:moveTo>
                  <a:lnTo>
                    <a:pt x="141553" y="628545"/>
                  </a:lnTo>
                  <a:lnTo>
                    <a:pt x="283107" y="514264"/>
                  </a:lnTo>
                  <a:lnTo>
                    <a:pt x="424661" y="428553"/>
                  </a:lnTo>
                  <a:lnTo>
                    <a:pt x="566215" y="314272"/>
                  </a:lnTo>
                  <a:lnTo>
                    <a:pt x="707769" y="314272"/>
                  </a:lnTo>
                  <a:lnTo>
                    <a:pt x="849323" y="314272"/>
                  </a:lnTo>
                  <a:lnTo>
                    <a:pt x="990877" y="285702"/>
                  </a:lnTo>
                  <a:lnTo>
                    <a:pt x="1132431" y="628545"/>
                  </a:lnTo>
                  <a:lnTo>
                    <a:pt x="1273984" y="285702"/>
                  </a:lnTo>
                  <a:lnTo>
                    <a:pt x="1415538" y="0"/>
                  </a:lnTo>
                  <a:lnTo>
                    <a:pt x="1557092" y="285702"/>
                  </a:lnTo>
                  <a:lnTo>
                    <a:pt x="1698646" y="371413"/>
                  </a:lnTo>
                  <a:lnTo>
                    <a:pt x="1840200" y="457124"/>
                  </a:lnTo>
                  <a:lnTo>
                    <a:pt x="1981754" y="542834"/>
                  </a:lnTo>
                  <a:lnTo>
                    <a:pt x="2123308" y="628545"/>
                  </a:lnTo>
                  <a:lnTo>
                    <a:pt x="2264862" y="685686"/>
                  </a:lnTo>
                  <a:lnTo>
                    <a:pt x="2406416" y="628545"/>
                  </a:lnTo>
                  <a:lnTo>
                    <a:pt x="2547969" y="599975"/>
                  </a:lnTo>
                  <a:lnTo>
                    <a:pt x="2689523" y="542834"/>
                  </a:lnTo>
                  <a:lnTo>
                    <a:pt x="2831077" y="514264"/>
                  </a:lnTo>
                  <a:lnTo>
                    <a:pt x="2972631" y="457124"/>
                  </a:lnTo>
                  <a:lnTo>
                    <a:pt x="3114185" y="428553"/>
                  </a:lnTo>
                  <a:lnTo>
                    <a:pt x="3255739" y="371413"/>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32" name="pl32"/>
            <p:cNvSpPr/>
            <p:nvPr/>
          </p:nvSpPr>
          <p:spPr>
            <a:xfrm>
              <a:off x="1120965" y="1408519"/>
              <a:ext cx="3397293" cy="714256"/>
            </a:xfrm>
            <a:custGeom>
              <a:avLst/>
              <a:pathLst>
                <a:path w="3397293" h="714256">
                  <a:moveTo>
                    <a:pt x="0" y="714256"/>
                  </a:moveTo>
                  <a:lnTo>
                    <a:pt x="141553" y="628545"/>
                  </a:lnTo>
                  <a:lnTo>
                    <a:pt x="283107" y="514264"/>
                  </a:lnTo>
                  <a:lnTo>
                    <a:pt x="424661" y="428553"/>
                  </a:lnTo>
                  <a:lnTo>
                    <a:pt x="566215" y="314272"/>
                  </a:lnTo>
                  <a:lnTo>
                    <a:pt x="707769" y="314272"/>
                  </a:lnTo>
                  <a:lnTo>
                    <a:pt x="849323" y="314272"/>
                  </a:lnTo>
                  <a:lnTo>
                    <a:pt x="990877" y="285702"/>
                  </a:lnTo>
                  <a:lnTo>
                    <a:pt x="1132431" y="628545"/>
                  </a:lnTo>
                  <a:lnTo>
                    <a:pt x="1273984" y="285702"/>
                  </a:lnTo>
                  <a:lnTo>
                    <a:pt x="1415538" y="0"/>
                  </a:lnTo>
                  <a:lnTo>
                    <a:pt x="1557092" y="285702"/>
                  </a:lnTo>
                  <a:lnTo>
                    <a:pt x="1698646" y="371413"/>
                  </a:lnTo>
                  <a:lnTo>
                    <a:pt x="1840200" y="457124"/>
                  </a:lnTo>
                  <a:lnTo>
                    <a:pt x="1981754" y="542834"/>
                  </a:lnTo>
                  <a:lnTo>
                    <a:pt x="2123308" y="628545"/>
                  </a:lnTo>
                  <a:lnTo>
                    <a:pt x="2264862" y="685686"/>
                  </a:lnTo>
                  <a:lnTo>
                    <a:pt x="2406416" y="628545"/>
                  </a:lnTo>
                  <a:lnTo>
                    <a:pt x="2547969" y="599975"/>
                  </a:lnTo>
                  <a:lnTo>
                    <a:pt x="2689523" y="542834"/>
                  </a:lnTo>
                  <a:lnTo>
                    <a:pt x="2831077" y="514264"/>
                  </a:lnTo>
                  <a:lnTo>
                    <a:pt x="2972631" y="457124"/>
                  </a:lnTo>
                  <a:lnTo>
                    <a:pt x="3114185" y="428553"/>
                  </a:lnTo>
                  <a:lnTo>
                    <a:pt x="3255739" y="371413"/>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4" name="tx34"/>
            <p:cNvSpPr/>
            <p:nvPr/>
          </p:nvSpPr>
          <p:spPr>
            <a:xfrm>
              <a:off x="176844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9" name="tx39"/>
            <p:cNvSpPr/>
            <p:nvPr/>
          </p:nvSpPr>
          <p:spPr>
            <a:xfrm>
              <a:off x="4457968"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78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8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95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4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947" y="4830005"/>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a:t>
              </a:r>
            </a:p>
          </p:txBody>
        </p:sp>
        <p:sp>
          <p:nvSpPr>
            <p:cNvPr id="60" name="tx60"/>
            <p:cNvSpPr/>
            <p:nvPr/>
          </p:nvSpPr>
          <p:spPr>
            <a:xfrm>
              <a:off x="27740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51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5388" y="471005"/>
              <a:ext cx="24484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Guinea, 2000-2024</a:t>
              </a:r>
            </a:p>
          </p:txBody>
        </p:sp>
        <p:sp>
          <p:nvSpPr>
            <p:cNvPr id="63" name="pl63"/>
            <p:cNvSpPr/>
            <p:nvPr/>
          </p:nvSpPr>
          <p:spPr>
            <a:xfrm>
              <a:off x="5267799" y="39809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040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27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502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733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0964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924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15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386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617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3848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8079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442583"/>
              <a:ext cx="3397293" cy="1442248"/>
            </a:xfrm>
            <a:custGeom>
              <a:avLst/>
              <a:pathLst>
                <a:path w="3397293" h="1442248">
                  <a:moveTo>
                    <a:pt x="0" y="1442248"/>
                  </a:moveTo>
                  <a:lnTo>
                    <a:pt x="141553" y="1269178"/>
                  </a:lnTo>
                  <a:lnTo>
                    <a:pt x="283107" y="1038418"/>
                  </a:lnTo>
                  <a:lnTo>
                    <a:pt x="424661" y="865348"/>
                  </a:lnTo>
                  <a:lnTo>
                    <a:pt x="566215" y="634589"/>
                  </a:lnTo>
                  <a:lnTo>
                    <a:pt x="707769" y="634589"/>
                  </a:lnTo>
                  <a:lnTo>
                    <a:pt x="849323" y="634589"/>
                  </a:lnTo>
                  <a:lnTo>
                    <a:pt x="990877" y="576899"/>
                  </a:lnTo>
                  <a:lnTo>
                    <a:pt x="1132431" y="1269178"/>
                  </a:lnTo>
                  <a:lnTo>
                    <a:pt x="1273984" y="576899"/>
                  </a:lnTo>
                  <a:lnTo>
                    <a:pt x="1415538" y="0"/>
                  </a:lnTo>
                  <a:lnTo>
                    <a:pt x="1557092" y="576899"/>
                  </a:lnTo>
                  <a:lnTo>
                    <a:pt x="1698646" y="749969"/>
                  </a:lnTo>
                  <a:lnTo>
                    <a:pt x="1840200" y="923038"/>
                  </a:lnTo>
                  <a:lnTo>
                    <a:pt x="1981754" y="1096108"/>
                  </a:lnTo>
                  <a:lnTo>
                    <a:pt x="2123308" y="1269178"/>
                  </a:lnTo>
                  <a:lnTo>
                    <a:pt x="2264862" y="1384558"/>
                  </a:lnTo>
                  <a:lnTo>
                    <a:pt x="2406416" y="1269178"/>
                  </a:lnTo>
                  <a:lnTo>
                    <a:pt x="2547969" y="1211488"/>
                  </a:lnTo>
                  <a:lnTo>
                    <a:pt x="2689523" y="1096108"/>
                  </a:lnTo>
                  <a:lnTo>
                    <a:pt x="2831077" y="1038418"/>
                  </a:lnTo>
                  <a:lnTo>
                    <a:pt x="2972631" y="923038"/>
                  </a:lnTo>
                  <a:lnTo>
                    <a:pt x="3114185" y="865348"/>
                  </a:lnTo>
                  <a:lnTo>
                    <a:pt x="3255739" y="749969"/>
                  </a:lnTo>
                  <a:lnTo>
                    <a:pt x="3397293" y="51920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538692"/>
              <a:ext cx="3397293" cy="461519"/>
            </a:xfrm>
            <a:custGeom>
              <a:avLst/>
              <a:pathLst>
                <a:path w="3397293" h="461519">
                  <a:moveTo>
                    <a:pt x="0" y="461519"/>
                  </a:moveTo>
                  <a:lnTo>
                    <a:pt x="141553" y="403829"/>
                  </a:lnTo>
                  <a:lnTo>
                    <a:pt x="283107" y="403829"/>
                  </a:lnTo>
                  <a:lnTo>
                    <a:pt x="424661" y="346139"/>
                  </a:lnTo>
                  <a:lnTo>
                    <a:pt x="566215" y="288449"/>
                  </a:lnTo>
                  <a:lnTo>
                    <a:pt x="707769" y="230759"/>
                  </a:lnTo>
                  <a:lnTo>
                    <a:pt x="849323" y="173069"/>
                  </a:lnTo>
                  <a:lnTo>
                    <a:pt x="990877" y="173069"/>
                  </a:lnTo>
                  <a:lnTo>
                    <a:pt x="1132431" y="115379"/>
                  </a:lnTo>
                  <a:lnTo>
                    <a:pt x="1273984" y="57689"/>
                  </a:lnTo>
                  <a:lnTo>
                    <a:pt x="1415538" y="57689"/>
                  </a:lnTo>
                  <a:lnTo>
                    <a:pt x="1557092" y="57689"/>
                  </a:lnTo>
                  <a:lnTo>
                    <a:pt x="1698646" y="57689"/>
                  </a:lnTo>
                  <a:lnTo>
                    <a:pt x="1840200" y="57689"/>
                  </a:lnTo>
                  <a:lnTo>
                    <a:pt x="1981754" y="57689"/>
                  </a:lnTo>
                  <a:lnTo>
                    <a:pt x="2123308" y="57689"/>
                  </a:lnTo>
                  <a:lnTo>
                    <a:pt x="2264862" y="0"/>
                  </a:lnTo>
                  <a:lnTo>
                    <a:pt x="2406416" y="0"/>
                  </a:lnTo>
                  <a:lnTo>
                    <a:pt x="2547969" y="0"/>
                  </a:lnTo>
                  <a:lnTo>
                    <a:pt x="2689523" y="0"/>
                  </a:lnTo>
                  <a:lnTo>
                    <a:pt x="2831077" y="115379"/>
                  </a:lnTo>
                  <a:lnTo>
                    <a:pt x="2972631" y="173069"/>
                  </a:lnTo>
                  <a:lnTo>
                    <a:pt x="3114185" y="57689"/>
                  </a:lnTo>
                  <a:lnTo>
                    <a:pt x="3255739" y="57689"/>
                  </a:lnTo>
                  <a:lnTo>
                    <a:pt x="3397293" y="5768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481002"/>
              <a:ext cx="3397293" cy="1384558"/>
            </a:xfrm>
            <a:custGeom>
              <a:avLst/>
              <a:pathLst>
                <a:path w="3397293" h="1384558">
                  <a:moveTo>
                    <a:pt x="0" y="1384558"/>
                  </a:moveTo>
                  <a:lnTo>
                    <a:pt x="141553" y="1384558"/>
                  </a:lnTo>
                  <a:lnTo>
                    <a:pt x="283107" y="1326868"/>
                  </a:lnTo>
                  <a:lnTo>
                    <a:pt x="424661" y="1211488"/>
                  </a:lnTo>
                  <a:lnTo>
                    <a:pt x="566215" y="1038418"/>
                  </a:lnTo>
                  <a:lnTo>
                    <a:pt x="707769" y="865348"/>
                  </a:lnTo>
                  <a:lnTo>
                    <a:pt x="849323" y="749969"/>
                  </a:lnTo>
                  <a:lnTo>
                    <a:pt x="990877" y="634589"/>
                  </a:lnTo>
                  <a:lnTo>
                    <a:pt x="1132431" y="346139"/>
                  </a:lnTo>
                  <a:lnTo>
                    <a:pt x="1273984" y="115379"/>
                  </a:lnTo>
                  <a:lnTo>
                    <a:pt x="1415538" y="461519"/>
                  </a:lnTo>
                  <a:lnTo>
                    <a:pt x="1557092" y="576899"/>
                  </a:lnTo>
                  <a:lnTo>
                    <a:pt x="1698646" y="807659"/>
                  </a:lnTo>
                  <a:lnTo>
                    <a:pt x="1840200" y="865348"/>
                  </a:lnTo>
                  <a:lnTo>
                    <a:pt x="1981754" y="634589"/>
                  </a:lnTo>
                  <a:lnTo>
                    <a:pt x="2123308" y="576899"/>
                  </a:lnTo>
                  <a:lnTo>
                    <a:pt x="2264862" y="288449"/>
                  </a:lnTo>
                  <a:lnTo>
                    <a:pt x="2406416" y="230759"/>
                  </a:lnTo>
                  <a:lnTo>
                    <a:pt x="2547969" y="173069"/>
                  </a:lnTo>
                  <a:lnTo>
                    <a:pt x="2689523" y="57689"/>
                  </a:lnTo>
                  <a:lnTo>
                    <a:pt x="2831077" y="173069"/>
                  </a:lnTo>
                  <a:lnTo>
                    <a:pt x="2972631" y="230759"/>
                  </a:lnTo>
                  <a:lnTo>
                    <a:pt x="3114185" y="230759"/>
                  </a:lnTo>
                  <a:lnTo>
                    <a:pt x="3255739" y="57689"/>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53869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442583"/>
              <a:ext cx="3397293" cy="1442248"/>
            </a:xfrm>
            <a:custGeom>
              <a:avLst/>
              <a:pathLst>
                <a:path w="3397293" h="1442248">
                  <a:moveTo>
                    <a:pt x="0" y="1442248"/>
                  </a:moveTo>
                  <a:lnTo>
                    <a:pt x="141553" y="1269178"/>
                  </a:lnTo>
                  <a:lnTo>
                    <a:pt x="283107" y="1038418"/>
                  </a:lnTo>
                  <a:lnTo>
                    <a:pt x="424661" y="865348"/>
                  </a:lnTo>
                  <a:lnTo>
                    <a:pt x="566215" y="634589"/>
                  </a:lnTo>
                  <a:lnTo>
                    <a:pt x="707769" y="634589"/>
                  </a:lnTo>
                  <a:lnTo>
                    <a:pt x="849323" y="634589"/>
                  </a:lnTo>
                  <a:lnTo>
                    <a:pt x="990877" y="576899"/>
                  </a:lnTo>
                  <a:lnTo>
                    <a:pt x="1132431" y="1269178"/>
                  </a:lnTo>
                  <a:lnTo>
                    <a:pt x="1273984" y="576899"/>
                  </a:lnTo>
                  <a:lnTo>
                    <a:pt x="1415538" y="0"/>
                  </a:lnTo>
                  <a:lnTo>
                    <a:pt x="1557092" y="576899"/>
                  </a:lnTo>
                  <a:lnTo>
                    <a:pt x="1698646" y="749969"/>
                  </a:lnTo>
                  <a:lnTo>
                    <a:pt x="1840200" y="923038"/>
                  </a:lnTo>
                  <a:lnTo>
                    <a:pt x="1981754" y="1096108"/>
                  </a:lnTo>
                  <a:lnTo>
                    <a:pt x="2123308" y="1269178"/>
                  </a:lnTo>
                  <a:lnTo>
                    <a:pt x="2264862" y="1384558"/>
                  </a:lnTo>
                  <a:lnTo>
                    <a:pt x="2406416" y="1269178"/>
                  </a:lnTo>
                  <a:lnTo>
                    <a:pt x="2547969" y="1211488"/>
                  </a:lnTo>
                  <a:lnTo>
                    <a:pt x="2689523" y="1096108"/>
                  </a:lnTo>
                  <a:lnTo>
                    <a:pt x="2831077" y="1038418"/>
                  </a:lnTo>
                  <a:lnTo>
                    <a:pt x="2972631" y="923038"/>
                  </a:lnTo>
                  <a:lnTo>
                    <a:pt x="3114185" y="865348"/>
                  </a:lnTo>
                  <a:lnTo>
                    <a:pt x="3255739" y="749969"/>
                  </a:lnTo>
                  <a:lnTo>
                    <a:pt x="3397293" y="51920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754109"/>
              <a:ext cx="0" cy="1130722"/>
            </a:xfrm>
            <a:custGeom>
              <a:avLst/>
              <a:pathLst>
                <a:path w="0" h="1130722">
                  <a:moveTo>
                    <a:pt x="0" y="113072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754109"/>
              <a:ext cx="0" cy="323063"/>
            </a:xfrm>
            <a:custGeom>
              <a:avLst/>
              <a:pathLst>
                <a:path w="0" h="323063">
                  <a:moveTo>
                    <a:pt x="0" y="3230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442583"/>
              <a:ext cx="0" cy="311525"/>
            </a:xfrm>
            <a:custGeom>
              <a:avLst/>
              <a:pathLst>
                <a:path w="0" h="311525">
                  <a:moveTo>
                    <a:pt x="0" y="0"/>
                  </a:moveTo>
                  <a:lnTo>
                    <a:pt x="0" y="311525"/>
                  </a:lnTo>
                </a:path>
              </a:pathLst>
            </a:custGeom>
            <a:ln w="13550" cap="flat">
              <a:solidFill>
                <a:srgbClr val="0058AB">
                  <a:alpha val="100000"/>
                </a:srgbClr>
              </a:solidFill>
              <a:prstDash val="dot"/>
              <a:round/>
            </a:ln>
          </p:spPr>
          <p:txBody>
            <a:bodyPr/>
            <a:lstStyle/>
            <a:p/>
          </p:txBody>
        </p:sp>
        <p:sp>
          <p:nvSpPr>
            <p:cNvPr id="90" name="pl90"/>
            <p:cNvSpPr/>
            <p:nvPr/>
          </p:nvSpPr>
          <p:spPr>
            <a:xfrm>
              <a:off x="7560972" y="1754109"/>
              <a:ext cx="0" cy="957652"/>
            </a:xfrm>
            <a:custGeom>
              <a:avLst/>
              <a:pathLst>
                <a:path w="0" h="957652">
                  <a:moveTo>
                    <a:pt x="0" y="95765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754109"/>
              <a:ext cx="0" cy="784583"/>
            </a:xfrm>
            <a:custGeom>
              <a:avLst/>
              <a:pathLst>
                <a:path w="0" h="784583">
                  <a:moveTo>
                    <a:pt x="0" y="78458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754109"/>
              <a:ext cx="0" cy="438443"/>
            </a:xfrm>
            <a:custGeom>
              <a:avLst/>
              <a:pathLst>
                <a:path w="0" h="438443">
                  <a:moveTo>
                    <a:pt x="0" y="43844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754109"/>
              <a:ext cx="0" cy="207683"/>
            </a:xfrm>
            <a:custGeom>
              <a:avLst/>
              <a:pathLst>
                <a:path w="0" h="207683">
                  <a:moveTo>
                    <a:pt x="0" y="20768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442583"/>
              <a:ext cx="3397293" cy="1442248"/>
            </a:xfrm>
            <a:custGeom>
              <a:avLst/>
              <a:pathLst>
                <a:path w="3397293" h="1442248">
                  <a:moveTo>
                    <a:pt x="0" y="1442248"/>
                  </a:moveTo>
                  <a:lnTo>
                    <a:pt x="141553" y="1269178"/>
                  </a:lnTo>
                  <a:lnTo>
                    <a:pt x="283107" y="1038418"/>
                  </a:lnTo>
                  <a:lnTo>
                    <a:pt x="424661" y="865348"/>
                  </a:lnTo>
                  <a:lnTo>
                    <a:pt x="566215" y="634589"/>
                  </a:lnTo>
                  <a:lnTo>
                    <a:pt x="707769" y="634589"/>
                  </a:lnTo>
                  <a:lnTo>
                    <a:pt x="849323" y="634589"/>
                  </a:lnTo>
                  <a:lnTo>
                    <a:pt x="990877" y="576899"/>
                  </a:lnTo>
                  <a:lnTo>
                    <a:pt x="1132431" y="1269178"/>
                  </a:lnTo>
                  <a:lnTo>
                    <a:pt x="1273984" y="576899"/>
                  </a:lnTo>
                  <a:lnTo>
                    <a:pt x="1415538" y="0"/>
                  </a:lnTo>
                  <a:lnTo>
                    <a:pt x="1557092" y="576899"/>
                  </a:lnTo>
                  <a:lnTo>
                    <a:pt x="1698646" y="749969"/>
                  </a:lnTo>
                  <a:lnTo>
                    <a:pt x="1840200" y="923038"/>
                  </a:lnTo>
                  <a:lnTo>
                    <a:pt x="1981754" y="1096108"/>
                  </a:lnTo>
                  <a:lnTo>
                    <a:pt x="2123308" y="1269178"/>
                  </a:lnTo>
                  <a:lnTo>
                    <a:pt x="2264862" y="1384558"/>
                  </a:lnTo>
                  <a:lnTo>
                    <a:pt x="2406416" y="1269178"/>
                  </a:lnTo>
                  <a:lnTo>
                    <a:pt x="2547969" y="1211488"/>
                  </a:lnTo>
                  <a:lnTo>
                    <a:pt x="2689523" y="1096108"/>
                  </a:lnTo>
                  <a:lnTo>
                    <a:pt x="2831077" y="1038418"/>
                  </a:lnTo>
                  <a:lnTo>
                    <a:pt x="2972631" y="923038"/>
                  </a:lnTo>
                  <a:lnTo>
                    <a:pt x="3114185" y="865348"/>
                  </a:lnTo>
                  <a:lnTo>
                    <a:pt x="3255739" y="749969"/>
                  </a:lnTo>
                  <a:lnTo>
                    <a:pt x="3397293" y="519209"/>
                  </a:lnTo>
                </a:path>
              </a:pathLst>
            </a:custGeom>
            <a:ln w="27101" cap="flat">
              <a:solidFill>
                <a:srgbClr val="0058AB">
                  <a:alpha val="100000"/>
                </a:srgbClr>
              </a:solidFill>
              <a:prstDash val="solid"/>
              <a:round/>
            </a:ln>
          </p:spPr>
          <p:txBody>
            <a:bodyPr/>
            <a:lstStyle/>
            <a:p/>
          </p:txBody>
        </p:sp>
        <p:sp>
          <p:nvSpPr>
            <p:cNvPr id="95" name="tx95"/>
            <p:cNvSpPr/>
            <p:nvPr/>
          </p:nvSpPr>
          <p:spPr>
            <a:xfrm>
              <a:off x="5389469" y="169059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115288" y="16905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6792913" y="1690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8" name="tx98"/>
            <p:cNvSpPr/>
            <p:nvPr/>
          </p:nvSpPr>
          <p:spPr>
            <a:xfrm>
              <a:off x="7512777" y="169054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097042" y="16905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6905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1" name="tx101"/>
            <p:cNvSpPr/>
            <p:nvPr/>
          </p:nvSpPr>
          <p:spPr>
            <a:xfrm>
              <a:off x="8774667" y="1690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2" name="tx102"/>
            <p:cNvSpPr/>
            <p:nvPr/>
          </p:nvSpPr>
          <p:spPr>
            <a:xfrm>
              <a:off x="8902429" y="25572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4418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64037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306347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4865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9096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3327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49780" y="75581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145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145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236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8611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81645" y="4830005"/>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a:t>
              </a:r>
            </a:p>
          </p:txBody>
        </p:sp>
        <p:sp>
          <p:nvSpPr>
            <p:cNvPr id="123" name="tx123"/>
            <p:cNvSpPr/>
            <p:nvPr/>
          </p:nvSpPr>
          <p:spPr>
            <a:xfrm>
              <a:off x="709075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5321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678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690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703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1843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3196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8209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1CABE2">
                <a:alpha val="80000"/>
              </a:srgbClr>
            </a:solidFill>
          </p:spPr>
          <p:txBody>
            <a:bodyPr/>
            <a:lstStyle/>
            <a:p/>
          </p:txBody>
        </p:sp>
        <p:sp>
          <p:nvSpPr>
            <p:cNvPr id="137" name="rc137"/>
            <p:cNvSpPr/>
            <p:nvPr/>
          </p:nvSpPr>
          <p:spPr>
            <a:xfrm>
              <a:off x="1317178" y="5637654"/>
              <a:ext cx="6254230" cy="149993"/>
            </a:xfrm>
            <a:prstGeom prst="rect">
              <a:avLst/>
            </a:prstGeom>
            <a:solidFill>
              <a:srgbClr val="1CABE2">
                <a:alpha val="80000"/>
              </a:srgbClr>
            </a:solidFill>
          </p:spPr>
          <p:txBody>
            <a:bodyPr/>
            <a:lstStyle/>
            <a:p/>
          </p:txBody>
        </p:sp>
        <p:sp>
          <p:nvSpPr>
            <p:cNvPr id="138" name="rc138"/>
            <p:cNvSpPr/>
            <p:nvPr/>
          </p:nvSpPr>
          <p:spPr>
            <a:xfrm>
              <a:off x="1317178" y="5450161"/>
              <a:ext cx="5375240" cy="149993"/>
            </a:xfrm>
            <a:prstGeom prst="rect">
              <a:avLst/>
            </a:prstGeom>
            <a:solidFill>
              <a:srgbClr val="1CABE2">
                <a:alpha val="80000"/>
              </a:srgbClr>
            </a:solidFill>
          </p:spPr>
          <p:txBody>
            <a:bodyPr/>
            <a:lstStyle/>
            <a:p/>
          </p:txBody>
        </p:sp>
        <p:sp>
          <p:nvSpPr>
            <p:cNvPr id="139" name="tx139"/>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146,000</a:t>
              </a:r>
            </a:p>
          </p:txBody>
        </p:sp>
        <p:sp>
          <p:nvSpPr>
            <p:cNvPr id="140" name="tx140"/>
            <p:cNvSpPr/>
            <p:nvPr/>
          </p:nvSpPr>
          <p:spPr>
            <a:xfrm>
              <a:off x="7061995"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125,000</a:t>
              </a:r>
            </a:p>
          </p:txBody>
        </p:sp>
        <p:sp>
          <p:nvSpPr>
            <p:cNvPr id="141" name="tx141"/>
            <p:cNvSpPr/>
            <p:nvPr/>
          </p:nvSpPr>
          <p:spPr>
            <a:xfrm>
              <a:off x="6183005"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107,000</a:t>
              </a:r>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39114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581470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831595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9" name="tx149"/>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Guinea (77%) was 12 percentage points lower than the global average (89%) and 4 percentage points lower than the average across all WCAR countries (81%).
National DTP1 coverage was 10 percentage points higher than in 2019 (67%).
This equates to 107,000 zero-dose children in 2024 compared to 146,000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F26A21">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Guinea ranked number 7 out of 24 countries for lowest DTP1 coverage (based on tied ranks).
Guinea was in the top 10 countries with the most zero-dose children (rank=8).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F26A21">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Guinea ranked number 7 out of 24 countries with 136,000 zero-dose children.
In 2024, Guinea ranked number 8 out of 24 countries with 107,000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0178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05428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00677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95927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57803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53052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48302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993878"/>
              <a:ext cx="203168" cy="631656"/>
            </a:xfrm>
            <a:prstGeom prst="rect">
              <a:avLst/>
            </a:prstGeom>
            <a:solidFill>
              <a:srgbClr val="80BD41">
                <a:alpha val="100000"/>
              </a:srgbClr>
            </a:solidFill>
          </p:spPr>
          <p:txBody>
            <a:bodyPr/>
            <a:lstStyle/>
            <a:p/>
          </p:txBody>
        </p:sp>
        <p:sp>
          <p:nvSpPr>
            <p:cNvPr id="26" name="rc26"/>
            <p:cNvSpPr/>
            <p:nvPr/>
          </p:nvSpPr>
          <p:spPr>
            <a:xfrm>
              <a:off x="1332670" y="3252368"/>
              <a:ext cx="203168" cy="535533"/>
            </a:xfrm>
            <a:prstGeom prst="rect">
              <a:avLst/>
            </a:prstGeom>
            <a:solidFill>
              <a:srgbClr val="0058AB">
                <a:alpha val="100000"/>
              </a:srgbClr>
            </a:solidFill>
          </p:spPr>
          <p:txBody>
            <a:bodyPr/>
            <a:lstStyle/>
            <a:p/>
          </p:txBody>
        </p:sp>
        <p:sp>
          <p:nvSpPr>
            <p:cNvPr id="27" name="rc27"/>
            <p:cNvSpPr/>
            <p:nvPr/>
          </p:nvSpPr>
          <p:spPr>
            <a:xfrm>
              <a:off x="1332670" y="3787901"/>
              <a:ext cx="203168" cy="205976"/>
            </a:xfrm>
            <a:prstGeom prst="rect">
              <a:avLst/>
            </a:prstGeom>
            <a:solidFill>
              <a:srgbClr val="1CABE2">
                <a:alpha val="100000"/>
              </a:srgbClr>
            </a:solidFill>
          </p:spPr>
          <p:txBody>
            <a:bodyPr/>
            <a:lstStyle/>
            <a:p/>
          </p:txBody>
        </p:sp>
        <p:sp>
          <p:nvSpPr>
            <p:cNvPr id="28" name="rc28"/>
            <p:cNvSpPr/>
            <p:nvPr/>
          </p:nvSpPr>
          <p:spPr>
            <a:xfrm>
              <a:off x="1558413" y="3936965"/>
              <a:ext cx="203168" cy="688569"/>
            </a:xfrm>
            <a:prstGeom prst="rect">
              <a:avLst/>
            </a:prstGeom>
            <a:solidFill>
              <a:srgbClr val="80BD41">
                <a:alpha val="100000"/>
              </a:srgbClr>
            </a:solidFill>
          </p:spPr>
          <p:txBody>
            <a:bodyPr/>
            <a:lstStyle/>
            <a:p/>
          </p:txBody>
        </p:sp>
        <p:sp>
          <p:nvSpPr>
            <p:cNvPr id="29" name="rc29"/>
            <p:cNvSpPr/>
            <p:nvPr/>
          </p:nvSpPr>
          <p:spPr>
            <a:xfrm>
              <a:off x="1558413" y="3248395"/>
              <a:ext cx="203168" cy="495770"/>
            </a:xfrm>
            <a:prstGeom prst="rect">
              <a:avLst/>
            </a:prstGeom>
            <a:solidFill>
              <a:srgbClr val="0058AB">
                <a:alpha val="100000"/>
              </a:srgbClr>
            </a:solidFill>
          </p:spPr>
          <p:txBody>
            <a:bodyPr/>
            <a:lstStyle/>
            <a:p/>
          </p:txBody>
        </p:sp>
        <p:sp>
          <p:nvSpPr>
            <p:cNvPr id="30" name="rc30"/>
            <p:cNvSpPr/>
            <p:nvPr/>
          </p:nvSpPr>
          <p:spPr>
            <a:xfrm>
              <a:off x="1558413" y="3744166"/>
              <a:ext cx="203168" cy="192799"/>
            </a:xfrm>
            <a:prstGeom prst="rect">
              <a:avLst/>
            </a:prstGeom>
            <a:solidFill>
              <a:srgbClr val="1CABE2">
                <a:alpha val="100000"/>
              </a:srgbClr>
            </a:solidFill>
          </p:spPr>
          <p:txBody>
            <a:bodyPr/>
            <a:lstStyle/>
            <a:p/>
          </p:txBody>
        </p:sp>
        <p:sp>
          <p:nvSpPr>
            <p:cNvPr id="31" name="rc31"/>
            <p:cNvSpPr/>
            <p:nvPr/>
          </p:nvSpPr>
          <p:spPr>
            <a:xfrm>
              <a:off x="1784155" y="3896372"/>
              <a:ext cx="203168" cy="729162"/>
            </a:xfrm>
            <a:prstGeom prst="rect">
              <a:avLst/>
            </a:prstGeom>
            <a:solidFill>
              <a:srgbClr val="80BD41">
                <a:alpha val="100000"/>
              </a:srgbClr>
            </a:solidFill>
          </p:spPr>
          <p:txBody>
            <a:bodyPr/>
            <a:lstStyle/>
            <a:p/>
          </p:txBody>
        </p:sp>
        <p:sp>
          <p:nvSpPr>
            <p:cNvPr id="32" name="rc32"/>
            <p:cNvSpPr/>
            <p:nvPr/>
          </p:nvSpPr>
          <p:spPr>
            <a:xfrm>
              <a:off x="1784155" y="3249753"/>
              <a:ext cx="203168" cy="440248"/>
            </a:xfrm>
            <a:prstGeom prst="rect">
              <a:avLst/>
            </a:prstGeom>
            <a:solidFill>
              <a:srgbClr val="0058AB">
                <a:alpha val="100000"/>
              </a:srgbClr>
            </a:solidFill>
          </p:spPr>
          <p:txBody>
            <a:bodyPr/>
            <a:lstStyle/>
            <a:p/>
          </p:txBody>
        </p:sp>
        <p:sp>
          <p:nvSpPr>
            <p:cNvPr id="33" name="rc33"/>
            <p:cNvSpPr/>
            <p:nvPr/>
          </p:nvSpPr>
          <p:spPr>
            <a:xfrm>
              <a:off x="1784155" y="3690002"/>
              <a:ext cx="203168" cy="206370"/>
            </a:xfrm>
            <a:prstGeom prst="rect">
              <a:avLst/>
            </a:prstGeom>
            <a:solidFill>
              <a:srgbClr val="1CABE2">
                <a:alpha val="100000"/>
              </a:srgbClr>
            </a:solidFill>
          </p:spPr>
          <p:txBody>
            <a:bodyPr/>
            <a:lstStyle/>
            <a:p/>
          </p:txBody>
        </p:sp>
        <p:sp>
          <p:nvSpPr>
            <p:cNvPr id="34" name="rc34"/>
            <p:cNvSpPr/>
            <p:nvPr/>
          </p:nvSpPr>
          <p:spPr>
            <a:xfrm>
              <a:off x="2009898" y="3828050"/>
              <a:ext cx="203168" cy="797485"/>
            </a:xfrm>
            <a:prstGeom prst="rect">
              <a:avLst/>
            </a:prstGeom>
            <a:solidFill>
              <a:srgbClr val="80BD41">
                <a:alpha val="100000"/>
              </a:srgbClr>
            </a:solidFill>
          </p:spPr>
          <p:txBody>
            <a:bodyPr/>
            <a:lstStyle/>
            <a:p/>
          </p:txBody>
        </p:sp>
        <p:sp>
          <p:nvSpPr>
            <p:cNvPr id="35" name="rc35"/>
            <p:cNvSpPr/>
            <p:nvPr/>
          </p:nvSpPr>
          <p:spPr>
            <a:xfrm>
              <a:off x="2009898" y="3226440"/>
              <a:ext cx="203168" cy="405735"/>
            </a:xfrm>
            <a:prstGeom prst="rect">
              <a:avLst/>
            </a:prstGeom>
            <a:solidFill>
              <a:srgbClr val="0058AB">
                <a:alpha val="100000"/>
              </a:srgbClr>
            </a:solidFill>
          </p:spPr>
          <p:txBody>
            <a:bodyPr/>
            <a:lstStyle/>
            <a:p/>
          </p:txBody>
        </p:sp>
        <p:sp>
          <p:nvSpPr>
            <p:cNvPr id="36" name="rc36"/>
            <p:cNvSpPr/>
            <p:nvPr/>
          </p:nvSpPr>
          <p:spPr>
            <a:xfrm>
              <a:off x="2009898" y="3632175"/>
              <a:ext cx="203168" cy="195874"/>
            </a:xfrm>
            <a:prstGeom prst="rect">
              <a:avLst/>
            </a:prstGeom>
            <a:solidFill>
              <a:srgbClr val="1CABE2">
                <a:alpha val="100000"/>
              </a:srgbClr>
            </a:solidFill>
          </p:spPr>
          <p:txBody>
            <a:bodyPr/>
            <a:lstStyle/>
            <a:p/>
          </p:txBody>
        </p:sp>
        <p:sp>
          <p:nvSpPr>
            <p:cNvPr id="37" name="rc37"/>
            <p:cNvSpPr/>
            <p:nvPr/>
          </p:nvSpPr>
          <p:spPr>
            <a:xfrm>
              <a:off x="2235640" y="3767789"/>
              <a:ext cx="203168" cy="857745"/>
            </a:xfrm>
            <a:prstGeom prst="rect">
              <a:avLst/>
            </a:prstGeom>
            <a:solidFill>
              <a:srgbClr val="80BD41">
                <a:alpha val="100000"/>
              </a:srgbClr>
            </a:solidFill>
          </p:spPr>
          <p:txBody>
            <a:bodyPr/>
            <a:lstStyle/>
            <a:p/>
          </p:txBody>
        </p:sp>
        <p:sp>
          <p:nvSpPr>
            <p:cNvPr id="38" name="rc38"/>
            <p:cNvSpPr/>
            <p:nvPr/>
          </p:nvSpPr>
          <p:spPr>
            <a:xfrm>
              <a:off x="2235640" y="3195957"/>
              <a:ext cx="203168" cy="357395"/>
            </a:xfrm>
            <a:prstGeom prst="rect">
              <a:avLst/>
            </a:prstGeom>
            <a:solidFill>
              <a:srgbClr val="0058AB">
                <a:alpha val="100000"/>
              </a:srgbClr>
            </a:solidFill>
          </p:spPr>
          <p:txBody>
            <a:bodyPr/>
            <a:lstStyle/>
            <a:p/>
          </p:txBody>
        </p:sp>
        <p:sp>
          <p:nvSpPr>
            <p:cNvPr id="39" name="rc39"/>
            <p:cNvSpPr/>
            <p:nvPr/>
          </p:nvSpPr>
          <p:spPr>
            <a:xfrm>
              <a:off x="2235640" y="3553353"/>
              <a:ext cx="203168" cy="214436"/>
            </a:xfrm>
            <a:prstGeom prst="rect">
              <a:avLst/>
            </a:prstGeom>
            <a:solidFill>
              <a:srgbClr val="1CABE2">
                <a:alpha val="100000"/>
              </a:srgbClr>
            </a:solidFill>
          </p:spPr>
          <p:txBody>
            <a:bodyPr/>
            <a:lstStyle/>
            <a:p/>
          </p:txBody>
        </p:sp>
        <p:sp>
          <p:nvSpPr>
            <p:cNvPr id="40" name="rc40"/>
            <p:cNvSpPr/>
            <p:nvPr/>
          </p:nvSpPr>
          <p:spPr>
            <a:xfrm>
              <a:off x="2461382" y="3760524"/>
              <a:ext cx="203168" cy="865011"/>
            </a:xfrm>
            <a:prstGeom prst="rect">
              <a:avLst/>
            </a:prstGeom>
            <a:solidFill>
              <a:srgbClr val="80BD41">
                <a:alpha val="100000"/>
              </a:srgbClr>
            </a:solidFill>
          </p:spPr>
          <p:txBody>
            <a:bodyPr/>
            <a:lstStyle/>
            <a:p/>
          </p:txBody>
        </p:sp>
        <p:sp>
          <p:nvSpPr>
            <p:cNvPr id="41" name="rc41"/>
            <p:cNvSpPr/>
            <p:nvPr/>
          </p:nvSpPr>
          <p:spPr>
            <a:xfrm>
              <a:off x="2461382" y="3159416"/>
              <a:ext cx="203168" cy="366529"/>
            </a:xfrm>
            <a:prstGeom prst="rect">
              <a:avLst/>
            </a:prstGeom>
            <a:solidFill>
              <a:srgbClr val="0058AB">
                <a:alpha val="100000"/>
              </a:srgbClr>
            </a:solidFill>
          </p:spPr>
          <p:txBody>
            <a:bodyPr/>
            <a:lstStyle/>
            <a:p/>
          </p:txBody>
        </p:sp>
        <p:sp>
          <p:nvSpPr>
            <p:cNvPr id="42" name="rc42"/>
            <p:cNvSpPr/>
            <p:nvPr/>
          </p:nvSpPr>
          <p:spPr>
            <a:xfrm>
              <a:off x="2461382" y="3525946"/>
              <a:ext cx="203168" cy="234577"/>
            </a:xfrm>
            <a:prstGeom prst="rect">
              <a:avLst/>
            </a:prstGeom>
            <a:solidFill>
              <a:srgbClr val="1CABE2">
                <a:alpha val="100000"/>
              </a:srgbClr>
            </a:solidFill>
          </p:spPr>
          <p:txBody>
            <a:bodyPr/>
            <a:lstStyle/>
            <a:p/>
          </p:txBody>
        </p:sp>
        <p:sp>
          <p:nvSpPr>
            <p:cNvPr id="43" name="rc43"/>
            <p:cNvSpPr/>
            <p:nvPr/>
          </p:nvSpPr>
          <p:spPr>
            <a:xfrm>
              <a:off x="2687125" y="3773521"/>
              <a:ext cx="203168" cy="852013"/>
            </a:xfrm>
            <a:prstGeom prst="rect">
              <a:avLst/>
            </a:prstGeom>
            <a:solidFill>
              <a:srgbClr val="80BD41">
                <a:alpha val="100000"/>
              </a:srgbClr>
            </a:solidFill>
          </p:spPr>
          <p:txBody>
            <a:bodyPr/>
            <a:lstStyle/>
            <a:p/>
          </p:txBody>
        </p:sp>
        <p:sp>
          <p:nvSpPr>
            <p:cNvPr id="44" name="rc44"/>
            <p:cNvSpPr/>
            <p:nvPr/>
          </p:nvSpPr>
          <p:spPr>
            <a:xfrm>
              <a:off x="2687125" y="3130773"/>
              <a:ext cx="203168" cy="373690"/>
            </a:xfrm>
            <a:prstGeom prst="rect">
              <a:avLst/>
            </a:prstGeom>
            <a:solidFill>
              <a:srgbClr val="0058AB">
                <a:alpha val="100000"/>
              </a:srgbClr>
            </a:solidFill>
          </p:spPr>
          <p:txBody>
            <a:bodyPr/>
            <a:lstStyle/>
            <a:p/>
          </p:txBody>
        </p:sp>
        <p:sp>
          <p:nvSpPr>
            <p:cNvPr id="45" name="rc45"/>
            <p:cNvSpPr/>
            <p:nvPr/>
          </p:nvSpPr>
          <p:spPr>
            <a:xfrm>
              <a:off x="2687125" y="3504464"/>
              <a:ext cx="203168" cy="269057"/>
            </a:xfrm>
            <a:prstGeom prst="rect">
              <a:avLst/>
            </a:prstGeom>
            <a:solidFill>
              <a:srgbClr val="1CABE2">
                <a:alpha val="100000"/>
              </a:srgbClr>
            </a:solidFill>
          </p:spPr>
          <p:txBody>
            <a:bodyPr/>
            <a:lstStyle/>
            <a:p/>
          </p:txBody>
        </p:sp>
        <p:sp>
          <p:nvSpPr>
            <p:cNvPr id="46" name="rc46"/>
            <p:cNvSpPr/>
            <p:nvPr/>
          </p:nvSpPr>
          <p:spPr>
            <a:xfrm>
              <a:off x="2912867" y="3663295"/>
              <a:ext cx="203168" cy="962240"/>
            </a:xfrm>
            <a:prstGeom prst="rect">
              <a:avLst/>
            </a:prstGeom>
            <a:solidFill>
              <a:srgbClr val="80BD41">
                <a:alpha val="100000"/>
              </a:srgbClr>
            </a:solidFill>
          </p:spPr>
          <p:txBody>
            <a:bodyPr/>
            <a:lstStyle/>
            <a:p/>
          </p:txBody>
        </p:sp>
        <p:sp>
          <p:nvSpPr>
            <p:cNvPr id="47" name="rc47"/>
            <p:cNvSpPr/>
            <p:nvPr/>
          </p:nvSpPr>
          <p:spPr>
            <a:xfrm>
              <a:off x="2912867" y="3098167"/>
              <a:ext cx="203168" cy="366567"/>
            </a:xfrm>
            <a:prstGeom prst="rect">
              <a:avLst/>
            </a:prstGeom>
            <a:solidFill>
              <a:srgbClr val="0058AB">
                <a:alpha val="100000"/>
              </a:srgbClr>
            </a:solidFill>
          </p:spPr>
          <p:txBody>
            <a:bodyPr/>
            <a:lstStyle/>
            <a:p/>
          </p:txBody>
        </p:sp>
        <p:sp>
          <p:nvSpPr>
            <p:cNvPr id="48" name="rc48"/>
            <p:cNvSpPr/>
            <p:nvPr/>
          </p:nvSpPr>
          <p:spPr>
            <a:xfrm>
              <a:off x="2912867" y="3464734"/>
              <a:ext cx="203168" cy="198560"/>
            </a:xfrm>
            <a:prstGeom prst="rect">
              <a:avLst/>
            </a:prstGeom>
            <a:solidFill>
              <a:srgbClr val="1CABE2">
                <a:alpha val="100000"/>
              </a:srgbClr>
            </a:solidFill>
          </p:spPr>
          <p:txBody>
            <a:bodyPr/>
            <a:lstStyle/>
            <a:p/>
          </p:txBody>
        </p:sp>
        <p:sp>
          <p:nvSpPr>
            <p:cNvPr id="49" name="rc49"/>
            <p:cNvSpPr/>
            <p:nvPr/>
          </p:nvSpPr>
          <p:spPr>
            <a:xfrm>
              <a:off x="3138609" y="3688770"/>
              <a:ext cx="203168" cy="936765"/>
            </a:xfrm>
            <a:prstGeom prst="rect">
              <a:avLst/>
            </a:prstGeom>
            <a:solidFill>
              <a:srgbClr val="80BD41">
                <a:alpha val="100000"/>
              </a:srgbClr>
            </a:solidFill>
          </p:spPr>
          <p:txBody>
            <a:bodyPr/>
            <a:lstStyle/>
            <a:p/>
          </p:txBody>
        </p:sp>
        <p:sp>
          <p:nvSpPr>
            <p:cNvPr id="50" name="rc50"/>
            <p:cNvSpPr/>
            <p:nvPr/>
          </p:nvSpPr>
          <p:spPr>
            <a:xfrm>
              <a:off x="3138609" y="3064261"/>
              <a:ext cx="203168" cy="562056"/>
            </a:xfrm>
            <a:prstGeom prst="rect">
              <a:avLst/>
            </a:prstGeom>
            <a:solidFill>
              <a:srgbClr val="0058AB">
                <a:alpha val="100000"/>
              </a:srgbClr>
            </a:solidFill>
          </p:spPr>
          <p:txBody>
            <a:bodyPr/>
            <a:lstStyle/>
            <a:p/>
          </p:txBody>
        </p:sp>
        <p:sp>
          <p:nvSpPr>
            <p:cNvPr id="51" name="rc51"/>
            <p:cNvSpPr/>
            <p:nvPr/>
          </p:nvSpPr>
          <p:spPr>
            <a:xfrm>
              <a:off x="3138609" y="3626318"/>
              <a:ext cx="203168" cy="62452"/>
            </a:xfrm>
            <a:prstGeom prst="rect">
              <a:avLst/>
            </a:prstGeom>
            <a:solidFill>
              <a:srgbClr val="1CABE2">
                <a:alpha val="100000"/>
              </a:srgbClr>
            </a:solidFill>
          </p:spPr>
          <p:txBody>
            <a:bodyPr/>
            <a:lstStyle/>
            <a:p/>
          </p:txBody>
        </p:sp>
        <p:sp>
          <p:nvSpPr>
            <p:cNvPr id="52" name="rc52"/>
            <p:cNvSpPr/>
            <p:nvPr/>
          </p:nvSpPr>
          <p:spPr>
            <a:xfrm>
              <a:off x="3364352" y="3716361"/>
              <a:ext cx="203168" cy="909173"/>
            </a:xfrm>
            <a:prstGeom prst="rect">
              <a:avLst/>
            </a:prstGeom>
            <a:solidFill>
              <a:srgbClr val="80BD41">
                <a:alpha val="100000"/>
              </a:srgbClr>
            </a:solidFill>
          </p:spPr>
          <p:txBody>
            <a:bodyPr/>
            <a:lstStyle/>
            <a:p/>
          </p:txBody>
        </p:sp>
        <p:sp>
          <p:nvSpPr>
            <p:cNvPr id="53" name="rc53"/>
            <p:cNvSpPr/>
            <p:nvPr/>
          </p:nvSpPr>
          <p:spPr>
            <a:xfrm>
              <a:off x="3364352" y="3030490"/>
              <a:ext cx="203168" cy="382812"/>
            </a:xfrm>
            <a:prstGeom prst="rect">
              <a:avLst/>
            </a:prstGeom>
            <a:solidFill>
              <a:srgbClr val="0058AB">
                <a:alpha val="100000"/>
              </a:srgbClr>
            </a:solidFill>
          </p:spPr>
          <p:txBody>
            <a:bodyPr/>
            <a:lstStyle/>
            <a:p/>
          </p:txBody>
        </p:sp>
        <p:sp>
          <p:nvSpPr>
            <p:cNvPr id="54" name="rc54"/>
            <p:cNvSpPr/>
            <p:nvPr/>
          </p:nvSpPr>
          <p:spPr>
            <a:xfrm>
              <a:off x="3364352" y="3413302"/>
              <a:ext cx="203168" cy="303059"/>
            </a:xfrm>
            <a:prstGeom prst="rect">
              <a:avLst/>
            </a:prstGeom>
            <a:solidFill>
              <a:srgbClr val="1CABE2">
                <a:alpha val="100000"/>
              </a:srgbClr>
            </a:solidFill>
          </p:spPr>
          <p:txBody>
            <a:bodyPr/>
            <a:lstStyle/>
            <a:p/>
          </p:txBody>
        </p:sp>
        <p:sp>
          <p:nvSpPr>
            <p:cNvPr id="55" name="rc55"/>
            <p:cNvSpPr/>
            <p:nvPr/>
          </p:nvSpPr>
          <p:spPr>
            <a:xfrm>
              <a:off x="3590094" y="3586198"/>
              <a:ext cx="203168" cy="1039336"/>
            </a:xfrm>
            <a:prstGeom prst="rect">
              <a:avLst/>
            </a:prstGeom>
            <a:solidFill>
              <a:srgbClr val="80BD41">
                <a:alpha val="100000"/>
              </a:srgbClr>
            </a:solidFill>
          </p:spPr>
          <p:txBody>
            <a:bodyPr/>
            <a:lstStyle/>
            <a:p/>
          </p:txBody>
        </p:sp>
        <p:sp>
          <p:nvSpPr>
            <p:cNvPr id="56" name="rc56"/>
            <p:cNvSpPr/>
            <p:nvPr/>
          </p:nvSpPr>
          <p:spPr>
            <a:xfrm>
              <a:off x="3590094" y="3001574"/>
              <a:ext cx="203168" cy="227354"/>
            </a:xfrm>
            <a:prstGeom prst="rect">
              <a:avLst/>
            </a:prstGeom>
            <a:solidFill>
              <a:srgbClr val="0058AB">
                <a:alpha val="100000"/>
              </a:srgbClr>
            </a:solidFill>
          </p:spPr>
          <p:txBody>
            <a:bodyPr/>
            <a:lstStyle/>
            <a:p/>
          </p:txBody>
        </p:sp>
        <p:sp>
          <p:nvSpPr>
            <p:cNvPr id="57" name="rc57"/>
            <p:cNvSpPr/>
            <p:nvPr/>
          </p:nvSpPr>
          <p:spPr>
            <a:xfrm>
              <a:off x="3590094" y="3228929"/>
              <a:ext cx="203168" cy="357269"/>
            </a:xfrm>
            <a:prstGeom prst="rect">
              <a:avLst/>
            </a:prstGeom>
            <a:solidFill>
              <a:srgbClr val="1CABE2">
                <a:alpha val="100000"/>
              </a:srgbClr>
            </a:solidFill>
          </p:spPr>
          <p:txBody>
            <a:bodyPr/>
            <a:lstStyle/>
            <a:p/>
          </p:txBody>
        </p:sp>
        <p:sp>
          <p:nvSpPr>
            <p:cNvPr id="58" name="rc58"/>
            <p:cNvSpPr/>
            <p:nvPr/>
          </p:nvSpPr>
          <p:spPr>
            <a:xfrm>
              <a:off x="3815836" y="3588490"/>
              <a:ext cx="203168" cy="1037044"/>
            </a:xfrm>
            <a:prstGeom prst="rect">
              <a:avLst/>
            </a:prstGeom>
            <a:solidFill>
              <a:srgbClr val="80BD41">
                <a:alpha val="100000"/>
              </a:srgbClr>
            </a:solidFill>
          </p:spPr>
          <p:txBody>
            <a:bodyPr/>
            <a:lstStyle/>
            <a:p/>
          </p:txBody>
        </p:sp>
        <p:sp>
          <p:nvSpPr>
            <p:cNvPr id="59" name="rc59"/>
            <p:cNvSpPr/>
            <p:nvPr/>
          </p:nvSpPr>
          <p:spPr>
            <a:xfrm>
              <a:off x="3815836" y="2979430"/>
              <a:ext cx="203168" cy="395063"/>
            </a:xfrm>
            <a:prstGeom prst="rect">
              <a:avLst/>
            </a:prstGeom>
            <a:solidFill>
              <a:srgbClr val="0058AB">
                <a:alpha val="100000"/>
              </a:srgbClr>
            </a:solidFill>
          </p:spPr>
          <p:txBody>
            <a:bodyPr/>
            <a:lstStyle/>
            <a:p/>
          </p:txBody>
        </p:sp>
        <p:sp>
          <p:nvSpPr>
            <p:cNvPr id="60" name="rc60"/>
            <p:cNvSpPr/>
            <p:nvPr/>
          </p:nvSpPr>
          <p:spPr>
            <a:xfrm>
              <a:off x="3815836" y="3374494"/>
              <a:ext cx="203168" cy="213996"/>
            </a:xfrm>
            <a:prstGeom prst="rect">
              <a:avLst/>
            </a:prstGeom>
            <a:solidFill>
              <a:srgbClr val="1CABE2">
                <a:alpha val="100000"/>
              </a:srgbClr>
            </a:solidFill>
          </p:spPr>
          <p:txBody>
            <a:bodyPr/>
            <a:lstStyle/>
            <a:p/>
          </p:txBody>
        </p:sp>
        <p:sp>
          <p:nvSpPr>
            <p:cNvPr id="61" name="rc61"/>
            <p:cNvSpPr/>
            <p:nvPr/>
          </p:nvSpPr>
          <p:spPr>
            <a:xfrm>
              <a:off x="4041579" y="3641410"/>
              <a:ext cx="203168" cy="984124"/>
            </a:xfrm>
            <a:prstGeom prst="rect">
              <a:avLst/>
            </a:prstGeom>
            <a:solidFill>
              <a:srgbClr val="80BD41">
                <a:alpha val="100000"/>
              </a:srgbClr>
            </a:solidFill>
          </p:spPr>
          <p:txBody>
            <a:bodyPr/>
            <a:lstStyle/>
            <a:p/>
          </p:txBody>
        </p:sp>
        <p:sp>
          <p:nvSpPr>
            <p:cNvPr id="62" name="rc62"/>
            <p:cNvSpPr/>
            <p:nvPr/>
          </p:nvSpPr>
          <p:spPr>
            <a:xfrm>
              <a:off x="4041579" y="2957529"/>
              <a:ext cx="203168" cy="450363"/>
            </a:xfrm>
            <a:prstGeom prst="rect">
              <a:avLst/>
            </a:prstGeom>
            <a:solidFill>
              <a:srgbClr val="0058AB">
                <a:alpha val="100000"/>
              </a:srgbClr>
            </a:solidFill>
          </p:spPr>
          <p:txBody>
            <a:bodyPr/>
            <a:lstStyle/>
            <a:p/>
          </p:txBody>
        </p:sp>
        <p:sp>
          <p:nvSpPr>
            <p:cNvPr id="63" name="rc63"/>
            <p:cNvSpPr/>
            <p:nvPr/>
          </p:nvSpPr>
          <p:spPr>
            <a:xfrm>
              <a:off x="4041579" y="3407892"/>
              <a:ext cx="203168" cy="233517"/>
            </a:xfrm>
            <a:prstGeom prst="rect">
              <a:avLst/>
            </a:prstGeom>
            <a:solidFill>
              <a:srgbClr val="1CABE2">
                <a:alpha val="100000"/>
              </a:srgbClr>
            </a:solidFill>
          </p:spPr>
          <p:txBody>
            <a:bodyPr/>
            <a:lstStyle/>
            <a:p/>
          </p:txBody>
        </p:sp>
        <p:sp>
          <p:nvSpPr>
            <p:cNvPr id="64" name="rc64"/>
            <p:cNvSpPr/>
            <p:nvPr/>
          </p:nvSpPr>
          <p:spPr>
            <a:xfrm>
              <a:off x="4267321" y="3675638"/>
              <a:ext cx="203168" cy="949896"/>
            </a:xfrm>
            <a:prstGeom prst="rect">
              <a:avLst/>
            </a:prstGeom>
            <a:solidFill>
              <a:srgbClr val="80BD41">
                <a:alpha val="100000"/>
              </a:srgbClr>
            </a:solidFill>
          </p:spPr>
          <p:txBody>
            <a:bodyPr/>
            <a:lstStyle/>
            <a:p/>
          </p:txBody>
        </p:sp>
        <p:sp>
          <p:nvSpPr>
            <p:cNvPr id="65" name="rc65"/>
            <p:cNvSpPr/>
            <p:nvPr/>
          </p:nvSpPr>
          <p:spPr>
            <a:xfrm>
              <a:off x="4267321" y="2929292"/>
              <a:ext cx="203168" cy="508872"/>
            </a:xfrm>
            <a:prstGeom prst="rect">
              <a:avLst/>
            </a:prstGeom>
            <a:solidFill>
              <a:srgbClr val="0058AB">
                <a:alpha val="100000"/>
              </a:srgbClr>
            </a:solidFill>
          </p:spPr>
          <p:txBody>
            <a:bodyPr/>
            <a:lstStyle/>
            <a:p/>
          </p:txBody>
        </p:sp>
        <p:sp>
          <p:nvSpPr>
            <p:cNvPr id="66" name="rc66"/>
            <p:cNvSpPr/>
            <p:nvPr/>
          </p:nvSpPr>
          <p:spPr>
            <a:xfrm>
              <a:off x="4267321" y="3438165"/>
              <a:ext cx="203168" cy="237473"/>
            </a:xfrm>
            <a:prstGeom prst="rect">
              <a:avLst/>
            </a:prstGeom>
            <a:solidFill>
              <a:srgbClr val="1CABE2">
                <a:alpha val="100000"/>
              </a:srgbClr>
            </a:solidFill>
          </p:spPr>
          <p:txBody>
            <a:bodyPr/>
            <a:lstStyle/>
            <a:p/>
          </p:txBody>
        </p:sp>
        <p:sp>
          <p:nvSpPr>
            <p:cNvPr id="67" name="rc67"/>
            <p:cNvSpPr/>
            <p:nvPr/>
          </p:nvSpPr>
          <p:spPr>
            <a:xfrm>
              <a:off x="4493063" y="3728759"/>
              <a:ext cx="203168" cy="896775"/>
            </a:xfrm>
            <a:prstGeom prst="rect">
              <a:avLst/>
            </a:prstGeom>
            <a:solidFill>
              <a:srgbClr val="80BD41">
                <a:alpha val="100000"/>
              </a:srgbClr>
            </a:solidFill>
          </p:spPr>
          <p:txBody>
            <a:bodyPr/>
            <a:lstStyle/>
            <a:p/>
          </p:txBody>
        </p:sp>
        <p:sp>
          <p:nvSpPr>
            <p:cNvPr id="68" name="rc68"/>
            <p:cNvSpPr/>
            <p:nvPr/>
          </p:nvSpPr>
          <p:spPr>
            <a:xfrm>
              <a:off x="4493063" y="2900964"/>
              <a:ext cx="203168" cy="569108"/>
            </a:xfrm>
            <a:prstGeom prst="rect">
              <a:avLst/>
            </a:prstGeom>
            <a:solidFill>
              <a:srgbClr val="0058AB">
                <a:alpha val="100000"/>
              </a:srgbClr>
            </a:solidFill>
          </p:spPr>
          <p:txBody>
            <a:bodyPr/>
            <a:lstStyle/>
            <a:p/>
          </p:txBody>
        </p:sp>
        <p:sp>
          <p:nvSpPr>
            <p:cNvPr id="69" name="rc69"/>
            <p:cNvSpPr/>
            <p:nvPr/>
          </p:nvSpPr>
          <p:spPr>
            <a:xfrm>
              <a:off x="4493063" y="3470072"/>
              <a:ext cx="203168" cy="258687"/>
            </a:xfrm>
            <a:prstGeom prst="rect">
              <a:avLst/>
            </a:prstGeom>
            <a:solidFill>
              <a:srgbClr val="1CABE2">
                <a:alpha val="100000"/>
              </a:srgbClr>
            </a:solidFill>
          </p:spPr>
          <p:txBody>
            <a:bodyPr/>
            <a:lstStyle/>
            <a:p/>
          </p:txBody>
        </p:sp>
        <p:sp>
          <p:nvSpPr>
            <p:cNvPr id="70" name="rc70"/>
            <p:cNvSpPr/>
            <p:nvPr/>
          </p:nvSpPr>
          <p:spPr>
            <a:xfrm>
              <a:off x="4718806" y="3782195"/>
              <a:ext cx="203168" cy="843340"/>
            </a:xfrm>
            <a:prstGeom prst="rect">
              <a:avLst/>
            </a:prstGeom>
            <a:solidFill>
              <a:srgbClr val="80BD41">
                <a:alpha val="100000"/>
              </a:srgbClr>
            </a:solidFill>
          </p:spPr>
          <p:txBody>
            <a:bodyPr/>
            <a:lstStyle/>
            <a:p/>
          </p:txBody>
        </p:sp>
        <p:sp>
          <p:nvSpPr>
            <p:cNvPr id="71" name="rc71"/>
            <p:cNvSpPr/>
            <p:nvPr/>
          </p:nvSpPr>
          <p:spPr>
            <a:xfrm>
              <a:off x="4718806" y="2868575"/>
              <a:ext cx="203168" cy="632507"/>
            </a:xfrm>
            <a:prstGeom prst="rect">
              <a:avLst/>
            </a:prstGeom>
            <a:solidFill>
              <a:srgbClr val="0058AB">
                <a:alpha val="100000"/>
              </a:srgbClr>
            </a:solidFill>
          </p:spPr>
          <p:txBody>
            <a:bodyPr/>
            <a:lstStyle/>
            <a:p/>
          </p:txBody>
        </p:sp>
        <p:sp>
          <p:nvSpPr>
            <p:cNvPr id="72" name="rc72"/>
            <p:cNvSpPr/>
            <p:nvPr/>
          </p:nvSpPr>
          <p:spPr>
            <a:xfrm>
              <a:off x="4718806" y="3501082"/>
              <a:ext cx="203168" cy="281112"/>
            </a:xfrm>
            <a:prstGeom prst="rect">
              <a:avLst/>
            </a:prstGeom>
            <a:solidFill>
              <a:srgbClr val="1CABE2">
                <a:alpha val="100000"/>
              </a:srgbClr>
            </a:solidFill>
          </p:spPr>
          <p:txBody>
            <a:bodyPr/>
            <a:lstStyle/>
            <a:p/>
          </p:txBody>
        </p:sp>
        <p:sp>
          <p:nvSpPr>
            <p:cNvPr id="73" name="rc73"/>
            <p:cNvSpPr/>
            <p:nvPr/>
          </p:nvSpPr>
          <p:spPr>
            <a:xfrm>
              <a:off x="4944548" y="3785500"/>
              <a:ext cx="203168" cy="840034"/>
            </a:xfrm>
            <a:prstGeom prst="rect">
              <a:avLst/>
            </a:prstGeom>
            <a:solidFill>
              <a:srgbClr val="80BD41">
                <a:alpha val="100000"/>
              </a:srgbClr>
            </a:solidFill>
          </p:spPr>
          <p:txBody>
            <a:bodyPr/>
            <a:lstStyle/>
            <a:p/>
          </p:txBody>
        </p:sp>
        <p:sp>
          <p:nvSpPr>
            <p:cNvPr id="74" name="rc74"/>
            <p:cNvSpPr/>
            <p:nvPr/>
          </p:nvSpPr>
          <p:spPr>
            <a:xfrm>
              <a:off x="4944548" y="2838227"/>
              <a:ext cx="203168" cy="679175"/>
            </a:xfrm>
            <a:prstGeom prst="rect">
              <a:avLst/>
            </a:prstGeom>
            <a:solidFill>
              <a:srgbClr val="0058AB">
                <a:alpha val="100000"/>
              </a:srgbClr>
            </a:solidFill>
          </p:spPr>
          <p:txBody>
            <a:bodyPr/>
            <a:lstStyle/>
            <a:p/>
          </p:txBody>
        </p:sp>
        <p:sp>
          <p:nvSpPr>
            <p:cNvPr id="75" name="rc75"/>
            <p:cNvSpPr/>
            <p:nvPr/>
          </p:nvSpPr>
          <p:spPr>
            <a:xfrm>
              <a:off x="4944548" y="3517403"/>
              <a:ext cx="203168" cy="268097"/>
            </a:xfrm>
            <a:prstGeom prst="rect">
              <a:avLst/>
            </a:prstGeom>
            <a:solidFill>
              <a:srgbClr val="1CABE2">
                <a:alpha val="100000"/>
              </a:srgbClr>
            </a:solidFill>
          </p:spPr>
          <p:txBody>
            <a:bodyPr/>
            <a:lstStyle/>
            <a:p/>
          </p:txBody>
        </p:sp>
        <p:sp>
          <p:nvSpPr>
            <p:cNvPr id="76" name="rc76"/>
            <p:cNvSpPr/>
            <p:nvPr/>
          </p:nvSpPr>
          <p:spPr>
            <a:xfrm>
              <a:off x="5170291" y="3739016"/>
              <a:ext cx="203168" cy="886518"/>
            </a:xfrm>
            <a:prstGeom prst="rect">
              <a:avLst/>
            </a:prstGeom>
            <a:solidFill>
              <a:srgbClr val="80BD41">
                <a:alpha val="100000"/>
              </a:srgbClr>
            </a:solidFill>
          </p:spPr>
          <p:txBody>
            <a:bodyPr/>
            <a:lstStyle/>
            <a:p/>
          </p:txBody>
        </p:sp>
        <p:sp>
          <p:nvSpPr>
            <p:cNvPr id="77" name="rc77"/>
            <p:cNvSpPr/>
            <p:nvPr/>
          </p:nvSpPr>
          <p:spPr>
            <a:xfrm>
              <a:off x="5170291" y="2816317"/>
              <a:ext cx="203168" cy="651316"/>
            </a:xfrm>
            <a:prstGeom prst="rect">
              <a:avLst/>
            </a:prstGeom>
            <a:solidFill>
              <a:srgbClr val="0058AB">
                <a:alpha val="100000"/>
              </a:srgbClr>
            </a:solidFill>
          </p:spPr>
          <p:txBody>
            <a:bodyPr/>
            <a:lstStyle/>
            <a:p/>
          </p:txBody>
        </p:sp>
        <p:sp>
          <p:nvSpPr>
            <p:cNvPr id="78" name="rc78"/>
            <p:cNvSpPr/>
            <p:nvPr/>
          </p:nvSpPr>
          <p:spPr>
            <a:xfrm>
              <a:off x="5170291" y="3467634"/>
              <a:ext cx="203168" cy="271382"/>
            </a:xfrm>
            <a:prstGeom prst="rect">
              <a:avLst/>
            </a:prstGeom>
            <a:solidFill>
              <a:srgbClr val="1CABE2">
                <a:alpha val="100000"/>
              </a:srgbClr>
            </a:solidFill>
          </p:spPr>
          <p:txBody>
            <a:bodyPr/>
            <a:lstStyle/>
            <a:p/>
          </p:txBody>
        </p:sp>
        <p:sp>
          <p:nvSpPr>
            <p:cNvPr id="79" name="rc79"/>
            <p:cNvSpPr/>
            <p:nvPr/>
          </p:nvSpPr>
          <p:spPr>
            <a:xfrm>
              <a:off x="5396033" y="3692801"/>
              <a:ext cx="203168" cy="932734"/>
            </a:xfrm>
            <a:prstGeom prst="rect">
              <a:avLst/>
            </a:prstGeom>
            <a:solidFill>
              <a:srgbClr val="80BD41">
                <a:alpha val="100000"/>
              </a:srgbClr>
            </a:solidFill>
          </p:spPr>
          <p:txBody>
            <a:bodyPr/>
            <a:lstStyle/>
            <a:p/>
          </p:txBody>
        </p:sp>
        <p:sp>
          <p:nvSpPr>
            <p:cNvPr id="80" name="rc80"/>
            <p:cNvSpPr/>
            <p:nvPr/>
          </p:nvSpPr>
          <p:spPr>
            <a:xfrm>
              <a:off x="5396033" y="2796641"/>
              <a:ext cx="203168" cy="640112"/>
            </a:xfrm>
            <a:prstGeom prst="rect">
              <a:avLst/>
            </a:prstGeom>
            <a:solidFill>
              <a:srgbClr val="0058AB">
                <a:alpha val="100000"/>
              </a:srgbClr>
            </a:solidFill>
          </p:spPr>
          <p:txBody>
            <a:bodyPr/>
            <a:lstStyle/>
            <a:p/>
          </p:txBody>
        </p:sp>
        <p:sp>
          <p:nvSpPr>
            <p:cNvPr id="81" name="rc81"/>
            <p:cNvSpPr/>
            <p:nvPr/>
          </p:nvSpPr>
          <p:spPr>
            <a:xfrm>
              <a:off x="5396033" y="3436753"/>
              <a:ext cx="203168" cy="256047"/>
            </a:xfrm>
            <a:prstGeom prst="rect">
              <a:avLst/>
            </a:prstGeom>
            <a:solidFill>
              <a:srgbClr val="1CABE2">
                <a:alpha val="100000"/>
              </a:srgbClr>
            </a:solidFill>
          </p:spPr>
          <p:txBody>
            <a:bodyPr/>
            <a:lstStyle/>
            <a:p/>
          </p:txBody>
        </p:sp>
        <p:sp>
          <p:nvSpPr>
            <p:cNvPr id="82" name="rc82"/>
            <p:cNvSpPr/>
            <p:nvPr/>
          </p:nvSpPr>
          <p:spPr>
            <a:xfrm>
              <a:off x="5621775" y="3640631"/>
              <a:ext cx="203168" cy="984904"/>
            </a:xfrm>
            <a:prstGeom prst="rect">
              <a:avLst/>
            </a:prstGeom>
            <a:solidFill>
              <a:srgbClr val="80BD41">
                <a:alpha val="100000"/>
              </a:srgbClr>
            </a:solidFill>
          </p:spPr>
          <p:txBody>
            <a:bodyPr/>
            <a:lstStyle/>
            <a:p/>
          </p:txBody>
        </p:sp>
        <p:sp>
          <p:nvSpPr>
            <p:cNvPr id="83" name="rc83"/>
            <p:cNvSpPr/>
            <p:nvPr/>
          </p:nvSpPr>
          <p:spPr>
            <a:xfrm>
              <a:off x="5621775" y="2767227"/>
              <a:ext cx="203168" cy="613241"/>
            </a:xfrm>
            <a:prstGeom prst="rect">
              <a:avLst/>
            </a:prstGeom>
            <a:solidFill>
              <a:srgbClr val="0058AB">
                <a:alpha val="100000"/>
              </a:srgbClr>
            </a:solidFill>
          </p:spPr>
          <p:txBody>
            <a:bodyPr/>
            <a:lstStyle/>
            <a:p/>
          </p:txBody>
        </p:sp>
        <p:sp>
          <p:nvSpPr>
            <p:cNvPr id="84" name="rc84"/>
            <p:cNvSpPr/>
            <p:nvPr/>
          </p:nvSpPr>
          <p:spPr>
            <a:xfrm>
              <a:off x="5621775" y="3380469"/>
              <a:ext cx="203168" cy="260162"/>
            </a:xfrm>
            <a:prstGeom prst="rect">
              <a:avLst/>
            </a:prstGeom>
            <a:solidFill>
              <a:srgbClr val="1CABE2">
                <a:alpha val="100000"/>
              </a:srgbClr>
            </a:solidFill>
          </p:spPr>
          <p:txBody>
            <a:bodyPr/>
            <a:lstStyle/>
            <a:p/>
          </p:txBody>
        </p:sp>
        <p:sp>
          <p:nvSpPr>
            <p:cNvPr id="85" name="rc85"/>
            <p:cNvSpPr/>
            <p:nvPr/>
          </p:nvSpPr>
          <p:spPr>
            <a:xfrm>
              <a:off x="5847518" y="3607710"/>
              <a:ext cx="203168" cy="1017825"/>
            </a:xfrm>
            <a:prstGeom prst="rect">
              <a:avLst/>
            </a:prstGeom>
            <a:solidFill>
              <a:srgbClr val="80BD41">
                <a:alpha val="100000"/>
              </a:srgbClr>
            </a:solidFill>
          </p:spPr>
          <p:txBody>
            <a:bodyPr/>
            <a:lstStyle/>
            <a:p/>
          </p:txBody>
        </p:sp>
        <p:sp>
          <p:nvSpPr>
            <p:cNvPr id="86" name="rc86"/>
            <p:cNvSpPr/>
            <p:nvPr/>
          </p:nvSpPr>
          <p:spPr>
            <a:xfrm>
              <a:off x="5847518" y="2740671"/>
              <a:ext cx="203168" cy="603156"/>
            </a:xfrm>
            <a:prstGeom prst="rect">
              <a:avLst/>
            </a:prstGeom>
            <a:solidFill>
              <a:srgbClr val="0058AB">
                <a:alpha val="100000"/>
              </a:srgbClr>
            </a:solidFill>
          </p:spPr>
          <p:txBody>
            <a:bodyPr/>
            <a:lstStyle/>
            <a:p/>
          </p:txBody>
        </p:sp>
        <p:sp>
          <p:nvSpPr>
            <p:cNvPr id="87" name="rc87"/>
            <p:cNvSpPr/>
            <p:nvPr/>
          </p:nvSpPr>
          <p:spPr>
            <a:xfrm>
              <a:off x="5847518" y="3343827"/>
              <a:ext cx="203168" cy="263882"/>
            </a:xfrm>
            <a:prstGeom prst="rect">
              <a:avLst/>
            </a:prstGeom>
            <a:solidFill>
              <a:srgbClr val="1CABE2">
                <a:alpha val="100000"/>
              </a:srgbClr>
            </a:solidFill>
          </p:spPr>
          <p:txBody>
            <a:bodyPr/>
            <a:lstStyle/>
            <a:p/>
          </p:txBody>
        </p:sp>
        <p:sp>
          <p:nvSpPr>
            <p:cNvPr id="88" name="rc88"/>
            <p:cNvSpPr/>
            <p:nvPr/>
          </p:nvSpPr>
          <p:spPr>
            <a:xfrm>
              <a:off x="6073260" y="3558628"/>
              <a:ext cx="203168" cy="1066906"/>
            </a:xfrm>
            <a:prstGeom prst="rect">
              <a:avLst/>
            </a:prstGeom>
            <a:solidFill>
              <a:srgbClr val="80BD41">
                <a:alpha val="100000"/>
              </a:srgbClr>
            </a:solidFill>
          </p:spPr>
          <p:txBody>
            <a:bodyPr/>
            <a:lstStyle/>
            <a:p/>
          </p:txBody>
        </p:sp>
        <p:sp>
          <p:nvSpPr>
            <p:cNvPr id="89" name="rc89"/>
            <p:cNvSpPr/>
            <p:nvPr/>
          </p:nvSpPr>
          <p:spPr>
            <a:xfrm>
              <a:off x="6073260" y="2720345"/>
              <a:ext cx="203168" cy="571555"/>
            </a:xfrm>
            <a:prstGeom prst="rect">
              <a:avLst/>
            </a:prstGeom>
            <a:solidFill>
              <a:srgbClr val="0058AB">
                <a:alpha val="100000"/>
              </a:srgbClr>
            </a:solidFill>
          </p:spPr>
          <p:txBody>
            <a:bodyPr/>
            <a:lstStyle/>
            <a:p/>
          </p:txBody>
        </p:sp>
        <p:sp>
          <p:nvSpPr>
            <p:cNvPr id="90" name="rc90"/>
            <p:cNvSpPr/>
            <p:nvPr/>
          </p:nvSpPr>
          <p:spPr>
            <a:xfrm>
              <a:off x="6073260" y="3291900"/>
              <a:ext cx="203168" cy="266727"/>
            </a:xfrm>
            <a:prstGeom prst="rect">
              <a:avLst/>
            </a:prstGeom>
            <a:solidFill>
              <a:srgbClr val="1CABE2">
                <a:alpha val="100000"/>
              </a:srgbClr>
            </a:solidFill>
          </p:spPr>
          <p:txBody>
            <a:bodyPr/>
            <a:lstStyle/>
            <a:p/>
          </p:txBody>
        </p:sp>
        <p:sp>
          <p:nvSpPr>
            <p:cNvPr id="91" name="rc91"/>
            <p:cNvSpPr/>
            <p:nvPr/>
          </p:nvSpPr>
          <p:spPr>
            <a:xfrm>
              <a:off x="6299002" y="3511273"/>
              <a:ext cx="203168" cy="1114262"/>
            </a:xfrm>
            <a:prstGeom prst="rect">
              <a:avLst/>
            </a:prstGeom>
            <a:solidFill>
              <a:srgbClr val="80BD41">
                <a:alpha val="100000"/>
              </a:srgbClr>
            </a:solidFill>
          </p:spPr>
          <p:txBody>
            <a:bodyPr/>
            <a:lstStyle/>
            <a:p/>
          </p:txBody>
        </p:sp>
        <p:sp>
          <p:nvSpPr>
            <p:cNvPr id="92" name="rc92"/>
            <p:cNvSpPr/>
            <p:nvPr/>
          </p:nvSpPr>
          <p:spPr>
            <a:xfrm>
              <a:off x="6299002" y="2704389"/>
              <a:ext cx="203168" cy="557133"/>
            </a:xfrm>
            <a:prstGeom prst="rect">
              <a:avLst/>
            </a:prstGeom>
            <a:solidFill>
              <a:srgbClr val="0058AB">
                <a:alpha val="100000"/>
              </a:srgbClr>
            </a:solidFill>
          </p:spPr>
          <p:txBody>
            <a:bodyPr/>
            <a:lstStyle/>
            <a:p/>
          </p:txBody>
        </p:sp>
        <p:sp>
          <p:nvSpPr>
            <p:cNvPr id="93" name="rc93"/>
            <p:cNvSpPr/>
            <p:nvPr/>
          </p:nvSpPr>
          <p:spPr>
            <a:xfrm>
              <a:off x="6299002" y="3261523"/>
              <a:ext cx="203168" cy="249749"/>
            </a:xfrm>
            <a:prstGeom prst="rect">
              <a:avLst/>
            </a:prstGeom>
            <a:solidFill>
              <a:srgbClr val="1CABE2">
                <a:alpha val="100000"/>
              </a:srgbClr>
            </a:solidFill>
          </p:spPr>
          <p:txBody>
            <a:bodyPr/>
            <a:lstStyle/>
            <a:p/>
          </p:txBody>
        </p:sp>
        <p:sp>
          <p:nvSpPr>
            <p:cNvPr id="94" name="rc94"/>
            <p:cNvSpPr/>
            <p:nvPr/>
          </p:nvSpPr>
          <p:spPr>
            <a:xfrm>
              <a:off x="6524745" y="3461432"/>
              <a:ext cx="203168" cy="1164102"/>
            </a:xfrm>
            <a:prstGeom prst="rect">
              <a:avLst/>
            </a:prstGeom>
            <a:solidFill>
              <a:srgbClr val="80BD41">
                <a:alpha val="100000"/>
              </a:srgbClr>
            </a:solidFill>
          </p:spPr>
          <p:txBody>
            <a:bodyPr/>
            <a:lstStyle/>
            <a:p/>
          </p:txBody>
        </p:sp>
        <p:sp>
          <p:nvSpPr>
            <p:cNvPr id="95" name="rc95"/>
            <p:cNvSpPr/>
            <p:nvPr/>
          </p:nvSpPr>
          <p:spPr>
            <a:xfrm>
              <a:off x="6524745" y="2685367"/>
              <a:ext cx="203168" cy="523843"/>
            </a:xfrm>
            <a:prstGeom prst="rect">
              <a:avLst/>
            </a:prstGeom>
            <a:solidFill>
              <a:srgbClr val="0058AB">
                <a:alpha val="100000"/>
              </a:srgbClr>
            </a:solidFill>
          </p:spPr>
          <p:txBody>
            <a:bodyPr/>
            <a:lstStyle/>
            <a:p/>
          </p:txBody>
        </p:sp>
        <p:sp>
          <p:nvSpPr>
            <p:cNvPr id="96" name="rc96"/>
            <p:cNvSpPr/>
            <p:nvPr/>
          </p:nvSpPr>
          <p:spPr>
            <a:xfrm>
              <a:off x="6524745" y="3209210"/>
              <a:ext cx="203168" cy="252221"/>
            </a:xfrm>
            <a:prstGeom prst="rect">
              <a:avLst/>
            </a:prstGeom>
            <a:solidFill>
              <a:srgbClr val="1CABE2">
                <a:alpha val="100000"/>
              </a:srgbClr>
            </a:solidFill>
          </p:spPr>
          <p:txBody>
            <a:bodyPr/>
            <a:lstStyle/>
            <a:p/>
          </p:txBody>
        </p:sp>
        <p:sp>
          <p:nvSpPr>
            <p:cNvPr id="97" name="rc97"/>
            <p:cNvSpPr/>
            <p:nvPr/>
          </p:nvSpPr>
          <p:spPr>
            <a:xfrm>
              <a:off x="6750487" y="3392322"/>
              <a:ext cx="203168" cy="1233212"/>
            </a:xfrm>
            <a:prstGeom prst="rect">
              <a:avLst/>
            </a:prstGeom>
            <a:solidFill>
              <a:srgbClr val="80BD41">
                <a:alpha val="100000"/>
              </a:srgbClr>
            </a:solidFill>
          </p:spPr>
          <p:txBody>
            <a:bodyPr/>
            <a:lstStyle/>
            <a:p/>
          </p:txBody>
        </p:sp>
        <p:sp>
          <p:nvSpPr>
            <p:cNvPr id="98" name="rc98"/>
            <p:cNvSpPr/>
            <p:nvPr/>
          </p:nvSpPr>
          <p:spPr>
            <a:xfrm>
              <a:off x="6750487" y="2668054"/>
              <a:ext cx="203168" cy="450221"/>
            </a:xfrm>
            <a:prstGeom prst="rect">
              <a:avLst/>
            </a:prstGeom>
            <a:solidFill>
              <a:srgbClr val="0058AB">
                <a:alpha val="100000"/>
              </a:srgbClr>
            </a:solidFill>
          </p:spPr>
          <p:txBody>
            <a:bodyPr/>
            <a:lstStyle/>
            <a:p/>
          </p:txBody>
        </p:sp>
        <p:sp>
          <p:nvSpPr>
            <p:cNvPr id="99" name="rc99"/>
            <p:cNvSpPr/>
            <p:nvPr/>
          </p:nvSpPr>
          <p:spPr>
            <a:xfrm>
              <a:off x="6750487" y="3118275"/>
              <a:ext cx="203168" cy="274047"/>
            </a:xfrm>
            <a:prstGeom prst="rect">
              <a:avLst/>
            </a:prstGeom>
            <a:solidFill>
              <a:srgbClr val="1CABE2">
                <a:alpha val="100000"/>
              </a:srgbClr>
            </a:solidFill>
          </p:spPr>
          <p:txBody>
            <a:bodyPr/>
            <a:lstStyle/>
            <a:p/>
          </p:txBody>
        </p:sp>
        <p:sp>
          <p:nvSpPr>
            <p:cNvPr id="100" name="rc100"/>
            <p:cNvSpPr/>
            <p:nvPr/>
          </p:nvSpPr>
          <p:spPr>
            <a:xfrm>
              <a:off x="6976229" y="2655777"/>
              <a:ext cx="203168" cy="422300"/>
            </a:xfrm>
            <a:prstGeom prst="rect">
              <a:avLst/>
            </a:prstGeom>
            <a:solidFill>
              <a:srgbClr val="F26A21">
                <a:alpha val="100000"/>
              </a:srgbClr>
            </a:solidFill>
          </p:spPr>
          <p:txBody>
            <a:bodyPr/>
            <a:lstStyle/>
            <a:p/>
          </p:txBody>
        </p:sp>
        <p:sp>
          <p:nvSpPr>
            <p:cNvPr id="101" name="rc101"/>
            <p:cNvSpPr/>
            <p:nvPr/>
          </p:nvSpPr>
          <p:spPr>
            <a:xfrm>
              <a:off x="6976229" y="3078077"/>
              <a:ext cx="203168" cy="1547457"/>
            </a:xfrm>
            <a:prstGeom prst="rect">
              <a:avLst/>
            </a:prstGeom>
            <a:solidFill>
              <a:srgbClr val="FFC20E">
                <a:alpha val="100000"/>
              </a:srgbClr>
            </a:solidFill>
          </p:spPr>
          <p:txBody>
            <a:bodyPr/>
            <a:lstStyle/>
            <a:p/>
          </p:txBody>
        </p:sp>
        <p:sp>
          <p:nvSpPr>
            <p:cNvPr id="102" name="rc102"/>
            <p:cNvSpPr/>
            <p:nvPr/>
          </p:nvSpPr>
          <p:spPr>
            <a:xfrm>
              <a:off x="7201972" y="2643609"/>
              <a:ext cx="203168" cy="396111"/>
            </a:xfrm>
            <a:prstGeom prst="rect">
              <a:avLst/>
            </a:prstGeom>
            <a:solidFill>
              <a:srgbClr val="F26A21">
                <a:alpha val="100000"/>
              </a:srgbClr>
            </a:solidFill>
          </p:spPr>
          <p:txBody>
            <a:bodyPr/>
            <a:lstStyle/>
            <a:p/>
          </p:txBody>
        </p:sp>
        <p:sp>
          <p:nvSpPr>
            <p:cNvPr id="103" name="rc103"/>
            <p:cNvSpPr/>
            <p:nvPr/>
          </p:nvSpPr>
          <p:spPr>
            <a:xfrm>
              <a:off x="7201972" y="3039721"/>
              <a:ext cx="203168" cy="1585814"/>
            </a:xfrm>
            <a:prstGeom prst="rect">
              <a:avLst/>
            </a:prstGeom>
            <a:solidFill>
              <a:srgbClr val="FFC20E">
                <a:alpha val="100000"/>
              </a:srgbClr>
            </a:solidFill>
          </p:spPr>
          <p:txBody>
            <a:bodyPr/>
            <a:lstStyle/>
            <a:p/>
          </p:txBody>
        </p:sp>
        <p:sp>
          <p:nvSpPr>
            <p:cNvPr id="104" name="rc104"/>
            <p:cNvSpPr/>
            <p:nvPr/>
          </p:nvSpPr>
          <p:spPr>
            <a:xfrm>
              <a:off x="7427714" y="2625768"/>
              <a:ext cx="203168" cy="371546"/>
            </a:xfrm>
            <a:prstGeom prst="rect">
              <a:avLst/>
            </a:prstGeom>
            <a:solidFill>
              <a:srgbClr val="F26A21">
                <a:alpha val="100000"/>
              </a:srgbClr>
            </a:solidFill>
          </p:spPr>
          <p:txBody>
            <a:bodyPr/>
            <a:lstStyle/>
            <a:p/>
          </p:txBody>
        </p:sp>
        <p:sp>
          <p:nvSpPr>
            <p:cNvPr id="105" name="rc105"/>
            <p:cNvSpPr/>
            <p:nvPr/>
          </p:nvSpPr>
          <p:spPr>
            <a:xfrm>
              <a:off x="7427714" y="2997315"/>
              <a:ext cx="203168" cy="1628220"/>
            </a:xfrm>
            <a:prstGeom prst="rect">
              <a:avLst/>
            </a:prstGeom>
            <a:solidFill>
              <a:srgbClr val="FFC20E">
                <a:alpha val="100000"/>
              </a:srgbClr>
            </a:solidFill>
          </p:spPr>
          <p:txBody>
            <a:bodyPr/>
            <a:lstStyle/>
            <a:p/>
          </p:txBody>
        </p:sp>
        <p:sp>
          <p:nvSpPr>
            <p:cNvPr id="106" name="rc106"/>
            <p:cNvSpPr/>
            <p:nvPr/>
          </p:nvSpPr>
          <p:spPr>
            <a:xfrm>
              <a:off x="7653457" y="2618272"/>
              <a:ext cx="203168" cy="348505"/>
            </a:xfrm>
            <a:prstGeom prst="rect">
              <a:avLst/>
            </a:prstGeom>
            <a:solidFill>
              <a:srgbClr val="F26A21">
                <a:alpha val="100000"/>
              </a:srgbClr>
            </a:solidFill>
          </p:spPr>
          <p:txBody>
            <a:bodyPr/>
            <a:lstStyle/>
            <a:p/>
          </p:txBody>
        </p:sp>
        <p:sp>
          <p:nvSpPr>
            <p:cNvPr id="107" name="rc107"/>
            <p:cNvSpPr/>
            <p:nvPr/>
          </p:nvSpPr>
          <p:spPr>
            <a:xfrm>
              <a:off x="7653457" y="2966778"/>
              <a:ext cx="203168" cy="1658757"/>
            </a:xfrm>
            <a:prstGeom prst="rect">
              <a:avLst/>
            </a:prstGeom>
            <a:solidFill>
              <a:srgbClr val="FFC20E">
                <a:alpha val="100000"/>
              </a:srgbClr>
            </a:solidFill>
          </p:spPr>
          <p:txBody>
            <a:bodyPr/>
            <a:lstStyle/>
            <a:p/>
          </p:txBody>
        </p:sp>
        <p:sp>
          <p:nvSpPr>
            <p:cNvPr id="108" name="rc108"/>
            <p:cNvSpPr/>
            <p:nvPr/>
          </p:nvSpPr>
          <p:spPr>
            <a:xfrm>
              <a:off x="7879199" y="2611648"/>
              <a:ext cx="203168" cy="326893"/>
            </a:xfrm>
            <a:prstGeom prst="rect">
              <a:avLst/>
            </a:prstGeom>
            <a:solidFill>
              <a:srgbClr val="F26A21">
                <a:alpha val="100000"/>
              </a:srgbClr>
            </a:solidFill>
          </p:spPr>
          <p:txBody>
            <a:bodyPr/>
            <a:lstStyle/>
            <a:p/>
          </p:txBody>
        </p:sp>
        <p:sp>
          <p:nvSpPr>
            <p:cNvPr id="109" name="rc109"/>
            <p:cNvSpPr/>
            <p:nvPr/>
          </p:nvSpPr>
          <p:spPr>
            <a:xfrm>
              <a:off x="7879199" y="2938541"/>
              <a:ext cx="203168" cy="1686994"/>
            </a:xfrm>
            <a:prstGeom prst="rect">
              <a:avLst/>
            </a:prstGeom>
            <a:solidFill>
              <a:srgbClr val="FFC20E">
                <a:alpha val="100000"/>
              </a:srgbClr>
            </a:solidFill>
          </p:spPr>
          <p:txBody>
            <a:bodyPr/>
            <a:lstStyle/>
            <a:p/>
          </p:txBody>
        </p:sp>
        <p:sp>
          <p:nvSpPr>
            <p:cNvPr id="110" name="rc110"/>
            <p:cNvSpPr/>
            <p:nvPr/>
          </p:nvSpPr>
          <p:spPr>
            <a:xfrm>
              <a:off x="8104941" y="2602694"/>
              <a:ext cx="203168" cy="306620"/>
            </a:xfrm>
            <a:prstGeom prst="rect">
              <a:avLst/>
            </a:prstGeom>
            <a:solidFill>
              <a:srgbClr val="F26A21">
                <a:alpha val="100000"/>
              </a:srgbClr>
            </a:solidFill>
          </p:spPr>
          <p:txBody>
            <a:bodyPr/>
            <a:lstStyle/>
            <a:p/>
          </p:txBody>
        </p:sp>
        <p:sp>
          <p:nvSpPr>
            <p:cNvPr id="111" name="rc111"/>
            <p:cNvSpPr/>
            <p:nvPr/>
          </p:nvSpPr>
          <p:spPr>
            <a:xfrm>
              <a:off x="8104941" y="2909314"/>
              <a:ext cx="203168" cy="1716220"/>
            </a:xfrm>
            <a:prstGeom prst="rect">
              <a:avLst/>
            </a:prstGeom>
            <a:solidFill>
              <a:srgbClr val="FFC20E">
                <a:alpha val="100000"/>
              </a:srgbClr>
            </a:solidFill>
          </p:spPr>
          <p:txBody>
            <a:bodyPr/>
            <a:lstStyle/>
            <a:p/>
          </p:txBody>
        </p:sp>
        <p:sp>
          <p:nvSpPr>
            <p:cNvPr id="112" name="pl112"/>
            <p:cNvSpPr/>
            <p:nvPr/>
          </p:nvSpPr>
          <p:spPr>
            <a:xfrm>
              <a:off x="1434255" y="1673636"/>
              <a:ext cx="5417816" cy="858110"/>
            </a:xfrm>
            <a:custGeom>
              <a:avLst/>
              <a:pathLst>
                <a:path w="5417816" h="858110">
                  <a:moveTo>
                    <a:pt x="0" y="858110"/>
                  </a:moveTo>
                  <a:lnTo>
                    <a:pt x="225742" y="755137"/>
                  </a:lnTo>
                  <a:lnTo>
                    <a:pt x="451484" y="617839"/>
                  </a:lnTo>
                  <a:lnTo>
                    <a:pt x="677227" y="514866"/>
                  </a:lnTo>
                  <a:lnTo>
                    <a:pt x="902969" y="377568"/>
                  </a:lnTo>
                  <a:lnTo>
                    <a:pt x="1128711" y="377568"/>
                  </a:lnTo>
                  <a:lnTo>
                    <a:pt x="1354454" y="377568"/>
                  </a:lnTo>
                  <a:lnTo>
                    <a:pt x="1580196" y="343244"/>
                  </a:lnTo>
                  <a:lnTo>
                    <a:pt x="1805938" y="755137"/>
                  </a:lnTo>
                  <a:lnTo>
                    <a:pt x="2031681" y="343244"/>
                  </a:lnTo>
                  <a:lnTo>
                    <a:pt x="2257423" y="0"/>
                  </a:lnTo>
                  <a:lnTo>
                    <a:pt x="2483165" y="343244"/>
                  </a:lnTo>
                  <a:lnTo>
                    <a:pt x="2708908" y="446217"/>
                  </a:lnTo>
                  <a:lnTo>
                    <a:pt x="2934650" y="549190"/>
                  </a:lnTo>
                  <a:lnTo>
                    <a:pt x="3160393" y="652163"/>
                  </a:lnTo>
                  <a:lnTo>
                    <a:pt x="3386135" y="755137"/>
                  </a:lnTo>
                  <a:lnTo>
                    <a:pt x="3611877" y="823785"/>
                  </a:lnTo>
                  <a:lnTo>
                    <a:pt x="3837620" y="755137"/>
                  </a:lnTo>
                  <a:lnTo>
                    <a:pt x="4063362" y="720812"/>
                  </a:lnTo>
                  <a:lnTo>
                    <a:pt x="4289104" y="652163"/>
                  </a:lnTo>
                  <a:lnTo>
                    <a:pt x="4514847" y="617839"/>
                  </a:lnTo>
                  <a:lnTo>
                    <a:pt x="4740589" y="549190"/>
                  </a:lnTo>
                  <a:lnTo>
                    <a:pt x="4966331" y="514866"/>
                  </a:lnTo>
                  <a:lnTo>
                    <a:pt x="5192074" y="446217"/>
                  </a:lnTo>
                  <a:lnTo>
                    <a:pt x="5417816" y="308919"/>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2428773"/>
              <a:ext cx="5417816" cy="617839"/>
            </a:xfrm>
            <a:custGeom>
              <a:avLst/>
              <a:pathLst>
                <a:path w="5417816" h="617839">
                  <a:moveTo>
                    <a:pt x="0" y="617839"/>
                  </a:moveTo>
                  <a:lnTo>
                    <a:pt x="225742" y="480541"/>
                  </a:lnTo>
                  <a:lnTo>
                    <a:pt x="451484" y="377568"/>
                  </a:lnTo>
                  <a:lnTo>
                    <a:pt x="677227" y="240270"/>
                  </a:lnTo>
                  <a:lnTo>
                    <a:pt x="902969" y="137297"/>
                  </a:lnTo>
                  <a:lnTo>
                    <a:pt x="1128711" y="171622"/>
                  </a:lnTo>
                  <a:lnTo>
                    <a:pt x="1354454" y="240270"/>
                  </a:lnTo>
                  <a:lnTo>
                    <a:pt x="1580196" y="34324"/>
                  </a:lnTo>
                  <a:lnTo>
                    <a:pt x="1805938" y="137297"/>
                  </a:lnTo>
                  <a:lnTo>
                    <a:pt x="2031681" y="240270"/>
                  </a:lnTo>
                  <a:lnTo>
                    <a:pt x="2257423" y="0"/>
                  </a:lnTo>
                  <a:lnTo>
                    <a:pt x="2483165" y="34324"/>
                  </a:lnTo>
                  <a:lnTo>
                    <a:pt x="2708908" y="171622"/>
                  </a:lnTo>
                  <a:lnTo>
                    <a:pt x="2934650" y="274595"/>
                  </a:lnTo>
                  <a:lnTo>
                    <a:pt x="3160393" y="411892"/>
                  </a:lnTo>
                  <a:lnTo>
                    <a:pt x="3386135" y="549190"/>
                  </a:lnTo>
                  <a:lnTo>
                    <a:pt x="3611877" y="583515"/>
                  </a:lnTo>
                  <a:lnTo>
                    <a:pt x="3837620" y="514866"/>
                  </a:lnTo>
                  <a:lnTo>
                    <a:pt x="4063362" y="446217"/>
                  </a:lnTo>
                  <a:lnTo>
                    <a:pt x="4289104" y="377568"/>
                  </a:lnTo>
                  <a:lnTo>
                    <a:pt x="4514847" y="343244"/>
                  </a:lnTo>
                  <a:lnTo>
                    <a:pt x="4740589" y="274595"/>
                  </a:lnTo>
                  <a:lnTo>
                    <a:pt x="4966331" y="205946"/>
                  </a:lnTo>
                  <a:lnTo>
                    <a:pt x="5192074" y="137297"/>
                  </a:lnTo>
                  <a:lnTo>
                    <a:pt x="5417816" y="34324"/>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2327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61</a:t>
              </a:r>
            </a:p>
          </p:txBody>
        </p:sp>
        <p:sp>
          <p:nvSpPr>
            <p:cNvPr id="115" name="tx115"/>
            <p:cNvSpPr/>
            <p:nvPr/>
          </p:nvSpPr>
          <p:spPr>
            <a:xfrm>
              <a:off x="2494638" y="184857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16" name="tx116"/>
            <p:cNvSpPr/>
            <p:nvPr/>
          </p:nvSpPr>
          <p:spPr>
            <a:xfrm>
              <a:off x="3623350"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17" name="tx117"/>
            <p:cNvSpPr/>
            <p:nvPr/>
          </p:nvSpPr>
          <p:spPr>
            <a:xfrm>
              <a:off x="4752062" y="22246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18" name="tx118"/>
            <p:cNvSpPr/>
            <p:nvPr/>
          </p:nvSpPr>
          <p:spPr>
            <a:xfrm>
              <a:off x="5655031" y="21216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9" name="tx119"/>
            <p:cNvSpPr/>
            <p:nvPr/>
          </p:nvSpPr>
          <p:spPr>
            <a:xfrm>
              <a:off x="5880773" y="20873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68</a:t>
              </a:r>
            </a:p>
          </p:txBody>
        </p:sp>
        <p:sp>
          <p:nvSpPr>
            <p:cNvPr id="120" name="tx120"/>
            <p:cNvSpPr/>
            <p:nvPr/>
          </p:nvSpPr>
          <p:spPr>
            <a:xfrm>
              <a:off x="6106516" y="20186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1" name="tx121"/>
            <p:cNvSpPr/>
            <p:nvPr/>
          </p:nvSpPr>
          <p:spPr>
            <a:xfrm>
              <a:off x="6332258" y="198586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22" name="tx122"/>
            <p:cNvSpPr/>
            <p:nvPr/>
          </p:nvSpPr>
          <p:spPr>
            <a:xfrm>
              <a:off x="6558000" y="191566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3" name="tx123"/>
            <p:cNvSpPr/>
            <p:nvPr/>
          </p:nvSpPr>
          <p:spPr>
            <a:xfrm>
              <a:off x="6783743"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4" name="tx124"/>
            <p:cNvSpPr/>
            <p:nvPr/>
          </p:nvSpPr>
          <p:spPr>
            <a:xfrm>
              <a:off x="1365926" y="31151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46</a:t>
              </a:r>
            </a:p>
          </p:txBody>
        </p:sp>
        <p:sp>
          <p:nvSpPr>
            <p:cNvPr id="125" name="tx125"/>
            <p:cNvSpPr/>
            <p:nvPr/>
          </p:nvSpPr>
          <p:spPr>
            <a:xfrm>
              <a:off x="2494638" y="26688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26" name="tx126"/>
            <p:cNvSpPr/>
            <p:nvPr/>
          </p:nvSpPr>
          <p:spPr>
            <a:xfrm>
              <a:off x="3623350" y="249726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27" name="tx127"/>
            <p:cNvSpPr/>
            <p:nvPr/>
          </p:nvSpPr>
          <p:spPr>
            <a:xfrm>
              <a:off x="4752062" y="30464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28" name="tx128"/>
            <p:cNvSpPr/>
            <p:nvPr/>
          </p:nvSpPr>
          <p:spPr>
            <a:xfrm>
              <a:off x="5655031" y="287477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53</a:t>
              </a:r>
            </a:p>
          </p:txBody>
        </p:sp>
        <p:sp>
          <p:nvSpPr>
            <p:cNvPr id="129" name="tx129"/>
            <p:cNvSpPr/>
            <p:nvPr/>
          </p:nvSpPr>
          <p:spPr>
            <a:xfrm>
              <a:off x="5880773" y="284087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0" name="tx130"/>
            <p:cNvSpPr/>
            <p:nvPr/>
          </p:nvSpPr>
          <p:spPr>
            <a:xfrm>
              <a:off x="6106516" y="27718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31" name="tx131"/>
            <p:cNvSpPr/>
            <p:nvPr/>
          </p:nvSpPr>
          <p:spPr>
            <a:xfrm>
              <a:off x="6332258" y="27032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32" name="tx132"/>
            <p:cNvSpPr/>
            <p:nvPr/>
          </p:nvSpPr>
          <p:spPr>
            <a:xfrm>
              <a:off x="6558000" y="263456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3" name="tx133"/>
            <p:cNvSpPr/>
            <p:nvPr/>
          </p:nvSpPr>
          <p:spPr>
            <a:xfrm>
              <a:off x="6783743" y="253153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2060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36" name="tx136"/>
            <p:cNvSpPr/>
            <p:nvPr/>
          </p:nvSpPr>
          <p:spPr>
            <a:xfrm>
              <a:off x="508103" y="247310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7" name="tx137"/>
            <p:cNvSpPr/>
            <p:nvPr/>
          </p:nvSpPr>
          <p:spPr>
            <a:xfrm>
              <a:off x="508103" y="142559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79074"/>
              <a:ext cx="42126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Guinea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Guinea is projected to have a  moderate increase (10,000-50,000) in the number of surviving infants by 2030. Therefore, maintaining current coverage requires vaccinating an increasing number of children.
To achieve the IA2030 ZD target, more (~2.19%)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5465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08245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81025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1855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4635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17415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1738706"/>
              <a:ext cx="214223" cy="3252053"/>
            </a:xfrm>
            <a:prstGeom prst="rect">
              <a:avLst/>
            </a:prstGeom>
            <a:solidFill>
              <a:srgbClr val="0058AB">
                <a:alpha val="100000"/>
              </a:srgbClr>
            </a:solidFill>
          </p:spPr>
          <p:txBody>
            <a:bodyPr/>
            <a:lstStyle/>
            <a:p/>
          </p:txBody>
        </p:sp>
        <p:sp>
          <p:nvSpPr>
            <p:cNvPr id="39" name="rc39"/>
            <p:cNvSpPr/>
            <p:nvPr/>
          </p:nvSpPr>
          <p:spPr>
            <a:xfrm>
              <a:off x="1589675" y="1980170"/>
              <a:ext cx="214223" cy="3010589"/>
            </a:xfrm>
            <a:prstGeom prst="rect">
              <a:avLst/>
            </a:prstGeom>
            <a:solidFill>
              <a:srgbClr val="0058AB">
                <a:alpha val="100000"/>
              </a:srgbClr>
            </a:solidFill>
          </p:spPr>
          <p:txBody>
            <a:bodyPr/>
            <a:lstStyle/>
            <a:p/>
          </p:txBody>
        </p:sp>
        <p:sp>
          <p:nvSpPr>
            <p:cNvPr id="40" name="rc40"/>
            <p:cNvSpPr/>
            <p:nvPr/>
          </p:nvSpPr>
          <p:spPr>
            <a:xfrm>
              <a:off x="1827702" y="2317329"/>
              <a:ext cx="214223" cy="2673430"/>
            </a:xfrm>
            <a:prstGeom prst="rect">
              <a:avLst/>
            </a:prstGeom>
            <a:solidFill>
              <a:srgbClr val="0058AB">
                <a:alpha val="100000"/>
              </a:srgbClr>
            </a:solidFill>
          </p:spPr>
          <p:txBody>
            <a:bodyPr/>
            <a:lstStyle/>
            <a:p/>
          </p:txBody>
        </p:sp>
        <p:sp>
          <p:nvSpPr>
            <p:cNvPr id="41" name="rc41"/>
            <p:cNvSpPr/>
            <p:nvPr/>
          </p:nvSpPr>
          <p:spPr>
            <a:xfrm>
              <a:off x="2065728" y="2526912"/>
              <a:ext cx="214223" cy="2463847"/>
            </a:xfrm>
            <a:prstGeom prst="rect">
              <a:avLst/>
            </a:prstGeom>
            <a:solidFill>
              <a:srgbClr val="0058AB">
                <a:alpha val="100000"/>
              </a:srgbClr>
            </a:solidFill>
          </p:spPr>
          <p:txBody>
            <a:bodyPr/>
            <a:lstStyle/>
            <a:p/>
          </p:txBody>
        </p:sp>
        <p:sp>
          <p:nvSpPr>
            <p:cNvPr id="42" name="rc42"/>
            <p:cNvSpPr/>
            <p:nvPr/>
          </p:nvSpPr>
          <p:spPr>
            <a:xfrm>
              <a:off x="2303754" y="2820459"/>
              <a:ext cx="214223" cy="2170300"/>
            </a:xfrm>
            <a:prstGeom prst="rect">
              <a:avLst/>
            </a:prstGeom>
            <a:solidFill>
              <a:srgbClr val="0058AB">
                <a:alpha val="100000"/>
              </a:srgbClr>
            </a:solidFill>
          </p:spPr>
          <p:txBody>
            <a:bodyPr/>
            <a:lstStyle/>
            <a:p/>
          </p:txBody>
        </p:sp>
        <p:sp>
          <p:nvSpPr>
            <p:cNvPr id="43" name="rc43"/>
            <p:cNvSpPr/>
            <p:nvPr/>
          </p:nvSpPr>
          <p:spPr>
            <a:xfrm>
              <a:off x="2541780" y="2764991"/>
              <a:ext cx="214223" cy="2225768"/>
            </a:xfrm>
            <a:prstGeom prst="rect">
              <a:avLst/>
            </a:prstGeom>
            <a:solidFill>
              <a:srgbClr val="0058AB">
                <a:alpha val="100000"/>
              </a:srgbClr>
            </a:solidFill>
          </p:spPr>
          <p:txBody>
            <a:bodyPr/>
            <a:lstStyle/>
            <a:p/>
          </p:txBody>
        </p:sp>
        <p:sp>
          <p:nvSpPr>
            <p:cNvPr id="44" name="rc44"/>
            <p:cNvSpPr/>
            <p:nvPr/>
          </p:nvSpPr>
          <p:spPr>
            <a:xfrm>
              <a:off x="2779807" y="2721508"/>
              <a:ext cx="214223" cy="2269251"/>
            </a:xfrm>
            <a:prstGeom prst="rect">
              <a:avLst/>
            </a:prstGeom>
            <a:solidFill>
              <a:srgbClr val="0058AB">
                <a:alpha val="100000"/>
              </a:srgbClr>
            </a:solidFill>
          </p:spPr>
          <p:txBody>
            <a:bodyPr/>
            <a:lstStyle/>
            <a:p/>
          </p:txBody>
        </p:sp>
        <p:sp>
          <p:nvSpPr>
            <p:cNvPr id="45" name="rc45"/>
            <p:cNvSpPr/>
            <p:nvPr/>
          </p:nvSpPr>
          <p:spPr>
            <a:xfrm>
              <a:off x="3017833" y="2764762"/>
              <a:ext cx="214223" cy="2225997"/>
            </a:xfrm>
            <a:prstGeom prst="rect">
              <a:avLst/>
            </a:prstGeom>
            <a:solidFill>
              <a:srgbClr val="0058AB">
                <a:alpha val="100000"/>
              </a:srgbClr>
            </a:solidFill>
          </p:spPr>
          <p:txBody>
            <a:bodyPr/>
            <a:lstStyle/>
            <a:p/>
          </p:txBody>
        </p:sp>
        <p:sp>
          <p:nvSpPr>
            <p:cNvPr id="46" name="rc46"/>
            <p:cNvSpPr/>
            <p:nvPr/>
          </p:nvSpPr>
          <p:spPr>
            <a:xfrm>
              <a:off x="3255859" y="1577645"/>
              <a:ext cx="214223" cy="3413114"/>
            </a:xfrm>
            <a:prstGeom prst="rect">
              <a:avLst/>
            </a:prstGeom>
            <a:solidFill>
              <a:srgbClr val="0058AB">
                <a:alpha val="100000"/>
              </a:srgbClr>
            </a:solidFill>
          </p:spPr>
          <p:txBody>
            <a:bodyPr/>
            <a:lstStyle/>
            <a:p/>
          </p:txBody>
        </p:sp>
        <p:sp>
          <p:nvSpPr>
            <p:cNvPr id="47" name="rc47"/>
            <p:cNvSpPr/>
            <p:nvPr/>
          </p:nvSpPr>
          <p:spPr>
            <a:xfrm>
              <a:off x="3493885" y="2666116"/>
              <a:ext cx="214223" cy="2324643"/>
            </a:xfrm>
            <a:prstGeom prst="rect">
              <a:avLst/>
            </a:prstGeom>
            <a:solidFill>
              <a:srgbClr val="0058AB">
                <a:alpha val="100000"/>
              </a:srgbClr>
            </a:solidFill>
          </p:spPr>
          <p:txBody>
            <a:bodyPr/>
            <a:lstStyle/>
            <a:p/>
          </p:txBody>
        </p:sp>
        <p:sp>
          <p:nvSpPr>
            <p:cNvPr id="48" name="rc48"/>
            <p:cNvSpPr/>
            <p:nvPr/>
          </p:nvSpPr>
          <p:spPr>
            <a:xfrm>
              <a:off x="3731911" y="3610141"/>
              <a:ext cx="214223" cy="1380618"/>
            </a:xfrm>
            <a:prstGeom prst="rect">
              <a:avLst/>
            </a:prstGeom>
            <a:solidFill>
              <a:srgbClr val="0058AB">
                <a:alpha val="100000"/>
              </a:srgbClr>
            </a:solidFill>
          </p:spPr>
          <p:txBody>
            <a:bodyPr/>
            <a:lstStyle/>
            <a:p/>
          </p:txBody>
        </p:sp>
        <p:sp>
          <p:nvSpPr>
            <p:cNvPr id="49" name="rc49"/>
            <p:cNvSpPr/>
            <p:nvPr/>
          </p:nvSpPr>
          <p:spPr>
            <a:xfrm>
              <a:off x="3969938" y="2591718"/>
              <a:ext cx="214223" cy="2399042"/>
            </a:xfrm>
            <a:prstGeom prst="rect">
              <a:avLst/>
            </a:prstGeom>
            <a:solidFill>
              <a:srgbClr val="0058AB">
                <a:alpha val="100000"/>
              </a:srgbClr>
            </a:solidFill>
          </p:spPr>
          <p:txBody>
            <a:bodyPr/>
            <a:lstStyle/>
            <a:p/>
          </p:txBody>
        </p:sp>
        <p:sp>
          <p:nvSpPr>
            <p:cNvPr id="50" name="rc50"/>
            <p:cNvSpPr/>
            <p:nvPr/>
          </p:nvSpPr>
          <p:spPr>
            <a:xfrm>
              <a:off x="4207964" y="2255907"/>
              <a:ext cx="214223" cy="2734852"/>
            </a:xfrm>
            <a:prstGeom prst="rect">
              <a:avLst/>
            </a:prstGeom>
            <a:solidFill>
              <a:srgbClr val="0058AB">
                <a:alpha val="100000"/>
              </a:srgbClr>
            </a:solidFill>
          </p:spPr>
          <p:txBody>
            <a:bodyPr/>
            <a:lstStyle/>
            <a:p/>
          </p:txBody>
        </p:sp>
        <p:sp>
          <p:nvSpPr>
            <p:cNvPr id="51" name="rc51"/>
            <p:cNvSpPr/>
            <p:nvPr/>
          </p:nvSpPr>
          <p:spPr>
            <a:xfrm>
              <a:off x="4445990" y="1900607"/>
              <a:ext cx="214223" cy="3090152"/>
            </a:xfrm>
            <a:prstGeom prst="rect">
              <a:avLst/>
            </a:prstGeom>
            <a:solidFill>
              <a:srgbClr val="0058AB">
                <a:alpha val="100000"/>
              </a:srgbClr>
            </a:solidFill>
          </p:spPr>
          <p:txBody>
            <a:bodyPr/>
            <a:lstStyle/>
            <a:p/>
          </p:txBody>
        </p:sp>
        <p:sp>
          <p:nvSpPr>
            <p:cNvPr id="52" name="rc52"/>
            <p:cNvSpPr/>
            <p:nvPr/>
          </p:nvSpPr>
          <p:spPr>
            <a:xfrm>
              <a:off x="4684016" y="1534823"/>
              <a:ext cx="214223" cy="3455936"/>
            </a:xfrm>
            <a:prstGeom prst="rect">
              <a:avLst/>
            </a:prstGeom>
            <a:solidFill>
              <a:srgbClr val="0058AB">
                <a:alpha val="100000"/>
              </a:srgbClr>
            </a:solidFill>
          </p:spPr>
          <p:txBody>
            <a:bodyPr/>
            <a:lstStyle/>
            <a:p/>
          </p:txBody>
        </p:sp>
        <p:sp>
          <p:nvSpPr>
            <p:cNvPr id="53" name="rc53"/>
            <p:cNvSpPr/>
            <p:nvPr/>
          </p:nvSpPr>
          <p:spPr>
            <a:xfrm>
              <a:off x="4922043" y="1149829"/>
              <a:ext cx="214223" cy="3840930"/>
            </a:xfrm>
            <a:prstGeom prst="rect">
              <a:avLst/>
            </a:prstGeom>
            <a:solidFill>
              <a:srgbClr val="0058AB">
                <a:alpha val="100000"/>
              </a:srgbClr>
            </a:solidFill>
          </p:spPr>
          <p:txBody>
            <a:bodyPr/>
            <a:lstStyle/>
            <a:p/>
          </p:txBody>
        </p:sp>
        <p:sp>
          <p:nvSpPr>
            <p:cNvPr id="54" name="rc54"/>
            <p:cNvSpPr/>
            <p:nvPr/>
          </p:nvSpPr>
          <p:spPr>
            <a:xfrm>
              <a:off x="5160069" y="866434"/>
              <a:ext cx="214223" cy="4124325"/>
            </a:xfrm>
            <a:prstGeom prst="rect">
              <a:avLst/>
            </a:prstGeom>
            <a:solidFill>
              <a:srgbClr val="0058AB">
                <a:alpha val="100000"/>
              </a:srgbClr>
            </a:solidFill>
          </p:spPr>
          <p:txBody>
            <a:bodyPr/>
            <a:lstStyle/>
            <a:p/>
          </p:txBody>
        </p:sp>
        <p:sp>
          <p:nvSpPr>
            <p:cNvPr id="55" name="rc55"/>
            <p:cNvSpPr/>
            <p:nvPr/>
          </p:nvSpPr>
          <p:spPr>
            <a:xfrm>
              <a:off x="5398095" y="1035611"/>
              <a:ext cx="214223" cy="3955148"/>
            </a:xfrm>
            <a:prstGeom prst="rect">
              <a:avLst/>
            </a:prstGeom>
            <a:solidFill>
              <a:srgbClr val="0058AB">
                <a:alpha val="100000"/>
              </a:srgbClr>
            </a:solidFill>
          </p:spPr>
          <p:txBody>
            <a:bodyPr/>
            <a:lstStyle/>
            <a:p/>
          </p:txBody>
        </p:sp>
        <p:sp>
          <p:nvSpPr>
            <p:cNvPr id="56" name="rc56"/>
            <p:cNvSpPr/>
            <p:nvPr/>
          </p:nvSpPr>
          <p:spPr>
            <a:xfrm>
              <a:off x="5636121" y="1103648"/>
              <a:ext cx="214223" cy="3887111"/>
            </a:xfrm>
            <a:prstGeom prst="rect">
              <a:avLst/>
            </a:prstGeom>
            <a:solidFill>
              <a:srgbClr val="0058AB">
                <a:alpha val="100000"/>
              </a:srgbClr>
            </a:solidFill>
          </p:spPr>
          <p:txBody>
            <a:bodyPr/>
            <a:lstStyle/>
            <a:p/>
          </p:txBody>
        </p:sp>
        <p:sp>
          <p:nvSpPr>
            <p:cNvPr id="57" name="rc57"/>
            <p:cNvSpPr/>
            <p:nvPr/>
          </p:nvSpPr>
          <p:spPr>
            <a:xfrm>
              <a:off x="5874148" y="1266821"/>
              <a:ext cx="214223" cy="3723938"/>
            </a:xfrm>
            <a:prstGeom prst="rect">
              <a:avLst/>
            </a:prstGeom>
            <a:solidFill>
              <a:srgbClr val="0058AB">
                <a:alpha val="100000"/>
              </a:srgbClr>
            </a:solidFill>
          </p:spPr>
          <p:txBody>
            <a:bodyPr/>
            <a:lstStyle/>
            <a:p/>
          </p:txBody>
        </p:sp>
        <p:sp>
          <p:nvSpPr>
            <p:cNvPr id="58" name="rc58"/>
            <p:cNvSpPr/>
            <p:nvPr/>
          </p:nvSpPr>
          <p:spPr>
            <a:xfrm>
              <a:off x="6112174" y="1328065"/>
              <a:ext cx="214223" cy="3662694"/>
            </a:xfrm>
            <a:prstGeom prst="rect">
              <a:avLst/>
            </a:prstGeom>
            <a:solidFill>
              <a:srgbClr val="0058AB">
                <a:alpha val="100000"/>
              </a:srgbClr>
            </a:solidFill>
          </p:spPr>
          <p:txBody>
            <a:bodyPr/>
            <a:lstStyle/>
            <a:p/>
          </p:txBody>
        </p:sp>
        <p:sp>
          <p:nvSpPr>
            <p:cNvPr id="59" name="rc59"/>
            <p:cNvSpPr/>
            <p:nvPr/>
          </p:nvSpPr>
          <p:spPr>
            <a:xfrm>
              <a:off x="6350200" y="1519964"/>
              <a:ext cx="214223" cy="3470795"/>
            </a:xfrm>
            <a:prstGeom prst="rect">
              <a:avLst/>
            </a:prstGeom>
            <a:solidFill>
              <a:srgbClr val="0058AB">
                <a:alpha val="100000"/>
              </a:srgbClr>
            </a:solidFill>
          </p:spPr>
          <p:txBody>
            <a:bodyPr/>
            <a:lstStyle/>
            <a:p/>
          </p:txBody>
        </p:sp>
        <p:sp>
          <p:nvSpPr>
            <p:cNvPr id="60" name="rc60"/>
            <p:cNvSpPr/>
            <p:nvPr/>
          </p:nvSpPr>
          <p:spPr>
            <a:xfrm>
              <a:off x="6588226" y="1607542"/>
              <a:ext cx="214223" cy="3383217"/>
            </a:xfrm>
            <a:prstGeom prst="rect">
              <a:avLst/>
            </a:prstGeom>
            <a:solidFill>
              <a:srgbClr val="0058AB">
                <a:alpha val="100000"/>
              </a:srgbClr>
            </a:solidFill>
          </p:spPr>
          <p:txBody>
            <a:bodyPr/>
            <a:lstStyle/>
            <a:p/>
          </p:txBody>
        </p:sp>
        <p:sp>
          <p:nvSpPr>
            <p:cNvPr id="61" name="rc61"/>
            <p:cNvSpPr/>
            <p:nvPr/>
          </p:nvSpPr>
          <p:spPr>
            <a:xfrm>
              <a:off x="6826253" y="1809695"/>
              <a:ext cx="214223" cy="3181064"/>
            </a:xfrm>
            <a:prstGeom prst="rect">
              <a:avLst/>
            </a:prstGeom>
            <a:solidFill>
              <a:srgbClr val="0058AB">
                <a:alpha val="100000"/>
              </a:srgbClr>
            </a:solidFill>
          </p:spPr>
          <p:txBody>
            <a:bodyPr/>
            <a:lstStyle/>
            <a:p/>
          </p:txBody>
        </p:sp>
        <p:sp>
          <p:nvSpPr>
            <p:cNvPr id="62" name="rc62"/>
            <p:cNvSpPr/>
            <p:nvPr/>
          </p:nvSpPr>
          <p:spPr>
            <a:xfrm>
              <a:off x="7064279" y="2256772"/>
              <a:ext cx="214223" cy="2733987"/>
            </a:xfrm>
            <a:prstGeom prst="rect">
              <a:avLst/>
            </a:prstGeom>
            <a:solidFill>
              <a:srgbClr val="0058AB">
                <a:alpha val="100000"/>
              </a:srgbClr>
            </a:solidFill>
          </p:spPr>
          <p:txBody>
            <a:bodyPr/>
            <a:lstStyle/>
            <a:p/>
          </p:txBody>
        </p:sp>
        <p:sp>
          <p:nvSpPr>
            <p:cNvPr id="63" name="rc63"/>
            <p:cNvSpPr/>
            <p:nvPr/>
          </p:nvSpPr>
          <p:spPr>
            <a:xfrm>
              <a:off x="8492436" y="3128790"/>
              <a:ext cx="214223" cy="1861969"/>
            </a:xfrm>
            <a:prstGeom prst="rect">
              <a:avLst/>
            </a:prstGeom>
            <a:solidFill>
              <a:srgbClr val="69DBFF">
                <a:alpha val="100000"/>
              </a:srgbClr>
            </a:solidFill>
          </p:spPr>
          <p:txBody>
            <a:bodyPr/>
            <a:lstStyle/>
            <a:p/>
          </p:txBody>
        </p:sp>
        <p:sp>
          <p:nvSpPr>
            <p:cNvPr id="64" name="pl64"/>
            <p:cNvSpPr/>
            <p:nvPr/>
          </p:nvSpPr>
          <p:spPr>
            <a:xfrm>
              <a:off x="6219286" y="1266821"/>
              <a:ext cx="2380262" cy="1861969"/>
            </a:xfrm>
            <a:custGeom>
              <a:avLst/>
              <a:pathLst>
                <a:path w="2380262" h="1861969">
                  <a:moveTo>
                    <a:pt x="0" y="0"/>
                  </a:moveTo>
                  <a:lnTo>
                    <a:pt x="238026" y="186196"/>
                  </a:lnTo>
                  <a:lnTo>
                    <a:pt x="476052" y="372393"/>
                  </a:lnTo>
                  <a:lnTo>
                    <a:pt x="714078" y="558590"/>
                  </a:lnTo>
                  <a:lnTo>
                    <a:pt x="952104" y="744787"/>
                  </a:lnTo>
                  <a:lnTo>
                    <a:pt x="1190131" y="930984"/>
                  </a:lnTo>
                  <a:lnTo>
                    <a:pt x="1428157" y="1117181"/>
                  </a:lnTo>
                  <a:lnTo>
                    <a:pt x="1666183" y="1303378"/>
                  </a:lnTo>
                  <a:lnTo>
                    <a:pt x="1904209" y="1489575"/>
                  </a:lnTo>
                  <a:lnTo>
                    <a:pt x="2142236" y="1675772"/>
                  </a:lnTo>
                  <a:lnTo>
                    <a:pt x="2380262" y="1861969"/>
                  </a:lnTo>
                </a:path>
              </a:pathLst>
            </a:custGeom>
            <a:ln w="13550" cap="flat">
              <a:solidFill>
                <a:srgbClr val="000000">
                  <a:alpha val="100000"/>
                </a:srgbClr>
              </a:solidFill>
              <a:prstDash val="solid"/>
              <a:round/>
            </a:ln>
          </p:spPr>
          <p:txBody>
            <a:bodyPr/>
            <a:lstStyle/>
            <a:p/>
          </p:txBody>
        </p:sp>
        <p:sp>
          <p:nvSpPr>
            <p:cNvPr id="65" name="pt65"/>
            <p:cNvSpPr/>
            <p:nvPr/>
          </p:nvSpPr>
          <p:spPr>
            <a:xfrm>
              <a:off x="6194460" y="12419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14281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16143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18005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19867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21729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23591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25453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27315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29177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31039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66112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8" name="tx78"/>
            <p:cNvSpPr/>
            <p:nvPr/>
          </p:nvSpPr>
          <p:spPr>
            <a:xfrm>
              <a:off x="508103" y="238892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9" name="tx79"/>
            <p:cNvSpPr/>
            <p:nvPr/>
          </p:nvSpPr>
          <p:spPr>
            <a:xfrm>
              <a:off x="508103" y="111672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56328" y="398022"/>
              <a:ext cx="59456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Guinea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8%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1538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407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6614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9151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2807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5345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7883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042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483278"/>
              <a:ext cx="248247" cy="619419"/>
            </a:xfrm>
            <a:prstGeom prst="rect">
              <a:avLst/>
            </a:prstGeom>
            <a:solidFill>
              <a:srgbClr val="80BD41">
                <a:alpha val="100000"/>
              </a:srgbClr>
            </a:solidFill>
          </p:spPr>
          <p:txBody>
            <a:bodyPr/>
            <a:lstStyle/>
            <a:p/>
          </p:txBody>
        </p:sp>
        <p:sp>
          <p:nvSpPr>
            <p:cNvPr id="25" name="rc25"/>
            <p:cNvSpPr/>
            <p:nvPr/>
          </p:nvSpPr>
          <p:spPr>
            <a:xfrm>
              <a:off x="1333322" y="3087260"/>
              <a:ext cx="248247" cy="396017"/>
            </a:xfrm>
            <a:prstGeom prst="rect">
              <a:avLst/>
            </a:prstGeom>
            <a:solidFill>
              <a:srgbClr val="1CABE2">
                <a:alpha val="100000"/>
              </a:srgbClr>
            </a:solidFill>
          </p:spPr>
          <p:txBody>
            <a:bodyPr/>
            <a:lstStyle/>
            <a:p/>
          </p:txBody>
        </p:sp>
        <p:sp>
          <p:nvSpPr>
            <p:cNvPr id="26" name="rc26"/>
            <p:cNvSpPr/>
            <p:nvPr/>
          </p:nvSpPr>
          <p:spPr>
            <a:xfrm>
              <a:off x="1609153" y="3450930"/>
              <a:ext cx="248247" cy="651767"/>
            </a:xfrm>
            <a:prstGeom prst="rect">
              <a:avLst/>
            </a:prstGeom>
            <a:solidFill>
              <a:srgbClr val="80BD41">
                <a:alpha val="100000"/>
              </a:srgbClr>
            </a:solidFill>
          </p:spPr>
          <p:txBody>
            <a:bodyPr/>
            <a:lstStyle/>
            <a:p/>
          </p:txBody>
        </p:sp>
        <p:sp>
          <p:nvSpPr>
            <p:cNvPr id="27" name="rc27"/>
            <p:cNvSpPr/>
            <p:nvPr/>
          </p:nvSpPr>
          <p:spPr>
            <a:xfrm>
              <a:off x="1609153" y="3084316"/>
              <a:ext cx="248247" cy="366613"/>
            </a:xfrm>
            <a:prstGeom prst="rect">
              <a:avLst/>
            </a:prstGeom>
            <a:solidFill>
              <a:srgbClr val="1CABE2">
                <a:alpha val="100000"/>
              </a:srgbClr>
            </a:solidFill>
          </p:spPr>
          <p:txBody>
            <a:bodyPr/>
            <a:lstStyle/>
            <a:p/>
          </p:txBody>
        </p:sp>
        <p:sp>
          <p:nvSpPr>
            <p:cNvPr id="28" name="rc28"/>
            <p:cNvSpPr/>
            <p:nvPr/>
          </p:nvSpPr>
          <p:spPr>
            <a:xfrm>
              <a:off x="1884983" y="3410866"/>
              <a:ext cx="248247" cy="691830"/>
            </a:xfrm>
            <a:prstGeom prst="rect">
              <a:avLst/>
            </a:prstGeom>
            <a:solidFill>
              <a:srgbClr val="80BD41">
                <a:alpha val="100000"/>
              </a:srgbClr>
            </a:solidFill>
          </p:spPr>
          <p:txBody>
            <a:bodyPr/>
            <a:lstStyle/>
            <a:p/>
          </p:txBody>
        </p:sp>
        <p:sp>
          <p:nvSpPr>
            <p:cNvPr id="29" name="rc29"/>
            <p:cNvSpPr/>
            <p:nvPr/>
          </p:nvSpPr>
          <p:spPr>
            <a:xfrm>
              <a:off x="1884983" y="3085308"/>
              <a:ext cx="248247" cy="325558"/>
            </a:xfrm>
            <a:prstGeom prst="rect">
              <a:avLst/>
            </a:prstGeom>
            <a:solidFill>
              <a:srgbClr val="1CABE2">
                <a:alpha val="100000"/>
              </a:srgbClr>
            </a:solidFill>
          </p:spPr>
          <p:txBody>
            <a:bodyPr/>
            <a:lstStyle/>
            <a:p/>
          </p:txBody>
        </p:sp>
        <p:sp>
          <p:nvSpPr>
            <p:cNvPr id="30" name="rc30"/>
            <p:cNvSpPr/>
            <p:nvPr/>
          </p:nvSpPr>
          <p:spPr>
            <a:xfrm>
              <a:off x="2160814" y="3368107"/>
              <a:ext cx="248247" cy="734589"/>
            </a:xfrm>
            <a:prstGeom prst="rect">
              <a:avLst/>
            </a:prstGeom>
            <a:solidFill>
              <a:srgbClr val="80BD41">
                <a:alpha val="100000"/>
              </a:srgbClr>
            </a:solidFill>
          </p:spPr>
          <p:txBody>
            <a:bodyPr/>
            <a:lstStyle/>
            <a:p/>
          </p:txBody>
        </p:sp>
        <p:sp>
          <p:nvSpPr>
            <p:cNvPr id="31" name="rc31"/>
            <p:cNvSpPr/>
            <p:nvPr/>
          </p:nvSpPr>
          <p:spPr>
            <a:xfrm>
              <a:off x="2160814" y="3068080"/>
              <a:ext cx="248247" cy="300026"/>
            </a:xfrm>
            <a:prstGeom prst="rect">
              <a:avLst/>
            </a:prstGeom>
            <a:solidFill>
              <a:srgbClr val="1CABE2">
                <a:alpha val="100000"/>
              </a:srgbClr>
            </a:solidFill>
          </p:spPr>
          <p:txBody>
            <a:bodyPr/>
            <a:lstStyle/>
            <a:p/>
          </p:txBody>
        </p:sp>
        <p:sp>
          <p:nvSpPr>
            <p:cNvPr id="32" name="rc32"/>
            <p:cNvSpPr/>
            <p:nvPr/>
          </p:nvSpPr>
          <p:spPr>
            <a:xfrm>
              <a:off x="2436645" y="3309824"/>
              <a:ext cx="248247" cy="792872"/>
            </a:xfrm>
            <a:prstGeom prst="rect">
              <a:avLst/>
            </a:prstGeom>
            <a:solidFill>
              <a:srgbClr val="80BD41">
                <a:alpha val="100000"/>
              </a:srgbClr>
            </a:solidFill>
          </p:spPr>
          <p:txBody>
            <a:bodyPr/>
            <a:lstStyle/>
            <a:p/>
          </p:txBody>
        </p:sp>
        <p:sp>
          <p:nvSpPr>
            <p:cNvPr id="33" name="rc33"/>
            <p:cNvSpPr/>
            <p:nvPr/>
          </p:nvSpPr>
          <p:spPr>
            <a:xfrm>
              <a:off x="2436645" y="3045523"/>
              <a:ext cx="248247" cy="264301"/>
            </a:xfrm>
            <a:prstGeom prst="rect">
              <a:avLst/>
            </a:prstGeom>
            <a:solidFill>
              <a:srgbClr val="1CABE2">
                <a:alpha val="100000"/>
              </a:srgbClr>
            </a:solidFill>
          </p:spPr>
          <p:txBody>
            <a:bodyPr/>
            <a:lstStyle/>
            <a:p/>
          </p:txBody>
        </p:sp>
        <p:sp>
          <p:nvSpPr>
            <p:cNvPr id="34" name="rc34"/>
            <p:cNvSpPr/>
            <p:nvPr/>
          </p:nvSpPr>
          <p:spPr>
            <a:xfrm>
              <a:off x="2712475" y="3289560"/>
              <a:ext cx="248247" cy="813136"/>
            </a:xfrm>
            <a:prstGeom prst="rect">
              <a:avLst/>
            </a:prstGeom>
            <a:solidFill>
              <a:srgbClr val="80BD41">
                <a:alpha val="100000"/>
              </a:srgbClr>
            </a:solidFill>
          </p:spPr>
          <p:txBody>
            <a:bodyPr/>
            <a:lstStyle/>
            <a:p/>
          </p:txBody>
        </p:sp>
        <p:sp>
          <p:nvSpPr>
            <p:cNvPr id="35" name="rc35"/>
            <p:cNvSpPr/>
            <p:nvPr/>
          </p:nvSpPr>
          <p:spPr>
            <a:xfrm>
              <a:off x="2712475" y="3018504"/>
              <a:ext cx="248247" cy="271055"/>
            </a:xfrm>
            <a:prstGeom prst="rect">
              <a:avLst/>
            </a:prstGeom>
            <a:solidFill>
              <a:srgbClr val="1CABE2">
                <a:alpha val="100000"/>
              </a:srgbClr>
            </a:solidFill>
          </p:spPr>
          <p:txBody>
            <a:bodyPr/>
            <a:lstStyle/>
            <a:p/>
          </p:txBody>
        </p:sp>
        <p:sp>
          <p:nvSpPr>
            <p:cNvPr id="36" name="rc36"/>
            <p:cNvSpPr/>
            <p:nvPr/>
          </p:nvSpPr>
          <p:spPr>
            <a:xfrm>
              <a:off x="2988306" y="3273665"/>
              <a:ext cx="248247" cy="829031"/>
            </a:xfrm>
            <a:prstGeom prst="rect">
              <a:avLst/>
            </a:prstGeom>
            <a:solidFill>
              <a:srgbClr val="80BD41">
                <a:alpha val="100000"/>
              </a:srgbClr>
            </a:solidFill>
          </p:spPr>
          <p:txBody>
            <a:bodyPr/>
            <a:lstStyle/>
            <a:p/>
          </p:txBody>
        </p:sp>
        <p:sp>
          <p:nvSpPr>
            <p:cNvPr id="37" name="rc37"/>
            <p:cNvSpPr/>
            <p:nvPr/>
          </p:nvSpPr>
          <p:spPr>
            <a:xfrm>
              <a:off x="2988306" y="2997311"/>
              <a:ext cx="248247" cy="276354"/>
            </a:xfrm>
            <a:prstGeom prst="rect">
              <a:avLst/>
            </a:prstGeom>
            <a:solidFill>
              <a:srgbClr val="1CABE2">
                <a:alpha val="100000"/>
              </a:srgbClr>
            </a:solidFill>
          </p:spPr>
          <p:txBody>
            <a:bodyPr/>
            <a:lstStyle/>
            <a:p/>
          </p:txBody>
        </p:sp>
        <p:sp>
          <p:nvSpPr>
            <p:cNvPr id="38" name="rc38"/>
            <p:cNvSpPr/>
            <p:nvPr/>
          </p:nvSpPr>
          <p:spPr>
            <a:xfrm>
              <a:off x="3264137" y="3244291"/>
              <a:ext cx="248247" cy="858405"/>
            </a:xfrm>
            <a:prstGeom prst="rect">
              <a:avLst/>
            </a:prstGeom>
            <a:solidFill>
              <a:srgbClr val="80BD41">
                <a:alpha val="100000"/>
              </a:srgbClr>
            </a:solidFill>
          </p:spPr>
          <p:txBody>
            <a:bodyPr/>
            <a:lstStyle/>
            <a:p/>
          </p:txBody>
        </p:sp>
        <p:sp>
          <p:nvSpPr>
            <p:cNvPr id="39" name="rc39"/>
            <p:cNvSpPr/>
            <p:nvPr/>
          </p:nvSpPr>
          <p:spPr>
            <a:xfrm>
              <a:off x="3264137" y="2973204"/>
              <a:ext cx="248247" cy="271086"/>
            </a:xfrm>
            <a:prstGeom prst="rect">
              <a:avLst/>
            </a:prstGeom>
            <a:solidFill>
              <a:srgbClr val="1CABE2">
                <a:alpha val="100000"/>
              </a:srgbClr>
            </a:solidFill>
          </p:spPr>
          <p:txBody>
            <a:bodyPr/>
            <a:lstStyle/>
            <a:p/>
          </p:txBody>
        </p:sp>
        <p:sp>
          <p:nvSpPr>
            <p:cNvPr id="40" name="rc40"/>
            <p:cNvSpPr/>
            <p:nvPr/>
          </p:nvSpPr>
          <p:spPr>
            <a:xfrm>
              <a:off x="3539967" y="3363769"/>
              <a:ext cx="248247" cy="738927"/>
            </a:xfrm>
            <a:prstGeom prst="rect">
              <a:avLst/>
            </a:prstGeom>
            <a:solidFill>
              <a:srgbClr val="80BD41">
                <a:alpha val="100000"/>
              </a:srgbClr>
            </a:solidFill>
          </p:spPr>
          <p:txBody>
            <a:bodyPr/>
            <a:lstStyle/>
            <a:p/>
          </p:txBody>
        </p:sp>
        <p:sp>
          <p:nvSpPr>
            <p:cNvPr id="41" name="rc41"/>
            <p:cNvSpPr/>
            <p:nvPr/>
          </p:nvSpPr>
          <p:spPr>
            <a:xfrm>
              <a:off x="3539967" y="2948138"/>
              <a:ext cx="248247" cy="415631"/>
            </a:xfrm>
            <a:prstGeom prst="rect">
              <a:avLst/>
            </a:prstGeom>
            <a:solidFill>
              <a:srgbClr val="1CABE2">
                <a:alpha val="100000"/>
              </a:srgbClr>
            </a:solidFill>
          </p:spPr>
          <p:txBody>
            <a:bodyPr/>
            <a:lstStyle/>
            <a:p/>
          </p:txBody>
        </p:sp>
        <p:sp>
          <p:nvSpPr>
            <p:cNvPr id="42" name="rc42"/>
            <p:cNvSpPr/>
            <p:nvPr/>
          </p:nvSpPr>
          <p:spPr>
            <a:xfrm>
              <a:off x="3815798" y="3206242"/>
              <a:ext cx="248247" cy="896454"/>
            </a:xfrm>
            <a:prstGeom prst="rect">
              <a:avLst/>
            </a:prstGeom>
            <a:solidFill>
              <a:srgbClr val="80BD41">
                <a:alpha val="100000"/>
              </a:srgbClr>
            </a:solidFill>
          </p:spPr>
          <p:txBody>
            <a:bodyPr/>
            <a:lstStyle/>
            <a:p/>
          </p:txBody>
        </p:sp>
        <p:sp>
          <p:nvSpPr>
            <p:cNvPr id="43" name="rc43"/>
            <p:cNvSpPr/>
            <p:nvPr/>
          </p:nvSpPr>
          <p:spPr>
            <a:xfrm>
              <a:off x="3815798" y="2923164"/>
              <a:ext cx="248247" cy="283077"/>
            </a:xfrm>
            <a:prstGeom prst="rect">
              <a:avLst/>
            </a:prstGeom>
            <a:solidFill>
              <a:srgbClr val="1CABE2">
                <a:alpha val="100000"/>
              </a:srgbClr>
            </a:solidFill>
          </p:spPr>
          <p:txBody>
            <a:bodyPr/>
            <a:lstStyle/>
            <a:p/>
          </p:txBody>
        </p:sp>
        <p:sp>
          <p:nvSpPr>
            <p:cNvPr id="44" name="rc44"/>
            <p:cNvSpPr/>
            <p:nvPr/>
          </p:nvSpPr>
          <p:spPr>
            <a:xfrm>
              <a:off x="4091628" y="3069908"/>
              <a:ext cx="248247" cy="1032788"/>
            </a:xfrm>
            <a:prstGeom prst="rect">
              <a:avLst/>
            </a:prstGeom>
            <a:solidFill>
              <a:srgbClr val="80BD41">
                <a:alpha val="100000"/>
              </a:srgbClr>
            </a:solidFill>
          </p:spPr>
          <p:txBody>
            <a:bodyPr/>
            <a:lstStyle/>
            <a:p/>
          </p:txBody>
        </p:sp>
        <p:sp>
          <p:nvSpPr>
            <p:cNvPr id="45" name="rc45"/>
            <p:cNvSpPr/>
            <p:nvPr/>
          </p:nvSpPr>
          <p:spPr>
            <a:xfrm>
              <a:off x="4091628" y="2901784"/>
              <a:ext cx="248247" cy="168124"/>
            </a:xfrm>
            <a:prstGeom prst="rect">
              <a:avLst/>
            </a:prstGeom>
            <a:solidFill>
              <a:srgbClr val="1CABE2">
                <a:alpha val="100000"/>
              </a:srgbClr>
            </a:solidFill>
          </p:spPr>
          <p:txBody>
            <a:bodyPr/>
            <a:lstStyle/>
            <a:p/>
          </p:txBody>
        </p:sp>
        <p:sp>
          <p:nvSpPr>
            <p:cNvPr id="46" name="rc46"/>
            <p:cNvSpPr/>
            <p:nvPr/>
          </p:nvSpPr>
          <p:spPr>
            <a:xfrm>
              <a:off x="4367459" y="3177550"/>
              <a:ext cx="248247" cy="925146"/>
            </a:xfrm>
            <a:prstGeom prst="rect">
              <a:avLst/>
            </a:prstGeom>
            <a:solidFill>
              <a:srgbClr val="80BD41">
                <a:alpha val="100000"/>
              </a:srgbClr>
            </a:solidFill>
          </p:spPr>
          <p:txBody>
            <a:bodyPr/>
            <a:lstStyle/>
            <a:p/>
          </p:txBody>
        </p:sp>
        <p:sp>
          <p:nvSpPr>
            <p:cNvPr id="47" name="rc47"/>
            <p:cNvSpPr/>
            <p:nvPr/>
          </p:nvSpPr>
          <p:spPr>
            <a:xfrm>
              <a:off x="4367459" y="2885393"/>
              <a:ext cx="248247" cy="292156"/>
            </a:xfrm>
            <a:prstGeom prst="rect">
              <a:avLst/>
            </a:prstGeom>
            <a:solidFill>
              <a:srgbClr val="1CABE2">
                <a:alpha val="100000"/>
              </a:srgbClr>
            </a:solidFill>
          </p:spPr>
          <p:txBody>
            <a:bodyPr/>
            <a:lstStyle/>
            <a:p/>
          </p:txBody>
        </p:sp>
        <p:sp>
          <p:nvSpPr>
            <p:cNvPr id="48" name="rc48"/>
            <p:cNvSpPr/>
            <p:nvPr/>
          </p:nvSpPr>
          <p:spPr>
            <a:xfrm>
              <a:off x="4643290" y="3202245"/>
              <a:ext cx="248247" cy="900452"/>
            </a:xfrm>
            <a:prstGeom prst="rect">
              <a:avLst/>
            </a:prstGeom>
            <a:solidFill>
              <a:srgbClr val="80BD41">
                <a:alpha val="100000"/>
              </a:srgbClr>
            </a:solidFill>
          </p:spPr>
          <p:txBody>
            <a:bodyPr/>
            <a:lstStyle/>
            <a:p/>
          </p:txBody>
        </p:sp>
        <p:sp>
          <p:nvSpPr>
            <p:cNvPr id="49" name="rc49"/>
            <p:cNvSpPr/>
            <p:nvPr/>
          </p:nvSpPr>
          <p:spPr>
            <a:xfrm>
              <a:off x="4643290" y="2869219"/>
              <a:ext cx="248247" cy="333025"/>
            </a:xfrm>
            <a:prstGeom prst="rect">
              <a:avLst/>
            </a:prstGeom>
            <a:solidFill>
              <a:srgbClr val="1CABE2">
                <a:alpha val="100000"/>
              </a:srgbClr>
            </a:solidFill>
          </p:spPr>
          <p:txBody>
            <a:bodyPr/>
            <a:lstStyle/>
            <a:p/>
          </p:txBody>
        </p:sp>
        <p:sp>
          <p:nvSpPr>
            <p:cNvPr id="50" name="rc50"/>
            <p:cNvSpPr/>
            <p:nvPr/>
          </p:nvSpPr>
          <p:spPr>
            <a:xfrm>
              <a:off x="4919120" y="3224647"/>
              <a:ext cx="248247" cy="878049"/>
            </a:xfrm>
            <a:prstGeom prst="rect">
              <a:avLst/>
            </a:prstGeom>
            <a:solidFill>
              <a:srgbClr val="80BD41">
                <a:alpha val="100000"/>
              </a:srgbClr>
            </a:solidFill>
          </p:spPr>
          <p:txBody>
            <a:bodyPr/>
            <a:lstStyle/>
            <a:p/>
          </p:txBody>
        </p:sp>
        <p:sp>
          <p:nvSpPr>
            <p:cNvPr id="51" name="rc51"/>
            <p:cNvSpPr/>
            <p:nvPr/>
          </p:nvSpPr>
          <p:spPr>
            <a:xfrm>
              <a:off x="4919120" y="2848335"/>
              <a:ext cx="248247" cy="376311"/>
            </a:xfrm>
            <a:prstGeom prst="rect">
              <a:avLst/>
            </a:prstGeom>
            <a:solidFill>
              <a:srgbClr val="1CABE2">
                <a:alpha val="100000"/>
              </a:srgbClr>
            </a:solidFill>
          </p:spPr>
          <p:txBody>
            <a:bodyPr/>
            <a:lstStyle/>
            <a:p/>
          </p:txBody>
        </p:sp>
        <p:sp>
          <p:nvSpPr>
            <p:cNvPr id="52" name="rc52"/>
            <p:cNvSpPr/>
            <p:nvPr/>
          </p:nvSpPr>
          <p:spPr>
            <a:xfrm>
              <a:off x="5194951" y="3248226"/>
              <a:ext cx="248247" cy="854470"/>
            </a:xfrm>
            <a:prstGeom prst="rect">
              <a:avLst/>
            </a:prstGeom>
            <a:solidFill>
              <a:srgbClr val="80BD41">
                <a:alpha val="100000"/>
              </a:srgbClr>
            </a:solidFill>
          </p:spPr>
          <p:txBody>
            <a:bodyPr/>
            <a:lstStyle/>
            <a:p/>
          </p:txBody>
        </p:sp>
        <p:sp>
          <p:nvSpPr>
            <p:cNvPr id="53" name="rc53"/>
            <p:cNvSpPr/>
            <p:nvPr/>
          </p:nvSpPr>
          <p:spPr>
            <a:xfrm>
              <a:off x="5194951" y="2827390"/>
              <a:ext cx="248247" cy="420836"/>
            </a:xfrm>
            <a:prstGeom prst="rect">
              <a:avLst/>
            </a:prstGeom>
            <a:solidFill>
              <a:srgbClr val="1CABE2">
                <a:alpha val="100000"/>
              </a:srgbClr>
            </a:solidFill>
          </p:spPr>
          <p:txBody>
            <a:bodyPr/>
            <a:lstStyle/>
            <a:p/>
          </p:txBody>
        </p:sp>
        <p:sp>
          <p:nvSpPr>
            <p:cNvPr id="54" name="rc54"/>
            <p:cNvSpPr/>
            <p:nvPr/>
          </p:nvSpPr>
          <p:spPr>
            <a:xfrm>
              <a:off x="5470781" y="3271186"/>
              <a:ext cx="248247" cy="831510"/>
            </a:xfrm>
            <a:prstGeom prst="rect">
              <a:avLst/>
            </a:prstGeom>
            <a:solidFill>
              <a:srgbClr val="80BD41">
                <a:alpha val="100000"/>
              </a:srgbClr>
            </a:solidFill>
          </p:spPr>
          <p:txBody>
            <a:bodyPr/>
            <a:lstStyle/>
            <a:p/>
          </p:txBody>
        </p:sp>
        <p:sp>
          <p:nvSpPr>
            <p:cNvPr id="55" name="rc55"/>
            <p:cNvSpPr/>
            <p:nvPr/>
          </p:nvSpPr>
          <p:spPr>
            <a:xfrm>
              <a:off x="5470781" y="2803438"/>
              <a:ext cx="248247" cy="467747"/>
            </a:xfrm>
            <a:prstGeom prst="rect">
              <a:avLst/>
            </a:prstGeom>
            <a:solidFill>
              <a:srgbClr val="1CABE2">
                <a:alpha val="100000"/>
              </a:srgbClr>
            </a:solidFill>
          </p:spPr>
          <p:txBody>
            <a:bodyPr/>
            <a:lstStyle/>
            <a:p/>
          </p:txBody>
        </p:sp>
        <p:sp>
          <p:nvSpPr>
            <p:cNvPr id="56" name="rc56"/>
            <p:cNvSpPr/>
            <p:nvPr/>
          </p:nvSpPr>
          <p:spPr>
            <a:xfrm>
              <a:off x="5746612" y="3283239"/>
              <a:ext cx="248247" cy="819457"/>
            </a:xfrm>
            <a:prstGeom prst="rect">
              <a:avLst/>
            </a:prstGeom>
            <a:solidFill>
              <a:srgbClr val="80BD41">
                <a:alpha val="100000"/>
              </a:srgbClr>
            </a:solidFill>
          </p:spPr>
          <p:txBody>
            <a:bodyPr/>
            <a:lstStyle/>
            <a:p/>
          </p:txBody>
        </p:sp>
        <p:sp>
          <p:nvSpPr>
            <p:cNvPr id="57" name="rc57"/>
            <p:cNvSpPr/>
            <p:nvPr/>
          </p:nvSpPr>
          <p:spPr>
            <a:xfrm>
              <a:off x="5746612" y="2781005"/>
              <a:ext cx="248247" cy="502234"/>
            </a:xfrm>
            <a:prstGeom prst="rect">
              <a:avLst/>
            </a:prstGeom>
            <a:solidFill>
              <a:srgbClr val="1CABE2">
                <a:alpha val="100000"/>
              </a:srgbClr>
            </a:solidFill>
          </p:spPr>
          <p:txBody>
            <a:bodyPr/>
            <a:lstStyle/>
            <a:p/>
          </p:txBody>
        </p:sp>
        <p:sp>
          <p:nvSpPr>
            <p:cNvPr id="58" name="rc58"/>
            <p:cNvSpPr/>
            <p:nvPr/>
          </p:nvSpPr>
          <p:spPr>
            <a:xfrm>
              <a:off x="6022443" y="3246429"/>
              <a:ext cx="248247" cy="856267"/>
            </a:xfrm>
            <a:prstGeom prst="rect">
              <a:avLst/>
            </a:prstGeom>
            <a:solidFill>
              <a:srgbClr val="80BD41">
                <a:alpha val="100000"/>
              </a:srgbClr>
            </a:solidFill>
          </p:spPr>
          <p:txBody>
            <a:bodyPr/>
            <a:lstStyle/>
            <a:p/>
          </p:txBody>
        </p:sp>
        <p:sp>
          <p:nvSpPr>
            <p:cNvPr id="59" name="rc59"/>
            <p:cNvSpPr/>
            <p:nvPr/>
          </p:nvSpPr>
          <p:spPr>
            <a:xfrm>
              <a:off x="6022443" y="2764800"/>
              <a:ext cx="248247" cy="481629"/>
            </a:xfrm>
            <a:prstGeom prst="rect">
              <a:avLst/>
            </a:prstGeom>
            <a:solidFill>
              <a:srgbClr val="1CABE2">
                <a:alpha val="100000"/>
              </a:srgbClr>
            </a:solidFill>
          </p:spPr>
          <p:txBody>
            <a:bodyPr/>
            <a:lstStyle/>
            <a:p/>
          </p:txBody>
        </p:sp>
        <p:sp>
          <p:nvSpPr>
            <p:cNvPr id="60" name="rc60"/>
            <p:cNvSpPr/>
            <p:nvPr/>
          </p:nvSpPr>
          <p:spPr>
            <a:xfrm>
              <a:off x="6298273" y="3223593"/>
              <a:ext cx="248247" cy="879103"/>
            </a:xfrm>
            <a:prstGeom prst="rect">
              <a:avLst/>
            </a:prstGeom>
            <a:solidFill>
              <a:srgbClr val="80BD41">
                <a:alpha val="100000"/>
              </a:srgbClr>
            </a:solidFill>
          </p:spPr>
          <p:txBody>
            <a:bodyPr/>
            <a:lstStyle/>
            <a:p/>
          </p:txBody>
        </p:sp>
        <p:sp>
          <p:nvSpPr>
            <p:cNvPr id="61" name="rc61"/>
            <p:cNvSpPr/>
            <p:nvPr/>
          </p:nvSpPr>
          <p:spPr>
            <a:xfrm>
              <a:off x="6298273" y="2750237"/>
              <a:ext cx="248247" cy="473356"/>
            </a:xfrm>
            <a:prstGeom prst="rect">
              <a:avLst/>
            </a:prstGeom>
            <a:solidFill>
              <a:srgbClr val="1CABE2">
                <a:alpha val="100000"/>
              </a:srgbClr>
            </a:solidFill>
          </p:spPr>
          <p:txBody>
            <a:bodyPr/>
            <a:lstStyle/>
            <a:p/>
          </p:txBody>
        </p:sp>
        <p:sp>
          <p:nvSpPr>
            <p:cNvPr id="62" name="rc62"/>
            <p:cNvSpPr/>
            <p:nvPr/>
          </p:nvSpPr>
          <p:spPr>
            <a:xfrm>
              <a:off x="6574104" y="3181981"/>
              <a:ext cx="248247" cy="920716"/>
            </a:xfrm>
            <a:prstGeom prst="rect">
              <a:avLst/>
            </a:prstGeom>
            <a:solidFill>
              <a:srgbClr val="80BD41">
                <a:alpha val="100000"/>
              </a:srgbClr>
            </a:solidFill>
          </p:spPr>
          <p:txBody>
            <a:bodyPr/>
            <a:lstStyle/>
            <a:p/>
          </p:txBody>
        </p:sp>
        <p:sp>
          <p:nvSpPr>
            <p:cNvPr id="63" name="rc63"/>
            <p:cNvSpPr/>
            <p:nvPr/>
          </p:nvSpPr>
          <p:spPr>
            <a:xfrm>
              <a:off x="6574104" y="2728486"/>
              <a:ext cx="248247" cy="453494"/>
            </a:xfrm>
            <a:prstGeom prst="rect">
              <a:avLst/>
            </a:prstGeom>
            <a:solidFill>
              <a:srgbClr val="1CABE2">
                <a:alpha val="100000"/>
              </a:srgbClr>
            </a:solidFill>
          </p:spPr>
          <p:txBody>
            <a:bodyPr/>
            <a:lstStyle/>
            <a:p/>
          </p:txBody>
        </p:sp>
        <p:sp>
          <p:nvSpPr>
            <p:cNvPr id="64" name="rc64"/>
            <p:cNvSpPr/>
            <p:nvPr/>
          </p:nvSpPr>
          <p:spPr>
            <a:xfrm>
              <a:off x="6849934" y="3154869"/>
              <a:ext cx="248247" cy="947827"/>
            </a:xfrm>
            <a:prstGeom prst="rect">
              <a:avLst/>
            </a:prstGeom>
            <a:solidFill>
              <a:srgbClr val="80BD41">
                <a:alpha val="100000"/>
              </a:srgbClr>
            </a:solidFill>
          </p:spPr>
          <p:txBody>
            <a:bodyPr/>
            <a:lstStyle/>
            <a:p/>
          </p:txBody>
        </p:sp>
        <p:sp>
          <p:nvSpPr>
            <p:cNvPr id="65" name="rc65"/>
            <p:cNvSpPr/>
            <p:nvPr/>
          </p:nvSpPr>
          <p:spPr>
            <a:xfrm>
              <a:off x="6849934" y="2708841"/>
              <a:ext cx="248247" cy="446027"/>
            </a:xfrm>
            <a:prstGeom prst="rect">
              <a:avLst/>
            </a:prstGeom>
            <a:solidFill>
              <a:srgbClr val="1CABE2">
                <a:alpha val="100000"/>
              </a:srgbClr>
            </a:solidFill>
          </p:spPr>
          <p:txBody>
            <a:bodyPr/>
            <a:lstStyle/>
            <a:p/>
          </p:txBody>
        </p:sp>
        <p:sp>
          <p:nvSpPr>
            <p:cNvPr id="66" name="rc66"/>
            <p:cNvSpPr/>
            <p:nvPr/>
          </p:nvSpPr>
          <p:spPr>
            <a:xfrm>
              <a:off x="7125765" y="3116479"/>
              <a:ext cx="248247" cy="986218"/>
            </a:xfrm>
            <a:prstGeom prst="rect">
              <a:avLst/>
            </a:prstGeom>
            <a:solidFill>
              <a:srgbClr val="80BD41">
                <a:alpha val="100000"/>
              </a:srgbClr>
            </a:solidFill>
          </p:spPr>
          <p:txBody>
            <a:bodyPr/>
            <a:lstStyle/>
            <a:p/>
          </p:txBody>
        </p:sp>
        <p:sp>
          <p:nvSpPr>
            <p:cNvPr id="67" name="rc67"/>
            <p:cNvSpPr/>
            <p:nvPr/>
          </p:nvSpPr>
          <p:spPr>
            <a:xfrm>
              <a:off x="7125765" y="2693814"/>
              <a:ext cx="248247" cy="422664"/>
            </a:xfrm>
            <a:prstGeom prst="rect">
              <a:avLst/>
            </a:prstGeom>
            <a:solidFill>
              <a:srgbClr val="1CABE2">
                <a:alpha val="100000"/>
              </a:srgbClr>
            </a:solidFill>
          </p:spPr>
          <p:txBody>
            <a:bodyPr/>
            <a:lstStyle/>
            <a:p/>
          </p:txBody>
        </p:sp>
        <p:sp>
          <p:nvSpPr>
            <p:cNvPr id="68" name="rc68"/>
            <p:cNvSpPr/>
            <p:nvPr/>
          </p:nvSpPr>
          <p:spPr>
            <a:xfrm>
              <a:off x="7401596" y="3094015"/>
              <a:ext cx="248247" cy="1008682"/>
            </a:xfrm>
            <a:prstGeom prst="rect">
              <a:avLst/>
            </a:prstGeom>
            <a:solidFill>
              <a:srgbClr val="80BD41">
                <a:alpha val="100000"/>
              </a:srgbClr>
            </a:solidFill>
          </p:spPr>
          <p:txBody>
            <a:bodyPr/>
            <a:lstStyle/>
            <a:p/>
          </p:txBody>
        </p:sp>
        <p:sp>
          <p:nvSpPr>
            <p:cNvPr id="69" name="rc69"/>
            <p:cNvSpPr/>
            <p:nvPr/>
          </p:nvSpPr>
          <p:spPr>
            <a:xfrm>
              <a:off x="7401596" y="2682008"/>
              <a:ext cx="248247" cy="412006"/>
            </a:xfrm>
            <a:prstGeom prst="rect">
              <a:avLst/>
            </a:prstGeom>
            <a:solidFill>
              <a:srgbClr val="1CABE2">
                <a:alpha val="100000"/>
              </a:srgbClr>
            </a:solidFill>
          </p:spPr>
          <p:txBody>
            <a:bodyPr/>
            <a:lstStyle/>
            <a:p/>
          </p:txBody>
        </p:sp>
        <p:sp>
          <p:nvSpPr>
            <p:cNvPr id="70" name="rc70"/>
            <p:cNvSpPr/>
            <p:nvPr/>
          </p:nvSpPr>
          <p:spPr>
            <a:xfrm>
              <a:off x="7677426" y="3055345"/>
              <a:ext cx="248247" cy="1047351"/>
            </a:xfrm>
            <a:prstGeom prst="rect">
              <a:avLst/>
            </a:prstGeom>
            <a:solidFill>
              <a:srgbClr val="80BD41">
                <a:alpha val="100000"/>
              </a:srgbClr>
            </a:solidFill>
          </p:spPr>
          <p:txBody>
            <a:bodyPr/>
            <a:lstStyle/>
            <a:p/>
          </p:txBody>
        </p:sp>
        <p:sp>
          <p:nvSpPr>
            <p:cNvPr id="71" name="rc71"/>
            <p:cNvSpPr/>
            <p:nvPr/>
          </p:nvSpPr>
          <p:spPr>
            <a:xfrm>
              <a:off x="7677426" y="2667972"/>
              <a:ext cx="248247" cy="387373"/>
            </a:xfrm>
            <a:prstGeom prst="rect">
              <a:avLst/>
            </a:prstGeom>
            <a:solidFill>
              <a:srgbClr val="1CABE2">
                <a:alpha val="100000"/>
              </a:srgbClr>
            </a:solidFill>
          </p:spPr>
          <p:txBody>
            <a:bodyPr/>
            <a:lstStyle/>
            <a:p/>
          </p:txBody>
        </p:sp>
        <p:sp>
          <p:nvSpPr>
            <p:cNvPr id="72" name="rc72"/>
            <p:cNvSpPr/>
            <p:nvPr/>
          </p:nvSpPr>
          <p:spPr>
            <a:xfrm>
              <a:off x="7953257" y="2988077"/>
              <a:ext cx="248247" cy="1114619"/>
            </a:xfrm>
            <a:prstGeom prst="rect">
              <a:avLst/>
            </a:prstGeom>
            <a:solidFill>
              <a:srgbClr val="80BD41">
                <a:alpha val="100000"/>
              </a:srgbClr>
            </a:solidFill>
          </p:spPr>
          <p:txBody>
            <a:bodyPr/>
            <a:lstStyle/>
            <a:p/>
          </p:txBody>
        </p:sp>
        <p:sp>
          <p:nvSpPr>
            <p:cNvPr id="73" name="rc73"/>
            <p:cNvSpPr/>
            <p:nvPr/>
          </p:nvSpPr>
          <p:spPr>
            <a:xfrm>
              <a:off x="7953257" y="2655145"/>
              <a:ext cx="248247" cy="332932"/>
            </a:xfrm>
            <a:prstGeom prst="rect">
              <a:avLst/>
            </a:prstGeom>
            <a:solidFill>
              <a:srgbClr val="1CABE2">
                <a:alpha val="100000"/>
              </a:srgbClr>
            </a:solidFill>
          </p:spPr>
          <p:txBody>
            <a:bodyPr/>
            <a:lstStyle/>
            <a:p/>
          </p:txBody>
        </p:sp>
        <p:sp>
          <p:nvSpPr>
            <p:cNvPr id="74" name="pl74"/>
            <p:cNvSpPr/>
            <p:nvPr/>
          </p:nvSpPr>
          <p:spPr>
            <a:xfrm>
              <a:off x="1457446" y="1612918"/>
              <a:ext cx="6619934" cy="723773"/>
            </a:xfrm>
            <a:custGeom>
              <a:avLst/>
              <a:pathLst>
                <a:path w="6619934" h="723773">
                  <a:moveTo>
                    <a:pt x="0" y="723773"/>
                  </a:moveTo>
                  <a:lnTo>
                    <a:pt x="275830" y="636920"/>
                  </a:lnTo>
                  <a:lnTo>
                    <a:pt x="551661" y="521116"/>
                  </a:lnTo>
                  <a:lnTo>
                    <a:pt x="827491" y="434263"/>
                  </a:lnTo>
                  <a:lnTo>
                    <a:pt x="1103322" y="318460"/>
                  </a:lnTo>
                  <a:lnTo>
                    <a:pt x="1379153" y="318460"/>
                  </a:lnTo>
                  <a:lnTo>
                    <a:pt x="1654983" y="318460"/>
                  </a:lnTo>
                  <a:lnTo>
                    <a:pt x="1930814" y="289509"/>
                  </a:lnTo>
                  <a:lnTo>
                    <a:pt x="2206644" y="636920"/>
                  </a:lnTo>
                  <a:lnTo>
                    <a:pt x="2482475" y="289509"/>
                  </a:lnTo>
                  <a:lnTo>
                    <a:pt x="2758306" y="0"/>
                  </a:lnTo>
                  <a:lnTo>
                    <a:pt x="3034136" y="289509"/>
                  </a:lnTo>
                  <a:lnTo>
                    <a:pt x="3309967" y="376361"/>
                  </a:lnTo>
                  <a:lnTo>
                    <a:pt x="3585797" y="463214"/>
                  </a:lnTo>
                  <a:lnTo>
                    <a:pt x="3861628" y="550067"/>
                  </a:lnTo>
                  <a:lnTo>
                    <a:pt x="4137459" y="636920"/>
                  </a:lnTo>
                  <a:lnTo>
                    <a:pt x="4413289" y="694822"/>
                  </a:lnTo>
                  <a:lnTo>
                    <a:pt x="4689120" y="636920"/>
                  </a:lnTo>
                  <a:lnTo>
                    <a:pt x="4964950" y="607969"/>
                  </a:lnTo>
                  <a:lnTo>
                    <a:pt x="5240781" y="550067"/>
                  </a:lnTo>
                  <a:lnTo>
                    <a:pt x="5516612" y="521116"/>
                  </a:lnTo>
                  <a:lnTo>
                    <a:pt x="5792442" y="463214"/>
                  </a:lnTo>
                  <a:lnTo>
                    <a:pt x="6068273" y="434263"/>
                  </a:lnTo>
                  <a:lnTo>
                    <a:pt x="6344103" y="376361"/>
                  </a:lnTo>
                  <a:lnTo>
                    <a:pt x="6619934" y="260558"/>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6" name="tx76"/>
            <p:cNvSpPr/>
            <p:nvPr/>
          </p:nvSpPr>
          <p:spPr>
            <a:xfrm>
              <a:off x="277630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7465430"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3" name="tx83"/>
            <p:cNvSpPr/>
            <p:nvPr/>
          </p:nvSpPr>
          <p:spPr>
            <a:xfrm>
              <a:off x="77412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8017091"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1339893" y="29512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327.7</a:t>
              </a:r>
            </a:p>
          </p:txBody>
        </p:sp>
        <p:sp>
          <p:nvSpPr>
            <p:cNvPr id="86" name="tx86"/>
            <p:cNvSpPr/>
            <p:nvPr/>
          </p:nvSpPr>
          <p:spPr>
            <a:xfrm>
              <a:off x="2719046" y="28825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349.9</a:t>
              </a:r>
            </a:p>
          </p:txBody>
        </p:sp>
        <p:sp>
          <p:nvSpPr>
            <p:cNvPr id="87" name="tx87"/>
            <p:cNvSpPr/>
            <p:nvPr/>
          </p:nvSpPr>
          <p:spPr>
            <a:xfrm>
              <a:off x="4098199" y="27658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387.6</a:t>
              </a:r>
            </a:p>
          </p:txBody>
        </p:sp>
        <p:sp>
          <p:nvSpPr>
            <p:cNvPr id="88" name="tx88"/>
            <p:cNvSpPr/>
            <p:nvPr/>
          </p:nvSpPr>
          <p:spPr>
            <a:xfrm>
              <a:off x="5477352" y="26674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419.3</a:t>
              </a:r>
            </a:p>
          </p:txBody>
        </p:sp>
        <p:sp>
          <p:nvSpPr>
            <p:cNvPr id="89" name="tx89"/>
            <p:cNvSpPr/>
            <p:nvPr/>
          </p:nvSpPr>
          <p:spPr>
            <a:xfrm>
              <a:off x="6580674" y="25925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443.5</a:t>
              </a:r>
            </a:p>
          </p:txBody>
        </p:sp>
        <p:sp>
          <p:nvSpPr>
            <p:cNvPr id="90" name="tx90"/>
            <p:cNvSpPr/>
            <p:nvPr/>
          </p:nvSpPr>
          <p:spPr>
            <a:xfrm>
              <a:off x="6856505" y="25729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449.9</a:t>
              </a:r>
            </a:p>
          </p:txBody>
        </p:sp>
        <p:sp>
          <p:nvSpPr>
            <p:cNvPr id="91" name="tx91"/>
            <p:cNvSpPr/>
            <p:nvPr/>
          </p:nvSpPr>
          <p:spPr>
            <a:xfrm>
              <a:off x="7132335" y="2558163"/>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454.7</a:t>
              </a:r>
            </a:p>
          </p:txBody>
        </p:sp>
        <p:sp>
          <p:nvSpPr>
            <p:cNvPr id="92" name="tx92"/>
            <p:cNvSpPr/>
            <p:nvPr/>
          </p:nvSpPr>
          <p:spPr>
            <a:xfrm>
              <a:off x="7408166" y="25460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458.5</a:t>
              </a:r>
            </a:p>
          </p:txBody>
        </p:sp>
        <p:sp>
          <p:nvSpPr>
            <p:cNvPr id="93" name="tx93"/>
            <p:cNvSpPr/>
            <p:nvPr/>
          </p:nvSpPr>
          <p:spPr>
            <a:xfrm>
              <a:off x="7723173" y="253196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a:t>
              </a:r>
            </a:p>
          </p:txBody>
        </p:sp>
        <p:sp>
          <p:nvSpPr>
            <p:cNvPr id="94" name="tx94"/>
            <p:cNvSpPr/>
            <p:nvPr/>
          </p:nvSpPr>
          <p:spPr>
            <a:xfrm>
              <a:off x="7959827" y="25192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95" name="pl95"/>
            <p:cNvSpPr/>
            <p:nvPr/>
          </p:nvSpPr>
          <p:spPr>
            <a:xfrm>
              <a:off x="1457446"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7579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199.9</a:t>
              </a:r>
            </a:p>
          </p:txBody>
        </p:sp>
        <p:sp>
          <p:nvSpPr>
            <p:cNvPr id="106" name="tx106"/>
            <p:cNvSpPr/>
            <p:nvPr/>
          </p:nvSpPr>
          <p:spPr>
            <a:xfrm>
              <a:off x="1339893" y="32502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127.8</a:t>
              </a:r>
            </a:p>
          </p:txBody>
        </p:sp>
        <p:sp>
          <p:nvSpPr>
            <p:cNvPr id="107" name="tx107"/>
            <p:cNvSpPr/>
            <p:nvPr/>
          </p:nvSpPr>
          <p:spPr>
            <a:xfrm>
              <a:off x="2719046" y="3661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262.4</a:t>
              </a:r>
            </a:p>
          </p:txBody>
        </p:sp>
        <p:sp>
          <p:nvSpPr>
            <p:cNvPr id="108" name="tx108"/>
            <p:cNvSpPr/>
            <p:nvPr/>
          </p:nvSpPr>
          <p:spPr>
            <a:xfrm>
              <a:off x="2745171" y="31189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87.5</a:t>
              </a:r>
            </a:p>
          </p:txBody>
        </p:sp>
        <p:sp>
          <p:nvSpPr>
            <p:cNvPr id="109" name="tx109"/>
            <p:cNvSpPr/>
            <p:nvPr/>
          </p:nvSpPr>
          <p:spPr>
            <a:xfrm>
              <a:off x="4098199" y="35512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333.3</a:t>
              </a:r>
            </a:p>
          </p:txBody>
        </p:sp>
        <p:sp>
          <p:nvSpPr>
            <p:cNvPr id="110" name="tx110"/>
            <p:cNvSpPr/>
            <p:nvPr/>
          </p:nvSpPr>
          <p:spPr>
            <a:xfrm>
              <a:off x="4124324" y="29507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54.3</a:t>
              </a:r>
            </a:p>
          </p:txBody>
        </p:sp>
        <p:sp>
          <p:nvSpPr>
            <p:cNvPr id="111" name="tx111"/>
            <p:cNvSpPr/>
            <p:nvPr/>
          </p:nvSpPr>
          <p:spPr>
            <a:xfrm>
              <a:off x="5477352" y="36518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268.4</a:t>
              </a:r>
            </a:p>
          </p:txBody>
        </p:sp>
        <p:sp>
          <p:nvSpPr>
            <p:cNvPr id="112" name="tx112"/>
            <p:cNvSpPr/>
            <p:nvPr/>
          </p:nvSpPr>
          <p:spPr>
            <a:xfrm>
              <a:off x="5516529" y="30022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13" name="tx113"/>
            <p:cNvSpPr/>
            <p:nvPr/>
          </p:nvSpPr>
          <p:spPr>
            <a:xfrm>
              <a:off x="6580674" y="36072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297.1</a:t>
              </a:r>
            </a:p>
          </p:txBody>
        </p:sp>
        <p:sp>
          <p:nvSpPr>
            <p:cNvPr id="114" name="tx114"/>
            <p:cNvSpPr/>
            <p:nvPr/>
          </p:nvSpPr>
          <p:spPr>
            <a:xfrm>
              <a:off x="6580674" y="29201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146.4</a:t>
              </a:r>
            </a:p>
          </p:txBody>
        </p:sp>
        <p:sp>
          <p:nvSpPr>
            <p:cNvPr id="115" name="tx115"/>
            <p:cNvSpPr/>
            <p:nvPr/>
          </p:nvSpPr>
          <p:spPr>
            <a:xfrm>
              <a:off x="6856505" y="35936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305.9</a:t>
              </a:r>
            </a:p>
          </p:txBody>
        </p:sp>
        <p:sp>
          <p:nvSpPr>
            <p:cNvPr id="116" name="tx116"/>
            <p:cNvSpPr/>
            <p:nvPr/>
          </p:nvSpPr>
          <p:spPr>
            <a:xfrm>
              <a:off x="6856505" y="28967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143.9</a:t>
              </a:r>
            </a:p>
          </p:txBody>
        </p:sp>
        <p:sp>
          <p:nvSpPr>
            <p:cNvPr id="117" name="tx117"/>
            <p:cNvSpPr/>
            <p:nvPr/>
          </p:nvSpPr>
          <p:spPr>
            <a:xfrm>
              <a:off x="7132335" y="35744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318.3</a:t>
              </a:r>
            </a:p>
          </p:txBody>
        </p:sp>
        <p:sp>
          <p:nvSpPr>
            <p:cNvPr id="118" name="tx118"/>
            <p:cNvSpPr/>
            <p:nvPr/>
          </p:nvSpPr>
          <p:spPr>
            <a:xfrm>
              <a:off x="7132335" y="28700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136.4</a:t>
              </a:r>
            </a:p>
          </p:txBody>
        </p:sp>
        <p:sp>
          <p:nvSpPr>
            <p:cNvPr id="119" name="tx119"/>
            <p:cNvSpPr/>
            <p:nvPr/>
          </p:nvSpPr>
          <p:spPr>
            <a:xfrm>
              <a:off x="7408166" y="35632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325.5</a:t>
              </a:r>
            </a:p>
          </p:txBody>
        </p:sp>
        <p:sp>
          <p:nvSpPr>
            <p:cNvPr id="120" name="tx120"/>
            <p:cNvSpPr/>
            <p:nvPr/>
          </p:nvSpPr>
          <p:spPr>
            <a:xfrm>
              <a:off x="7447343" y="285291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21" name="tx121"/>
            <p:cNvSpPr/>
            <p:nvPr/>
          </p:nvSpPr>
          <p:spPr>
            <a:xfrm>
              <a:off x="7723173" y="354392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2" name="tx122"/>
            <p:cNvSpPr/>
            <p:nvPr/>
          </p:nvSpPr>
          <p:spPr>
            <a:xfrm>
              <a:off x="7723173" y="282661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3" name="tx123"/>
            <p:cNvSpPr/>
            <p:nvPr/>
          </p:nvSpPr>
          <p:spPr>
            <a:xfrm>
              <a:off x="7959827" y="35102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359.7</a:t>
              </a:r>
            </a:p>
          </p:txBody>
        </p:sp>
        <p:sp>
          <p:nvSpPr>
            <p:cNvPr id="124" name="tx124"/>
            <p:cNvSpPr/>
            <p:nvPr/>
          </p:nvSpPr>
          <p:spPr>
            <a:xfrm>
              <a:off x="7959827" y="27865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107.4</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759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5013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7267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93401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76212" y="5010059"/>
              <a:ext cx="201456" cy="201456"/>
            </a:xfrm>
            <a:prstGeom prst="rect">
              <a:avLst/>
            </a:prstGeom>
            <a:solidFill>
              <a:srgbClr val="1CABE2">
                <a:alpha val="100000"/>
              </a:srgbClr>
            </a:solidFill>
          </p:spPr>
          <p:txBody>
            <a:bodyPr/>
            <a:lstStyle/>
            <a:p/>
          </p:txBody>
        </p:sp>
        <p:sp>
          <p:nvSpPr>
            <p:cNvPr id="150" name="rc150"/>
            <p:cNvSpPr/>
            <p:nvPr/>
          </p:nvSpPr>
          <p:spPr>
            <a:xfrm>
              <a:off x="6034370" y="5010059"/>
              <a:ext cx="201456" cy="201456"/>
            </a:xfrm>
            <a:prstGeom prst="rect">
              <a:avLst/>
            </a:prstGeom>
            <a:solidFill>
              <a:srgbClr val="80BD41">
                <a:alpha val="100000"/>
              </a:srgbClr>
            </a:solidFill>
          </p:spPr>
          <p:txBody>
            <a:bodyPr/>
            <a:lstStyle/>
            <a:p/>
          </p:txBody>
        </p:sp>
        <p:sp>
          <p:nvSpPr>
            <p:cNvPr id="151" name="tx151"/>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89913" y="660204"/>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 2000-2024</a:t>
              </a:r>
            </a:p>
          </p:txBody>
        </p:sp>
        <p:sp>
          <p:nvSpPr>
            <p:cNvPr id="155" name="pl155"/>
            <p:cNvSpPr/>
            <p:nvPr/>
          </p:nvSpPr>
          <p:spPr>
            <a:xfrm>
              <a:off x="20333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3351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3364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337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3390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334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335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3371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338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3397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889059"/>
              <a:ext cx="4160485" cy="167191"/>
            </a:xfrm>
            <a:prstGeom prst="rect">
              <a:avLst/>
            </a:prstGeom>
            <a:solidFill>
              <a:srgbClr val="80BD41">
                <a:alpha val="100000"/>
              </a:srgbClr>
            </a:solidFill>
          </p:spPr>
          <p:txBody>
            <a:bodyPr/>
            <a:lstStyle/>
            <a:p/>
          </p:txBody>
        </p:sp>
        <p:sp>
          <p:nvSpPr>
            <p:cNvPr id="170" name="rc170"/>
            <p:cNvSpPr/>
            <p:nvPr/>
          </p:nvSpPr>
          <p:spPr>
            <a:xfrm>
              <a:off x="5493808" y="5889059"/>
              <a:ext cx="2049229" cy="167191"/>
            </a:xfrm>
            <a:prstGeom prst="rect">
              <a:avLst/>
            </a:prstGeom>
            <a:solidFill>
              <a:srgbClr val="1CABE2">
                <a:alpha val="100000"/>
              </a:srgbClr>
            </a:solidFill>
          </p:spPr>
          <p:txBody>
            <a:bodyPr/>
            <a:lstStyle/>
            <a:p/>
          </p:txBody>
        </p:sp>
        <p:sp>
          <p:nvSpPr>
            <p:cNvPr id="171" name="rc171"/>
            <p:cNvSpPr/>
            <p:nvPr/>
          </p:nvSpPr>
          <p:spPr>
            <a:xfrm>
              <a:off x="1333322" y="5680069"/>
              <a:ext cx="4732718" cy="167191"/>
            </a:xfrm>
            <a:prstGeom prst="rect">
              <a:avLst/>
            </a:prstGeom>
            <a:solidFill>
              <a:srgbClr val="80BD41">
                <a:alpha val="100000"/>
              </a:srgbClr>
            </a:solidFill>
          </p:spPr>
          <p:txBody>
            <a:bodyPr/>
            <a:lstStyle/>
            <a:p/>
          </p:txBody>
        </p:sp>
        <p:sp>
          <p:nvSpPr>
            <p:cNvPr id="172" name="rc172"/>
            <p:cNvSpPr/>
            <p:nvPr/>
          </p:nvSpPr>
          <p:spPr>
            <a:xfrm>
              <a:off x="6066041" y="5680069"/>
              <a:ext cx="1750442" cy="167191"/>
            </a:xfrm>
            <a:prstGeom prst="rect">
              <a:avLst/>
            </a:prstGeom>
            <a:solidFill>
              <a:srgbClr val="1CABE2">
                <a:alpha val="100000"/>
              </a:srgbClr>
            </a:solidFill>
          </p:spPr>
          <p:txBody>
            <a:bodyPr/>
            <a:lstStyle/>
            <a:p/>
          </p:txBody>
        </p:sp>
        <p:sp>
          <p:nvSpPr>
            <p:cNvPr id="173" name="rc173"/>
            <p:cNvSpPr/>
            <p:nvPr/>
          </p:nvSpPr>
          <p:spPr>
            <a:xfrm>
              <a:off x="1333322" y="5471080"/>
              <a:ext cx="5036686" cy="167191"/>
            </a:xfrm>
            <a:prstGeom prst="rect">
              <a:avLst/>
            </a:prstGeom>
            <a:solidFill>
              <a:srgbClr val="80BD41">
                <a:alpha val="100000"/>
              </a:srgbClr>
            </a:solidFill>
          </p:spPr>
          <p:txBody>
            <a:bodyPr/>
            <a:lstStyle/>
            <a:p/>
          </p:txBody>
        </p:sp>
        <p:sp>
          <p:nvSpPr>
            <p:cNvPr id="174" name="rc174"/>
            <p:cNvSpPr/>
            <p:nvPr/>
          </p:nvSpPr>
          <p:spPr>
            <a:xfrm>
              <a:off x="6370009" y="5471080"/>
              <a:ext cx="1504439" cy="167191"/>
            </a:xfrm>
            <a:prstGeom prst="rect">
              <a:avLst/>
            </a:prstGeom>
            <a:solidFill>
              <a:srgbClr val="1CABE2">
                <a:alpha val="100000"/>
              </a:srgbClr>
            </a:solidFill>
          </p:spPr>
          <p:txBody>
            <a:bodyPr/>
            <a:lstStyle/>
            <a:p/>
          </p:txBody>
        </p:sp>
        <p:sp>
          <p:nvSpPr>
            <p:cNvPr id="175" name="tx175"/>
            <p:cNvSpPr/>
            <p:nvPr/>
          </p:nvSpPr>
          <p:spPr>
            <a:xfrm>
              <a:off x="7708842"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443.5</a:t>
              </a:r>
            </a:p>
          </p:txBody>
        </p:sp>
        <p:sp>
          <p:nvSpPr>
            <p:cNvPr id="176" name="tx176"/>
            <p:cNvSpPr/>
            <p:nvPr/>
          </p:nvSpPr>
          <p:spPr>
            <a:xfrm>
              <a:off x="8044324"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a:t>
              </a:r>
            </a:p>
          </p:txBody>
        </p:sp>
        <p:sp>
          <p:nvSpPr>
            <p:cNvPr id="177" name="tx177"/>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467.2</a:t>
              </a:r>
            </a:p>
          </p:txBody>
        </p:sp>
        <p:sp>
          <p:nvSpPr>
            <p:cNvPr id="178" name="tx178"/>
            <p:cNvSpPr/>
            <p:nvPr/>
          </p:nvSpPr>
          <p:spPr>
            <a:xfrm>
              <a:off x="3277926"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297.1</a:t>
              </a:r>
            </a:p>
          </p:txBody>
        </p:sp>
        <p:sp>
          <p:nvSpPr>
            <p:cNvPr id="179" name="tx179"/>
            <p:cNvSpPr/>
            <p:nvPr/>
          </p:nvSpPr>
          <p:spPr>
            <a:xfrm>
              <a:off x="6382784"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146.4</a:t>
              </a:r>
            </a:p>
          </p:txBody>
        </p:sp>
        <p:sp>
          <p:nvSpPr>
            <p:cNvPr id="180" name="tx180"/>
            <p:cNvSpPr/>
            <p:nvPr/>
          </p:nvSpPr>
          <p:spPr>
            <a:xfrm>
              <a:off x="3609247" y="572317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81" name="tx181"/>
            <p:cNvSpPr/>
            <p:nvPr/>
          </p:nvSpPr>
          <p:spPr>
            <a:xfrm>
              <a:off x="6850827"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82" name="tx182"/>
            <p:cNvSpPr/>
            <p:nvPr/>
          </p:nvSpPr>
          <p:spPr>
            <a:xfrm>
              <a:off x="3716027"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359.7</a:t>
              </a:r>
            </a:p>
          </p:txBody>
        </p:sp>
        <p:sp>
          <p:nvSpPr>
            <p:cNvPr id="183" name="tx183"/>
            <p:cNvSpPr/>
            <p:nvPr/>
          </p:nvSpPr>
          <p:spPr>
            <a:xfrm>
              <a:off x="698659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107.4</a:t>
              </a:r>
            </a:p>
          </p:txBody>
        </p:sp>
        <p:sp>
          <p:nvSpPr>
            <p:cNvPr id="184" name="tx184"/>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1691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401704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5417170"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1" name="tx191"/>
            <p:cNvSpPr/>
            <p:nvPr/>
          </p:nvSpPr>
          <p:spPr>
            <a:xfrm>
              <a:off x="68172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821742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3" name="tx193"/>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(77%) was higher than in 2019 (67%).
The number of children vaccinated with DTP1 increased 21% compared to in 2019.
The number of surviving infants increased approximately 5% compared to in 2019.
In 2024, 100,000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Guinea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37064"/>
              <a:ext cx="3397293" cy="514264"/>
            </a:xfrm>
            <a:custGeom>
              <a:avLst/>
              <a:pathLst>
                <a:path w="3397293" h="514264">
                  <a:moveTo>
                    <a:pt x="0" y="514264"/>
                  </a:moveTo>
                  <a:lnTo>
                    <a:pt x="141553" y="399983"/>
                  </a:lnTo>
                  <a:lnTo>
                    <a:pt x="283107" y="314272"/>
                  </a:lnTo>
                  <a:lnTo>
                    <a:pt x="424661" y="199991"/>
                  </a:lnTo>
                  <a:lnTo>
                    <a:pt x="566215" y="114281"/>
                  </a:lnTo>
                  <a:lnTo>
                    <a:pt x="707769" y="142851"/>
                  </a:lnTo>
                  <a:lnTo>
                    <a:pt x="849323" y="199991"/>
                  </a:lnTo>
                  <a:lnTo>
                    <a:pt x="990877" y="28570"/>
                  </a:lnTo>
                  <a:lnTo>
                    <a:pt x="1132431" y="114281"/>
                  </a:lnTo>
                  <a:lnTo>
                    <a:pt x="1273984" y="199991"/>
                  </a:lnTo>
                  <a:lnTo>
                    <a:pt x="1415538" y="0"/>
                  </a:lnTo>
                  <a:lnTo>
                    <a:pt x="1557092" y="28570"/>
                  </a:lnTo>
                  <a:lnTo>
                    <a:pt x="1698646" y="142851"/>
                  </a:lnTo>
                  <a:lnTo>
                    <a:pt x="1840200" y="228562"/>
                  </a:lnTo>
                  <a:lnTo>
                    <a:pt x="1981754" y="342843"/>
                  </a:lnTo>
                  <a:lnTo>
                    <a:pt x="2123308" y="457124"/>
                  </a:lnTo>
                  <a:lnTo>
                    <a:pt x="2264862" y="485694"/>
                  </a:lnTo>
                  <a:lnTo>
                    <a:pt x="2406416" y="428553"/>
                  </a:lnTo>
                  <a:lnTo>
                    <a:pt x="2547969" y="371413"/>
                  </a:lnTo>
                  <a:lnTo>
                    <a:pt x="2689523" y="314272"/>
                  </a:lnTo>
                  <a:lnTo>
                    <a:pt x="2831077" y="285702"/>
                  </a:lnTo>
                  <a:lnTo>
                    <a:pt x="2972631" y="228562"/>
                  </a:lnTo>
                  <a:lnTo>
                    <a:pt x="3114185" y="171421"/>
                  </a:lnTo>
                  <a:lnTo>
                    <a:pt x="3255739" y="114281"/>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37064"/>
              <a:ext cx="3397293" cy="514264"/>
            </a:xfrm>
            <a:custGeom>
              <a:avLst/>
              <a:pathLst>
                <a:path w="3397293" h="514264">
                  <a:moveTo>
                    <a:pt x="0" y="514264"/>
                  </a:moveTo>
                  <a:lnTo>
                    <a:pt x="141553" y="399983"/>
                  </a:lnTo>
                  <a:lnTo>
                    <a:pt x="283107" y="314272"/>
                  </a:lnTo>
                  <a:lnTo>
                    <a:pt x="424661" y="199991"/>
                  </a:lnTo>
                  <a:lnTo>
                    <a:pt x="566215" y="114281"/>
                  </a:lnTo>
                  <a:lnTo>
                    <a:pt x="707769" y="142851"/>
                  </a:lnTo>
                  <a:lnTo>
                    <a:pt x="849323" y="199991"/>
                  </a:lnTo>
                  <a:lnTo>
                    <a:pt x="990877" y="28570"/>
                  </a:lnTo>
                  <a:lnTo>
                    <a:pt x="1132431" y="114281"/>
                  </a:lnTo>
                  <a:lnTo>
                    <a:pt x="1273984" y="199991"/>
                  </a:lnTo>
                  <a:lnTo>
                    <a:pt x="1415538" y="0"/>
                  </a:lnTo>
                  <a:lnTo>
                    <a:pt x="1557092" y="28570"/>
                  </a:lnTo>
                  <a:lnTo>
                    <a:pt x="1698646" y="142851"/>
                  </a:lnTo>
                  <a:lnTo>
                    <a:pt x="1840200" y="228562"/>
                  </a:lnTo>
                  <a:lnTo>
                    <a:pt x="1981754" y="342843"/>
                  </a:lnTo>
                  <a:lnTo>
                    <a:pt x="2123308" y="457124"/>
                  </a:lnTo>
                  <a:lnTo>
                    <a:pt x="2264862" y="485694"/>
                  </a:lnTo>
                  <a:lnTo>
                    <a:pt x="2406416" y="428553"/>
                  </a:lnTo>
                  <a:lnTo>
                    <a:pt x="2547969" y="371413"/>
                  </a:lnTo>
                  <a:lnTo>
                    <a:pt x="2689523" y="314272"/>
                  </a:lnTo>
                  <a:lnTo>
                    <a:pt x="2831077" y="285702"/>
                  </a:lnTo>
                  <a:lnTo>
                    <a:pt x="2972631" y="228562"/>
                  </a:lnTo>
                  <a:lnTo>
                    <a:pt x="3114185" y="171421"/>
                  </a:lnTo>
                  <a:lnTo>
                    <a:pt x="3255739" y="114281"/>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599934"/>
            </a:xfrm>
            <a:custGeom>
              <a:avLst/>
              <a:pathLst>
                <a:path w="0" h="1599934">
                  <a:moveTo>
                    <a:pt x="0" y="0"/>
                  </a:moveTo>
                  <a:lnTo>
                    <a:pt x="0" y="159993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228520"/>
            </a:xfrm>
            <a:custGeom>
              <a:avLst/>
              <a:pathLst>
                <a:path w="0" h="1228520">
                  <a:moveTo>
                    <a:pt x="0" y="0"/>
                  </a:moveTo>
                  <a:lnTo>
                    <a:pt x="0" y="122852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542793"/>
            </a:xfrm>
            <a:custGeom>
              <a:avLst/>
              <a:pathLst>
                <a:path w="0" h="1542793">
                  <a:moveTo>
                    <a:pt x="0" y="0"/>
                  </a:moveTo>
                  <a:lnTo>
                    <a:pt x="0" y="154279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399942"/>
            </a:xfrm>
            <a:custGeom>
              <a:avLst/>
              <a:pathLst>
                <a:path w="0" h="1399942">
                  <a:moveTo>
                    <a:pt x="0" y="0"/>
                  </a:moveTo>
                  <a:lnTo>
                    <a:pt x="0" y="139994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99950"/>
            </a:xfrm>
            <a:custGeom>
              <a:avLst/>
              <a:pathLst>
                <a:path w="0" h="1199950">
                  <a:moveTo>
                    <a:pt x="0" y="0"/>
                  </a:moveTo>
                  <a:lnTo>
                    <a:pt x="0" y="119995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14239"/>
            </a:xfrm>
            <a:custGeom>
              <a:avLst/>
              <a:pathLst>
                <a:path w="0" h="1114239">
                  <a:moveTo>
                    <a:pt x="0" y="0"/>
                  </a:moveTo>
                  <a:lnTo>
                    <a:pt x="0" y="1114239"/>
                  </a:lnTo>
                </a:path>
              </a:pathLst>
            </a:custGeom>
            <a:ln w="13550" cap="flat">
              <a:solidFill>
                <a:srgbClr val="0058AB">
                  <a:alpha val="100000"/>
                </a:srgbClr>
              </a:solidFill>
              <a:prstDash val="dot"/>
              <a:round/>
            </a:ln>
          </p:spPr>
          <p:txBody>
            <a:bodyPr/>
            <a:lstStyle/>
            <a:p/>
          </p:txBody>
        </p:sp>
        <p:sp>
          <p:nvSpPr>
            <p:cNvPr id="32" name="pl32"/>
            <p:cNvSpPr/>
            <p:nvPr/>
          </p:nvSpPr>
          <p:spPr>
            <a:xfrm>
              <a:off x="1120965" y="2037064"/>
              <a:ext cx="3397293" cy="514264"/>
            </a:xfrm>
            <a:custGeom>
              <a:avLst/>
              <a:pathLst>
                <a:path w="3397293" h="514264">
                  <a:moveTo>
                    <a:pt x="0" y="514264"/>
                  </a:moveTo>
                  <a:lnTo>
                    <a:pt x="141553" y="399983"/>
                  </a:lnTo>
                  <a:lnTo>
                    <a:pt x="283107" y="314272"/>
                  </a:lnTo>
                  <a:lnTo>
                    <a:pt x="424661" y="199991"/>
                  </a:lnTo>
                  <a:lnTo>
                    <a:pt x="566215" y="114281"/>
                  </a:lnTo>
                  <a:lnTo>
                    <a:pt x="707769" y="142851"/>
                  </a:lnTo>
                  <a:lnTo>
                    <a:pt x="849323" y="199991"/>
                  </a:lnTo>
                  <a:lnTo>
                    <a:pt x="990877" y="28570"/>
                  </a:lnTo>
                  <a:lnTo>
                    <a:pt x="1132431" y="114281"/>
                  </a:lnTo>
                  <a:lnTo>
                    <a:pt x="1273984" y="199991"/>
                  </a:lnTo>
                  <a:lnTo>
                    <a:pt x="1415538" y="0"/>
                  </a:lnTo>
                  <a:lnTo>
                    <a:pt x="1557092" y="28570"/>
                  </a:lnTo>
                  <a:lnTo>
                    <a:pt x="1698646" y="142851"/>
                  </a:lnTo>
                  <a:lnTo>
                    <a:pt x="1840200" y="228562"/>
                  </a:lnTo>
                  <a:lnTo>
                    <a:pt x="1981754" y="342843"/>
                  </a:lnTo>
                  <a:lnTo>
                    <a:pt x="2123308" y="457124"/>
                  </a:lnTo>
                  <a:lnTo>
                    <a:pt x="2264862" y="485694"/>
                  </a:lnTo>
                  <a:lnTo>
                    <a:pt x="2406416" y="428553"/>
                  </a:lnTo>
                  <a:lnTo>
                    <a:pt x="2547969" y="371413"/>
                  </a:lnTo>
                  <a:lnTo>
                    <a:pt x="2689523" y="314272"/>
                  </a:lnTo>
                  <a:lnTo>
                    <a:pt x="2831077" y="285702"/>
                  </a:lnTo>
                  <a:lnTo>
                    <a:pt x="2972631" y="228562"/>
                  </a:lnTo>
                  <a:lnTo>
                    <a:pt x="3114185" y="171421"/>
                  </a:lnTo>
                  <a:lnTo>
                    <a:pt x="3255739" y="114281"/>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78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8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95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4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947" y="4830005"/>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a:t>
              </a:r>
            </a:p>
          </p:txBody>
        </p:sp>
        <p:sp>
          <p:nvSpPr>
            <p:cNvPr id="60" name="tx60"/>
            <p:cNvSpPr/>
            <p:nvPr/>
          </p:nvSpPr>
          <p:spPr>
            <a:xfrm>
              <a:off x="27740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51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5388" y="471005"/>
              <a:ext cx="24484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Guinea, 2000-2024</a:t>
              </a:r>
            </a:p>
          </p:txBody>
        </p:sp>
        <p:sp>
          <p:nvSpPr>
            <p:cNvPr id="63" name="pl63"/>
            <p:cNvSpPr/>
            <p:nvPr/>
          </p:nvSpPr>
          <p:spPr>
            <a:xfrm>
              <a:off x="5267799" y="34693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033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373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713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052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523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86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203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543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883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222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31698"/>
              <a:ext cx="3397293" cy="1018825"/>
            </a:xfrm>
            <a:custGeom>
              <a:avLst/>
              <a:pathLst>
                <a:path w="3397293" h="1018825">
                  <a:moveTo>
                    <a:pt x="0" y="1018825"/>
                  </a:moveTo>
                  <a:lnTo>
                    <a:pt x="141553" y="792420"/>
                  </a:lnTo>
                  <a:lnTo>
                    <a:pt x="283107" y="622615"/>
                  </a:lnTo>
                  <a:lnTo>
                    <a:pt x="424661" y="396210"/>
                  </a:lnTo>
                  <a:lnTo>
                    <a:pt x="566215" y="226405"/>
                  </a:lnTo>
                  <a:lnTo>
                    <a:pt x="707769" y="283007"/>
                  </a:lnTo>
                  <a:lnTo>
                    <a:pt x="849323" y="396210"/>
                  </a:lnTo>
                  <a:lnTo>
                    <a:pt x="990877" y="56601"/>
                  </a:lnTo>
                  <a:lnTo>
                    <a:pt x="1132431" y="226405"/>
                  </a:lnTo>
                  <a:lnTo>
                    <a:pt x="1273984" y="396210"/>
                  </a:lnTo>
                  <a:lnTo>
                    <a:pt x="1415538" y="0"/>
                  </a:lnTo>
                  <a:lnTo>
                    <a:pt x="1557092" y="56601"/>
                  </a:lnTo>
                  <a:lnTo>
                    <a:pt x="1698646" y="283007"/>
                  </a:lnTo>
                  <a:lnTo>
                    <a:pt x="1840200" y="452811"/>
                  </a:lnTo>
                  <a:lnTo>
                    <a:pt x="1981754" y="679217"/>
                  </a:lnTo>
                  <a:lnTo>
                    <a:pt x="2123308" y="905623"/>
                  </a:lnTo>
                  <a:lnTo>
                    <a:pt x="2264862" y="962224"/>
                  </a:lnTo>
                  <a:lnTo>
                    <a:pt x="2406416" y="849021"/>
                  </a:lnTo>
                  <a:lnTo>
                    <a:pt x="2547969" y="735818"/>
                  </a:lnTo>
                  <a:lnTo>
                    <a:pt x="2689523" y="622615"/>
                  </a:lnTo>
                  <a:lnTo>
                    <a:pt x="2831077" y="566014"/>
                  </a:lnTo>
                  <a:lnTo>
                    <a:pt x="2972631" y="452811"/>
                  </a:lnTo>
                  <a:lnTo>
                    <a:pt x="3114185" y="339608"/>
                  </a:lnTo>
                  <a:lnTo>
                    <a:pt x="3255739" y="226405"/>
                  </a:lnTo>
                  <a:lnTo>
                    <a:pt x="3397293" y="56601"/>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54314"/>
              <a:ext cx="3397293" cy="792420"/>
            </a:xfrm>
            <a:custGeom>
              <a:avLst/>
              <a:pathLst>
                <a:path w="3397293" h="792420">
                  <a:moveTo>
                    <a:pt x="0" y="792420"/>
                  </a:moveTo>
                  <a:lnTo>
                    <a:pt x="141553" y="792420"/>
                  </a:lnTo>
                  <a:lnTo>
                    <a:pt x="283107" y="792420"/>
                  </a:lnTo>
                  <a:lnTo>
                    <a:pt x="424661" y="679217"/>
                  </a:lnTo>
                  <a:lnTo>
                    <a:pt x="566215" y="566014"/>
                  </a:lnTo>
                  <a:lnTo>
                    <a:pt x="707769" y="509412"/>
                  </a:lnTo>
                  <a:lnTo>
                    <a:pt x="849323" y="452811"/>
                  </a:lnTo>
                  <a:lnTo>
                    <a:pt x="990877" y="452811"/>
                  </a:lnTo>
                  <a:lnTo>
                    <a:pt x="1132431" y="283007"/>
                  </a:lnTo>
                  <a:lnTo>
                    <a:pt x="1273984" y="169804"/>
                  </a:lnTo>
                  <a:lnTo>
                    <a:pt x="1415538" y="169804"/>
                  </a:lnTo>
                  <a:lnTo>
                    <a:pt x="1557092" y="113202"/>
                  </a:lnTo>
                  <a:lnTo>
                    <a:pt x="1698646" y="113202"/>
                  </a:lnTo>
                  <a:lnTo>
                    <a:pt x="1840200" y="169804"/>
                  </a:lnTo>
                  <a:lnTo>
                    <a:pt x="1981754" y="113202"/>
                  </a:lnTo>
                  <a:lnTo>
                    <a:pt x="2123308" y="56601"/>
                  </a:lnTo>
                  <a:lnTo>
                    <a:pt x="2264862" y="0"/>
                  </a:lnTo>
                  <a:lnTo>
                    <a:pt x="2406416" y="0"/>
                  </a:lnTo>
                  <a:lnTo>
                    <a:pt x="2547969" y="0"/>
                  </a:lnTo>
                  <a:lnTo>
                    <a:pt x="2689523" y="0"/>
                  </a:lnTo>
                  <a:lnTo>
                    <a:pt x="2831077" y="169804"/>
                  </a:lnTo>
                  <a:lnTo>
                    <a:pt x="2972631" y="226405"/>
                  </a:lnTo>
                  <a:lnTo>
                    <a:pt x="3114185" y="56601"/>
                  </a:lnTo>
                  <a:lnTo>
                    <a:pt x="3255739" y="113202"/>
                  </a:lnTo>
                  <a:lnTo>
                    <a:pt x="3397293" y="56601"/>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54314"/>
              <a:ext cx="3397293" cy="1811246"/>
            </a:xfrm>
            <a:custGeom>
              <a:avLst/>
              <a:pathLst>
                <a:path w="3397293" h="1811246">
                  <a:moveTo>
                    <a:pt x="0" y="1754644"/>
                  </a:moveTo>
                  <a:lnTo>
                    <a:pt x="141553" y="1811246"/>
                  </a:lnTo>
                  <a:lnTo>
                    <a:pt x="283107" y="1698043"/>
                  </a:lnTo>
                  <a:lnTo>
                    <a:pt x="424661" y="1471637"/>
                  </a:lnTo>
                  <a:lnTo>
                    <a:pt x="566215" y="1188630"/>
                  </a:lnTo>
                  <a:lnTo>
                    <a:pt x="707769" y="962224"/>
                  </a:lnTo>
                  <a:lnTo>
                    <a:pt x="849323" y="792420"/>
                  </a:lnTo>
                  <a:lnTo>
                    <a:pt x="990877" y="679217"/>
                  </a:lnTo>
                  <a:lnTo>
                    <a:pt x="1132431" y="396210"/>
                  </a:lnTo>
                  <a:lnTo>
                    <a:pt x="1273984" y="113202"/>
                  </a:lnTo>
                  <a:lnTo>
                    <a:pt x="1415538" y="339608"/>
                  </a:lnTo>
                  <a:lnTo>
                    <a:pt x="1557092" y="396210"/>
                  </a:lnTo>
                  <a:lnTo>
                    <a:pt x="1698646" y="679217"/>
                  </a:lnTo>
                  <a:lnTo>
                    <a:pt x="1840200" y="679217"/>
                  </a:lnTo>
                  <a:lnTo>
                    <a:pt x="1981754" y="509412"/>
                  </a:lnTo>
                  <a:lnTo>
                    <a:pt x="2123308" y="566014"/>
                  </a:lnTo>
                  <a:lnTo>
                    <a:pt x="2264862" y="283007"/>
                  </a:lnTo>
                  <a:lnTo>
                    <a:pt x="2406416" y="226405"/>
                  </a:lnTo>
                  <a:lnTo>
                    <a:pt x="2547969" y="113202"/>
                  </a:lnTo>
                  <a:lnTo>
                    <a:pt x="2689523" y="0"/>
                  </a:lnTo>
                  <a:lnTo>
                    <a:pt x="2831077" y="169804"/>
                  </a:lnTo>
                  <a:lnTo>
                    <a:pt x="2972631" y="169804"/>
                  </a:lnTo>
                  <a:lnTo>
                    <a:pt x="3114185" y="169804"/>
                  </a:lnTo>
                  <a:lnTo>
                    <a:pt x="3255739" y="56601"/>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5431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31698"/>
              <a:ext cx="3397293" cy="1018825"/>
            </a:xfrm>
            <a:custGeom>
              <a:avLst/>
              <a:pathLst>
                <a:path w="3397293" h="1018825">
                  <a:moveTo>
                    <a:pt x="0" y="1018825"/>
                  </a:moveTo>
                  <a:lnTo>
                    <a:pt x="141553" y="792420"/>
                  </a:lnTo>
                  <a:lnTo>
                    <a:pt x="283107" y="622615"/>
                  </a:lnTo>
                  <a:lnTo>
                    <a:pt x="424661" y="396210"/>
                  </a:lnTo>
                  <a:lnTo>
                    <a:pt x="566215" y="226405"/>
                  </a:lnTo>
                  <a:lnTo>
                    <a:pt x="707769" y="283007"/>
                  </a:lnTo>
                  <a:lnTo>
                    <a:pt x="849323" y="396210"/>
                  </a:lnTo>
                  <a:lnTo>
                    <a:pt x="990877" y="56601"/>
                  </a:lnTo>
                  <a:lnTo>
                    <a:pt x="1132431" y="226405"/>
                  </a:lnTo>
                  <a:lnTo>
                    <a:pt x="1273984" y="396210"/>
                  </a:lnTo>
                  <a:lnTo>
                    <a:pt x="1415538" y="0"/>
                  </a:lnTo>
                  <a:lnTo>
                    <a:pt x="1557092" y="56601"/>
                  </a:lnTo>
                  <a:lnTo>
                    <a:pt x="1698646" y="283007"/>
                  </a:lnTo>
                  <a:lnTo>
                    <a:pt x="1840200" y="452811"/>
                  </a:lnTo>
                  <a:lnTo>
                    <a:pt x="1981754" y="679217"/>
                  </a:lnTo>
                  <a:lnTo>
                    <a:pt x="2123308" y="905623"/>
                  </a:lnTo>
                  <a:lnTo>
                    <a:pt x="2264862" y="962224"/>
                  </a:lnTo>
                  <a:lnTo>
                    <a:pt x="2406416" y="849021"/>
                  </a:lnTo>
                  <a:lnTo>
                    <a:pt x="2547969" y="735818"/>
                  </a:lnTo>
                  <a:lnTo>
                    <a:pt x="2689523" y="622615"/>
                  </a:lnTo>
                  <a:lnTo>
                    <a:pt x="2831077" y="566014"/>
                  </a:lnTo>
                  <a:lnTo>
                    <a:pt x="2972631" y="452811"/>
                  </a:lnTo>
                  <a:lnTo>
                    <a:pt x="3114185" y="339608"/>
                  </a:lnTo>
                  <a:lnTo>
                    <a:pt x="3255739" y="226405"/>
                  </a:lnTo>
                  <a:lnTo>
                    <a:pt x="3397293" y="56601"/>
                  </a:lnTo>
                </a:path>
              </a:pathLst>
            </a:custGeom>
            <a:ln w="43362" cap="flat">
              <a:solidFill>
                <a:srgbClr val="000000">
                  <a:alpha val="100000"/>
                </a:srgbClr>
              </a:solidFill>
              <a:prstDash val="solid"/>
              <a:round/>
            </a:ln>
          </p:spPr>
          <p:txBody>
            <a:bodyPr/>
            <a:lstStyle/>
            <a:p/>
          </p:txBody>
        </p:sp>
        <p:sp>
          <p:nvSpPr>
            <p:cNvPr id="86" name="pl86"/>
            <p:cNvSpPr/>
            <p:nvPr/>
          </p:nvSpPr>
          <p:spPr>
            <a:xfrm>
              <a:off x="5437664" y="1284535"/>
              <a:ext cx="0" cy="1165989"/>
            </a:xfrm>
            <a:custGeom>
              <a:avLst/>
              <a:pathLst>
                <a:path w="0" h="1165989">
                  <a:moveTo>
                    <a:pt x="0" y="116598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284535"/>
              <a:ext cx="0" cy="430170"/>
            </a:xfrm>
            <a:custGeom>
              <a:avLst/>
              <a:pathLst>
                <a:path w="0" h="430170">
                  <a:moveTo>
                    <a:pt x="0" y="43017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284535"/>
              <a:ext cx="0" cy="147163"/>
            </a:xfrm>
            <a:custGeom>
              <a:avLst/>
              <a:pathLst>
                <a:path w="0" h="147163">
                  <a:moveTo>
                    <a:pt x="0" y="1471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284535"/>
              <a:ext cx="0" cy="1052786"/>
            </a:xfrm>
            <a:custGeom>
              <a:avLst/>
              <a:pathLst>
                <a:path w="0" h="1052786">
                  <a:moveTo>
                    <a:pt x="0" y="105278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284535"/>
              <a:ext cx="0" cy="769779"/>
            </a:xfrm>
            <a:custGeom>
              <a:avLst/>
              <a:pathLst>
                <a:path w="0" h="769779">
                  <a:moveTo>
                    <a:pt x="0" y="76977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284535"/>
              <a:ext cx="0" cy="373569"/>
            </a:xfrm>
            <a:custGeom>
              <a:avLst/>
              <a:pathLst>
                <a:path w="0" h="373569">
                  <a:moveTo>
                    <a:pt x="0" y="37356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284535"/>
              <a:ext cx="0" cy="203765"/>
            </a:xfrm>
            <a:custGeom>
              <a:avLst/>
              <a:pathLst>
                <a:path w="0" h="203765">
                  <a:moveTo>
                    <a:pt x="0" y="20376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31698"/>
              <a:ext cx="3397293" cy="1018825"/>
            </a:xfrm>
            <a:custGeom>
              <a:avLst/>
              <a:pathLst>
                <a:path w="3397293" h="1018825">
                  <a:moveTo>
                    <a:pt x="0" y="1018825"/>
                  </a:moveTo>
                  <a:lnTo>
                    <a:pt x="141553" y="792420"/>
                  </a:lnTo>
                  <a:lnTo>
                    <a:pt x="283107" y="622615"/>
                  </a:lnTo>
                  <a:lnTo>
                    <a:pt x="424661" y="396210"/>
                  </a:lnTo>
                  <a:lnTo>
                    <a:pt x="566215" y="226405"/>
                  </a:lnTo>
                  <a:lnTo>
                    <a:pt x="707769" y="283007"/>
                  </a:lnTo>
                  <a:lnTo>
                    <a:pt x="849323" y="396210"/>
                  </a:lnTo>
                  <a:lnTo>
                    <a:pt x="990877" y="56601"/>
                  </a:lnTo>
                  <a:lnTo>
                    <a:pt x="1132431" y="226405"/>
                  </a:lnTo>
                  <a:lnTo>
                    <a:pt x="1273984" y="396210"/>
                  </a:lnTo>
                  <a:lnTo>
                    <a:pt x="1415538" y="0"/>
                  </a:lnTo>
                  <a:lnTo>
                    <a:pt x="1557092" y="56601"/>
                  </a:lnTo>
                  <a:lnTo>
                    <a:pt x="1698646" y="283007"/>
                  </a:lnTo>
                  <a:lnTo>
                    <a:pt x="1840200" y="452811"/>
                  </a:lnTo>
                  <a:lnTo>
                    <a:pt x="1981754" y="679217"/>
                  </a:lnTo>
                  <a:lnTo>
                    <a:pt x="2123308" y="905623"/>
                  </a:lnTo>
                  <a:lnTo>
                    <a:pt x="2264862" y="962224"/>
                  </a:lnTo>
                  <a:lnTo>
                    <a:pt x="2406416" y="849021"/>
                  </a:lnTo>
                  <a:lnTo>
                    <a:pt x="2547969" y="735818"/>
                  </a:lnTo>
                  <a:lnTo>
                    <a:pt x="2689523" y="622615"/>
                  </a:lnTo>
                  <a:lnTo>
                    <a:pt x="2831077" y="566014"/>
                  </a:lnTo>
                  <a:lnTo>
                    <a:pt x="2972631" y="452811"/>
                  </a:lnTo>
                  <a:lnTo>
                    <a:pt x="3114185" y="339608"/>
                  </a:lnTo>
                  <a:lnTo>
                    <a:pt x="3255739" y="226405"/>
                  </a:lnTo>
                  <a:lnTo>
                    <a:pt x="3397293" y="56601"/>
                  </a:lnTo>
                </a:path>
              </a:pathLst>
            </a:custGeom>
            <a:ln w="27101" cap="flat">
              <a:solidFill>
                <a:srgbClr val="0058AB">
                  <a:alpha val="100000"/>
                </a:srgbClr>
              </a:solidFill>
              <a:prstDash val="solid"/>
              <a:round/>
            </a:ln>
          </p:spPr>
          <p:txBody>
            <a:bodyPr/>
            <a:lstStyle/>
            <a:p/>
          </p:txBody>
        </p:sp>
        <p:sp>
          <p:nvSpPr>
            <p:cNvPr id="94" name="tx94"/>
            <p:cNvSpPr/>
            <p:nvPr/>
          </p:nvSpPr>
          <p:spPr>
            <a:xfrm>
              <a:off x="5389469" y="122410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6115288" y="12214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792913" y="12227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7512777" y="122283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097042" y="12214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2241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774667" y="1221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902429" y="20717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0138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70017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13422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56821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00220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4361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8701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145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145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236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8611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81645" y="4830005"/>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a:t>
              </a:r>
            </a:p>
          </p:txBody>
        </p:sp>
        <p:sp>
          <p:nvSpPr>
            <p:cNvPr id="122" name="tx122"/>
            <p:cNvSpPr/>
            <p:nvPr/>
          </p:nvSpPr>
          <p:spPr>
            <a:xfrm>
              <a:off x="709075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5321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952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514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7076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4638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733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82957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5857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3419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7321564" cy="149993"/>
            </a:xfrm>
            <a:prstGeom prst="rect">
              <a:avLst/>
            </a:prstGeom>
            <a:solidFill>
              <a:srgbClr val="1CABE2">
                <a:alpha val="80000"/>
              </a:srgbClr>
            </a:solidFill>
          </p:spPr>
          <p:txBody>
            <a:bodyPr/>
            <a:lstStyle/>
            <a:p/>
          </p:txBody>
        </p:sp>
        <p:sp>
          <p:nvSpPr>
            <p:cNvPr id="138" name="rc138"/>
            <p:cNvSpPr/>
            <p:nvPr/>
          </p:nvSpPr>
          <p:spPr>
            <a:xfrm>
              <a:off x="1317178" y="5637654"/>
              <a:ext cx="6505599" cy="149993"/>
            </a:xfrm>
            <a:prstGeom prst="rect">
              <a:avLst/>
            </a:prstGeom>
            <a:solidFill>
              <a:srgbClr val="1CABE2">
                <a:alpha val="80000"/>
              </a:srgbClr>
            </a:solidFill>
          </p:spPr>
          <p:txBody>
            <a:bodyPr/>
            <a:lstStyle/>
            <a:p/>
          </p:txBody>
        </p:sp>
        <p:sp>
          <p:nvSpPr>
            <p:cNvPr id="139" name="rc139"/>
            <p:cNvSpPr/>
            <p:nvPr/>
          </p:nvSpPr>
          <p:spPr>
            <a:xfrm>
              <a:off x="1317178" y="5450161"/>
              <a:ext cx="6071395" cy="149993"/>
            </a:xfrm>
            <a:prstGeom prst="rect">
              <a:avLst/>
            </a:prstGeom>
            <a:solidFill>
              <a:srgbClr val="1CABE2">
                <a:alpha val="80000"/>
              </a:srgbClr>
            </a:solidFill>
          </p:spPr>
          <p:txBody>
            <a:bodyPr/>
            <a:lstStyle/>
            <a:p/>
          </p:txBody>
        </p:sp>
        <p:sp>
          <p:nvSpPr>
            <p:cNvPr id="140" name="tx140"/>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208,000</a:t>
              </a:r>
            </a:p>
          </p:txBody>
        </p:sp>
        <p:sp>
          <p:nvSpPr>
            <p:cNvPr id="141" name="tx141"/>
            <p:cNvSpPr/>
            <p:nvPr/>
          </p:nvSpPr>
          <p:spPr>
            <a:xfrm>
              <a:off x="7313364"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185,000</a:t>
              </a:r>
            </a:p>
          </p:txBody>
        </p:sp>
        <p:sp>
          <p:nvSpPr>
            <p:cNvPr id="142" name="tx142"/>
            <p:cNvSpPr/>
            <p:nvPr/>
          </p:nvSpPr>
          <p:spPr>
            <a:xfrm>
              <a:off x="6879161"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173,000</a:t>
              </a:r>
            </a:p>
          </p:txBody>
        </p:sp>
        <p:sp>
          <p:nvSpPr>
            <p:cNvPr id="143" name="tx14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64609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8" name="tx148"/>
            <p:cNvSpPr/>
            <p:nvPr/>
          </p:nvSpPr>
          <p:spPr>
            <a:xfrm>
              <a:off x="432459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9" name="tx149"/>
            <p:cNvSpPr/>
            <p:nvPr/>
          </p:nvSpPr>
          <p:spPr>
            <a:xfrm>
              <a:off x="608080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0" name="tx150"/>
            <p:cNvSpPr/>
            <p:nvPr/>
          </p:nvSpPr>
          <p:spPr>
            <a:xfrm>
              <a:off x="783700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1" name="tx15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2" name="tx15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Guinea (63%) was 22 percentage points lower than the global average (85%) and 9 percentage points lower than the average across all WCAR countries (72%).
National DTP3 coverage was 10 percentage points higher than in 2019 (53%).
This equates to 173,000 un- and undervaccinated children in 2024 compared to 208,000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F26A21">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Guinea ranked number 3 out of 24 countries for lowest DTP3 coverage (based on tied ranks).
Guinea was in the top 10 countries with the most un- and undervaccinated children (rank=6).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3102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87970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2838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7706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25536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0404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527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013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553638"/>
              <a:ext cx="248247" cy="453046"/>
            </a:xfrm>
            <a:prstGeom prst="rect">
              <a:avLst/>
            </a:prstGeom>
            <a:solidFill>
              <a:srgbClr val="80BD41">
                <a:alpha val="100000"/>
              </a:srgbClr>
            </a:solidFill>
          </p:spPr>
          <p:txBody>
            <a:bodyPr/>
            <a:lstStyle/>
            <a:p/>
          </p:txBody>
        </p:sp>
        <p:sp>
          <p:nvSpPr>
            <p:cNvPr id="25" name="rc25"/>
            <p:cNvSpPr/>
            <p:nvPr/>
          </p:nvSpPr>
          <p:spPr>
            <a:xfrm>
              <a:off x="1333322" y="3021793"/>
              <a:ext cx="248247" cy="531845"/>
            </a:xfrm>
            <a:prstGeom prst="rect">
              <a:avLst/>
            </a:prstGeom>
            <a:solidFill>
              <a:srgbClr val="1CABE2">
                <a:alpha val="100000"/>
              </a:srgbClr>
            </a:solidFill>
          </p:spPr>
          <p:txBody>
            <a:bodyPr/>
            <a:lstStyle/>
            <a:p/>
          </p:txBody>
        </p:sp>
        <p:sp>
          <p:nvSpPr>
            <p:cNvPr id="26" name="rc26"/>
            <p:cNvSpPr/>
            <p:nvPr/>
          </p:nvSpPr>
          <p:spPr>
            <a:xfrm>
              <a:off x="1609153" y="3512796"/>
              <a:ext cx="248247" cy="493888"/>
            </a:xfrm>
            <a:prstGeom prst="rect">
              <a:avLst/>
            </a:prstGeom>
            <a:solidFill>
              <a:srgbClr val="80BD41">
                <a:alpha val="100000"/>
              </a:srgbClr>
            </a:solidFill>
          </p:spPr>
          <p:txBody>
            <a:bodyPr/>
            <a:lstStyle/>
            <a:p/>
          </p:txBody>
        </p:sp>
        <p:sp>
          <p:nvSpPr>
            <p:cNvPr id="27" name="rc27"/>
            <p:cNvSpPr/>
            <p:nvPr/>
          </p:nvSpPr>
          <p:spPr>
            <a:xfrm>
              <a:off x="1609153" y="3018908"/>
              <a:ext cx="248247" cy="493888"/>
            </a:xfrm>
            <a:prstGeom prst="rect">
              <a:avLst/>
            </a:prstGeom>
            <a:solidFill>
              <a:srgbClr val="1CABE2">
                <a:alpha val="100000"/>
              </a:srgbClr>
            </a:solidFill>
          </p:spPr>
          <p:txBody>
            <a:bodyPr/>
            <a:lstStyle/>
            <a:p/>
          </p:txBody>
        </p:sp>
        <p:sp>
          <p:nvSpPr>
            <p:cNvPr id="28" name="rc28"/>
            <p:cNvSpPr/>
            <p:nvPr/>
          </p:nvSpPr>
          <p:spPr>
            <a:xfrm>
              <a:off x="1884983" y="3483705"/>
              <a:ext cx="248247" cy="522979"/>
            </a:xfrm>
            <a:prstGeom prst="rect">
              <a:avLst/>
            </a:prstGeom>
            <a:solidFill>
              <a:srgbClr val="80BD41">
                <a:alpha val="100000"/>
              </a:srgbClr>
            </a:solidFill>
          </p:spPr>
          <p:txBody>
            <a:bodyPr/>
            <a:lstStyle/>
            <a:p/>
          </p:txBody>
        </p:sp>
        <p:sp>
          <p:nvSpPr>
            <p:cNvPr id="29" name="rc29"/>
            <p:cNvSpPr/>
            <p:nvPr/>
          </p:nvSpPr>
          <p:spPr>
            <a:xfrm>
              <a:off x="1884983" y="3019929"/>
              <a:ext cx="248247" cy="463775"/>
            </a:xfrm>
            <a:prstGeom prst="rect">
              <a:avLst/>
            </a:prstGeom>
            <a:solidFill>
              <a:srgbClr val="1CABE2">
                <a:alpha val="100000"/>
              </a:srgbClr>
            </a:solidFill>
          </p:spPr>
          <p:txBody>
            <a:bodyPr/>
            <a:lstStyle/>
            <a:p/>
          </p:txBody>
        </p:sp>
        <p:sp>
          <p:nvSpPr>
            <p:cNvPr id="30" name="rc30"/>
            <p:cNvSpPr/>
            <p:nvPr/>
          </p:nvSpPr>
          <p:spPr>
            <a:xfrm>
              <a:off x="2160814" y="3434689"/>
              <a:ext cx="248247" cy="571995"/>
            </a:xfrm>
            <a:prstGeom prst="rect">
              <a:avLst/>
            </a:prstGeom>
            <a:solidFill>
              <a:srgbClr val="80BD41">
                <a:alpha val="100000"/>
              </a:srgbClr>
            </a:solidFill>
          </p:spPr>
          <p:txBody>
            <a:bodyPr/>
            <a:lstStyle/>
            <a:p/>
          </p:txBody>
        </p:sp>
        <p:sp>
          <p:nvSpPr>
            <p:cNvPr id="31" name="rc31"/>
            <p:cNvSpPr/>
            <p:nvPr/>
          </p:nvSpPr>
          <p:spPr>
            <a:xfrm>
              <a:off x="2160814" y="3003190"/>
              <a:ext cx="248247" cy="431498"/>
            </a:xfrm>
            <a:prstGeom prst="rect">
              <a:avLst/>
            </a:prstGeom>
            <a:solidFill>
              <a:srgbClr val="1CABE2">
                <a:alpha val="100000"/>
              </a:srgbClr>
            </a:solidFill>
          </p:spPr>
          <p:txBody>
            <a:bodyPr/>
            <a:lstStyle/>
            <a:p/>
          </p:txBody>
        </p:sp>
        <p:sp>
          <p:nvSpPr>
            <p:cNvPr id="32" name="rc32"/>
            <p:cNvSpPr/>
            <p:nvPr/>
          </p:nvSpPr>
          <p:spPr>
            <a:xfrm>
              <a:off x="2436645" y="3391473"/>
              <a:ext cx="248247" cy="615211"/>
            </a:xfrm>
            <a:prstGeom prst="rect">
              <a:avLst/>
            </a:prstGeom>
            <a:solidFill>
              <a:srgbClr val="80BD41">
                <a:alpha val="100000"/>
              </a:srgbClr>
            </a:solidFill>
          </p:spPr>
          <p:txBody>
            <a:bodyPr/>
            <a:lstStyle/>
            <a:p/>
          </p:txBody>
        </p:sp>
        <p:sp>
          <p:nvSpPr>
            <p:cNvPr id="33" name="rc33"/>
            <p:cNvSpPr/>
            <p:nvPr/>
          </p:nvSpPr>
          <p:spPr>
            <a:xfrm>
              <a:off x="2436645" y="2981311"/>
              <a:ext cx="248247" cy="410161"/>
            </a:xfrm>
            <a:prstGeom prst="rect">
              <a:avLst/>
            </a:prstGeom>
            <a:solidFill>
              <a:srgbClr val="1CABE2">
                <a:alpha val="100000"/>
              </a:srgbClr>
            </a:solidFill>
          </p:spPr>
          <p:txBody>
            <a:bodyPr/>
            <a:lstStyle/>
            <a:p/>
          </p:txBody>
        </p:sp>
        <p:sp>
          <p:nvSpPr>
            <p:cNvPr id="34" name="rc34"/>
            <p:cNvSpPr/>
            <p:nvPr/>
          </p:nvSpPr>
          <p:spPr>
            <a:xfrm>
              <a:off x="2712475" y="3386244"/>
              <a:ext cx="248247" cy="620441"/>
            </a:xfrm>
            <a:prstGeom prst="rect">
              <a:avLst/>
            </a:prstGeom>
            <a:solidFill>
              <a:srgbClr val="80BD41">
                <a:alpha val="100000"/>
              </a:srgbClr>
            </a:solidFill>
          </p:spPr>
          <p:txBody>
            <a:bodyPr/>
            <a:lstStyle/>
            <a:p/>
          </p:txBody>
        </p:sp>
        <p:sp>
          <p:nvSpPr>
            <p:cNvPr id="35" name="rc35"/>
            <p:cNvSpPr/>
            <p:nvPr/>
          </p:nvSpPr>
          <p:spPr>
            <a:xfrm>
              <a:off x="2712475" y="2955105"/>
              <a:ext cx="248247" cy="431138"/>
            </a:xfrm>
            <a:prstGeom prst="rect">
              <a:avLst/>
            </a:prstGeom>
            <a:solidFill>
              <a:srgbClr val="1CABE2">
                <a:alpha val="100000"/>
              </a:srgbClr>
            </a:solidFill>
          </p:spPr>
          <p:txBody>
            <a:bodyPr/>
            <a:lstStyle/>
            <a:p/>
          </p:txBody>
        </p:sp>
        <p:sp>
          <p:nvSpPr>
            <p:cNvPr id="36" name="rc36"/>
            <p:cNvSpPr/>
            <p:nvPr/>
          </p:nvSpPr>
          <p:spPr>
            <a:xfrm>
              <a:off x="2988306" y="3395590"/>
              <a:ext cx="248247" cy="611094"/>
            </a:xfrm>
            <a:prstGeom prst="rect">
              <a:avLst/>
            </a:prstGeom>
            <a:solidFill>
              <a:srgbClr val="80BD41">
                <a:alpha val="100000"/>
              </a:srgbClr>
            </a:solidFill>
          </p:spPr>
          <p:txBody>
            <a:bodyPr/>
            <a:lstStyle/>
            <a:p/>
          </p:txBody>
        </p:sp>
        <p:sp>
          <p:nvSpPr>
            <p:cNvPr id="37" name="rc37"/>
            <p:cNvSpPr/>
            <p:nvPr/>
          </p:nvSpPr>
          <p:spPr>
            <a:xfrm>
              <a:off x="2988306" y="2934579"/>
              <a:ext cx="248247" cy="461010"/>
            </a:xfrm>
            <a:prstGeom prst="rect">
              <a:avLst/>
            </a:prstGeom>
            <a:solidFill>
              <a:srgbClr val="1CABE2">
                <a:alpha val="100000"/>
              </a:srgbClr>
            </a:solidFill>
          </p:spPr>
          <p:txBody>
            <a:bodyPr/>
            <a:lstStyle/>
            <a:p/>
          </p:txBody>
        </p:sp>
        <p:sp>
          <p:nvSpPr>
            <p:cNvPr id="38" name="rc38"/>
            <p:cNvSpPr/>
            <p:nvPr/>
          </p:nvSpPr>
          <p:spPr>
            <a:xfrm>
              <a:off x="3264137" y="3316521"/>
              <a:ext cx="248247" cy="690163"/>
            </a:xfrm>
            <a:prstGeom prst="rect">
              <a:avLst/>
            </a:prstGeom>
            <a:solidFill>
              <a:srgbClr val="80BD41">
                <a:alpha val="100000"/>
              </a:srgbClr>
            </a:solidFill>
          </p:spPr>
          <p:txBody>
            <a:bodyPr/>
            <a:lstStyle/>
            <a:p/>
          </p:txBody>
        </p:sp>
        <p:sp>
          <p:nvSpPr>
            <p:cNvPr id="39" name="rc39"/>
            <p:cNvSpPr/>
            <p:nvPr/>
          </p:nvSpPr>
          <p:spPr>
            <a:xfrm>
              <a:off x="3264137" y="2911168"/>
              <a:ext cx="248247" cy="405352"/>
            </a:xfrm>
            <a:prstGeom prst="rect">
              <a:avLst/>
            </a:prstGeom>
            <a:solidFill>
              <a:srgbClr val="1CABE2">
                <a:alpha val="100000"/>
              </a:srgbClr>
            </a:solidFill>
          </p:spPr>
          <p:txBody>
            <a:bodyPr/>
            <a:lstStyle/>
            <a:p/>
          </p:txBody>
        </p:sp>
        <p:sp>
          <p:nvSpPr>
            <p:cNvPr id="40" name="rc40"/>
            <p:cNvSpPr/>
            <p:nvPr/>
          </p:nvSpPr>
          <p:spPr>
            <a:xfrm>
              <a:off x="3539967" y="3334793"/>
              <a:ext cx="248247" cy="671891"/>
            </a:xfrm>
            <a:prstGeom prst="rect">
              <a:avLst/>
            </a:prstGeom>
            <a:solidFill>
              <a:srgbClr val="80BD41">
                <a:alpha val="100000"/>
              </a:srgbClr>
            </a:solidFill>
          </p:spPr>
          <p:txBody>
            <a:bodyPr/>
            <a:lstStyle/>
            <a:p/>
          </p:txBody>
        </p:sp>
        <p:sp>
          <p:nvSpPr>
            <p:cNvPr id="41" name="rc41"/>
            <p:cNvSpPr/>
            <p:nvPr/>
          </p:nvSpPr>
          <p:spPr>
            <a:xfrm>
              <a:off x="3539967" y="2886855"/>
              <a:ext cx="248247" cy="447937"/>
            </a:xfrm>
            <a:prstGeom prst="rect">
              <a:avLst/>
            </a:prstGeom>
            <a:solidFill>
              <a:srgbClr val="1CABE2">
                <a:alpha val="100000"/>
              </a:srgbClr>
            </a:solidFill>
          </p:spPr>
          <p:txBody>
            <a:bodyPr/>
            <a:lstStyle/>
            <a:p/>
          </p:txBody>
        </p:sp>
        <p:sp>
          <p:nvSpPr>
            <p:cNvPr id="42" name="rc42"/>
            <p:cNvSpPr/>
            <p:nvPr/>
          </p:nvSpPr>
          <p:spPr>
            <a:xfrm>
              <a:off x="3815798" y="3354568"/>
              <a:ext cx="248247" cy="652116"/>
            </a:xfrm>
            <a:prstGeom prst="rect">
              <a:avLst/>
            </a:prstGeom>
            <a:solidFill>
              <a:srgbClr val="80BD41">
                <a:alpha val="100000"/>
              </a:srgbClr>
            </a:solidFill>
          </p:spPr>
          <p:txBody>
            <a:bodyPr/>
            <a:lstStyle/>
            <a:p/>
          </p:txBody>
        </p:sp>
        <p:sp>
          <p:nvSpPr>
            <p:cNvPr id="43" name="rc43"/>
            <p:cNvSpPr/>
            <p:nvPr/>
          </p:nvSpPr>
          <p:spPr>
            <a:xfrm>
              <a:off x="3815798" y="2862633"/>
              <a:ext cx="248247" cy="491935"/>
            </a:xfrm>
            <a:prstGeom prst="rect">
              <a:avLst/>
            </a:prstGeom>
            <a:solidFill>
              <a:srgbClr val="1CABE2">
                <a:alpha val="100000"/>
              </a:srgbClr>
            </a:solidFill>
          </p:spPr>
          <p:txBody>
            <a:bodyPr/>
            <a:lstStyle/>
            <a:p/>
          </p:txBody>
        </p:sp>
        <p:sp>
          <p:nvSpPr>
            <p:cNvPr id="44" name="rc44"/>
            <p:cNvSpPr/>
            <p:nvPr/>
          </p:nvSpPr>
          <p:spPr>
            <a:xfrm>
              <a:off x="4091628" y="3261224"/>
              <a:ext cx="248247" cy="745461"/>
            </a:xfrm>
            <a:prstGeom prst="rect">
              <a:avLst/>
            </a:prstGeom>
            <a:solidFill>
              <a:srgbClr val="80BD41">
                <a:alpha val="100000"/>
              </a:srgbClr>
            </a:solidFill>
          </p:spPr>
          <p:txBody>
            <a:bodyPr/>
            <a:lstStyle/>
            <a:p/>
          </p:txBody>
        </p:sp>
        <p:sp>
          <p:nvSpPr>
            <p:cNvPr id="45" name="rc45"/>
            <p:cNvSpPr/>
            <p:nvPr/>
          </p:nvSpPr>
          <p:spPr>
            <a:xfrm>
              <a:off x="4091628" y="2841896"/>
              <a:ext cx="248247" cy="419327"/>
            </a:xfrm>
            <a:prstGeom prst="rect">
              <a:avLst/>
            </a:prstGeom>
            <a:solidFill>
              <a:srgbClr val="1CABE2">
                <a:alpha val="100000"/>
              </a:srgbClr>
            </a:solidFill>
          </p:spPr>
          <p:txBody>
            <a:bodyPr/>
            <a:lstStyle/>
            <a:p/>
          </p:txBody>
        </p:sp>
        <p:sp>
          <p:nvSpPr>
            <p:cNvPr id="46" name="rc46"/>
            <p:cNvSpPr/>
            <p:nvPr/>
          </p:nvSpPr>
          <p:spPr>
            <a:xfrm>
              <a:off x="4367459" y="3262877"/>
              <a:ext cx="248247" cy="743808"/>
            </a:xfrm>
            <a:prstGeom prst="rect">
              <a:avLst/>
            </a:prstGeom>
            <a:solidFill>
              <a:srgbClr val="80BD41">
                <a:alpha val="100000"/>
              </a:srgbClr>
            </a:solidFill>
          </p:spPr>
          <p:txBody>
            <a:bodyPr/>
            <a:lstStyle/>
            <a:p/>
          </p:txBody>
        </p:sp>
        <p:sp>
          <p:nvSpPr>
            <p:cNvPr id="47" name="rc47"/>
            <p:cNvSpPr/>
            <p:nvPr/>
          </p:nvSpPr>
          <p:spPr>
            <a:xfrm>
              <a:off x="4367459" y="2826028"/>
              <a:ext cx="248247" cy="436848"/>
            </a:xfrm>
            <a:prstGeom prst="rect">
              <a:avLst/>
            </a:prstGeom>
            <a:solidFill>
              <a:srgbClr val="1CABE2">
                <a:alpha val="100000"/>
              </a:srgbClr>
            </a:solidFill>
          </p:spPr>
          <p:txBody>
            <a:bodyPr/>
            <a:lstStyle/>
            <a:p/>
          </p:txBody>
        </p:sp>
        <p:sp>
          <p:nvSpPr>
            <p:cNvPr id="48" name="rc48"/>
            <p:cNvSpPr/>
            <p:nvPr/>
          </p:nvSpPr>
          <p:spPr>
            <a:xfrm>
              <a:off x="4643290" y="3300833"/>
              <a:ext cx="248247" cy="705851"/>
            </a:xfrm>
            <a:prstGeom prst="rect">
              <a:avLst/>
            </a:prstGeom>
            <a:solidFill>
              <a:srgbClr val="80BD41">
                <a:alpha val="100000"/>
              </a:srgbClr>
            </a:solidFill>
          </p:spPr>
          <p:txBody>
            <a:bodyPr/>
            <a:lstStyle/>
            <a:p/>
          </p:txBody>
        </p:sp>
        <p:sp>
          <p:nvSpPr>
            <p:cNvPr id="49" name="rc49"/>
            <p:cNvSpPr/>
            <p:nvPr/>
          </p:nvSpPr>
          <p:spPr>
            <a:xfrm>
              <a:off x="4643290" y="2810311"/>
              <a:ext cx="248247" cy="490522"/>
            </a:xfrm>
            <a:prstGeom prst="rect">
              <a:avLst/>
            </a:prstGeom>
            <a:solidFill>
              <a:srgbClr val="1CABE2">
                <a:alpha val="100000"/>
              </a:srgbClr>
            </a:solidFill>
          </p:spPr>
          <p:txBody>
            <a:bodyPr/>
            <a:lstStyle/>
            <a:p/>
          </p:txBody>
        </p:sp>
        <p:sp>
          <p:nvSpPr>
            <p:cNvPr id="50" name="rc50"/>
            <p:cNvSpPr/>
            <p:nvPr/>
          </p:nvSpPr>
          <p:spPr>
            <a:xfrm>
              <a:off x="4919120" y="3325357"/>
              <a:ext cx="248247" cy="681328"/>
            </a:xfrm>
            <a:prstGeom prst="rect">
              <a:avLst/>
            </a:prstGeom>
            <a:solidFill>
              <a:srgbClr val="80BD41">
                <a:alpha val="100000"/>
              </a:srgbClr>
            </a:solidFill>
          </p:spPr>
          <p:txBody>
            <a:bodyPr/>
            <a:lstStyle/>
            <a:p/>
          </p:txBody>
        </p:sp>
        <p:sp>
          <p:nvSpPr>
            <p:cNvPr id="51" name="rc51"/>
            <p:cNvSpPr/>
            <p:nvPr/>
          </p:nvSpPr>
          <p:spPr>
            <a:xfrm>
              <a:off x="4919120" y="2790055"/>
              <a:ext cx="248247" cy="535301"/>
            </a:xfrm>
            <a:prstGeom prst="rect">
              <a:avLst/>
            </a:prstGeom>
            <a:solidFill>
              <a:srgbClr val="1CABE2">
                <a:alpha val="100000"/>
              </a:srgbClr>
            </a:solidFill>
          </p:spPr>
          <p:txBody>
            <a:bodyPr/>
            <a:lstStyle/>
            <a:p/>
          </p:txBody>
        </p:sp>
        <p:sp>
          <p:nvSpPr>
            <p:cNvPr id="52" name="rc52"/>
            <p:cNvSpPr/>
            <p:nvPr/>
          </p:nvSpPr>
          <p:spPr>
            <a:xfrm>
              <a:off x="5194951" y="3363464"/>
              <a:ext cx="248247" cy="643221"/>
            </a:xfrm>
            <a:prstGeom prst="rect">
              <a:avLst/>
            </a:prstGeom>
            <a:solidFill>
              <a:srgbClr val="80BD41">
                <a:alpha val="100000"/>
              </a:srgbClr>
            </a:solidFill>
          </p:spPr>
          <p:txBody>
            <a:bodyPr/>
            <a:lstStyle/>
            <a:p/>
          </p:txBody>
        </p:sp>
        <p:sp>
          <p:nvSpPr>
            <p:cNvPr id="53" name="rc53"/>
            <p:cNvSpPr/>
            <p:nvPr/>
          </p:nvSpPr>
          <p:spPr>
            <a:xfrm>
              <a:off x="5194951" y="2769739"/>
              <a:ext cx="248247" cy="593724"/>
            </a:xfrm>
            <a:prstGeom prst="rect">
              <a:avLst/>
            </a:prstGeom>
            <a:solidFill>
              <a:srgbClr val="1CABE2">
                <a:alpha val="100000"/>
              </a:srgbClr>
            </a:solidFill>
          </p:spPr>
          <p:txBody>
            <a:bodyPr/>
            <a:lstStyle/>
            <a:p/>
          </p:txBody>
        </p:sp>
        <p:sp>
          <p:nvSpPr>
            <p:cNvPr id="54" name="rc54"/>
            <p:cNvSpPr/>
            <p:nvPr/>
          </p:nvSpPr>
          <p:spPr>
            <a:xfrm>
              <a:off x="5470781" y="3401811"/>
              <a:ext cx="248247" cy="604873"/>
            </a:xfrm>
            <a:prstGeom prst="rect">
              <a:avLst/>
            </a:prstGeom>
            <a:solidFill>
              <a:srgbClr val="80BD41">
                <a:alpha val="100000"/>
              </a:srgbClr>
            </a:solidFill>
          </p:spPr>
          <p:txBody>
            <a:bodyPr/>
            <a:lstStyle/>
            <a:p/>
          </p:txBody>
        </p:sp>
        <p:sp>
          <p:nvSpPr>
            <p:cNvPr id="55" name="rc55"/>
            <p:cNvSpPr/>
            <p:nvPr/>
          </p:nvSpPr>
          <p:spPr>
            <a:xfrm>
              <a:off x="5470781" y="2746509"/>
              <a:ext cx="248247" cy="655302"/>
            </a:xfrm>
            <a:prstGeom prst="rect">
              <a:avLst/>
            </a:prstGeom>
            <a:solidFill>
              <a:srgbClr val="1CABE2">
                <a:alpha val="100000"/>
              </a:srgbClr>
            </a:solidFill>
          </p:spPr>
          <p:txBody>
            <a:bodyPr/>
            <a:lstStyle/>
            <a:p/>
          </p:txBody>
        </p:sp>
        <p:sp>
          <p:nvSpPr>
            <p:cNvPr id="56" name="rc56"/>
            <p:cNvSpPr/>
            <p:nvPr/>
          </p:nvSpPr>
          <p:spPr>
            <a:xfrm>
              <a:off x="5746612" y="3404155"/>
              <a:ext cx="248247" cy="602529"/>
            </a:xfrm>
            <a:prstGeom prst="rect">
              <a:avLst/>
            </a:prstGeom>
            <a:solidFill>
              <a:srgbClr val="80BD41">
                <a:alpha val="100000"/>
              </a:srgbClr>
            </a:solidFill>
          </p:spPr>
          <p:txBody>
            <a:bodyPr/>
            <a:lstStyle/>
            <a:p/>
          </p:txBody>
        </p:sp>
        <p:sp>
          <p:nvSpPr>
            <p:cNvPr id="57" name="rc57"/>
            <p:cNvSpPr/>
            <p:nvPr/>
          </p:nvSpPr>
          <p:spPr>
            <a:xfrm>
              <a:off x="5746612" y="2724720"/>
              <a:ext cx="248247" cy="679434"/>
            </a:xfrm>
            <a:prstGeom prst="rect">
              <a:avLst/>
            </a:prstGeom>
            <a:solidFill>
              <a:srgbClr val="1CABE2">
                <a:alpha val="100000"/>
              </a:srgbClr>
            </a:solidFill>
          </p:spPr>
          <p:txBody>
            <a:bodyPr/>
            <a:lstStyle/>
            <a:p/>
          </p:txBody>
        </p:sp>
        <p:sp>
          <p:nvSpPr>
            <p:cNvPr id="58" name="rc58"/>
            <p:cNvSpPr/>
            <p:nvPr/>
          </p:nvSpPr>
          <p:spPr>
            <a:xfrm>
              <a:off x="6022443" y="3370827"/>
              <a:ext cx="248247" cy="635858"/>
            </a:xfrm>
            <a:prstGeom prst="rect">
              <a:avLst/>
            </a:prstGeom>
            <a:solidFill>
              <a:srgbClr val="80BD41">
                <a:alpha val="100000"/>
              </a:srgbClr>
            </a:solidFill>
          </p:spPr>
          <p:txBody>
            <a:bodyPr/>
            <a:lstStyle/>
            <a:p/>
          </p:txBody>
        </p:sp>
        <p:sp>
          <p:nvSpPr>
            <p:cNvPr id="59" name="rc59"/>
            <p:cNvSpPr/>
            <p:nvPr/>
          </p:nvSpPr>
          <p:spPr>
            <a:xfrm>
              <a:off x="6022443" y="2709033"/>
              <a:ext cx="248247" cy="661793"/>
            </a:xfrm>
            <a:prstGeom prst="rect">
              <a:avLst/>
            </a:prstGeom>
            <a:solidFill>
              <a:srgbClr val="1CABE2">
                <a:alpha val="100000"/>
              </a:srgbClr>
            </a:solidFill>
          </p:spPr>
          <p:txBody>
            <a:bodyPr/>
            <a:lstStyle/>
            <a:p/>
          </p:txBody>
        </p:sp>
        <p:sp>
          <p:nvSpPr>
            <p:cNvPr id="60" name="rc60"/>
            <p:cNvSpPr/>
            <p:nvPr/>
          </p:nvSpPr>
          <p:spPr>
            <a:xfrm>
              <a:off x="6298273" y="3337678"/>
              <a:ext cx="248247" cy="669006"/>
            </a:xfrm>
            <a:prstGeom prst="rect">
              <a:avLst/>
            </a:prstGeom>
            <a:solidFill>
              <a:srgbClr val="80BD41">
                <a:alpha val="100000"/>
              </a:srgbClr>
            </a:solidFill>
          </p:spPr>
          <p:txBody>
            <a:bodyPr/>
            <a:lstStyle/>
            <a:p/>
          </p:txBody>
        </p:sp>
        <p:sp>
          <p:nvSpPr>
            <p:cNvPr id="61" name="rc61"/>
            <p:cNvSpPr/>
            <p:nvPr/>
          </p:nvSpPr>
          <p:spPr>
            <a:xfrm>
              <a:off x="6298273" y="2694908"/>
              <a:ext cx="248247" cy="642770"/>
            </a:xfrm>
            <a:prstGeom prst="rect">
              <a:avLst/>
            </a:prstGeom>
            <a:solidFill>
              <a:srgbClr val="1CABE2">
                <a:alpha val="100000"/>
              </a:srgbClr>
            </a:solidFill>
          </p:spPr>
          <p:txBody>
            <a:bodyPr/>
            <a:lstStyle/>
            <a:p/>
          </p:txBody>
        </p:sp>
        <p:sp>
          <p:nvSpPr>
            <p:cNvPr id="62" name="rc62"/>
            <p:cNvSpPr/>
            <p:nvPr/>
          </p:nvSpPr>
          <p:spPr>
            <a:xfrm>
              <a:off x="6574104" y="3300262"/>
              <a:ext cx="248247" cy="706422"/>
            </a:xfrm>
            <a:prstGeom prst="rect">
              <a:avLst/>
            </a:prstGeom>
            <a:solidFill>
              <a:srgbClr val="80BD41">
                <a:alpha val="100000"/>
              </a:srgbClr>
            </a:solidFill>
          </p:spPr>
          <p:txBody>
            <a:bodyPr/>
            <a:lstStyle/>
            <a:p/>
          </p:txBody>
        </p:sp>
        <p:sp>
          <p:nvSpPr>
            <p:cNvPr id="63" name="rc63"/>
            <p:cNvSpPr/>
            <p:nvPr/>
          </p:nvSpPr>
          <p:spPr>
            <a:xfrm>
              <a:off x="6574104" y="2673811"/>
              <a:ext cx="248247" cy="626451"/>
            </a:xfrm>
            <a:prstGeom prst="rect">
              <a:avLst/>
            </a:prstGeom>
            <a:solidFill>
              <a:srgbClr val="1CABE2">
                <a:alpha val="100000"/>
              </a:srgbClr>
            </a:solidFill>
          </p:spPr>
          <p:txBody>
            <a:bodyPr/>
            <a:lstStyle/>
            <a:p/>
          </p:txBody>
        </p:sp>
        <p:sp>
          <p:nvSpPr>
            <p:cNvPr id="64" name="rc64"/>
            <p:cNvSpPr/>
            <p:nvPr/>
          </p:nvSpPr>
          <p:spPr>
            <a:xfrm>
              <a:off x="6849934" y="3276641"/>
              <a:ext cx="248247" cy="730043"/>
            </a:xfrm>
            <a:prstGeom prst="rect">
              <a:avLst/>
            </a:prstGeom>
            <a:solidFill>
              <a:srgbClr val="80BD41">
                <a:alpha val="100000"/>
              </a:srgbClr>
            </a:solidFill>
          </p:spPr>
          <p:txBody>
            <a:bodyPr/>
            <a:lstStyle/>
            <a:p/>
          </p:txBody>
        </p:sp>
        <p:sp>
          <p:nvSpPr>
            <p:cNvPr id="65" name="rc65"/>
            <p:cNvSpPr/>
            <p:nvPr/>
          </p:nvSpPr>
          <p:spPr>
            <a:xfrm>
              <a:off x="6849934" y="2654757"/>
              <a:ext cx="248247" cy="621883"/>
            </a:xfrm>
            <a:prstGeom prst="rect">
              <a:avLst/>
            </a:prstGeom>
            <a:solidFill>
              <a:srgbClr val="1CABE2">
                <a:alpha val="100000"/>
              </a:srgbClr>
            </a:solidFill>
          </p:spPr>
          <p:txBody>
            <a:bodyPr/>
            <a:lstStyle/>
            <a:p/>
          </p:txBody>
        </p:sp>
        <p:sp>
          <p:nvSpPr>
            <p:cNvPr id="66" name="rc66"/>
            <p:cNvSpPr/>
            <p:nvPr/>
          </p:nvSpPr>
          <p:spPr>
            <a:xfrm>
              <a:off x="7125765" y="3241449"/>
              <a:ext cx="248247" cy="765235"/>
            </a:xfrm>
            <a:prstGeom prst="rect">
              <a:avLst/>
            </a:prstGeom>
            <a:solidFill>
              <a:srgbClr val="80BD41">
                <a:alpha val="100000"/>
              </a:srgbClr>
            </a:solidFill>
          </p:spPr>
          <p:txBody>
            <a:bodyPr/>
            <a:lstStyle/>
            <a:p/>
          </p:txBody>
        </p:sp>
        <p:sp>
          <p:nvSpPr>
            <p:cNvPr id="67" name="rc67"/>
            <p:cNvSpPr/>
            <p:nvPr/>
          </p:nvSpPr>
          <p:spPr>
            <a:xfrm>
              <a:off x="7125765" y="2640182"/>
              <a:ext cx="248247" cy="601267"/>
            </a:xfrm>
            <a:prstGeom prst="rect">
              <a:avLst/>
            </a:prstGeom>
            <a:solidFill>
              <a:srgbClr val="1CABE2">
                <a:alpha val="100000"/>
              </a:srgbClr>
            </a:solidFill>
          </p:spPr>
          <p:txBody>
            <a:bodyPr/>
            <a:lstStyle/>
            <a:p/>
          </p:txBody>
        </p:sp>
        <p:sp>
          <p:nvSpPr>
            <p:cNvPr id="68" name="rc68"/>
            <p:cNvSpPr/>
            <p:nvPr/>
          </p:nvSpPr>
          <p:spPr>
            <a:xfrm>
              <a:off x="7401596" y="3207489"/>
              <a:ext cx="248247" cy="799195"/>
            </a:xfrm>
            <a:prstGeom prst="rect">
              <a:avLst/>
            </a:prstGeom>
            <a:solidFill>
              <a:srgbClr val="80BD41">
                <a:alpha val="100000"/>
              </a:srgbClr>
            </a:solidFill>
          </p:spPr>
          <p:txBody>
            <a:bodyPr/>
            <a:lstStyle/>
            <a:p/>
          </p:txBody>
        </p:sp>
        <p:sp>
          <p:nvSpPr>
            <p:cNvPr id="69" name="rc69"/>
            <p:cNvSpPr/>
            <p:nvPr/>
          </p:nvSpPr>
          <p:spPr>
            <a:xfrm>
              <a:off x="7401596" y="2628761"/>
              <a:ext cx="248247" cy="578727"/>
            </a:xfrm>
            <a:prstGeom prst="rect">
              <a:avLst/>
            </a:prstGeom>
            <a:solidFill>
              <a:srgbClr val="1CABE2">
                <a:alpha val="100000"/>
              </a:srgbClr>
            </a:solidFill>
          </p:spPr>
          <p:txBody>
            <a:bodyPr/>
            <a:lstStyle/>
            <a:p/>
          </p:txBody>
        </p:sp>
        <p:sp>
          <p:nvSpPr>
            <p:cNvPr id="70" name="rc70"/>
            <p:cNvSpPr/>
            <p:nvPr/>
          </p:nvSpPr>
          <p:spPr>
            <a:xfrm>
              <a:off x="7677426" y="3171726"/>
              <a:ext cx="248247" cy="834958"/>
            </a:xfrm>
            <a:prstGeom prst="rect">
              <a:avLst/>
            </a:prstGeom>
            <a:solidFill>
              <a:srgbClr val="80BD41">
                <a:alpha val="100000"/>
              </a:srgbClr>
            </a:solidFill>
          </p:spPr>
          <p:txBody>
            <a:bodyPr/>
            <a:lstStyle/>
            <a:p/>
          </p:txBody>
        </p:sp>
        <p:sp>
          <p:nvSpPr>
            <p:cNvPr id="71" name="rc71"/>
            <p:cNvSpPr/>
            <p:nvPr/>
          </p:nvSpPr>
          <p:spPr>
            <a:xfrm>
              <a:off x="7677426" y="2615087"/>
              <a:ext cx="248247" cy="556638"/>
            </a:xfrm>
            <a:prstGeom prst="rect">
              <a:avLst/>
            </a:prstGeom>
            <a:solidFill>
              <a:srgbClr val="1CABE2">
                <a:alpha val="100000"/>
              </a:srgbClr>
            </a:solidFill>
          </p:spPr>
          <p:txBody>
            <a:bodyPr/>
            <a:lstStyle/>
            <a:p/>
          </p:txBody>
        </p:sp>
        <p:sp>
          <p:nvSpPr>
            <p:cNvPr id="72" name="rc72"/>
            <p:cNvSpPr/>
            <p:nvPr/>
          </p:nvSpPr>
          <p:spPr>
            <a:xfrm>
              <a:off x="7953257" y="3122169"/>
              <a:ext cx="248247" cy="884515"/>
            </a:xfrm>
            <a:prstGeom prst="rect">
              <a:avLst/>
            </a:prstGeom>
            <a:solidFill>
              <a:srgbClr val="80BD41">
                <a:alpha val="100000"/>
              </a:srgbClr>
            </a:solidFill>
          </p:spPr>
          <p:txBody>
            <a:bodyPr/>
            <a:lstStyle/>
            <a:p/>
          </p:txBody>
        </p:sp>
        <p:sp>
          <p:nvSpPr>
            <p:cNvPr id="73" name="rc73"/>
            <p:cNvSpPr/>
            <p:nvPr/>
          </p:nvSpPr>
          <p:spPr>
            <a:xfrm>
              <a:off x="7953257" y="2602676"/>
              <a:ext cx="248247" cy="519493"/>
            </a:xfrm>
            <a:prstGeom prst="rect">
              <a:avLst/>
            </a:prstGeom>
            <a:solidFill>
              <a:srgbClr val="1CABE2">
                <a:alpha val="100000"/>
              </a:srgbClr>
            </a:solidFill>
          </p:spPr>
          <p:txBody>
            <a:bodyPr/>
            <a:lstStyle/>
            <a:p/>
          </p:txBody>
        </p:sp>
        <p:sp>
          <p:nvSpPr>
            <p:cNvPr id="74" name="pl74"/>
            <p:cNvSpPr/>
            <p:nvPr/>
          </p:nvSpPr>
          <p:spPr>
            <a:xfrm>
              <a:off x="1457446" y="2209561"/>
              <a:ext cx="6619934" cy="505441"/>
            </a:xfrm>
            <a:custGeom>
              <a:avLst/>
              <a:pathLst>
                <a:path w="6619934" h="505441">
                  <a:moveTo>
                    <a:pt x="0" y="505441"/>
                  </a:moveTo>
                  <a:lnTo>
                    <a:pt x="275830" y="393120"/>
                  </a:lnTo>
                  <a:lnTo>
                    <a:pt x="551661" y="308880"/>
                  </a:lnTo>
                  <a:lnTo>
                    <a:pt x="827491" y="196560"/>
                  </a:lnTo>
                  <a:lnTo>
                    <a:pt x="1103322" y="112320"/>
                  </a:lnTo>
                  <a:lnTo>
                    <a:pt x="1379153" y="140400"/>
                  </a:lnTo>
                  <a:lnTo>
                    <a:pt x="1654983" y="196560"/>
                  </a:lnTo>
                  <a:lnTo>
                    <a:pt x="1930814" y="28080"/>
                  </a:lnTo>
                  <a:lnTo>
                    <a:pt x="2206644" y="112320"/>
                  </a:lnTo>
                  <a:lnTo>
                    <a:pt x="2482475" y="196560"/>
                  </a:lnTo>
                  <a:lnTo>
                    <a:pt x="2758306" y="0"/>
                  </a:lnTo>
                  <a:lnTo>
                    <a:pt x="3034136" y="28080"/>
                  </a:lnTo>
                  <a:lnTo>
                    <a:pt x="3309967" y="140400"/>
                  </a:lnTo>
                  <a:lnTo>
                    <a:pt x="3585797" y="224640"/>
                  </a:lnTo>
                  <a:lnTo>
                    <a:pt x="3861628" y="336960"/>
                  </a:lnTo>
                  <a:lnTo>
                    <a:pt x="4137459" y="449281"/>
                  </a:lnTo>
                  <a:lnTo>
                    <a:pt x="4413289" y="477361"/>
                  </a:lnTo>
                  <a:lnTo>
                    <a:pt x="4689120" y="421200"/>
                  </a:lnTo>
                  <a:lnTo>
                    <a:pt x="4964950" y="365040"/>
                  </a:lnTo>
                  <a:lnTo>
                    <a:pt x="5240781" y="308880"/>
                  </a:lnTo>
                  <a:lnTo>
                    <a:pt x="5516612" y="280800"/>
                  </a:lnTo>
                  <a:lnTo>
                    <a:pt x="5792442" y="224640"/>
                  </a:lnTo>
                  <a:lnTo>
                    <a:pt x="6068273" y="168480"/>
                  </a:lnTo>
                  <a:lnTo>
                    <a:pt x="6344103" y="112320"/>
                  </a:lnTo>
                  <a:lnTo>
                    <a:pt x="6619934" y="28080"/>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6" name="tx76"/>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7" name="tx77"/>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8" name="tx78"/>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9" name="tx79"/>
            <p:cNvSpPr/>
            <p:nvPr/>
          </p:nvSpPr>
          <p:spPr>
            <a:xfrm>
              <a:off x="663793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0" name="tx80"/>
            <p:cNvSpPr/>
            <p:nvPr/>
          </p:nvSpPr>
          <p:spPr>
            <a:xfrm>
              <a:off x="6913768"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1" name="tx81"/>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2" name="tx82"/>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3" name="tx83"/>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4" name="tx84"/>
            <p:cNvSpPr/>
            <p:nvPr/>
          </p:nvSpPr>
          <p:spPr>
            <a:xfrm>
              <a:off x="801709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5" name="tx85"/>
            <p:cNvSpPr/>
            <p:nvPr/>
          </p:nvSpPr>
          <p:spPr>
            <a:xfrm>
              <a:off x="1339893" y="28858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327.7</a:t>
              </a:r>
            </a:p>
          </p:txBody>
        </p:sp>
        <p:sp>
          <p:nvSpPr>
            <p:cNvPr id="86" name="tx86"/>
            <p:cNvSpPr/>
            <p:nvPr/>
          </p:nvSpPr>
          <p:spPr>
            <a:xfrm>
              <a:off x="2719046" y="28191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349.9</a:t>
              </a:r>
            </a:p>
          </p:txBody>
        </p:sp>
        <p:sp>
          <p:nvSpPr>
            <p:cNvPr id="87" name="tx87"/>
            <p:cNvSpPr/>
            <p:nvPr/>
          </p:nvSpPr>
          <p:spPr>
            <a:xfrm>
              <a:off x="4098199" y="27059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387.6</a:t>
              </a:r>
            </a:p>
          </p:txBody>
        </p:sp>
        <p:sp>
          <p:nvSpPr>
            <p:cNvPr id="88" name="tx88"/>
            <p:cNvSpPr/>
            <p:nvPr/>
          </p:nvSpPr>
          <p:spPr>
            <a:xfrm>
              <a:off x="5477352" y="26105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419.3</a:t>
              </a:r>
            </a:p>
          </p:txBody>
        </p:sp>
        <p:sp>
          <p:nvSpPr>
            <p:cNvPr id="89" name="tx89"/>
            <p:cNvSpPr/>
            <p:nvPr/>
          </p:nvSpPr>
          <p:spPr>
            <a:xfrm>
              <a:off x="6580674" y="25378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443.5</a:t>
              </a:r>
            </a:p>
          </p:txBody>
        </p:sp>
        <p:sp>
          <p:nvSpPr>
            <p:cNvPr id="90" name="tx90"/>
            <p:cNvSpPr/>
            <p:nvPr/>
          </p:nvSpPr>
          <p:spPr>
            <a:xfrm>
              <a:off x="6856505" y="25188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449.9</a:t>
              </a:r>
            </a:p>
          </p:txBody>
        </p:sp>
        <p:sp>
          <p:nvSpPr>
            <p:cNvPr id="91" name="tx91"/>
            <p:cNvSpPr/>
            <p:nvPr/>
          </p:nvSpPr>
          <p:spPr>
            <a:xfrm>
              <a:off x="7132335" y="2504531"/>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454.7</a:t>
              </a:r>
            </a:p>
          </p:txBody>
        </p:sp>
        <p:sp>
          <p:nvSpPr>
            <p:cNvPr id="92" name="tx92"/>
            <p:cNvSpPr/>
            <p:nvPr/>
          </p:nvSpPr>
          <p:spPr>
            <a:xfrm>
              <a:off x="7408166" y="24928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458.5</a:t>
              </a:r>
            </a:p>
          </p:txBody>
        </p:sp>
        <p:sp>
          <p:nvSpPr>
            <p:cNvPr id="93" name="tx93"/>
            <p:cNvSpPr/>
            <p:nvPr/>
          </p:nvSpPr>
          <p:spPr>
            <a:xfrm>
              <a:off x="7723173" y="247911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a:t>
              </a:r>
            </a:p>
          </p:txBody>
        </p:sp>
        <p:sp>
          <p:nvSpPr>
            <p:cNvPr id="94" name="tx94"/>
            <p:cNvSpPr/>
            <p:nvPr/>
          </p:nvSpPr>
          <p:spPr>
            <a:xfrm>
              <a:off x="7959827" y="24667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95" name="pl95"/>
            <p:cNvSpPr/>
            <p:nvPr/>
          </p:nvSpPr>
          <p:spPr>
            <a:xfrm>
              <a:off x="1457446" y="1198678"/>
              <a:ext cx="0" cy="1516323"/>
            </a:xfrm>
            <a:custGeom>
              <a:avLst/>
              <a:pathLst>
                <a:path w="0" h="1516323">
                  <a:moveTo>
                    <a:pt x="0" y="151632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198678"/>
              <a:ext cx="0" cy="1151282"/>
            </a:xfrm>
            <a:custGeom>
              <a:avLst/>
              <a:pathLst>
                <a:path w="0" h="1151282">
                  <a:moveTo>
                    <a:pt x="0" y="115128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198678"/>
              <a:ext cx="0" cy="1010882"/>
            </a:xfrm>
            <a:custGeom>
              <a:avLst/>
              <a:pathLst>
                <a:path w="0" h="1010882">
                  <a:moveTo>
                    <a:pt x="0" y="10108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198678"/>
              <a:ext cx="0" cy="1460163"/>
            </a:xfrm>
            <a:custGeom>
              <a:avLst/>
              <a:pathLst>
                <a:path w="0" h="1460163">
                  <a:moveTo>
                    <a:pt x="0" y="14601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198678"/>
              <a:ext cx="0" cy="1319763"/>
            </a:xfrm>
            <a:custGeom>
              <a:avLst/>
              <a:pathLst>
                <a:path w="0" h="1319763">
                  <a:moveTo>
                    <a:pt x="0" y="131976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198678"/>
              <a:ext cx="0" cy="1291682"/>
            </a:xfrm>
            <a:custGeom>
              <a:avLst/>
              <a:pathLst>
                <a:path w="0" h="1291682">
                  <a:moveTo>
                    <a:pt x="0" y="12916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198678"/>
              <a:ext cx="0" cy="1235522"/>
            </a:xfrm>
            <a:custGeom>
              <a:avLst/>
              <a:pathLst>
                <a:path w="0" h="1235522">
                  <a:moveTo>
                    <a:pt x="0" y="123552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198678"/>
              <a:ext cx="0" cy="1179362"/>
            </a:xfrm>
            <a:custGeom>
              <a:avLst/>
              <a:pathLst>
                <a:path w="0" h="1179362">
                  <a:moveTo>
                    <a:pt x="0" y="117936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198678"/>
              <a:ext cx="0" cy="1123202"/>
            </a:xfrm>
            <a:custGeom>
              <a:avLst/>
              <a:pathLst>
                <a:path w="0" h="1123202">
                  <a:moveTo>
                    <a:pt x="0" y="11232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198678"/>
              <a:ext cx="0" cy="1038962"/>
            </a:xfrm>
            <a:custGeom>
              <a:avLst/>
              <a:pathLst>
                <a:path w="0" h="1038962">
                  <a:moveTo>
                    <a:pt x="0" y="103896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7451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150.8</a:t>
              </a:r>
            </a:p>
          </p:txBody>
        </p:sp>
        <p:sp>
          <p:nvSpPr>
            <p:cNvPr id="106" name="tx106"/>
            <p:cNvSpPr/>
            <p:nvPr/>
          </p:nvSpPr>
          <p:spPr>
            <a:xfrm>
              <a:off x="1379069" y="325381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07" name="tx107"/>
            <p:cNvSpPr/>
            <p:nvPr/>
          </p:nvSpPr>
          <p:spPr>
            <a:xfrm>
              <a:off x="2719046" y="36614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206.4</a:t>
              </a:r>
            </a:p>
          </p:txBody>
        </p:sp>
        <p:sp>
          <p:nvSpPr>
            <p:cNvPr id="108" name="tx108"/>
            <p:cNvSpPr/>
            <p:nvPr/>
          </p:nvSpPr>
          <p:spPr>
            <a:xfrm>
              <a:off x="2719046" y="31355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143.5</a:t>
              </a:r>
            </a:p>
          </p:txBody>
        </p:sp>
        <p:sp>
          <p:nvSpPr>
            <p:cNvPr id="109" name="tx109"/>
            <p:cNvSpPr/>
            <p:nvPr/>
          </p:nvSpPr>
          <p:spPr>
            <a:xfrm>
              <a:off x="4098199" y="35989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248.1</a:t>
              </a:r>
            </a:p>
          </p:txBody>
        </p:sp>
        <p:sp>
          <p:nvSpPr>
            <p:cNvPr id="110" name="tx110"/>
            <p:cNvSpPr/>
            <p:nvPr/>
          </p:nvSpPr>
          <p:spPr>
            <a:xfrm>
              <a:off x="4098199" y="30164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139.5</a:t>
              </a:r>
            </a:p>
          </p:txBody>
        </p:sp>
        <p:sp>
          <p:nvSpPr>
            <p:cNvPr id="111" name="tx111"/>
            <p:cNvSpPr/>
            <p:nvPr/>
          </p:nvSpPr>
          <p:spPr>
            <a:xfrm>
              <a:off x="5477352" y="36691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201.3</a:t>
              </a:r>
            </a:p>
          </p:txBody>
        </p:sp>
        <p:sp>
          <p:nvSpPr>
            <p:cNvPr id="112" name="tx112"/>
            <p:cNvSpPr/>
            <p:nvPr/>
          </p:nvSpPr>
          <p:spPr>
            <a:xfrm>
              <a:off x="5477352" y="30391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218.1</a:t>
              </a:r>
            </a:p>
          </p:txBody>
        </p:sp>
        <p:sp>
          <p:nvSpPr>
            <p:cNvPr id="113" name="tx113"/>
            <p:cNvSpPr/>
            <p:nvPr/>
          </p:nvSpPr>
          <p:spPr>
            <a:xfrm>
              <a:off x="6580674" y="36183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235.1</a:t>
              </a:r>
            </a:p>
          </p:txBody>
        </p:sp>
        <p:sp>
          <p:nvSpPr>
            <p:cNvPr id="114" name="tx114"/>
            <p:cNvSpPr/>
            <p:nvPr/>
          </p:nvSpPr>
          <p:spPr>
            <a:xfrm>
              <a:off x="6580674" y="29519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208.4</a:t>
              </a:r>
            </a:p>
          </p:txBody>
        </p:sp>
        <p:sp>
          <p:nvSpPr>
            <p:cNvPr id="115" name="tx115"/>
            <p:cNvSpPr/>
            <p:nvPr/>
          </p:nvSpPr>
          <p:spPr>
            <a:xfrm>
              <a:off x="6856505" y="36066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242.9</a:t>
              </a:r>
            </a:p>
          </p:txBody>
        </p:sp>
        <p:sp>
          <p:nvSpPr>
            <p:cNvPr id="116" name="tx116"/>
            <p:cNvSpPr/>
            <p:nvPr/>
          </p:nvSpPr>
          <p:spPr>
            <a:xfrm>
              <a:off x="6856505" y="29306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206.9</a:t>
              </a:r>
            </a:p>
          </p:txBody>
        </p:sp>
        <p:sp>
          <p:nvSpPr>
            <p:cNvPr id="117" name="tx117"/>
            <p:cNvSpPr/>
            <p:nvPr/>
          </p:nvSpPr>
          <p:spPr>
            <a:xfrm>
              <a:off x="7132335" y="35890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254.6</a:t>
              </a:r>
            </a:p>
          </p:txBody>
        </p:sp>
        <p:sp>
          <p:nvSpPr>
            <p:cNvPr id="118" name="tx118"/>
            <p:cNvSpPr/>
            <p:nvPr/>
          </p:nvSpPr>
          <p:spPr>
            <a:xfrm>
              <a:off x="7132335" y="29057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200.1</a:t>
              </a:r>
            </a:p>
          </p:txBody>
        </p:sp>
        <p:sp>
          <p:nvSpPr>
            <p:cNvPr id="119" name="tx119"/>
            <p:cNvSpPr/>
            <p:nvPr/>
          </p:nvSpPr>
          <p:spPr>
            <a:xfrm>
              <a:off x="7408166" y="35720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265.9</a:t>
              </a:r>
            </a:p>
          </p:txBody>
        </p:sp>
        <p:sp>
          <p:nvSpPr>
            <p:cNvPr id="120" name="tx120"/>
            <p:cNvSpPr/>
            <p:nvPr/>
          </p:nvSpPr>
          <p:spPr>
            <a:xfrm>
              <a:off x="7408166" y="28830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192.6</a:t>
              </a:r>
            </a:p>
          </p:txBody>
        </p:sp>
        <p:sp>
          <p:nvSpPr>
            <p:cNvPr id="121" name="tx121"/>
            <p:cNvSpPr/>
            <p:nvPr/>
          </p:nvSpPr>
          <p:spPr>
            <a:xfrm>
              <a:off x="7683997" y="35541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277.8</a:t>
              </a:r>
            </a:p>
          </p:txBody>
        </p:sp>
        <p:sp>
          <p:nvSpPr>
            <p:cNvPr id="122" name="tx122"/>
            <p:cNvSpPr/>
            <p:nvPr/>
          </p:nvSpPr>
          <p:spPr>
            <a:xfrm>
              <a:off x="7683997" y="28583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185.2</a:t>
              </a:r>
            </a:p>
          </p:txBody>
        </p:sp>
        <p:sp>
          <p:nvSpPr>
            <p:cNvPr id="123" name="tx123"/>
            <p:cNvSpPr/>
            <p:nvPr/>
          </p:nvSpPr>
          <p:spPr>
            <a:xfrm>
              <a:off x="7959827" y="35293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294.3</a:t>
              </a:r>
            </a:p>
          </p:txBody>
        </p:sp>
        <p:sp>
          <p:nvSpPr>
            <p:cNvPr id="124" name="tx124"/>
            <p:cNvSpPr/>
            <p:nvPr/>
          </p:nvSpPr>
          <p:spPr>
            <a:xfrm>
              <a:off x="7959827" y="28273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172.9</a:t>
              </a:r>
            </a:p>
          </p:txBody>
        </p:sp>
        <p:sp>
          <p:nvSpPr>
            <p:cNvPr id="125" name="tx125"/>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032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4519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70060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93120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52747" y="4909475"/>
              <a:ext cx="201456" cy="201456"/>
            </a:xfrm>
            <a:prstGeom prst="rect">
              <a:avLst/>
            </a:prstGeom>
            <a:solidFill>
              <a:srgbClr val="1CABE2">
                <a:alpha val="100000"/>
              </a:srgbClr>
            </a:solidFill>
          </p:spPr>
          <p:txBody>
            <a:bodyPr/>
            <a:lstStyle/>
            <a:p/>
          </p:txBody>
        </p:sp>
        <p:sp>
          <p:nvSpPr>
            <p:cNvPr id="150" name="rc150"/>
            <p:cNvSpPr/>
            <p:nvPr/>
          </p:nvSpPr>
          <p:spPr>
            <a:xfrm>
              <a:off x="5657835" y="4909475"/>
              <a:ext cx="201456" cy="201456"/>
            </a:xfrm>
            <a:prstGeom prst="rect">
              <a:avLst/>
            </a:prstGeom>
            <a:solidFill>
              <a:srgbClr val="80BD41">
                <a:alpha val="100000"/>
              </a:srgbClr>
            </a:solidFill>
          </p:spPr>
          <p:txBody>
            <a:bodyPr/>
            <a:lstStyle/>
            <a:p/>
          </p:txBody>
        </p:sp>
        <p:sp>
          <p:nvSpPr>
            <p:cNvPr id="151" name="tx151"/>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89913" y="660204"/>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 2000-2024</a:t>
              </a:r>
            </a:p>
          </p:txBody>
        </p:sp>
        <p:sp>
          <p:nvSpPr>
            <p:cNvPr id="155" name="pl155"/>
            <p:cNvSpPr/>
            <p:nvPr/>
          </p:nvSpPr>
          <p:spPr>
            <a:xfrm>
              <a:off x="20333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3351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3364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337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339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334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335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3371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338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3397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774644"/>
              <a:ext cx="3291144" cy="162162"/>
            </a:xfrm>
            <a:prstGeom prst="rect">
              <a:avLst/>
            </a:prstGeom>
            <a:solidFill>
              <a:srgbClr val="80BD41">
                <a:alpha val="100000"/>
              </a:srgbClr>
            </a:solidFill>
          </p:spPr>
          <p:txBody>
            <a:bodyPr/>
            <a:lstStyle/>
            <a:p/>
          </p:txBody>
        </p:sp>
        <p:sp>
          <p:nvSpPr>
            <p:cNvPr id="170" name="rc170"/>
            <p:cNvSpPr/>
            <p:nvPr/>
          </p:nvSpPr>
          <p:spPr>
            <a:xfrm>
              <a:off x="4624467" y="5774644"/>
              <a:ext cx="2918570" cy="162162"/>
            </a:xfrm>
            <a:prstGeom prst="rect">
              <a:avLst/>
            </a:prstGeom>
            <a:solidFill>
              <a:srgbClr val="1CABE2">
                <a:alpha val="100000"/>
              </a:srgbClr>
            </a:solidFill>
          </p:spPr>
          <p:txBody>
            <a:bodyPr/>
            <a:lstStyle/>
            <a:p/>
          </p:txBody>
        </p:sp>
        <p:sp>
          <p:nvSpPr>
            <p:cNvPr id="171" name="rc171"/>
            <p:cNvSpPr/>
            <p:nvPr/>
          </p:nvSpPr>
          <p:spPr>
            <a:xfrm>
              <a:off x="1333322" y="5571941"/>
              <a:ext cx="3889980" cy="162162"/>
            </a:xfrm>
            <a:prstGeom prst="rect">
              <a:avLst/>
            </a:prstGeom>
            <a:solidFill>
              <a:srgbClr val="80BD41">
                <a:alpha val="100000"/>
              </a:srgbClr>
            </a:solidFill>
          </p:spPr>
          <p:txBody>
            <a:bodyPr/>
            <a:lstStyle/>
            <a:p/>
          </p:txBody>
        </p:sp>
        <p:sp>
          <p:nvSpPr>
            <p:cNvPr id="172" name="rc172"/>
            <p:cNvSpPr/>
            <p:nvPr/>
          </p:nvSpPr>
          <p:spPr>
            <a:xfrm>
              <a:off x="5223303" y="5571941"/>
              <a:ext cx="2593320" cy="162162"/>
            </a:xfrm>
            <a:prstGeom prst="rect">
              <a:avLst/>
            </a:prstGeom>
            <a:solidFill>
              <a:srgbClr val="1CABE2">
                <a:alpha val="100000"/>
              </a:srgbClr>
            </a:solidFill>
          </p:spPr>
          <p:txBody>
            <a:bodyPr/>
            <a:lstStyle/>
            <a:p/>
          </p:txBody>
        </p:sp>
        <p:sp>
          <p:nvSpPr>
            <p:cNvPr id="173" name="rc173"/>
            <p:cNvSpPr/>
            <p:nvPr/>
          </p:nvSpPr>
          <p:spPr>
            <a:xfrm>
              <a:off x="1333322" y="5369238"/>
              <a:ext cx="4120861" cy="162162"/>
            </a:xfrm>
            <a:prstGeom prst="rect">
              <a:avLst/>
            </a:prstGeom>
            <a:solidFill>
              <a:srgbClr val="80BD41">
                <a:alpha val="100000"/>
              </a:srgbClr>
            </a:solidFill>
          </p:spPr>
          <p:txBody>
            <a:bodyPr/>
            <a:lstStyle/>
            <a:p/>
          </p:txBody>
        </p:sp>
        <p:sp>
          <p:nvSpPr>
            <p:cNvPr id="174" name="rc174"/>
            <p:cNvSpPr/>
            <p:nvPr/>
          </p:nvSpPr>
          <p:spPr>
            <a:xfrm>
              <a:off x="5454184" y="5369238"/>
              <a:ext cx="2420264" cy="162162"/>
            </a:xfrm>
            <a:prstGeom prst="rect">
              <a:avLst/>
            </a:prstGeom>
            <a:solidFill>
              <a:srgbClr val="1CABE2">
                <a:alpha val="100000"/>
              </a:srgbClr>
            </a:solidFill>
          </p:spPr>
          <p:txBody>
            <a:bodyPr/>
            <a:lstStyle/>
            <a:p/>
          </p:txBody>
        </p:sp>
        <p:sp>
          <p:nvSpPr>
            <p:cNvPr id="175" name="tx175"/>
            <p:cNvSpPr/>
            <p:nvPr/>
          </p:nvSpPr>
          <p:spPr>
            <a:xfrm>
              <a:off x="7708842"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443.5</a:t>
              </a:r>
            </a:p>
          </p:txBody>
        </p:sp>
        <p:sp>
          <p:nvSpPr>
            <p:cNvPr id="176" name="tx176"/>
            <p:cNvSpPr/>
            <p:nvPr/>
          </p:nvSpPr>
          <p:spPr>
            <a:xfrm>
              <a:off x="8044324" y="560983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a:t>
              </a:r>
            </a:p>
          </p:txBody>
        </p:sp>
        <p:sp>
          <p:nvSpPr>
            <p:cNvPr id="177" name="tx177"/>
            <p:cNvSpPr/>
            <p:nvPr/>
          </p:nvSpPr>
          <p:spPr>
            <a:xfrm>
              <a:off x="805682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467.2</a:t>
              </a:r>
            </a:p>
          </p:txBody>
        </p:sp>
        <p:sp>
          <p:nvSpPr>
            <p:cNvPr id="178" name="tx178"/>
            <p:cNvSpPr/>
            <p:nvPr/>
          </p:nvSpPr>
          <p:spPr>
            <a:xfrm>
              <a:off x="2843256"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235.1</a:t>
              </a:r>
            </a:p>
          </p:txBody>
        </p:sp>
        <p:sp>
          <p:nvSpPr>
            <p:cNvPr id="179" name="tx179"/>
            <p:cNvSpPr/>
            <p:nvPr/>
          </p:nvSpPr>
          <p:spPr>
            <a:xfrm>
              <a:off x="5948114"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208.4</a:t>
              </a:r>
            </a:p>
          </p:txBody>
        </p:sp>
        <p:sp>
          <p:nvSpPr>
            <p:cNvPr id="180" name="tx180"/>
            <p:cNvSpPr/>
            <p:nvPr/>
          </p:nvSpPr>
          <p:spPr>
            <a:xfrm>
              <a:off x="3142674"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277.8</a:t>
              </a:r>
            </a:p>
          </p:txBody>
        </p:sp>
        <p:sp>
          <p:nvSpPr>
            <p:cNvPr id="181" name="tx181"/>
            <p:cNvSpPr/>
            <p:nvPr/>
          </p:nvSpPr>
          <p:spPr>
            <a:xfrm>
              <a:off x="6384324"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185.2</a:t>
              </a:r>
            </a:p>
          </p:txBody>
        </p:sp>
        <p:sp>
          <p:nvSpPr>
            <p:cNvPr id="182" name="tx182"/>
            <p:cNvSpPr/>
            <p:nvPr/>
          </p:nvSpPr>
          <p:spPr>
            <a:xfrm>
              <a:off x="3258115"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294.3</a:t>
              </a:r>
            </a:p>
          </p:txBody>
        </p:sp>
        <p:sp>
          <p:nvSpPr>
            <p:cNvPr id="183" name="tx183"/>
            <p:cNvSpPr/>
            <p:nvPr/>
          </p:nvSpPr>
          <p:spPr>
            <a:xfrm>
              <a:off x="6528677"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172.9</a:t>
              </a:r>
            </a:p>
          </p:txBody>
        </p:sp>
        <p:sp>
          <p:nvSpPr>
            <p:cNvPr id="184" name="tx184"/>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1691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401704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5417170"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1" name="tx191"/>
            <p:cNvSpPr/>
            <p:nvPr/>
          </p:nvSpPr>
          <p:spPr>
            <a:xfrm>
              <a:off x="681729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821742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3" name="tx193"/>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5" name="tx19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(63%) was higher than in 2019 (53%).
The number of children vaccinated with DTP3 increased 25% compared to in 2019.
The number of surviving infants increased approximately 5% compared to in 2019.
In 2024, 100,000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50450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50013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49577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00231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199795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99358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3624865"/>
              <a:ext cx="245185" cy="381819"/>
            </a:xfrm>
            <a:prstGeom prst="rect">
              <a:avLst/>
            </a:prstGeom>
            <a:solidFill>
              <a:srgbClr val="E2231A">
                <a:alpha val="100000"/>
              </a:srgbClr>
            </a:solidFill>
          </p:spPr>
          <p:txBody>
            <a:bodyPr/>
            <a:lstStyle/>
            <a:p/>
          </p:txBody>
        </p:sp>
        <p:sp>
          <p:nvSpPr>
            <p:cNvPr id="23" name="rc23"/>
            <p:cNvSpPr/>
            <p:nvPr/>
          </p:nvSpPr>
          <p:spPr>
            <a:xfrm>
              <a:off x="1694694" y="3636966"/>
              <a:ext cx="245185" cy="369719"/>
            </a:xfrm>
            <a:prstGeom prst="rect">
              <a:avLst/>
            </a:prstGeom>
            <a:solidFill>
              <a:srgbClr val="E2231A">
                <a:alpha val="100000"/>
              </a:srgbClr>
            </a:solidFill>
          </p:spPr>
          <p:txBody>
            <a:bodyPr/>
            <a:lstStyle/>
            <a:p/>
          </p:txBody>
        </p:sp>
        <p:sp>
          <p:nvSpPr>
            <p:cNvPr id="24" name="rc24"/>
            <p:cNvSpPr/>
            <p:nvPr/>
          </p:nvSpPr>
          <p:spPr>
            <a:xfrm>
              <a:off x="1967123" y="3650521"/>
              <a:ext cx="245185" cy="356164"/>
            </a:xfrm>
            <a:prstGeom prst="rect">
              <a:avLst/>
            </a:prstGeom>
            <a:solidFill>
              <a:srgbClr val="E2231A">
                <a:alpha val="100000"/>
              </a:srgbClr>
            </a:solidFill>
          </p:spPr>
          <p:txBody>
            <a:bodyPr/>
            <a:lstStyle/>
            <a:p/>
          </p:txBody>
        </p:sp>
        <p:sp>
          <p:nvSpPr>
            <p:cNvPr id="25" name="rc25"/>
            <p:cNvSpPr/>
            <p:nvPr/>
          </p:nvSpPr>
          <p:spPr>
            <a:xfrm>
              <a:off x="2239552" y="3657901"/>
              <a:ext cx="245185" cy="348784"/>
            </a:xfrm>
            <a:prstGeom prst="rect">
              <a:avLst/>
            </a:prstGeom>
            <a:solidFill>
              <a:srgbClr val="E2231A">
                <a:alpha val="100000"/>
              </a:srgbClr>
            </a:solidFill>
          </p:spPr>
          <p:txBody>
            <a:bodyPr/>
            <a:lstStyle/>
            <a:p/>
          </p:txBody>
        </p:sp>
        <p:sp>
          <p:nvSpPr>
            <p:cNvPr id="26" name="rc26"/>
            <p:cNvSpPr/>
            <p:nvPr/>
          </p:nvSpPr>
          <p:spPr>
            <a:xfrm>
              <a:off x="2511980" y="3664009"/>
              <a:ext cx="245185" cy="342675"/>
            </a:xfrm>
            <a:prstGeom prst="rect">
              <a:avLst/>
            </a:prstGeom>
            <a:solidFill>
              <a:srgbClr val="E2231A">
                <a:alpha val="100000"/>
              </a:srgbClr>
            </a:solidFill>
          </p:spPr>
          <p:txBody>
            <a:bodyPr/>
            <a:lstStyle/>
            <a:p/>
          </p:txBody>
        </p:sp>
        <p:sp>
          <p:nvSpPr>
            <p:cNvPr id="27" name="rc27"/>
            <p:cNvSpPr/>
            <p:nvPr/>
          </p:nvSpPr>
          <p:spPr>
            <a:xfrm>
              <a:off x="2784409" y="3662278"/>
              <a:ext cx="245185" cy="344407"/>
            </a:xfrm>
            <a:prstGeom prst="rect">
              <a:avLst/>
            </a:prstGeom>
            <a:solidFill>
              <a:srgbClr val="E2231A">
                <a:alpha val="100000"/>
              </a:srgbClr>
            </a:solidFill>
          </p:spPr>
          <p:txBody>
            <a:bodyPr/>
            <a:lstStyle/>
            <a:p/>
          </p:txBody>
        </p:sp>
        <p:sp>
          <p:nvSpPr>
            <p:cNvPr id="28" name="rc28"/>
            <p:cNvSpPr/>
            <p:nvPr/>
          </p:nvSpPr>
          <p:spPr>
            <a:xfrm>
              <a:off x="3056838" y="3655548"/>
              <a:ext cx="245185" cy="351136"/>
            </a:xfrm>
            <a:prstGeom prst="rect">
              <a:avLst/>
            </a:prstGeom>
            <a:solidFill>
              <a:srgbClr val="E2231A">
                <a:alpha val="100000"/>
              </a:srgbClr>
            </a:solidFill>
          </p:spPr>
          <p:txBody>
            <a:bodyPr/>
            <a:lstStyle/>
            <a:p/>
          </p:txBody>
        </p:sp>
        <p:sp>
          <p:nvSpPr>
            <p:cNvPr id="29" name="rc29"/>
            <p:cNvSpPr/>
            <p:nvPr/>
          </p:nvSpPr>
          <p:spPr>
            <a:xfrm>
              <a:off x="3329266" y="3691824"/>
              <a:ext cx="245185" cy="314860"/>
            </a:xfrm>
            <a:prstGeom prst="rect">
              <a:avLst/>
            </a:prstGeom>
            <a:solidFill>
              <a:srgbClr val="E2231A">
                <a:alpha val="100000"/>
              </a:srgbClr>
            </a:solidFill>
          </p:spPr>
          <p:txBody>
            <a:bodyPr/>
            <a:lstStyle/>
            <a:p/>
          </p:txBody>
        </p:sp>
        <p:sp>
          <p:nvSpPr>
            <p:cNvPr id="30" name="rc30"/>
            <p:cNvSpPr/>
            <p:nvPr/>
          </p:nvSpPr>
          <p:spPr>
            <a:xfrm>
              <a:off x="3601695" y="3669865"/>
              <a:ext cx="245185" cy="336820"/>
            </a:xfrm>
            <a:prstGeom prst="rect">
              <a:avLst/>
            </a:prstGeom>
            <a:solidFill>
              <a:srgbClr val="E2231A">
                <a:alpha val="100000"/>
              </a:srgbClr>
            </a:solidFill>
          </p:spPr>
          <p:txBody>
            <a:bodyPr/>
            <a:lstStyle/>
            <a:p/>
          </p:txBody>
        </p:sp>
        <p:sp>
          <p:nvSpPr>
            <p:cNvPr id="31" name="rc31"/>
            <p:cNvSpPr/>
            <p:nvPr/>
          </p:nvSpPr>
          <p:spPr>
            <a:xfrm>
              <a:off x="3874124" y="3647284"/>
              <a:ext cx="245185" cy="359400"/>
            </a:xfrm>
            <a:prstGeom prst="rect">
              <a:avLst/>
            </a:prstGeom>
            <a:solidFill>
              <a:srgbClr val="E2231A">
                <a:alpha val="100000"/>
              </a:srgbClr>
            </a:solidFill>
          </p:spPr>
          <p:txBody>
            <a:bodyPr/>
            <a:lstStyle/>
            <a:p/>
          </p:txBody>
        </p:sp>
        <p:sp>
          <p:nvSpPr>
            <p:cNvPr id="32" name="rc32"/>
            <p:cNvSpPr/>
            <p:nvPr/>
          </p:nvSpPr>
          <p:spPr>
            <a:xfrm>
              <a:off x="4146552" y="3679697"/>
              <a:ext cx="245185" cy="326987"/>
            </a:xfrm>
            <a:prstGeom prst="rect">
              <a:avLst/>
            </a:prstGeom>
            <a:solidFill>
              <a:srgbClr val="E2231A">
                <a:alpha val="100000"/>
              </a:srgbClr>
            </a:solidFill>
          </p:spPr>
          <p:txBody>
            <a:bodyPr/>
            <a:lstStyle/>
            <a:p/>
          </p:txBody>
        </p:sp>
        <p:sp>
          <p:nvSpPr>
            <p:cNvPr id="33" name="rc33"/>
            <p:cNvSpPr/>
            <p:nvPr/>
          </p:nvSpPr>
          <p:spPr>
            <a:xfrm>
              <a:off x="4418981" y="3706805"/>
              <a:ext cx="245185" cy="299879"/>
            </a:xfrm>
            <a:prstGeom prst="rect">
              <a:avLst/>
            </a:prstGeom>
            <a:solidFill>
              <a:srgbClr val="E2231A">
                <a:alpha val="100000"/>
              </a:srgbClr>
            </a:solidFill>
          </p:spPr>
          <p:txBody>
            <a:bodyPr/>
            <a:lstStyle/>
            <a:p/>
          </p:txBody>
        </p:sp>
        <p:sp>
          <p:nvSpPr>
            <p:cNvPr id="34" name="rc34"/>
            <p:cNvSpPr/>
            <p:nvPr/>
          </p:nvSpPr>
          <p:spPr>
            <a:xfrm>
              <a:off x="4691410" y="3670829"/>
              <a:ext cx="245185" cy="335855"/>
            </a:xfrm>
            <a:prstGeom prst="rect">
              <a:avLst/>
            </a:prstGeom>
            <a:solidFill>
              <a:srgbClr val="E2231A">
                <a:alpha val="100000"/>
              </a:srgbClr>
            </a:solidFill>
          </p:spPr>
          <p:txBody>
            <a:bodyPr/>
            <a:lstStyle/>
            <a:p/>
          </p:txBody>
        </p:sp>
        <p:sp>
          <p:nvSpPr>
            <p:cNvPr id="35" name="rc35"/>
            <p:cNvSpPr/>
            <p:nvPr/>
          </p:nvSpPr>
          <p:spPr>
            <a:xfrm>
              <a:off x="4963838" y="3640748"/>
              <a:ext cx="245185" cy="365936"/>
            </a:xfrm>
            <a:prstGeom prst="rect">
              <a:avLst/>
            </a:prstGeom>
            <a:solidFill>
              <a:srgbClr val="E2231A">
                <a:alpha val="100000"/>
              </a:srgbClr>
            </a:solidFill>
          </p:spPr>
          <p:txBody>
            <a:bodyPr/>
            <a:lstStyle/>
            <a:p/>
          </p:txBody>
        </p:sp>
        <p:sp>
          <p:nvSpPr>
            <p:cNvPr id="36" name="rc36"/>
            <p:cNvSpPr/>
            <p:nvPr/>
          </p:nvSpPr>
          <p:spPr>
            <a:xfrm>
              <a:off x="5236267" y="3601564"/>
              <a:ext cx="245185" cy="405121"/>
            </a:xfrm>
            <a:prstGeom prst="rect">
              <a:avLst/>
            </a:prstGeom>
            <a:solidFill>
              <a:srgbClr val="E2231A">
                <a:alpha val="100000"/>
              </a:srgbClr>
            </a:solidFill>
          </p:spPr>
          <p:txBody>
            <a:bodyPr/>
            <a:lstStyle/>
            <a:p/>
          </p:txBody>
        </p:sp>
        <p:sp>
          <p:nvSpPr>
            <p:cNvPr id="37" name="rc37"/>
            <p:cNvSpPr/>
            <p:nvPr/>
          </p:nvSpPr>
          <p:spPr>
            <a:xfrm>
              <a:off x="5508696" y="3560264"/>
              <a:ext cx="245185" cy="446420"/>
            </a:xfrm>
            <a:prstGeom prst="rect">
              <a:avLst/>
            </a:prstGeom>
            <a:solidFill>
              <a:srgbClr val="E2231A">
                <a:alpha val="100000"/>
              </a:srgbClr>
            </a:solidFill>
          </p:spPr>
          <p:txBody>
            <a:bodyPr/>
            <a:lstStyle/>
            <a:p/>
          </p:txBody>
        </p:sp>
        <p:sp>
          <p:nvSpPr>
            <p:cNvPr id="38" name="rc38"/>
            <p:cNvSpPr/>
            <p:nvPr/>
          </p:nvSpPr>
          <p:spPr>
            <a:xfrm>
              <a:off x="5781125" y="3561122"/>
              <a:ext cx="245185" cy="445562"/>
            </a:xfrm>
            <a:prstGeom prst="rect">
              <a:avLst/>
            </a:prstGeom>
            <a:solidFill>
              <a:srgbClr val="E2231A">
                <a:alpha val="100000"/>
              </a:srgbClr>
            </a:solidFill>
          </p:spPr>
          <p:txBody>
            <a:bodyPr/>
            <a:lstStyle/>
            <a:p/>
          </p:txBody>
        </p:sp>
        <p:sp>
          <p:nvSpPr>
            <p:cNvPr id="39" name="rc39"/>
            <p:cNvSpPr/>
            <p:nvPr/>
          </p:nvSpPr>
          <p:spPr>
            <a:xfrm>
              <a:off x="6053553" y="3555660"/>
              <a:ext cx="245185" cy="451024"/>
            </a:xfrm>
            <a:prstGeom prst="rect">
              <a:avLst/>
            </a:prstGeom>
            <a:solidFill>
              <a:srgbClr val="E2231A">
                <a:alpha val="100000"/>
              </a:srgbClr>
            </a:solidFill>
          </p:spPr>
          <p:txBody>
            <a:bodyPr/>
            <a:lstStyle/>
            <a:p/>
          </p:txBody>
        </p:sp>
        <p:sp>
          <p:nvSpPr>
            <p:cNvPr id="40" name="rc40"/>
            <p:cNvSpPr/>
            <p:nvPr/>
          </p:nvSpPr>
          <p:spPr>
            <a:xfrm>
              <a:off x="6325982" y="3559523"/>
              <a:ext cx="245185" cy="447161"/>
            </a:xfrm>
            <a:prstGeom prst="rect">
              <a:avLst/>
            </a:prstGeom>
            <a:solidFill>
              <a:srgbClr val="E2231A">
                <a:alpha val="100000"/>
              </a:srgbClr>
            </a:solidFill>
          </p:spPr>
          <p:txBody>
            <a:bodyPr/>
            <a:lstStyle/>
            <a:p/>
          </p:txBody>
        </p:sp>
        <p:sp>
          <p:nvSpPr>
            <p:cNvPr id="41" name="rc41"/>
            <p:cNvSpPr/>
            <p:nvPr/>
          </p:nvSpPr>
          <p:spPr>
            <a:xfrm>
              <a:off x="6598411" y="3561240"/>
              <a:ext cx="245185" cy="445444"/>
            </a:xfrm>
            <a:prstGeom prst="rect">
              <a:avLst/>
            </a:prstGeom>
            <a:solidFill>
              <a:srgbClr val="E2231A">
                <a:alpha val="100000"/>
              </a:srgbClr>
            </a:solidFill>
          </p:spPr>
          <p:txBody>
            <a:bodyPr/>
            <a:lstStyle/>
            <a:p/>
          </p:txBody>
        </p:sp>
        <p:sp>
          <p:nvSpPr>
            <p:cNvPr id="42" name="rc42"/>
            <p:cNvSpPr/>
            <p:nvPr/>
          </p:nvSpPr>
          <p:spPr>
            <a:xfrm>
              <a:off x="6870839" y="3554875"/>
              <a:ext cx="245185" cy="451810"/>
            </a:xfrm>
            <a:prstGeom prst="rect">
              <a:avLst/>
            </a:prstGeom>
            <a:solidFill>
              <a:srgbClr val="E2231A">
                <a:alpha val="100000"/>
              </a:srgbClr>
            </a:solidFill>
          </p:spPr>
          <p:txBody>
            <a:bodyPr/>
            <a:lstStyle/>
            <a:p/>
          </p:txBody>
        </p:sp>
        <p:sp>
          <p:nvSpPr>
            <p:cNvPr id="43" name="rc43"/>
            <p:cNvSpPr/>
            <p:nvPr/>
          </p:nvSpPr>
          <p:spPr>
            <a:xfrm>
              <a:off x="7143268" y="3559135"/>
              <a:ext cx="245185" cy="447549"/>
            </a:xfrm>
            <a:prstGeom prst="rect">
              <a:avLst/>
            </a:prstGeom>
            <a:solidFill>
              <a:srgbClr val="E2231A">
                <a:alpha val="100000"/>
              </a:srgbClr>
            </a:solidFill>
          </p:spPr>
          <p:txBody>
            <a:bodyPr/>
            <a:lstStyle/>
            <a:p/>
          </p:txBody>
        </p:sp>
        <p:sp>
          <p:nvSpPr>
            <p:cNvPr id="44" name="rc44"/>
            <p:cNvSpPr/>
            <p:nvPr/>
          </p:nvSpPr>
          <p:spPr>
            <a:xfrm>
              <a:off x="7415697" y="3555387"/>
              <a:ext cx="245185" cy="451297"/>
            </a:xfrm>
            <a:prstGeom prst="rect">
              <a:avLst/>
            </a:prstGeom>
            <a:solidFill>
              <a:srgbClr val="E2231A">
                <a:alpha val="100000"/>
              </a:srgbClr>
            </a:solidFill>
          </p:spPr>
          <p:txBody>
            <a:bodyPr/>
            <a:lstStyle/>
            <a:p/>
          </p:txBody>
        </p:sp>
        <p:sp>
          <p:nvSpPr>
            <p:cNvPr id="45" name="rc45"/>
            <p:cNvSpPr/>
            <p:nvPr/>
          </p:nvSpPr>
          <p:spPr>
            <a:xfrm>
              <a:off x="7688125" y="3560220"/>
              <a:ext cx="245185" cy="446464"/>
            </a:xfrm>
            <a:prstGeom prst="rect">
              <a:avLst/>
            </a:prstGeom>
            <a:solidFill>
              <a:srgbClr val="E2231A">
                <a:alpha val="100000"/>
              </a:srgbClr>
            </a:solidFill>
          </p:spPr>
          <p:txBody>
            <a:bodyPr/>
            <a:lstStyle/>
            <a:p/>
          </p:txBody>
        </p:sp>
        <p:sp>
          <p:nvSpPr>
            <p:cNvPr id="46" name="rc46"/>
            <p:cNvSpPr/>
            <p:nvPr/>
          </p:nvSpPr>
          <p:spPr>
            <a:xfrm>
              <a:off x="7960554" y="3631311"/>
              <a:ext cx="245185" cy="375373"/>
            </a:xfrm>
            <a:prstGeom prst="rect">
              <a:avLst/>
            </a:prstGeom>
            <a:solidFill>
              <a:srgbClr val="E2231A">
                <a:alpha val="100000"/>
              </a:srgbClr>
            </a:solidFill>
          </p:spPr>
          <p:txBody>
            <a:bodyPr/>
            <a:lstStyle/>
            <a:p/>
          </p:txBody>
        </p:sp>
        <p:sp>
          <p:nvSpPr>
            <p:cNvPr id="47" name="rc47"/>
            <p:cNvSpPr/>
            <p:nvPr/>
          </p:nvSpPr>
          <p:spPr>
            <a:xfrm>
              <a:off x="7415697" y="3164283"/>
              <a:ext cx="245185" cy="391104"/>
            </a:xfrm>
            <a:prstGeom prst="rect">
              <a:avLst/>
            </a:prstGeom>
            <a:solidFill>
              <a:srgbClr val="B3B3B3">
                <a:alpha val="100000"/>
              </a:srgbClr>
            </a:solidFill>
          </p:spPr>
          <p:txBody>
            <a:bodyPr/>
            <a:lstStyle/>
            <a:p/>
          </p:txBody>
        </p:sp>
        <p:sp>
          <p:nvSpPr>
            <p:cNvPr id="48" name="rc48"/>
            <p:cNvSpPr/>
            <p:nvPr/>
          </p:nvSpPr>
          <p:spPr>
            <a:xfrm>
              <a:off x="7688125" y="3355189"/>
              <a:ext cx="245185" cy="205031"/>
            </a:xfrm>
            <a:prstGeom prst="rect">
              <a:avLst/>
            </a:prstGeom>
            <a:solidFill>
              <a:srgbClr val="B3B3B3">
                <a:alpha val="100000"/>
              </a:srgbClr>
            </a:solidFill>
          </p:spPr>
          <p:txBody>
            <a:bodyPr/>
            <a:lstStyle/>
            <a:p/>
          </p:txBody>
        </p:sp>
        <p:sp>
          <p:nvSpPr>
            <p:cNvPr id="49" name="rc49"/>
            <p:cNvSpPr/>
            <p:nvPr/>
          </p:nvSpPr>
          <p:spPr>
            <a:xfrm>
              <a:off x="7960554" y="3517408"/>
              <a:ext cx="245185" cy="113903"/>
            </a:xfrm>
            <a:prstGeom prst="rect">
              <a:avLst/>
            </a:prstGeom>
            <a:solidFill>
              <a:srgbClr val="B3B3B3">
                <a:alpha val="100000"/>
              </a:srgbClr>
            </a:solidFill>
          </p:spPr>
          <p:txBody>
            <a:bodyPr/>
            <a:lstStyle/>
            <a:p/>
          </p:txBody>
        </p:sp>
        <p:sp>
          <p:nvSpPr>
            <p:cNvPr id="50" name="pl50"/>
            <p:cNvSpPr/>
            <p:nvPr/>
          </p:nvSpPr>
          <p:spPr>
            <a:xfrm>
              <a:off x="1544859" y="2265721"/>
              <a:ext cx="6538288" cy="561601"/>
            </a:xfrm>
            <a:custGeom>
              <a:avLst/>
              <a:pathLst>
                <a:path w="6538288" h="561601">
                  <a:moveTo>
                    <a:pt x="0" y="561601"/>
                  </a:moveTo>
                  <a:lnTo>
                    <a:pt x="272428" y="505441"/>
                  </a:lnTo>
                  <a:lnTo>
                    <a:pt x="544857" y="449281"/>
                  </a:lnTo>
                  <a:lnTo>
                    <a:pt x="817286" y="393120"/>
                  </a:lnTo>
                  <a:lnTo>
                    <a:pt x="1089714" y="336960"/>
                  </a:lnTo>
                  <a:lnTo>
                    <a:pt x="1362143" y="308880"/>
                  </a:lnTo>
                  <a:lnTo>
                    <a:pt x="1634572" y="308880"/>
                  </a:lnTo>
                  <a:lnTo>
                    <a:pt x="1907000" y="140400"/>
                  </a:lnTo>
                  <a:lnTo>
                    <a:pt x="2179429" y="196560"/>
                  </a:lnTo>
                  <a:lnTo>
                    <a:pt x="2451858" y="252720"/>
                  </a:lnTo>
                  <a:lnTo>
                    <a:pt x="2724286" y="112320"/>
                  </a:lnTo>
                  <a:lnTo>
                    <a:pt x="2996715" y="0"/>
                  </a:lnTo>
                  <a:lnTo>
                    <a:pt x="3269144" y="112320"/>
                  </a:lnTo>
                  <a:lnTo>
                    <a:pt x="3541572" y="196560"/>
                  </a:lnTo>
                  <a:lnTo>
                    <a:pt x="3814001" y="308880"/>
                  </a:lnTo>
                  <a:lnTo>
                    <a:pt x="4086430" y="421200"/>
                  </a:lnTo>
                  <a:lnTo>
                    <a:pt x="4358858" y="393120"/>
                  </a:lnTo>
                  <a:lnTo>
                    <a:pt x="4631287" y="393120"/>
                  </a:lnTo>
                  <a:lnTo>
                    <a:pt x="4903716" y="365040"/>
                  </a:lnTo>
                  <a:lnTo>
                    <a:pt x="5176144" y="336960"/>
                  </a:lnTo>
                  <a:lnTo>
                    <a:pt x="5448573" y="336960"/>
                  </a:lnTo>
                  <a:lnTo>
                    <a:pt x="5721002" y="308880"/>
                  </a:lnTo>
                  <a:lnTo>
                    <a:pt x="5993430" y="308880"/>
                  </a:lnTo>
                  <a:lnTo>
                    <a:pt x="6265859" y="280800"/>
                  </a:lnTo>
                  <a:lnTo>
                    <a:pt x="6538288" y="56160"/>
                  </a:lnTo>
                </a:path>
              </a:pathLst>
            </a:custGeom>
            <a:ln w="27101" cap="flat">
              <a:solidFill>
                <a:srgbClr val="0058AB">
                  <a:alpha val="100000"/>
                </a:srgbClr>
              </a:solidFill>
              <a:prstDash val="solid"/>
              <a:round/>
            </a:ln>
          </p:spPr>
          <p:txBody>
            <a:bodyPr/>
            <a:lstStyle/>
            <a:p/>
          </p:txBody>
        </p:sp>
        <p:sp>
          <p:nvSpPr>
            <p:cNvPr id="51" name="pl51"/>
            <p:cNvSpPr/>
            <p:nvPr/>
          </p:nvSpPr>
          <p:spPr>
            <a:xfrm>
              <a:off x="7538289" y="2743082"/>
              <a:ext cx="544857" cy="1179362"/>
            </a:xfrm>
            <a:custGeom>
              <a:avLst/>
              <a:pathLst>
                <a:path w="544857" h="1179362">
                  <a:moveTo>
                    <a:pt x="0" y="1179362"/>
                  </a:moveTo>
                  <a:lnTo>
                    <a:pt x="272428" y="533521"/>
                  </a:lnTo>
                  <a:lnTo>
                    <a:pt x="544857" y="0"/>
                  </a:lnTo>
                </a:path>
              </a:pathLst>
            </a:custGeom>
            <a:ln w="27101" cap="flat">
              <a:solidFill>
                <a:srgbClr val="333333">
                  <a:alpha val="100000"/>
                </a:srgbClr>
              </a:solidFill>
              <a:prstDash val="solid"/>
              <a:round/>
            </a:ln>
          </p:spPr>
          <p:txBody>
            <a:bodyPr/>
            <a:lstStyle/>
            <a:p/>
          </p:txBody>
        </p:sp>
        <p:sp>
          <p:nvSpPr>
            <p:cNvPr id="52" name="tx52"/>
            <p:cNvSpPr/>
            <p:nvPr/>
          </p:nvSpPr>
          <p:spPr>
            <a:xfrm>
              <a:off x="6650665" y="24197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50</a:t>
              </a:r>
            </a:p>
          </p:txBody>
        </p:sp>
        <p:sp>
          <p:nvSpPr>
            <p:cNvPr id="53" name="tx53"/>
            <p:cNvSpPr/>
            <p:nvPr/>
          </p:nvSpPr>
          <p:spPr>
            <a:xfrm>
              <a:off x="6923094" y="24197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50</a:t>
              </a:r>
            </a:p>
          </p:txBody>
        </p:sp>
        <p:sp>
          <p:nvSpPr>
            <p:cNvPr id="54" name="tx54"/>
            <p:cNvSpPr/>
            <p:nvPr/>
          </p:nvSpPr>
          <p:spPr>
            <a:xfrm>
              <a:off x="7195523" y="23916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51</a:t>
              </a:r>
            </a:p>
          </p:txBody>
        </p:sp>
        <p:sp>
          <p:nvSpPr>
            <p:cNvPr id="55" name="tx55"/>
            <p:cNvSpPr/>
            <p:nvPr/>
          </p:nvSpPr>
          <p:spPr>
            <a:xfrm>
              <a:off x="7467952" y="23916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51</a:t>
              </a:r>
            </a:p>
          </p:txBody>
        </p:sp>
        <p:sp>
          <p:nvSpPr>
            <p:cNvPr id="56" name="tx56"/>
            <p:cNvSpPr/>
            <p:nvPr/>
          </p:nvSpPr>
          <p:spPr>
            <a:xfrm>
              <a:off x="7740380" y="2363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52</a:t>
              </a:r>
            </a:p>
          </p:txBody>
        </p:sp>
        <p:sp>
          <p:nvSpPr>
            <p:cNvPr id="57" name="tx57"/>
            <p:cNvSpPr/>
            <p:nvPr/>
          </p:nvSpPr>
          <p:spPr>
            <a:xfrm>
              <a:off x="8012809" y="21389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60</a:t>
              </a:r>
            </a:p>
          </p:txBody>
        </p:sp>
        <p:sp>
          <p:nvSpPr>
            <p:cNvPr id="58" name="tx58"/>
            <p:cNvSpPr/>
            <p:nvPr/>
          </p:nvSpPr>
          <p:spPr>
            <a:xfrm>
              <a:off x="7503121" y="3983841"/>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a:t>
              </a:r>
            </a:p>
          </p:txBody>
        </p:sp>
        <p:sp>
          <p:nvSpPr>
            <p:cNvPr id="59" name="tx59"/>
            <p:cNvSpPr/>
            <p:nvPr/>
          </p:nvSpPr>
          <p:spPr>
            <a:xfrm>
              <a:off x="7740380" y="33380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26</a:t>
              </a:r>
            </a:p>
          </p:txBody>
        </p:sp>
        <p:sp>
          <p:nvSpPr>
            <p:cNvPr id="60" name="tx60"/>
            <p:cNvSpPr/>
            <p:nvPr/>
          </p:nvSpPr>
          <p:spPr>
            <a:xfrm>
              <a:off x="8012809" y="280491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45</a:t>
              </a:r>
            </a:p>
          </p:txBody>
        </p:sp>
        <p:sp>
          <p:nvSpPr>
            <p:cNvPr id="61" name="tx61"/>
            <p:cNvSpPr/>
            <p:nvPr/>
          </p:nvSpPr>
          <p:spPr>
            <a:xfrm>
              <a:off x="1454424" y="37753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190</a:t>
              </a:r>
            </a:p>
          </p:txBody>
        </p:sp>
        <p:sp>
          <p:nvSpPr>
            <p:cNvPr id="62" name="tx62"/>
            <p:cNvSpPr/>
            <p:nvPr/>
          </p:nvSpPr>
          <p:spPr>
            <a:xfrm>
              <a:off x="2816567" y="379536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63" name="tx63"/>
            <p:cNvSpPr/>
            <p:nvPr/>
          </p:nvSpPr>
          <p:spPr>
            <a:xfrm>
              <a:off x="4178711" y="380269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64" name="tx64"/>
            <p:cNvSpPr/>
            <p:nvPr/>
          </p:nvSpPr>
          <p:spPr>
            <a:xfrm>
              <a:off x="5540854" y="374435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65" name="tx65"/>
            <p:cNvSpPr/>
            <p:nvPr/>
          </p:nvSpPr>
          <p:spPr>
            <a:xfrm>
              <a:off x="6630569" y="374484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66" name="tx66"/>
            <p:cNvSpPr/>
            <p:nvPr/>
          </p:nvSpPr>
          <p:spPr>
            <a:xfrm>
              <a:off x="6902998" y="37403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67" name="tx67"/>
            <p:cNvSpPr/>
            <p:nvPr/>
          </p:nvSpPr>
          <p:spPr>
            <a:xfrm>
              <a:off x="7175426" y="374241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a:t>
              </a:r>
            </a:p>
          </p:txBody>
        </p:sp>
        <p:sp>
          <p:nvSpPr>
            <p:cNvPr id="68" name="tx68"/>
            <p:cNvSpPr/>
            <p:nvPr/>
          </p:nvSpPr>
          <p:spPr>
            <a:xfrm>
              <a:off x="7447855" y="37405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69" name="tx69"/>
            <p:cNvSpPr/>
            <p:nvPr/>
          </p:nvSpPr>
          <p:spPr>
            <a:xfrm>
              <a:off x="7720284" y="374433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70" name="tx70"/>
            <p:cNvSpPr/>
            <p:nvPr/>
          </p:nvSpPr>
          <p:spPr>
            <a:xfrm>
              <a:off x="7992712" y="37785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71" name="tx71"/>
            <p:cNvSpPr/>
            <p:nvPr/>
          </p:nvSpPr>
          <p:spPr>
            <a:xfrm>
              <a:off x="7447855" y="331939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72" name="tx72"/>
            <p:cNvSpPr/>
            <p:nvPr/>
          </p:nvSpPr>
          <p:spPr>
            <a:xfrm>
              <a:off x="7720284" y="341726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73" name="tx73"/>
            <p:cNvSpPr/>
            <p:nvPr/>
          </p:nvSpPr>
          <p:spPr>
            <a:xfrm>
              <a:off x="8022857" y="35352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74" name="tx74"/>
            <p:cNvSpPr/>
            <p:nvPr/>
          </p:nvSpPr>
          <p:spPr>
            <a:xfrm>
              <a:off x="7456898" y="305804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419</a:t>
              </a:r>
            </a:p>
          </p:txBody>
        </p:sp>
        <p:sp>
          <p:nvSpPr>
            <p:cNvPr id="75" name="tx75"/>
            <p:cNvSpPr/>
            <p:nvPr/>
          </p:nvSpPr>
          <p:spPr>
            <a:xfrm>
              <a:off x="7729327" y="324890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324</a:t>
              </a:r>
            </a:p>
          </p:txBody>
        </p:sp>
        <p:sp>
          <p:nvSpPr>
            <p:cNvPr id="76" name="tx76"/>
            <p:cNvSpPr/>
            <p:nvPr/>
          </p:nvSpPr>
          <p:spPr>
            <a:xfrm>
              <a:off x="8001756" y="3412364"/>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244</a:t>
              </a:r>
            </a:p>
          </p:txBody>
        </p:sp>
        <p:sp>
          <p:nvSpPr>
            <p:cNvPr id="77" name="tx77"/>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8" name="tx78"/>
            <p:cNvSpPr/>
            <p:nvPr/>
          </p:nvSpPr>
          <p:spPr>
            <a:xfrm>
              <a:off x="694200" y="295020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79" name="tx79"/>
            <p:cNvSpPr/>
            <p:nvPr/>
          </p:nvSpPr>
          <p:spPr>
            <a:xfrm>
              <a:off x="577692" y="194583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80" name="tx80"/>
            <p:cNvSpPr/>
            <p:nvPr/>
          </p:nvSpPr>
          <p:spPr>
            <a:xfrm>
              <a:off x="577692" y="94147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81" name="tx8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2" name="tx8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3" name="tx8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4" name="tx8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5" name="tx8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6" name="tx86"/>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97" name="tx9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8" name="pl98"/>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9" name="pl99"/>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0" name="tx100"/>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1" name="tx101"/>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2" name="rc102"/>
            <p:cNvSpPr/>
            <p:nvPr/>
          </p:nvSpPr>
          <p:spPr>
            <a:xfrm>
              <a:off x="4744786" y="4909475"/>
              <a:ext cx="201456" cy="201456"/>
            </a:xfrm>
            <a:prstGeom prst="rect">
              <a:avLst/>
            </a:prstGeom>
            <a:solidFill>
              <a:srgbClr val="E2231A">
                <a:alpha val="100000"/>
              </a:srgbClr>
            </a:solidFill>
          </p:spPr>
          <p:txBody>
            <a:bodyPr/>
            <a:lstStyle/>
            <a:p/>
          </p:txBody>
        </p:sp>
        <p:sp>
          <p:nvSpPr>
            <p:cNvPr id="103" name="rc103"/>
            <p:cNvSpPr/>
            <p:nvPr/>
          </p:nvSpPr>
          <p:spPr>
            <a:xfrm>
              <a:off x="5708946" y="4909475"/>
              <a:ext cx="201456" cy="201456"/>
            </a:xfrm>
            <a:prstGeom prst="rect">
              <a:avLst/>
            </a:prstGeom>
            <a:solidFill>
              <a:srgbClr val="B3B3B3">
                <a:alpha val="100000"/>
              </a:srgbClr>
            </a:solidFill>
          </p:spPr>
          <p:txBody>
            <a:bodyPr/>
            <a:lstStyle/>
            <a:p/>
          </p:txBody>
        </p:sp>
        <p:sp>
          <p:nvSpPr>
            <p:cNvPr id="104" name="tx104"/>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5" name="tx105"/>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6" name="tx106"/>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7" name="tx107"/>
            <p:cNvSpPr/>
            <p:nvPr/>
          </p:nvSpPr>
          <p:spPr>
            <a:xfrm>
              <a:off x="1083092" y="660204"/>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 2000-2024</a:t>
              </a:r>
            </a:p>
          </p:txBody>
        </p:sp>
        <p:sp>
          <p:nvSpPr>
            <p:cNvPr id="108" name="pl108"/>
            <p:cNvSpPr/>
            <p:nvPr/>
          </p:nvSpPr>
          <p:spPr>
            <a:xfrm>
              <a:off x="24680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455954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66510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2" name="pl112"/>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3" name="pl113"/>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4" name="pl114"/>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35137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60530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6968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1422266" y="5774644"/>
              <a:ext cx="4638032" cy="162162"/>
            </a:xfrm>
            <a:prstGeom prst="rect">
              <a:avLst/>
            </a:prstGeom>
            <a:solidFill>
              <a:srgbClr val="E2231A">
                <a:alpha val="100000"/>
              </a:srgbClr>
            </a:solidFill>
          </p:spPr>
          <p:txBody>
            <a:bodyPr/>
            <a:lstStyle/>
            <a:p/>
          </p:txBody>
        </p:sp>
        <p:sp>
          <p:nvSpPr>
            <p:cNvPr id="119" name="rc119"/>
            <p:cNvSpPr/>
            <p:nvPr/>
          </p:nvSpPr>
          <p:spPr>
            <a:xfrm>
              <a:off x="1422266" y="5571941"/>
              <a:ext cx="4648657" cy="162162"/>
            </a:xfrm>
            <a:prstGeom prst="rect">
              <a:avLst/>
            </a:prstGeom>
            <a:solidFill>
              <a:srgbClr val="E2231A">
                <a:alpha val="100000"/>
              </a:srgbClr>
            </a:solidFill>
          </p:spPr>
          <p:txBody>
            <a:bodyPr/>
            <a:lstStyle/>
            <a:p/>
          </p:txBody>
        </p:sp>
        <p:sp>
          <p:nvSpPr>
            <p:cNvPr id="120" name="rc120"/>
            <p:cNvSpPr/>
            <p:nvPr/>
          </p:nvSpPr>
          <p:spPr>
            <a:xfrm>
              <a:off x="1422266" y="5369238"/>
              <a:ext cx="3908447" cy="162162"/>
            </a:xfrm>
            <a:prstGeom prst="rect">
              <a:avLst/>
            </a:prstGeom>
            <a:solidFill>
              <a:srgbClr val="E2231A">
                <a:alpha val="100000"/>
              </a:srgbClr>
            </a:solidFill>
          </p:spPr>
          <p:txBody>
            <a:bodyPr/>
            <a:lstStyle/>
            <a:p/>
          </p:txBody>
        </p:sp>
        <p:sp>
          <p:nvSpPr>
            <p:cNvPr id="121" name="rc121"/>
            <p:cNvSpPr/>
            <p:nvPr/>
          </p:nvSpPr>
          <p:spPr>
            <a:xfrm>
              <a:off x="6070924" y="5571941"/>
              <a:ext cx="2134816" cy="162162"/>
            </a:xfrm>
            <a:prstGeom prst="rect">
              <a:avLst/>
            </a:prstGeom>
            <a:solidFill>
              <a:srgbClr val="B3B3B3">
                <a:alpha val="100000"/>
              </a:srgbClr>
            </a:solidFill>
          </p:spPr>
          <p:txBody>
            <a:bodyPr/>
            <a:lstStyle/>
            <a:p/>
          </p:txBody>
        </p:sp>
        <p:sp>
          <p:nvSpPr>
            <p:cNvPr id="122" name="rc122"/>
            <p:cNvSpPr/>
            <p:nvPr/>
          </p:nvSpPr>
          <p:spPr>
            <a:xfrm>
              <a:off x="5330713" y="5369238"/>
              <a:ext cx="1185976" cy="162162"/>
            </a:xfrm>
            <a:prstGeom prst="rect">
              <a:avLst/>
            </a:prstGeom>
            <a:solidFill>
              <a:srgbClr val="B3B3B3">
                <a:alpha val="100000"/>
              </a:srgbClr>
            </a:solidFill>
          </p:spPr>
          <p:txBody>
            <a:bodyPr/>
            <a:lstStyle/>
            <a:p/>
          </p:txBody>
        </p:sp>
        <p:sp>
          <p:nvSpPr>
            <p:cNvPr id="123" name="tx123"/>
            <p:cNvSpPr/>
            <p:nvPr/>
          </p:nvSpPr>
          <p:spPr>
            <a:xfrm>
              <a:off x="8350421"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324.3</a:t>
              </a:r>
            </a:p>
          </p:txBody>
        </p:sp>
        <p:sp>
          <p:nvSpPr>
            <p:cNvPr id="124" name="tx124"/>
            <p:cNvSpPr/>
            <p:nvPr/>
          </p:nvSpPr>
          <p:spPr>
            <a:xfrm>
              <a:off x="6661371"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243.6</a:t>
              </a:r>
            </a:p>
          </p:txBody>
        </p:sp>
        <p:sp>
          <p:nvSpPr>
            <p:cNvPr id="125" name="tx125"/>
            <p:cNvSpPr/>
            <p:nvPr/>
          </p:nvSpPr>
          <p:spPr>
            <a:xfrm>
              <a:off x="3596601"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221.8</a:t>
              </a:r>
            </a:p>
          </p:txBody>
        </p:sp>
        <p:sp>
          <p:nvSpPr>
            <p:cNvPr id="126" name="tx126"/>
            <p:cNvSpPr/>
            <p:nvPr/>
          </p:nvSpPr>
          <p:spPr>
            <a:xfrm>
              <a:off x="3601913"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222.3</a:t>
              </a:r>
            </a:p>
          </p:txBody>
        </p:sp>
        <p:sp>
          <p:nvSpPr>
            <p:cNvPr id="127" name="tx127"/>
            <p:cNvSpPr/>
            <p:nvPr/>
          </p:nvSpPr>
          <p:spPr>
            <a:xfrm>
              <a:off x="3231808"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186.9</a:t>
              </a:r>
            </a:p>
          </p:txBody>
        </p:sp>
        <p:sp>
          <p:nvSpPr>
            <p:cNvPr id="128" name="tx128"/>
            <p:cNvSpPr/>
            <p:nvPr/>
          </p:nvSpPr>
          <p:spPr>
            <a:xfrm>
              <a:off x="6993651"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102.1</a:t>
              </a:r>
            </a:p>
          </p:txBody>
        </p:sp>
        <p:sp>
          <p:nvSpPr>
            <p:cNvPr id="129" name="tx129"/>
            <p:cNvSpPr/>
            <p:nvPr/>
          </p:nvSpPr>
          <p:spPr>
            <a:xfrm>
              <a:off x="5811175"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56.7</a:t>
              </a:r>
            </a:p>
          </p:txBody>
        </p:sp>
        <p:sp>
          <p:nvSpPr>
            <p:cNvPr id="130" name="tx130"/>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3350656"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5" name="tx135"/>
            <p:cNvSpPr/>
            <p:nvPr/>
          </p:nvSpPr>
          <p:spPr>
            <a:xfrm>
              <a:off x="5442178"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6" name="tx136"/>
            <p:cNvSpPr/>
            <p:nvPr/>
          </p:nvSpPr>
          <p:spPr>
            <a:xfrm>
              <a:off x="7533700" y="603779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7" name="tx137"/>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8" name="tx13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60%. This is greater than in 2019, where coverage was 50%.
187,000 children missed their routine first dose of measles vaccine.
MCV2 is typically administered to children between 18 months and five years old. MCV2 coverage increased to 45%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94205"/>
              <a:ext cx="3397293" cy="571405"/>
            </a:xfrm>
            <a:custGeom>
              <a:avLst/>
              <a:pathLst>
                <a:path w="3397293" h="571405">
                  <a:moveTo>
                    <a:pt x="0" y="571405"/>
                  </a:moveTo>
                  <a:lnTo>
                    <a:pt x="141553" y="514264"/>
                  </a:lnTo>
                  <a:lnTo>
                    <a:pt x="283107" y="457124"/>
                  </a:lnTo>
                  <a:lnTo>
                    <a:pt x="424661" y="399983"/>
                  </a:lnTo>
                  <a:lnTo>
                    <a:pt x="566215" y="342843"/>
                  </a:lnTo>
                  <a:lnTo>
                    <a:pt x="707769" y="314272"/>
                  </a:lnTo>
                  <a:lnTo>
                    <a:pt x="849323" y="314272"/>
                  </a:lnTo>
                  <a:lnTo>
                    <a:pt x="990877" y="142851"/>
                  </a:lnTo>
                  <a:lnTo>
                    <a:pt x="1132431" y="199991"/>
                  </a:lnTo>
                  <a:lnTo>
                    <a:pt x="1273984" y="257132"/>
                  </a:lnTo>
                  <a:lnTo>
                    <a:pt x="1415538" y="114281"/>
                  </a:lnTo>
                  <a:lnTo>
                    <a:pt x="1557092" y="0"/>
                  </a:lnTo>
                  <a:lnTo>
                    <a:pt x="1698646" y="114281"/>
                  </a:lnTo>
                  <a:lnTo>
                    <a:pt x="1840200" y="199991"/>
                  </a:lnTo>
                  <a:lnTo>
                    <a:pt x="1981754" y="314272"/>
                  </a:lnTo>
                  <a:lnTo>
                    <a:pt x="2123308" y="428553"/>
                  </a:lnTo>
                  <a:lnTo>
                    <a:pt x="2264862" y="399983"/>
                  </a:lnTo>
                  <a:lnTo>
                    <a:pt x="2406416" y="399983"/>
                  </a:lnTo>
                  <a:lnTo>
                    <a:pt x="2547969" y="371413"/>
                  </a:lnTo>
                  <a:lnTo>
                    <a:pt x="2689523" y="342843"/>
                  </a:lnTo>
                  <a:lnTo>
                    <a:pt x="2831077" y="342843"/>
                  </a:lnTo>
                  <a:lnTo>
                    <a:pt x="2972631" y="314272"/>
                  </a:lnTo>
                  <a:lnTo>
                    <a:pt x="3114185" y="314272"/>
                  </a:lnTo>
                  <a:lnTo>
                    <a:pt x="3255739" y="285702"/>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94205"/>
              <a:ext cx="3397293" cy="571405"/>
            </a:xfrm>
            <a:custGeom>
              <a:avLst/>
              <a:pathLst>
                <a:path w="3397293" h="571405">
                  <a:moveTo>
                    <a:pt x="0" y="571405"/>
                  </a:moveTo>
                  <a:lnTo>
                    <a:pt x="141553" y="514264"/>
                  </a:lnTo>
                  <a:lnTo>
                    <a:pt x="283107" y="457124"/>
                  </a:lnTo>
                  <a:lnTo>
                    <a:pt x="424661" y="399983"/>
                  </a:lnTo>
                  <a:lnTo>
                    <a:pt x="566215" y="342843"/>
                  </a:lnTo>
                  <a:lnTo>
                    <a:pt x="707769" y="314272"/>
                  </a:lnTo>
                  <a:lnTo>
                    <a:pt x="849323" y="314272"/>
                  </a:lnTo>
                  <a:lnTo>
                    <a:pt x="990877" y="142851"/>
                  </a:lnTo>
                  <a:lnTo>
                    <a:pt x="1132431" y="199991"/>
                  </a:lnTo>
                  <a:lnTo>
                    <a:pt x="1273984" y="257132"/>
                  </a:lnTo>
                  <a:lnTo>
                    <a:pt x="1415538" y="114281"/>
                  </a:lnTo>
                  <a:lnTo>
                    <a:pt x="1557092" y="0"/>
                  </a:lnTo>
                  <a:lnTo>
                    <a:pt x="1698646" y="114281"/>
                  </a:lnTo>
                  <a:lnTo>
                    <a:pt x="1840200" y="199991"/>
                  </a:lnTo>
                  <a:lnTo>
                    <a:pt x="1981754" y="314272"/>
                  </a:lnTo>
                  <a:lnTo>
                    <a:pt x="2123308" y="428553"/>
                  </a:lnTo>
                  <a:lnTo>
                    <a:pt x="2264862" y="399983"/>
                  </a:lnTo>
                  <a:lnTo>
                    <a:pt x="2406416" y="399983"/>
                  </a:lnTo>
                  <a:lnTo>
                    <a:pt x="2547969" y="371413"/>
                  </a:lnTo>
                  <a:lnTo>
                    <a:pt x="2689523" y="342843"/>
                  </a:lnTo>
                  <a:lnTo>
                    <a:pt x="2831077" y="342843"/>
                  </a:lnTo>
                  <a:lnTo>
                    <a:pt x="2972631" y="314272"/>
                  </a:lnTo>
                  <a:lnTo>
                    <a:pt x="3114185" y="314272"/>
                  </a:lnTo>
                  <a:lnTo>
                    <a:pt x="3255739" y="285702"/>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5"/>
            </a:xfrm>
            <a:custGeom>
              <a:avLst/>
              <a:pathLst>
                <a:path w="0" h="1714215">
                  <a:moveTo>
                    <a:pt x="0" y="0"/>
                  </a:moveTo>
                  <a:lnTo>
                    <a:pt x="0" y="171421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57082"/>
            </a:xfrm>
            <a:custGeom>
              <a:avLst/>
              <a:pathLst>
                <a:path w="0" h="1457082">
                  <a:moveTo>
                    <a:pt x="0" y="0"/>
                  </a:moveTo>
                  <a:lnTo>
                    <a:pt x="0" y="145708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257091"/>
            </a:xfrm>
            <a:custGeom>
              <a:avLst/>
              <a:pathLst>
                <a:path w="0" h="1257091">
                  <a:moveTo>
                    <a:pt x="0" y="0"/>
                  </a:moveTo>
                  <a:lnTo>
                    <a:pt x="0" y="12570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571363"/>
            </a:xfrm>
            <a:custGeom>
              <a:avLst/>
              <a:pathLst>
                <a:path w="0" h="1571363">
                  <a:moveTo>
                    <a:pt x="0" y="0"/>
                  </a:moveTo>
                  <a:lnTo>
                    <a:pt x="0" y="157136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85653"/>
            </a:xfrm>
            <a:custGeom>
              <a:avLst/>
              <a:pathLst>
                <a:path w="0" h="1485653">
                  <a:moveTo>
                    <a:pt x="0" y="0"/>
                  </a:moveTo>
                  <a:lnTo>
                    <a:pt x="0" y="148565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2"/>
            </a:xfrm>
            <a:custGeom>
              <a:avLst/>
              <a:pathLst>
                <a:path w="0" h="1428512">
                  <a:moveTo>
                    <a:pt x="0" y="0"/>
                  </a:moveTo>
                  <a:lnTo>
                    <a:pt x="0" y="142851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99950"/>
            </a:xfrm>
            <a:custGeom>
              <a:avLst/>
              <a:pathLst>
                <a:path w="0" h="1199950">
                  <a:moveTo>
                    <a:pt x="0" y="0"/>
                  </a:moveTo>
                  <a:lnTo>
                    <a:pt x="0" y="1199950"/>
                  </a:lnTo>
                </a:path>
              </a:pathLst>
            </a:custGeom>
            <a:ln w="13550" cap="flat">
              <a:solidFill>
                <a:srgbClr val="0058AB">
                  <a:alpha val="100000"/>
                </a:srgbClr>
              </a:solidFill>
              <a:prstDash val="dot"/>
              <a:round/>
            </a:ln>
          </p:spPr>
          <p:txBody>
            <a:bodyPr/>
            <a:lstStyle/>
            <a:p/>
          </p:txBody>
        </p:sp>
        <p:sp>
          <p:nvSpPr>
            <p:cNvPr id="32" name="pl32"/>
            <p:cNvSpPr/>
            <p:nvPr/>
          </p:nvSpPr>
          <p:spPr>
            <a:xfrm>
              <a:off x="1120965" y="2094205"/>
              <a:ext cx="3397293" cy="571405"/>
            </a:xfrm>
            <a:custGeom>
              <a:avLst/>
              <a:pathLst>
                <a:path w="3397293" h="571405">
                  <a:moveTo>
                    <a:pt x="0" y="571405"/>
                  </a:moveTo>
                  <a:lnTo>
                    <a:pt x="141553" y="514264"/>
                  </a:lnTo>
                  <a:lnTo>
                    <a:pt x="283107" y="457124"/>
                  </a:lnTo>
                  <a:lnTo>
                    <a:pt x="424661" y="399983"/>
                  </a:lnTo>
                  <a:lnTo>
                    <a:pt x="566215" y="342843"/>
                  </a:lnTo>
                  <a:lnTo>
                    <a:pt x="707769" y="314272"/>
                  </a:lnTo>
                  <a:lnTo>
                    <a:pt x="849323" y="314272"/>
                  </a:lnTo>
                  <a:lnTo>
                    <a:pt x="990877" y="142851"/>
                  </a:lnTo>
                  <a:lnTo>
                    <a:pt x="1132431" y="199991"/>
                  </a:lnTo>
                  <a:lnTo>
                    <a:pt x="1273984" y="257132"/>
                  </a:lnTo>
                  <a:lnTo>
                    <a:pt x="1415538" y="114281"/>
                  </a:lnTo>
                  <a:lnTo>
                    <a:pt x="1557092" y="0"/>
                  </a:lnTo>
                  <a:lnTo>
                    <a:pt x="1698646" y="114281"/>
                  </a:lnTo>
                  <a:lnTo>
                    <a:pt x="1840200" y="199991"/>
                  </a:lnTo>
                  <a:lnTo>
                    <a:pt x="1981754" y="314272"/>
                  </a:lnTo>
                  <a:lnTo>
                    <a:pt x="2123308" y="428553"/>
                  </a:lnTo>
                  <a:lnTo>
                    <a:pt x="2264862" y="399983"/>
                  </a:lnTo>
                  <a:lnTo>
                    <a:pt x="2406416" y="399983"/>
                  </a:lnTo>
                  <a:lnTo>
                    <a:pt x="2547969" y="371413"/>
                  </a:lnTo>
                  <a:lnTo>
                    <a:pt x="2689523" y="342843"/>
                  </a:lnTo>
                  <a:lnTo>
                    <a:pt x="2831077" y="342843"/>
                  </a:lnTo>
                  <a:lnTo>
                    <a:pt x="2972631" y="314272"/>
                  </a:lnTo>
                  <a:lnTo>
                    <a:pt x="3114185" y="314272"/>
                  </a:lnTo>
                  <a:lnTo>
                    <a:pt x="3255739" y="285702"/>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6" name="tx36"/>
            <p:cNvSpPr/>
            <p:nvPr/>
          </p:nvSpPr>
          <p:spPr>
            <a:xfrm>
              <a:off x="3183983"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78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8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95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4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947" y="4830005"/>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a:t>
              </a:r>
            </a:p>
          </p:txBody>
        </p:sp>
        <p:sp>
          <p:nvSpPr>
            <p:cNvPr id="60" name="tx60"/>
            <p:cNvSpPr/>
            <p:nvPr/>
          </p:nvSpPr>
          <p:spPr>
            <a:xfrm>
              <a:off x="27740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51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78459" y="471005"/>
              <a:ext cx="24823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Guinea, 2000-2024</a:t>
              </a:r>
            </a:p>
          </p:txBody>
        </p:sp>
        <p:sp>
          <p:nvSpPr>
            <p:cNvPr id="63" name="pl63"/>
            <p:cNvSpPr/>
            <p:nvPr/>
          </p:nvSpPr>
          <p:spPr>
            <a:xfrm>
              <a:off x="5267799" y="39307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786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264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743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221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047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52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004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6482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961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17831"/>
              <a:ext cx="3397293" cy="1304294"/>
            </a:xfrm>
            <a:custGeom>
              <a:avLst/>
              <a:pathLst>
                <a:path w="3397293" h="1304294">
                  <a:moveTo>
                    <a:pt x="0" y="1304294"/>
                  </a:moveTo>
                  <a:lnTo>
                    <a:pt x="141553" y="1173864"/>
                  </a:lnTo>
                  <a:lnTo>
                    <a:pt x="283107" y="1043435"/>
                  </a:lnTo>
                  <a:lnTo>
                    <a:pt x="424661" y="913005"/>
                  </a:lnTo>
                  <a:lnTo>
                    <a:pt x="566215" y="782576"/>
                  </a:lnTo>
                  <a:lnTo>
                    <a:pt x="707769" y="717361"/>
                  </a:lnTo>
                  <a:lnTo>
                    <a:pt x="849323" y="717361"/>
                  </a:lnTo>
                  <a:lnTo>
                    <a:pt x="990877" y="326073"/>
                  </a:lnTo>
                  <a:lnTo>
                    <a:pt x="1132431" y="456502"/>
                  </a:lnTo>
                  <a:lnTo>
                    <a:pt x="1273984" y="586932"/>
                  </a:lnTo>
                  <a:lnTo>
                    <a:pt x="1415538" y="260858"/>
                  </a:lnTo>
                  <a:lnTo>
                    <a:pt x="1557092" y="0"/>
                  </a:lnTo>
                  <a:lnTo>
                    <a:pt x="1698646" y="260858"/>
                  </a:lnTo>
                  <a:lnTo>
                    <a:pt x="1840200" y="456502"/>
                  </a:lnTo>
                  <a:lnTo>
                    <a:pt x="1981754" y="717361"/>
                  </a:lnTo>
                  <a:lnTo>
                    <a:pt x="2123308" y="978220"/>
                  </a:lnTo>
                  <a:lnTo>
                    <a:pt x="2264862" y="913005"/>
                  </a:lnTo>
                  <a:lnTo>
                    <a:pt x="2406416" y="913005"/>
                  </a:lnTo>
                  <a:lnTo>
                    <a:pt x="2547969" y="847791"/>
                  </a:lnTo>
                  <a:lnTo>
                    <a:pt x="2689523" y="782576"/>
                  </a:lnTo>
                  <a:lnTo>
                    <a:pt x="2831077" y="782576"/>
                  </a:lnTo>
                  <a:lnTo>
                    <a:pt x="2972631" y="717361"/>
                  </a:lnTo>
                  <a:lnTo>
                    <a:pt x="3114185" y="717361"/>
                  </a:lnTo>
                  <a:lnTo>
                    <a:pt x="3255739" y="652147"/>
                  </a:lnTo>
                  <a:lnTo>
                    <a:pt x="3397293" y="130429"/>
                  </a:lnTo>
                </a:path>
              </a:pathLst>
            </a:custGeom>
            <a:ln w="27101" cap="flat">
              <a:solidFill>
                <a:srgbClr val="0058AB">
                  <a:alpha val="100000"/>
                </a:srgbClr>
              </a:solidFill>
              <a:prstDash val="solid"/>
              <a:round/>
            </a:ln>
          </p:spPr>
          <p:txBody>
            <a:bodyPr/>
            <a:lstStyle/>
            <a:p/>
          </p:txBody>
        </p:sp>
        <p:sp>
          <p:nvSpPr>
            <p:cNvPr id="81" name="pl81"/>
            <p:cNvSpPr/>
            <p:nvPr/>
          </p:nvSpPr>
          <p:spPr>
            <a:xfrm>
              <a:off x="5437664" y="2300407"/>
              <a:ext cx="3397293" cy="978220"/>
            </a:xfrm>
            <a:custGeom>
              <a:avLst/>
              <a:pathLst>
                <a:path w="3397293" h="978220">
                  <a:moveTo>
                    <a:pt x="0" y="978220"/>
                  </a:moveTo>
                  <a:lnTo>
                    <a:pt x="141553" y="913005"/>
                  </a:lnTo>
                  <a:lnTo>
                    <a:pt x="283107" y="913005"/>
                  </a:lnTo>
                  <a:lnTo>
                    <a:pt x="424661" y="847791"/>
                  </a:lnTo>
                  <a:lnTo>
                    <a:pt x="566215" y="717361"/>
                  </a:lnTo>
                  <a:lnTo>
                    <a:pt x="707769" y="586932"/>
                  </a:lnTo>
                  <a:lnTo>
                    <a:pt x="849323" y="456502"/>
                  </a:lnTo>
                  <a:lnTo>
                    <a:pt x="990877" y="456502"/>
                  </a:lnTo>
                  <a:lnTo>
                    <a:pt x="1132431" y="326073"/>
                  </a:lnTo>
                  <a:lnTo>
                    <a:pt x="1273984" y="195644"/>
                  </a:lnTo>
                  <a:lnTo>
                    <a:pt x="1415538" y="130429"/>
                  </a:lnTo>
                  <a:lnTo>
                    <a:pt x="1557092" y="130429"/>
                  </a:lnTo>
                  <a:lnTo>
                    <a:pt x="1698646" y="130429"/>
                  </a:lnTo>
                  <a:lnTo>
                    <a:pt x="1840200" y="130429"/>
                  </a:lnTo>
                  <a:lnTo>
                    <a:pt x="1981754" y="130429"/>
                  </a:lnTo>
                  <a:lnTo>
                    <a:pt x="2123308" y="130429"/>
                  </a:lnTo>
                  <a:lnTo>
                    <a:pt x="2264862" y="65214"/>
                  </a:lnTo>
                  <a:lnTo>
                    <a:pt x="2406416" y="65214"/>
                  </a:lnTo>
                  <a:lnTo>
                    <a:pt x="2547969" y="0"/>
                  </a:lnTo>
                  <a:lnTo>
                    <a:pt x="2689523" y="0"/>
                  </a:lnTo>
                  <a:lnTo>
                    <a:pt x="2831077" y="195644"/>
                  </a:lnTo>
                  <a:lnTo>
                    <a:pt x="2972631" y="326073"/>
                  </a:lnTo>
                  <a:lnTo>
                    <a:pt x="3114185" y="195644"/>
                  </a:lnTo>
                  <a:lnTo>
                    <a:pt x="3255739" y="195644"/>
                  </a:lnTo>
                  <a:lnTo>
                    <a:pt x="3397293" y="130429"/>
                  </a:lnTo>
                </a:path>
              </a:pathLst>
            </a:custGeom>
            <a:ln w="27101" cap="flat">
              <a:solidFill>
                <a:srgbClr val="80BD41">
                  <a:alpha val="100000"/>
                </a:srgbClr>
              </a:solidFill>
              <a:prstDash val="solid"/>
              <a:round/>
            </a:ln>
          </p:spPr>
          <p:txBody>
            <a:bodyPr/>
            <a:lstStyle/>
            <a:p/>
          </p:txBody>
        </p:sp>
        <p:sp>
          <p:nvSpPr>
            <p:cNvPr id="82" name="pl82"/>
            <p:cNvSpPr/>
            <p:nvPr/>
          </p:nvSpPr>
          <p:spPr>
            <a:xfrm>
              <a:off x="5437664" y="2104763"/>
              <a:ext cx="3397293" cy="1760796"/>
            </a:xfrm>
            <a:custGeom>
              <a:avLst/>
              <a:pathLst>
                <a:path w="3397293" h="1760796">
                  <a:moveTo>
                    <a:pt x="0" y="1760796"/>
                  </a:moveTo>
                  <a:lnTo>
                    <a:pt x="141553" y="1630367"/>
                  </a:lnTo>
                  <a:lnTo>
                    <a:pt x="283107" y="1565152"/>
                  </a:lnTo>
                  <a:lnTo>
                    <a:pt x="424661" y="1304294"/>
                  </a:lnTo>
                  <a:lnTo>
                    <a:pt x="566215" y="1043435"/>
                  </a:lnTo>
                  <a:lnTo>
                    <a:pt x="707769" y="782576"/>
                  </a:lnTo>
                  <a:lnTo>
                    <a:pt x="849323" y="652147"/>
                  </a:lnTo>
                  <a:lnTo>
                    <a:pt x="990877" y="652147"/>
                  </a:lnTo>
                  <a:lnTo>
                    <a:pt x="1132431" y="391288"/>
                  </a:lnTo>
                  <a:lnTo>
                    <a:pt x="1273984" y="0"/>
                  </a:lnTo>
                  <a:lnTo>
                    <a:pt x="1415538" y="195644"/>
                  </a:lnTo>
                  <a:lnTo>
                    <a:pt x="1557092" y="260858"/>
                  </a:lnTo>
                  <a:lnTo>
                    <a:pt x="1698646" y="456502"/>
                  </a:lnTo>
                  <a:lnTo>
                    <a:pt x="1840200" y="521717"/>
                  </a:lnTo>
                  <a:lnTo>
                    <a:pt x="1981754" y="521717"/>
                  </a:lnTo>
                  <a:lnTo>
                    <a:pt x="2123308" y="521717"/>
                  </a:lnTo>
                  <a:lnTo>
                    <a:pt x="2264862" y="391288"/>
                  </a:lnTo>
                  <a:lnTo>
                    <a:pt x="2406416" y="260858"/>
                  </a:lnTo>
                  <a:lnTo>
                    <a:pt x="2547969" y="260858"/>
                  </a:lnTo>
                  <a:lnTo>
                    <a:pt x="2689523" y="195644"/>
                  </a:lnTo>
                  <a:lnTo>
                    <a:pt x="2831077" y="260858"/>
                  </a:lnTo>
                  <a:lnTo>
                    <a:pt x="2972631" y="326073"/>
                  </a:lnTo>
                  <a:lnTo>
                    <a:pt x="3114185" y="521717"/>
                  </a:lnTo>
                  <a:lnTo>
                    <a:pt x="3255739" y="391288"/>
                  </a:lnTo>
                  <a:lnTo>
                    <a:pt x="3397293" y="195644"/>
                  </a:lnTo>
                </a:path>
              </a:pathLst>
            </a:custGeom>
            <a:ln w="27101" cap="flat">
              <a:solidFill>
                <a:srgbClr val="961A49">
                  <a:alpha val="100000"/>
                </a:srgbClr>
              </a:solidFill>
              <a:prstDash val="solid"/>
              <a:round/>
            </a:ln>
          </p:spPr>
          <p:txBody>
            <a:bodyPr/>
            <a:lstStyle/>
            <a:p/>
          </p:txBody>
        </p:sp>
        <p:sp>
          <p:nvSpPr>
            <p:cNvPr id="83" name="pl83"/>
            <p:cNvSpPr/>
            <p:nvPr/>
          </p:nvSpPr>
          <p:spPr>
            <a:xfrm>
              <a:off x="5437664" y="230040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17831"/>
              <a:ext cx="3397293" cy="1304294"/>
            </a:xfrm>
            <a:custGeom>
              <a:avLst/>
              <a:pathLst>
                <a:path w="3397293" h="1304294">
                  <a:moveTo>
                    <a:pt x="0" y="1304294"/>
                  </a:moveTo>
                  <a:lnTo>
                    <a:pt x="141553" y="1173864"/>
                  </a:lnTo>
                  <a:lnTo>
                    <a:pt x="283107" y="1043435"/>
                  </a:lnTo>
                  <a:lnTo>
                    <a:pt x="424661" y="913005"/>
                  </a:lnTo>
                  <a:lnTo>
                    <a:pt x="566215" y="782576"/>
                  </a:lnTo>
                  <a:lnTo>
                    <a:pt x="707769" y="717361"/>
                  </a:lnTo>
                  <a:lnTo>
                    <a:pt x="849323" y="717361"/>
                  </a:lnTo>
                  <a:lnTo>
                    <a:pt x="990877" y="326073"/>
                  </a:lnTo>
                  <a:lnTo>
                    <a:pt x="1132431" y="456502"/>
                  </a:lnTo>
                  <a:lnTo>
                    <a:pt x="1273984" y="586932"/>
                  </a:lnTo>
                  <a:lnTo>
                    <a:pt x="1415538" y="260858"/>
                  </a:lnTo>
                  <a:lnTo>
                    <a:pt x="1557092" y="0"/>
                  </a:lnTo>
                  <a:lnTo>
                    <a:pt x="1698646" y="260858"/>
                  </a:lnTo>
                  <a:lnTo>
                    <a:pt x="1840200" y="456502"/>
                  </a:lnTo>
                  <a:lnTo>
                    <a:pt x="1981754" y="717361"/>
                  </a:lnTo>
                  <a:lnTo>
                    <a:pt x="2123308" y="978220"/>
                  </a:lnTo>
                  <a:lnTo>
                    <a:pt x="2264862" y="913005"/>
                  </a:lnTo>
                  <a:lnTo>
                    <a:pt x="2406416" y="913005"/>
                  </a:lnTo>
                  <a:lnTo>
                    <a:pt x="2547969" y="847791"/>
                  </a:lnTo>
                  <a:lnTo>
                    <a:pt x="2689523" y="782576"/>
                  </a:lnTo>
                  <a:lnTo>
                    <a:pt x="2831077" y="782576"/>
                  </a:lnTo>
                  <a:lnTo>
                    <a:pt x="2972631" y="717361"/>
                  </a:lnTo>
                  <a:lnTo>
                    <a:pt x="3114185" y="717361"/>
                  </a:lnTo>
                  <a:lnTo>
                    <a:pt x="3255739" y="652147"/>
                  </a:lnTo>
                  <a:lnTo>
                    <a:pt x="3397293" y="130429"/>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13487"/>
              <a:ext cx="0" cy="1408637"/>
            </a:xfrm>
            <a:custGeom>
              <a:avLst/>
              <a:pathLst>
                <a:path w="0" h="1408637">
                  <a:moveTo>
                    <a:pt x="0" y="140863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13487"/>
              <a:ext cx="0" cy="821705"/>
            </a:xfrm>
            <a:custGeom>
              <a:avLst/>
              <a:pathLst>
                <a:path w="0" h="821705">
                  <a:moveTo>
                    <a:pt x="0" y="82170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13487"/>
              <a:ext cx="0" cy="365202"/>
            </a:xfrm>
            <a:custGeom>
              <a:avLst/>
              <a:pathLst>
                <a:path w="0" h="365202">
                  <a:moveTo>
                    <a:pt x="0" y="3652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13487"/>
              <a:ext cx="0" cy="1082564"/>
            </a:xfrm>
            <a:custGeom>
              <a:avLst/>
              <a:pathLst>
                <a:path w="0" h="1082564">
                  <a:moveTo>
                    <a:pt x="0" y="10825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13487"/>
              <a:ext cx="0" cy="886919"/>
            </a:xfrm>
            <a:custGeom>
              <a:avLst/>
              <a:pathLst>
                <a:path w="0" h="886919">
                  <a:moveTo>
                    <a:pt x="0" y="88691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13487"/>
              <a:ext cx="0" cy="756490"/>
            </a:xfrm>
            <a:custGeom>
              <a:avLst/>
              <a:pathLst>
                <a:path w="0" h="756490">
                  <a:moveTo>
                    <a:pt x="0" y="75649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13487"/>
              <a:ext cx="0" cy="234772"/>
            </a:xfrm>
            <a:custGeom>
              <a:avLst/>
              <a:pathLst>
                <a:path w="0" h="234772">
                  <a:moveTo>
                    <a:pt x="0" y="23477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17831"/>
              <a:ext cx="3397293" cy="1304294"/>
            </a:xfrm>
            <a:custGeom>
              <a:avLst/>
              <a:pathLst>
                <a:path w="3397293" h="1304294">
                  <a:moveTo>
                    <a:pt x="0" y="1304294"/>
                  </a:moveTo>
                  <a:lnTo>
                    <a:pt x="141553" y="1173864"/>
                  </a:lnTo>
                  <a:lnTo>
                    <a:pt x="283107" y="1043435"/>
                  </a:lnTo>
                  <a:lnTo>
                    <a:pt x="424661" y="913005"/>
                  </a:lnTo>
                  <a:lnTo>
                    <a:pt x="566215" y="782576"/>
                  </a:lnTo>
                  <a:lnTo>
                    <a:pt x="707769" y="717361"/>
                  </a:lnTo>
                  <a:lnTo>
                    <a:pt x="849323" y="717361"/>
                  </a:lnTo>
                  <a:lnTo>
                    <a:pt x="990877" y="326073"/>
                  </a:lnTo>
                  <a:lnTo>
                    <a:pt x="1132431" y="456502"/>
                  </a:lnTo>
                  <a:lnTo>
                    <a:pt x="1273984" y="586932"/>
                  </a:lnTo>
                  <a:lnTo>
                    <a:pt x="1415538" y="260858"/>
                  </a:lnTo>
                  <a:lnTo>
                    <a:pt x="1557092" y="0"/>
                  </a:lnTo>
                  <a:lnTo>
                    <a:pt x="1698646" y="260858"/>
                  </a:lnTo>
                  <a:lnTo>
                    <a:pt x="1840200" y="456502"/>
                  </a:lnTo>
                  <a:lnTo>
                    <a:pt x="1981754" y="717361"/>
                  </a:lnTo>
                  <a:lnTo>
                    <a:pt x="2123308" y="978220"/>
                  </a:lnTo>
                  <a:lnTo>
                    <a:pt x="2264862" y="913005"/>
                  </a:lnTo>
                  <a:lnTo>
                    <a:pt x="2406416" y="913005"/>
                  </a:lnTo>
                  <a:lnTo>
                    <a:pt x="2547969" y="847791"/>
                  </a:lnTo>
                  <a:lnTo>
                    <a:pt x="2689523" y="782576"/>
                  </a:lnTo>
                  <a:lnTo>
                    <a:pt x="2831077" y="782576"/>
                  </a:lnTo>
                  <a:lnTo>
                    <a:pt x="2972631" y="717361"/>
                  </a:lnTo>
                  <a:lnTo>
                    <a:pt x="3114185" y="717361"/>
                  </a:lnTo>
                  <a:lnTo>
                    <a:pt x="3255739" y="652147"/>
                  </a:lnTo>
                  <a:lnTo>
                    <a:pt x="3397293" y="130429"/>
                  </a:lnTo>
                </a:path>
              </a:pathLst>
            </a:custGeom>
            <a:ln w="27101" cap="flat">
              <a:solidFill>
                <a:srgbClr val="0058AB">
                  <a:alpha val="100000"/>
                </a:srgbClr>
              </a:solidFill>
              <a:prstDash val="solid"/>
              <a:round/>
            </a:ln>
          </p:spPr>
          <p:txBody>
            <a:bodyPr/>
            <a:lstStyle/>
            <a:p/>
          </p:txBody>
        </p:sp>
        <p:sp>
          <p:nvSpPr>
            <p:cNvPr id="93" name="tx93"/>
            <p:cNvSpPr/>
            <p:nvPr/>
          </p:nvSpPr>
          <p:spPr>
            <a:xfrm>
              <a:off x="5389469" y="134696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6115288" y="13482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823058" y="1346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7512777" y="134690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097042" y="13469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3482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774667" y="1346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0" name="tx100"/>
            <p:cNvSpPr/>
            <p:nvPr/>
          </p:nvSpPr>
          <p:spPr>
            <a:xfrm>
              <a:off x="8902429" y="23917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25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5525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90044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24829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5961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9439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145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1454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236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8611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81645" y="4830005"/>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a:t>
              </a:r>
            </a:p>
          </p:txBody>
        </p:sp>
        <p:sp>
          <p:nvSpPr>
            <p:cNvPr id="120" name="tx120"/>
            <p:cNvSpPr/>
            <p:nvPr/>
          </p:nvSpPr>
          <p:spPr>
            <a:xfrm>
              <a:off x="709075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5321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1407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7877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4348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0818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7289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642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6112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2583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90540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04830" cy="149993"/>
            </a:xfrm>
            <a:prstGeom prst="rect">
              <a:avLst/>
            </a:prstGeom>
            <a:solidFill>
              <a:srgbClr val="E2231A">
                <a:alpha val="80000"/>
              </a:srgbClr>
            </a:solidFill>
          </p:spPr>
          <p:txBody>
            <a:bodyPr/>
            <a:lstStyle/>
            <a:p/>
          </p:txBody>
        </p:sp>
        <p:sp>
          <p:nvSpPr>
            <p:cNvPr id="137" name="rc137"/>
            <p:cNvSpPr/>
            <p:nvPr/>
          </p:nvSpPr>
          <p:spPr>
            <a:xfrm>
              <a:off x="1317178" y="5637654"/>
              <a:ext cx="7321564" cy="149993"/>
            </a:xfrm>
            <a:prstGeom prst="rect">
              <a:avLst/>
            </a:prstGeom>
            <a:solidFill>
              <a:srgbClr val="E2231A">
                <a:alpha val="80000"/>
              </a:srgbClr>
            </a:solidFill>
          </p:spPr>
          <p:txBody>
            <a:bodyPr/>
            <a:lstStyle/>
            <a:p/>
          </p:txBody>
        </p:sp>
        <p:sp>
          <p:nvSpPr>
            <p:cNvPr id="138" name="rc138"/>
            <p:cNvSpPr/>
            <p:nvPr/>
          </p:nvSpPr>
          <p:spPr>
            <a:xfrm>
              <a:off x="1317178" y="5450161"/>
              <a:ext cx="6155744" cy="149993"/>
            </a:xfrm>
            <a:prstGeom prst="rect">
              <a:avLst/>
            </a:prstGeom>
            <a:solidFill>
              <a:srgbClr val="E2231A">
                <a:alpha val="80000"/>
              </a:srgbClr>
            </a:solidFill>
          </p:spPr>
          <p:txBody>
            <a:bodyPr/>
            <a:lstStyle/>
            <a:p/>
          </p:txBody>
        </p:sp>
        <p:sp>
          <p:nvSpPr>
            <p:cNvPr id="139" name="tx139"/>
            <p:cNvSpPr/>
            <p:nvPr/>
          </p:nvSpPr>
          <p:spPr>
            <a:xfrm>
              <a:off x="8112596"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222,000</a:t>
              </a:r>
            </a:p>
          </p:txBody>
        </p:sp>
        <p:sp>
          <p:nvSpPr>
            <p:cNvPr id="140" name="tx140"/>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222,000</a:t>
              </a:r>
            </a:p>
          </p:txBody>
        </p:sp>
        <p:sp>
          <p:nvSpPr>
            <p:cNvPr id="141" name="tx141"/>
            <p:cNvSpPr/>
            <p:nvPr/>
          </p:nvSpPr>
          <p:spPr>
            <a:xfrm>
              <a:off x="696351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187,000</a:t>
              </a:r>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53695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410631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575337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9" name="tx149"/>
            <p:cNvSpPr/>
            <p:nvPr/>
          </p:nvSpPr>
          <p:spPr>
            <a:xfrm>
              <a:off x="740042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0" name="tx15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1" name="tx15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Guinea (60%) was 24 percentage points lower than the global average (84%) and 5 percentage points lower than the average across all WCAR countries (65%).
National MCV1 coverage was 10 percentage points higher than in 2019 (50%).
This equates to 187,000 unvaccinated children in 2024 compared to 222,000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F26A21">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Guinea ranked number 7 out of 24 countries for lowest MCV1 coverage (based on tied ranks).
Guinea was in the top 10 countries with the most unvaccinated children (rank=9).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1538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407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6614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9151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2807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5345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7883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042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676221"/>
              <a:ext cx="248247" cy="426476"/>
            </a:xfrm>
            <a:prstGeom prst="rect">
              <a:avLst/>
            </a:prstGeom>
            <a:solidFill>
              <a:srgbClr val="80BD41">
                <a:alpha val="100000"/>
              </a:srgbClr>
            </a:solidFill>
          </p:spPr>
          <p:txBody>
            <a:bodyPr/>
            <a:lstStyle/>
            <a:p/>
          </p:txBody>
        </p:sp>
        <p:sp>
          <p:nvSpPr>
            <p:cNvPr id="25" name="rc25"/>
            <p:cNvSpPr/>
            <p:nvPr/>
          </p:nvSpPr>
          <p:spPr>
            <a:xfrm>
              <a:off x="1333322" y="3087260"/>
              <a:ext cx="248247" cy="588960"/>
            </a:xfrm>
            <a:prstGeom prst="rect">
              <a:avLst/>
            </a:prstGeom>
            <a:solidFill>
              <a:srgbClr val="E2231A">
                <a:alpha val="100000"/>
              </a:srgbClr>
            </a:solidFill>
          </p:spPr>
          <p:txBody>
            <a:bodyPr/>
            <a:lstStyle/>
            <a:p/>
          </p:txBody>
        </p:sp>
        <p:sp>
          <p:nvSpPr>
            <p:cNvPr id="26" name="rc26"/>
            <p:cNvSpPr/>
            <p:nvPr/>
          </p:nvSpPr>
          <p:spPr>
            <a:xfrm>
              <a:off x="1609153" y="3654593"/>
              <a:ext cx="248247" cy="448103"/>
            </a:xfrm>
            <a:prstGeom prst="rect">
              <a:avLst/>
            </a:prstGeom>
            <a:solidFill>
              <a:srgbClr val="80BD41">
                <a:alpha val="100000"/>
              </a:srgbClr>
            </a:solidFill>
          </p:spPr>
          <p:txBody>
            <a:bodyPr/>
            <a:lstStyle/>
            <a:p/>
          </p:txBody>
        </p:sp>
        <p:sp>
          <p:nvSpPr>
            <p:cNvPr id="27" name="rc27"/>
            <p:cNvSpPr/>
            <p:nvPr/>
          </p:nvSpPr>
          <p:spPr>
            <a:xfrm>
              <a:off x="1609153" y="3084285"/>
              <a:ext cx="248247" cy="570307"/>
            </a:xfrm>
            <a:prstGeom prst="rect">
              <a:avLst/>
            </a:prstGeom>
            <a:solidFill>
              <a:srgbClr val="E2231A">
                <a:alpha val="100000"/>
              </a:srgbClr>
            </a:solidFill>
          </p:spPr>
          <p:txBody>
            <a:bodyPr/>
            <a:lstStyle/>
            <a:p/>
          </p:txBody>
        </p:sp>
        <p:sp>
          <p:nvSpPr>
            <p:cNvPr id="28" name="rc28"/>
            <p:cNvSpPr/>
            <p:nvPr/>
          </p:nvSpPr>
          <p:spPr>
            <a:xfrm>
              <a:off x="1884983" y="3634701"/>
              <a:ext cx="248247" cy="467995"/>
            </a:xfrm>
            <a:prstGeom prst="rect">
              <a:avLst/>
            </a:prstGeom>
            <a:solidFill>
              <a:srgbClr val="80BD41">
                <a:alpha val="100000"/>
              </a:srgbClr>
            </a:solidFill>
          </p:spPr>
          <p:txBody>
            <a:bodyPr/>
            <a:lstStyle/>
            <a:p/>
          </p:txBody>
        </p:sp>
        <p:sp>
          <p:nvSpPr>
            <p:cNvPr id="29" name="rc29"/>
            <p:cNvSpPr/>
            <p:nvPr/>
          </p:nvSpPr>
          <p:spPr>
            <a:xfrm>
              <a:off x="1884983" y="3085308"/>
              <a:ext cx="248247" cy="549393"/>
            </a:xfrm>
            <a:prstGeom prst="rect">
              <a:avLst/>
            </a:prstGeom>
            <a:solidFill>
              <a:srgbClr val="E2231A">
                <a:alpha val="100000"/>
              </a:srgbClr>
            </a:solidFill>
          </p:spPr>
          <p:txBody>
            <a:bodyPr/>
            <a:lstStyle/>
            <a:p/>
          </p:txBody>
        </p:sp>
        <p:sp>
          <p:nvSpPr>
            <p:cNvPr id="30" name="rc30"/>
            <p:cNvSpPr/>
            <p:nvPr/>
          </p:nvSpPr>
          <p:spPr>
            <a:xfrm>
              <a:off x="2160814" y="3606071"/>
              <a:ext cx="248247" cy="496625"/>
            </a:xfrm>
            <a:prstGeom prst="rect">
              <a:avLst/>
            </a:prstGeom>
            <a:solidFill>
              <a:srgbClr val="80BD41">
                <a:alpha val="100000"/>
              </a:srgbClr>
            </a:solidFill>
          </p:spPr>
          <p:txBody>
            <a:bodyPr/>
            <a:lstStyle/>
            <a:p/>
          </p:txBody>
        </p:sp>
        <p:sp>
          <p:nvSpPr>
            <p:cNvPr id="31" name="rc31"/>
            <p:cNvSpPr/>
            <p:nvPr/>
          </p:nvSpPr>
          <p:spPr>
            <a:xfrm>
              <a:off x="2160814" y="3068080"/>
              <a:ext cx="248247" cy="537990"/>
            </a:xfrm>
            <a:prstGeom prst="rect">
              <a:avLst/>
            </a:prstGeom>
            <a:solidFill>
              <a:srgbClr val="E2231A">
                <a:alpha val="100000"/>
              </a:srgbClr>
            </a:solidFill>
          </p:spPr>
          <p:txBody>
            <a:bodyPr/>
            <a:lstStyle/>
            <a:p/>
          </p:txBody>
        </p:sp>
        <p:sp>
          <p:nvSpPr>
            <p:cNvPr id="32" name="rc32"/>
            <p:cNvSpPr/>
            <p:nvPr/>
          </p:nvSpPr>
          <p:spPr>
            <a:xfrm>
              <a:off x="2436645" y="3574125"/>
              <a:ext cx="248247" cy="528571"/>
            </a:xfrm>
            <a:prstGeom prst="rect">
              <a:avLst/>
            </a:prstGeom>
            <a:solidFill>
              <a:srgbClr val="80BD41">
                <a:alpha val="100000"/>
              </a:srgbClr>
            </a:solidFill>
          </p:spPr>
          <p:txBody>
            <a:bodyPr/>
            <a:lstStyle/>
            <a:p/>
          </p:txBody>
        </p:sp>
        <p:sp>
          <p:nvSpPr>
            <p:cNvPr id="33" name="rc33"/>
            <p:cNvSpPr/>
            <p:nvPr/>
          </p:nvSpPr>
          <p:spPr>
            <a:xfrm>
              <a:off x="2436645" y="3045554"/>
              <a:ext cx="248247" cy="528571"/>
            </a:xfrm>
            <a:prstGeom prst="rect">
              <a:avLst/>
            </a:prstGeom>
            <a:solidFill>
              <a:srgbClr val="E2231A">
                <a:alpha val="100000"/>
              </a:srgbClr>
            </a:solidFill>
          </p:spPr>
          <p:txBody>
            <a:bodyPr/>
            <a:lstStyle/>
            <a:p/>
          </p:txBody>
        </p:sp>
        <p:sp>
          <p:nvSpPr>
            <p:cNvPr id="34" name="rc34"/>
            <p:cNvSpPr/>
            <p:nvPr/>
          </p:nvSpPr>
          <p:spPr>
            <a:xfrm>
              <a:off x="2712475" y="3549771"/>
              <a:ext cx="248247" cy="552925"/>
            </a:xfrm>
            <a:prstGeom prst="rect">
              <a:avLst/>
            </a:prstGeom>
            <a:solidFill>
              <a:srgbClr val="80BD41">
                <a:alpha val="100000"/>
              </a:srgbClr>
            </a:solidFill>
          </p:spPr>
          <p:txBody>
            <a:bodyPr/>
            <a:lstStyle/>
            <a:p/>
          </p:txBody>
        </p:sp>
        <p:sp>
          <p:nvSpPr>
            <p:cNvPr id="35" name="rc35"/>
            <p:cNvSpPr/>
            <p:nvPr/>
          </p:nvSpPr>
          <p:spPr>
            <a:xfrm>
              <a:off x="2712475" y="3018504"/>
              <a:ext cx="248247" cy="531267"/>
            </a:xfrm>
            <a:prstGeom prst="rect">
              <a:avLst/>
            </a:prstGeom>
            <a:solidFill>
              <a:srgbClr val="E2231A">
                <a:alpha val="100000"/>
              </a:srgbClr>
            </a:solidFill>
          </p:spPr>
          <p:txBody>
            <a:bodyPr/>
            <a:lstStyle/>
            <a:p/>
          </p:txBody>
        </p:sp>
        <p:sp>
          <p:nvSpPr>
            <p:cNvPr id="36" name="rc36"/>
            <p:cNvSpPr/>
            <p:nvPr/>
          </p:nvSpPr>
          <p:spPr>
            <a:xfrm>
              <a:off x="2988306" y="3538958"/>
              <a:ext cx="248247" cy="563739"/>
            </a:xfrm>
            <a:prstGeom prst="rect">
              <a:avLst/>
            </a:prstGeom>
            <a:solidFill>
              <a:srgbClr val="80BD41">
                <a:alpha val="100000"/>
              </a:srgbClr>
            </a:solidFill>
          </p:spPr>
          <p:txBody>
            <a:bodyPr/>
            <a:lstStyle/>
            <a:p/>
          </p:txBody>
        </p:sp>
        <p:sp>
          <p:nvSpPr>
            <p:cNvPr id="37" name="rc37"/>
            <p:cNvSpPr/>
            <p:nvPr/>
          </p:nvSpPr>
          <p:spPr>
            <a:xfrm>
              <a:off x="2988306" y="2997342"/>
              <a:ext cx="248247" cy="541615"/>
            </a:xfrm>
            <a:prstGeom prst="rect">
              <a:avLst/>
            </a:prstGeom>
            <a:solidFill>
              <a:srgbClr val="E2231A">
                <a:alpha val="100000"/>
              </a:srgbClr>
            </a:solidFill>
          </p:spPr>
          <p:txBody>
            <a:bodyPr/>
            <a:lstStyle/>
            <a:p/>
          </p:txBody>
        </p:sp>
        <p:sp>
          <p:nvSpPr>
            <p:cNvPr id="38" name="rc38"/>
            <p:cNvSpPr/>
            <p:nvPr/>
          </p:nvSpPr>
          <p:spPr>
            <a:xfrm>
              <a:off x="3264137" y="3458893"/>
              <a:ext cx="248247" cy="643804"/>
            </a:xfrm>
            <a:prstGeom prst="rect">
              <a:avLst/>
            </a:prstGeom>
            <a:solidFill>
              <a:srgbClr val="80BD41">
                <a:alpha val="100000"/>
              </a:srgbClr>
            </a:solidFill>
          </p:spPr>
          <p:txBody>
            <a:bodyPr/>
            <a:lstStyle/>
            <a:p/>
          </p:txBody>
        </p:sp>
        <p:sp>
          <p:nvSpPr>
            <p:cNvPr id="39" name="rc39"/>
            <p:cNvSpPr/>
            <p:nvPr/>
          </p:nvSpPr>
          <p:spPr>
            <a:xfrm>
              <a:off x="3264137" y="2973204"/>
              <a:ext cx="248247" cy="485688"/>
            </a:xfrm>
            <a:prstGeom prst="rect">
              <a:avLst/>
            </a:prstGeom>
            <a:solidFill>
              <a:srgbClr val="E2231A">
                <a:alpha val="100000"/>
              </a:srgbClr>
            </a:solidFill>
          </p:spPr>
          <p:txBody>
            <a:bodyPr/>
            <a:lstStyle/>
            <a:p/>
          </p:txBody>
        </p:sp>
        <p:sp>
          <p:nvSpPr>
            <p:cNvPr id="40" name="rc40"/>
            <p:cNvSpPr/>
            <p:nvPr/>
          </p:nvSpPr>
          <p:spPr>
            <a:xfrm>
              <a:off x="3539967" y="3467692"/>
              <a:ext cx="248247" cy="635004"/>
            </a:xfrm>
            <a:prstGeom prst="rect">
              <a:avLst/>
            </a:prstGeom>
            <a:solidFill>
              <a:srgbClr val="80BD41">
                <a:alpha val="100000"/>
              </a:srgbClr>
            </a:solidFill>
          </p:spPr>
          <p:txBody>
            <a:bodyPr/>
            <a:lstStyle/>
            <a:p/>
          </p:txBody>
        </p:sp>
        <p:sp>
          <p:nvSpPr>
            <p:cNvPr id="41" name="rc41"/>
            <p:cNvSpPr/>
            <p:nvPr/>
          </p:nvSpPr>
          <p:spPr>
            <a:xfrm>
              <a:off x="3539967" y="2948138"/>
              <a:ext cx="248247" cy="519554"/>
            </a:xfrm>
            <a:prstGeom prst="rect">
              <a:avLst/>
            </a:prstGeom>
            <a:solidFill>
              <a:srgbClr val="E2231A">
                <a:alpha val="100000"/>
              </a:srgbClr>
            </a:solidFill>
          </p:spPr>
          <p:txBody>
            <a:bodyPr/>
            <a:lstStyle/>
            <a:p/>
          </p:txBody>
        </p:sp>
        <p:sp>
          <p:nvSpPr>
            <p:cNvPr id="42" name="rc42"/>
            <p:cNvSpPr/>
            <p:nvPr/>
          </p:nvSpPr>
          <p:spPr>
            <a:xfrm>
              <a:off x="3815798" y="3477546"/>
              <a:ext cx="248247" cy="625151"/>
            </a:xfrm>
            <a:prstGeom prst="rect">
              <a:avLst/>
            </a:prstGeom>
            <a:solidFill>
              <a:srgbClr val="80BD41">
                <a:alpha val="100000"/>
              </a:srgbClr>
            </a:solidFill>
          </p:spPr>
          <p:txBody>
            <a:bodyPr/>
            <a:lstStyle/>
            <a:p/>
          </p:txBody>
        </p:sp>
        <p:sp>
          <p:nvSpPr>
            <p:cNvPr id="43" name="rc43"/>
            <p:cNvSpPr/>
            <p:nvPr/>
          </p:nvSpPr>
          <p:spPr>
            <a:xfrm>
              <a:off x="3815798" y="2923164"/>
              <a:ext cx="248247" cy="554381"/>
            </a:xfrm>
            <a:prstGeom prst="rect">
              <a:avLst/>
            </a:prstGeom>
            <a:solidFill>
              <a:srgbClr val="E2231A">
                <a:alpha val="100000"/>
              </a:srgbClr>
            </a:solidFill>
          </p:spPr>
          <p:txBody>
            <a:bodyPr/>
            <a:lstStyle/>
            <a:p/>
          </p:txBody>
        </p:sp>
        <p:sp>
          <p:nvSpPr>
            <p:cNvPr id="44" name="rc44"/>
            <p:cNvSpPr/>
            <p:nvPr/>
          </p:nvSpPr>
          <p:spPr>
            <a:xfrm>
              <a:off x="4091628" y="3406156"/>
              <a:ext cx="248247" cy="696540"/>
            </a:xfrm>
            <a:prstGeom prst="rect">
              <a:avLst/>
            </a:prstGeom>
            <a:solidFill>
              <a:srgbClr val="80BD41">
                <a:alpha val="100000"/>
              </a:srgbClr>
            </a:solidFill>
          </p:spPr>
          <p:txBody>
            <a:bodyPr/>
            <a:lstStyle/>
            <a:p/>
          </p:txBody>
        </p:sp>
        <p:sp>
          <p:nvSpPr>
            <p:cNvPr id="45" name="rc45"/>
            <p:cNvSpPr/>
            <p:nvPr/>
          </p:nvSpPr>
          <p:spPr>
            <a:xfrm>
              <a:off x="4091628" y="2901784"/>
              <a:ext cx="248247" cy="504372"/>
            </a:xfrm>
            <a:prstGeom prst="rect">
              <a:avLst/>
            </a:prstGeom>
            <a:solidFill>
              <a:srgbClr val="E2231A">
                <a:alpha val="100000"/>
              </a:srgbClr>
            </a:solidFill>
          </p:spPr>
          <p:txBody>
            <a:bodyPr/>
            <a:lstStyle/>
            <a:p/>
          </p:txBody>
        </p:sp>
        <p:sp>
          <p:nvSpPr>
            <p:cNvPr id="46" name="rc46"/>
            <p:cNvSpPr/>
            <p:nvPr/>
          </p:nvSpPr>
          <p:spPr>
            <a:xfrm>
              <a:off x="4367459" y="3347967"/>
              <a:ext cx="248247" cy="754730"/>
            </a:xfrm>
            <a:prstGeom prst="rect">
              <a:avLst/>
            </a:prstGeom>
            <a:solidFill>
              <a:srgbClr val="80BD41">
                <a:alpha val="100000"/>
              </a:srgbClr>
            </a:solidFill>
          </p:spPr>
          <p:txBody>
            <a:bodyPr/>
            <a:lstStyle/>
            <a:p/>
          </p:txBody>
        </p:sp>
        <p:sp>
          <p:nvSpPr>
            <p:cNvPr id="47" name="rc47"/>
            <p:cNvSpPr/>
            <p:nvPr/>
          </p:nvSpPr>
          <p:spPr>
            <a:xfrm>
              <a:off x="4367459" y="2885393"/>
              <a:ext cx="248247" cy="462573"/>
            </a:xfrm>
            <a:prstGeom prst="rect">
              <a:avLst/>
            </a:prstGeom>
            <a:solidFill>
              <a:srgbClr val="E2231A">
                <a:alpha val="100000"/>
              </a:srgbClr>
            </a:solidFill>
          </p:spPr>
          <p:txBody>
            <a:bodyPr/>
            <a:lstStyle/>
            <a:p/>
          </p:txBody>
        </p:sp>
        <p:sp>
          <p:nvSpPr>
            <p:cNvPr id="48" name="rc48"/>
            <p:cNvSpPr/>
            <p:nvPr/>
          </p:nvSpPr>
          <p:spPr>
            <a:xfrm>
              <a:off x="4643290" y="3387287"/>
              <a:ext cx="248247" cy="715410"/>
            </a:xfrm>
            <a:prstGeom prst="rect">
              <a:avLst/>
            </a:prstGeom>
            <a:solidFill>
              <a:srgbClr val="80BD41">
                <a:alpha val="100000"/>
              </a:srgbClr>
            </a:solidFill>
          </p:spPr>
          <p:txBody>
            <a:bodyPr/>
            <a:lstStyle/>
            <a:p/>
          </p:txBody>
        </p:sp>
        <p:sp>
          <p:nvSpPr>
            <p:cNvPr id="49" name="rc49"/>
            <p:cNvSpPr/>
            <p:nvPr/>
          </p:nvSpPr>
          <p:spPr>
            <a:xfrm>
              <a:off x="4643290" y="2869219"/>
              <a:ext cx="248247" cy="518067"/>
            </a:xfrm>
            <a:prstGeom prst="rect">
              <a:avLst/>
            </a:prstGeom>
            <a:solidFill>
              <a:srgbClr val="E2231A">
                <a:alpha val="100000"/>
              </a:srgbClr>
            </a:solidFill>
          </p:spPr>
          <p:txBody>
            <a:bodyPr/>
            <a:lstStyle/>
            <a:p/>
          </p:txBody>
        </p:sp>
        <p:sp>
          <p:nvSpPr>
            <p:cNvPr id="50" name="rc50"/>
            <p:cNvSpPr/>
            <p:nvPr/>
          </p:nvSpPr>
          <p:spPr>
            <a:xfrm>
              <a:off x="4919120" y="3412787"/>
              <a:ext cx="248247" cy="689909"/>
            </a:xfrm>
            <a:prstGeom prst="rect">
              <a:avLst/>
            </a:prstGeom>
            <a:solidFill>
              <a:srgbClr val="80BD41">
                <a:alpha val="100000"/>
              </a:srgbClr>
            </a:solidFill>
          </p:spPr>
          <p:txBody>
            <a:bodyPr/>
            <a:lstStyle/>
            <a:p/>
          </p:txBody>
        </p:sp>
        <p:sp>
          <p:nvSpPr>
            <p:cNvPr id="51" name="rc51"/>
            <p:cNvSpPr/>
            <p:nvPr/>
          </p:nvSpPr>
          <p:spPr>
            <a:xfrm>
              <a:off x="4919120" y="2848335"/>
              <a:ext cx="248247" cy="564451"/>
            </a:xfrm>
            <a:prstGeom prst="rect">
              <a:avLst/>
            </a:prstGeom>
            <a:solidFill>
              <a:srgbClr val="E2231A">
                <a:alpha val="100000"/>
              </a:srgbClr>
            </a:solidFill>
          </p:spPr>
          <p:txBody>
            <a:bodyPr/>
            <a:lstStyle/>
            <a:p/>
          </p:txBody>
        </p:sp>
        <p:sp>
          <p:nvSpPr>
            <p:cNvPr id="52" name="rc52"/>
            <p:cNvSpPr/>
            <p:nvPr/>
          </p:nvSpPr>
          <p:spPr>
            <a:xfrm>
              <a:off x="5194951" y="3452293"/>
              <a:ext cx="248247" cy="650403"/>
            </a:xfrm>
            <a:prstGeom prst="rect">
              <a:avLst/>
            </a:prstGeom>
            <a:solidFill>
              <a:srgbClr val="80BD41">
                <a:alpha val="100000"/>
              </a:srgbClr>
            </a:solidFill>
          </p:spPr>
          <p:txBody>
            <a:bodyPr/>
            <a:lstStyle/>
            <a:p/>
          </p:txBody>
        </p:sp>
        <p:sp>
          <p:nvSpPr>
            <p:cNvPr id="53" name="rc53"/>
            <p:cNvSpPr/>
            <p:nvPr/>
          </p:nvSpPr>
          <p:spPr>
            <a:xfrm>
              <a:off x="5194951" y="2827390"/>
              <a:ext cx="248247" cy="624903"/>
            </a:xfrm>
            <a:prstGeom prst="rect">
              <a:avLst/>
            </a:prstGeom>
            <a:solidFill>
              <a:srgbClr val="E2231A">
                <a:alpha val="100000"/>
              </a:srgbClr>
            </a:solidFill>
          </p:spPr>
          <p:txBody>
            <a:bodyPr/>
            <a:lstStyle/>
            <a:p/>
          </p:txBody>
        </p:sp>
        <p:sp>
          <p:nvSpPr>
            <p:cNvPr id="54" name="rc54"/>
            <p:cNvSpPr/>
            <p:nvPr/>
          </p:nvSpPr>
          <p:spPr>
            <a:xfrm>
              <a:off x="5470781" y="3492047"/>
              <a:ext cx="248247" cy="610650"/>
            </a:xfrm>
            <a:prstGeom prst="rect">
              <a:avLst/>
            </a:prstGeom>
            <a:solidFill>
              <a:srgbClr val="80BD41">
                <a:alpha val="100000"/>
              </a:srgbClr>
            </a:solidFill>
          </p:spPr>
          <p:txBody>
            <a:bodyPr/>
            <a:lstStyle/>
            <a:p/>
          </p:txBody>
        </p:sp>
        <p:sp>
          <p:nvSpPr>
            <p:cNvPr id="55" name="rc55"/>
            <p:cNvSpPr/>
            <p:nvPr/>
          </p:nvSpPr>
          <p:spPr>
            <a:xfrm>
              <a:off x="5470781" y="2803438"/>
              <a:ext cx="248247" cy="688608"/>
            </a:xfrm>
            <a:prstGeom prst="rect">
              <a:avLst/>
            </a:prstGeom>
            <a:solidFill>
              <a:srgbClr val="E2231A">
                <a:alpha val="100000"/>
              </a:srgbClr>
            </a:solidFill>
          </p:spPr>
          <p:txBody>
            <a:bodyPr/>
            <a:lstStyle/>
            <a:p/>
          </p:txBody>
        </p:sp>
        <p:sp>
          <p:nvSpPr>
            <p:cNvPr id="56" name="rc56"/>
            <p:cNvSpPr/>
            <p:nvPr/>
          </p:nvSpPr>
          <p:spPr>
            <a:xfrm>
              <a:off x="5746612" y="3468281"/>
              <a:ext cx="248247" cy="634415"/>
            </a:xfrm>
            <a:prstGeom prst="rect">
              <a:avLst/>
            </a:prstGeom>
            <a:solidFill>
              <a:srgbClr val="80BD41">
                <a:alpha val="100000"/>
              </a:srgbClr>
            </a:solidFill>
          </p:spPr>
          <p:txBody>
            <a:bodyPr/>
            <a:lstStyle/>
            <a:p/>
          </p:txBody>
        </p:sp>
        <p:sp>
          <p:nvSpPr>
            <p:cNvPr id="57" name="rc57"/>
            <p:cNvSpPr/>
            <p:nvPr/>
          </p:nvSpPr>
          <p:spPr>
            <a:xfrm>
              <a:off x="5746612" y="2781005"/>
              <a:ext cx="248247" cy="687275"/>
            </a:xfrm>
            <a:prstGeom prst="rect">
              <a:avLst/>
            </a:prstGeom>
            <a:solidFill>
              <a:srgbClr val="E2231A">
                <a:alpha val="100000"/>
              </a:srgbClr>
            </a:solidFill>
          </p:spPr>
          <p:txBody>
            <a:bodyPr/>
            <a:lstStyle/>
            <a:p/>
          </p:txBody>
        </p:sp>
        <p:sp>
          <p:nvSpPr>
            <p:cNvPr id="58" name="rc58"/>
            <p:cNvSpPr/>
            <p:nvPr/>
          </p:nvSpPr>
          <p:spPr>
            <a:xfrm>
              <a:off x="6022443" y="3460504"/>
              <a:ext cx="248247" cy="642192"/>
            </a:xfrm>
            <a:prstGeom prst="rect">
              <a:avLst/>
            </a:prstGeom>
            <a:solidFill>
              <a:srgbClr val="80BD41">
                <a:alpha val="100000"/>
              </a:srgbClr>
            </a:solidFill>
          </p:spPr>
          <p:txBody>
            <a:bodyPr/>
            <a:lstStyle/>
            <a:p/>
          </p:txBody>
        </p:sp>
        <p:sp>
          <p:nvSpPr>
            <p:cNvPr id="59" name="rc59"/>
            <p:cNvSpPr/>
            <p:nvPr/>
          </p:nvSpPr>
          <p:spPr>
            <a:xfrm>
              <a:off x="6022443" y="2764800"/>
              <a:ext cx="248247" cy="695703"/>
            </a:xfrm>
            <a:prstGeom prst="rect">
              <a:avLst/>
            </a:prstGeom>
            <a:solidFill>
              <a:srgbClr val="E2231A">
                <a:alpha val="100000"/>
              </a:srgbClr>
            </a:solidFill>
          </p:spPr>
          <p:txBody>
            <a:bodyPr/>
            <a:lstStyle/>
            <a:p/>
          </p:txBody>
        </p:sp>
        <p:sp>
          <p:nvSpPr>
            <p:cNvPr id="60" name="rc60"/>
            <p:cNvSpPr/>
            <p:nvPr/>
          </p:nvSpPr>
          <p:spPr>
            <a:xfrm>
              <a:off x="6298273" y="3439992"/>
              <a:ext cx="248247" cy="662704"/>
            </a:xfrm>
            <a:prstGeom prst="rect">
              <a:avLst/>
            </a:prstGeom>
            <a:solidFill>
              <a:srgbClr val="80BD41">
                <a:alpha val="100000"/>
              </a:srgbClr>
            </a:solidFill>
          </p:spPr>
          <p:txBody>
            <a:bodyPr/>
            <a:lstStyle/>
            <a:p/>
          </p:txBody>
        </p:sp>
        <p:sp>
          <p:nvSpPr>
            <p:cNvPr id="61" name="rc61"/>
            <p:cNvSpPr/>
            <p:nvPr/>
          </p:nvSpPr>
          <p:spPr>
            <a:xfrm>
              <a:off x="6298273" y="2750237"/>
              <a:ext cx="248247" cy="689754"/>
            </a:xfrm>
            <a:prstGeom prst="rect">
              <a:avLst/>
            </a:prstGeom>
            <a:solidFill>
              <a:srgbClr val="E2231A">
                <a:alpha val="100000"/>
              </a:srgbClr>
            </a:solidFill>
          </p:spPr>
          <p:txBody>
            <a:bodyPr/>
            <a:lstStyle/>
            <a:p/>
          </p:txBody>
        </p:sp>
        <p:sp>
          <p:nvSpPr>
            <p:cNvPr id="62" name="rc62"/>
            <p:cNvSpPr/>
            <p:nvPr/>
          </p:nvSpPr>
          <p:spPr>
            <a:xfrm>
              <a:off x="6574104" y="3415576"/>
              <a:ext cx="248247" cy="687121"/>
            </a:xfrm>
            <a:prstGeom prst="rect">
              <a:avLst/>
            </a:prstGeom>
            <a:solidFill>
              <a:srgbClr val="80BD41">
                <a:alpha val="100000"/>
              </a:srgbClr>
            </a:solidFill>
          </p:spPr>
          <p:txBody>
            <a:bodyPr/>
            <a:lstStyle/>
            <a:p/>
          </p:txBody>
        </p:sp>
        <p:sp>
          <p:nvSpPr>
            <p:cNvPr id="63" name="rc63"/>
            <p:cNvSpPr/>
            <p:nvPr/>
          </p:nvSpPr>
          <p:spPr>
            <a:xfrm>
              <a:off x="6574104" y="2728486"/>
              <a:ext cx="248247" cy="687090"/>
            </a:xfrm>
            <a:prstGeom prst="rect">
              <a:avLst/>
            </a:prstGeom>
            <a:solidFill>
              <a:srgbClr val="E2231A">
                <a:alpha val="100000"/>
              </a:srgbClr>
            </a:solidFill>
          </p:spPr>
          <p:txBody>
            <a:bodyPr/>
            <a:lstStyle/>
            <a:p/>
          </p:txBody>
        </p:sp>
        <p:sp>
          <p:nvSpPr>
            <p:cNvPr id="64" name="rc64"/>
            <p:cNvSpPr/>
            <p:nvPr/>
          </p:nvSpPr>
          <p:spPr>
            <a:xfrm>
              <a:off x="6849934" y="3405785"/>
              <a:ext cx="248247" cy="696912"/>
            </a:xfrm>
            <a:prstGeom prst="rect">
              <a:avLst/>
            </a:prstGeom>
            <a:solidFill>
              <a:srgbClr val="80BD41">
                <a:alpha val="100000"/>
              </a:srgbClr>
            </a:solidFill>
          </p:spPr>
          <p:txBody>
            <a:bodyPr/>
            <a:lstStyle/>
            <a:p/>
          </p:txBody>
        </p:sp>
        <p:sp>
          <p:nvSpPr>
            <p:cNvPr id="65" name="rc65"/>
            <p:cNvSpPr/>
            <p:nvPr/>
          </p:nvSpPr>
          <p:spPr>
            <a:xfrm>
              <a:off x="6849934" y="2708872"/>
              <a:ext cx="248247" cy="696912"/>
            </a:xfrm>
            <a:prstGeom prst="rect">
              <a:avLst/>
            </a:prstGeom>
            <a:solidFill>
              <a:srgbClr val="E2231A">
                <a:alpha val="100000"/>
              </a:srgbClr>
            </a:solidFill>
          </p:spPr>
          <p:txBody>
            <a:bodyPr/>
            <a:lstStyle/>
            <a:p/>
          </p:txBody>
        </p:sp>
        <p:sp>
          <p:nvSpPr>
            <p:cNvPr id="66" name="rc66"/>
            <p:cNvSpPr/>
            <p:nvPr/>
          </p:nvSpPr>
          <p:spPr>
            <a:xfrm>
              <a:off x="7125765" y="3384157"/>
              <a:ext cx="248247" cy="718539"/>
            </a:xfrm>
            <a:prstGeom prst="rect">
              <a:avLst/>
            </a:prstGeom>
            <a:solidFill>
              <a:srgbClr val="80BD41">
                <a:alpha val="100000"/>
              </a:srgbClr>
            </a:solidFill>
          </p:spPr>
          <p:txBody>
            <a:bodyPr/>
            <a:lstStyle/>
            <a:p/>
          </p:txBody>
        </p:sp>
        <p:sp>
          <p:nvSpPr>
            <p:cNvPr id="67" name="rc67"/>
            <p:cNvSpPr/>
            <p:nvPr/>
          </p:nvSpPr>
          <p:spPr>
            <a:xfrm>
              <a:off x="7125765" y="2693814"/>
              <a:ext cx="248247" cy="690343"/>
            </a:xfrm>
            <a:prstGeom prst="rect">
              <a:avLst/>
            </a:prstGeom>
            <a:solidFill>
              <a:srgbClr val="E2231A">
                <a:alpha val="100000"/>
              </a:srgbClr>
            </a:solidFill>
          </p:spPr>
          <p:txBody>
            <a:bodyPr/>
            <a:lstStyle/>
            <a:p/>
          </p:txBody>
        </p:sp>
        <p:sp>
          <p:nvSpPr>
            <p:cNvPr id="68" name="rc68"/>
            <p:cNvSpPr/>
            <p:nvPr/>
          </p:nvSpPr>
          <p:spPr>
            <a:xfrm>
              <a:off x="7401596" y="3378146"/>
              <a:ext cx="248247" cy="724550"/>
            </a:xfrm>
            <a:prstGeom prst="rect">
              <a:avLst/>
            </a:prstGeom>
            <a:solidFill>
              <a:srgbClr val="80BD41">
                <a:alpha val="100000"/>
              </a:srgbClr>
            </a:solidFill>
          </p:spPr>
          <p:txBody>
            <a:bodyPr/>
            <a:lstStyle/>
            <a:p/>
          </p:txBody>
        </p:sp>
        <p:sp>
          <p:nvSpPr>
            <p:cNvPr id="69" name="rc69"/>
            <p:cNvSpPr/>
            <p:nvPr/>
          </p:nvSpPr>
          <p:spPr>
            <a:xfrm>
              <a:off x="7401596" y="2682008"/>
              <a:ext cx="248247" cy="696137"/>
            </a:xfrm>
            <a:prstGeom prst="rect">
              <a:avLst/>
            </a:prstGeom>
            <a:solidFill>
              <a:srgbClr val="E2231A">
                <a:alpha val="100000"/>
              </a:srgbClr>
            </a:solidFill>
          </p:spPr>
          <p:txBody>
            <a:bodyPr/>
            <a:lstStyle/>
            <a:p/>
          </p:txBody>
        </p:sp>
        <p:sp>
          <p:nvSpPr>
            <p:cNvPr id="70" name="rc70"/>
            <p:cNvSpPr/>
            <p:nvPr/>
          </p:nvSpPr>
          <p:spPr>
            <a:xfrm>
              <a:off x="7677426" y="3356643"/>
              <a:ext cx="248247" cy="746054"/>
            </a:xfrm>
            <a:prstGeom prst="rect">
              <a:avLst/>
            </a:prstGeom>
            <a:solidFill>
              <a:srgbClr val="80BD41">
                <a:alpha val="100000"/>
              </a:srgbClr>
            </a:solidFill>
          </p:spPr>
          <p:txBody>
            <a:bodyPr/>
            <a:lstStyle/>
            <a:p/>
          </p:txBody>
        </p:sp>
        <p:sp>
          <p:nvSpPr>
            <p:cNvPr id="71" name="rc71"/>
            <p:cNvSpPr/>
            <p:nvPr/>
          </p:nvSpPr>
          <p:spPr>
            <a:xfrm>
              <a:off x="7677426" y="2667972"/>
              <a:ext cx="248247" cy="688670"/>
            </a:xfrm>
            <a:prstGeom prst="rect">
              <a:avLst/>
            </a:prstGeom>
            <a:solidFill>
              <a:srgbClr val="E2231A">
                <a:alpha val="100000"/>
              </a:srgbClr>
            </a:solidFill>
          </p:spPr>
          <p:txBody>
            <a:bodyPr/>
            <a:lstStyle/>
            <a:p/>
          </p:txBody>
        </p:sp>
        <p:sp>
          <p:nvSpPr>
            <p:cNvPr id="72" name="rc72"/>
            <p:cNvSpPr/>
            <p:nvPr/>
          </p:nvSpPr>
          <p:spPr>
            <a:xfrm>
              <a:off x="7953257" y="3234159"/>
              <a:ext cx="248247" cy="868537"/>
            </a:xfrm>
            <a:prstGeom prst="rect">
              <a:avLst/>
            </a:prstGeom>
            <a:solidFill>
              <a:srgbClr val="80BD41">
                <a:alpha val="100000"/>
              </a:srgbClr>
            </a:solidFill>
          </p:spPr>
          <p:txBody>
            <a:bodyPr/>
            <a:lstStyle/>
            <a:p/>
          </p:txBody>
        </p:sp>
        <p:sp>
          <p:nvSpPr>
            <p:cNvPr id="73" name="rc73"/>
            <p:cNvSpPr/>
            <p:nvPr/>
          </p:nvSpPr>
          <p:spPr>
            <a:xfrm>
              <a:off x="7953257" y="2655145"/>
              <a:ext cx="248247" cy="579014"/>
            </a:xfrm>
            <a:prstGeom prst="rect">
              <a:avLst/>
            </a:prstGeom>
            <a:solidFill>
              <a:srgbClr val="E2231A">
                <a:alpha val="100000"/>
              </a:srgbClr>
            </a:solidFill>
          </p:spPr>
          <p:txBody>
            <a:bodyPr/>
            <a:lstStyle/>
            <a:p/>
          </p:txBody>
        </p:sp>
        <p:sp>
          <p:nvSpPr>
            <p:cNvPr id="74" name="pl74"/>
            <p:cNvSpPr/>
            <p:nvPr/>
          </p:nvSpPr>
          <p:spPr>
            <a:xfrm>
              <a:off x="1457446" y="2307740"/>
              <a:ext cx="6619934" cy="579018"/>
            </a:xfrm>
            <a:custGeom>
              <a:avLst/>
              <a:pathLst>
                <a:path w="6619934" h="579018">
                  <a:moveTo>
                    <a:pt x="0" y="579018"/>
                  </a:moveTo>
                  <a:lnTo>
                    <a:pt x="275830" y="521116"/>
                  </a:lnTo>
                  <a:lnTo>
                    <a:pt x="551661" y="463214"/>
                  </a:lnTo>
                  <a:lnTo>
                    <a:pt x="827491" y="405312"/>
                  </a:lnTo>
                  <a:lnTo>
                    <a:pt x="1103322" y="347411"/>
                  </a:lnTo>
                  <a:lnTo>
                    <a:pt x="1379153" y="318460"/>
                  </a:lnTo>
                  <a:lnTo>
                    <a:pt x="1654983" y="318460"/>
                  </a:lnTo>
                  <a:lnTo>
                    <a:pt x="1930814" y="144754"/>
                  </a:lnTo>
                  <a:lnTo>
                    <a:pt x="2206644" y="202656"/>
                  </a:lnTo>
                  <a:lnTo>
                    <a:pt x="2482475" y="260558"/>
                  </a:lnTo>
                  <a:lnTo>
                    <a:pt x="2758306" y="115803"/>
                  </a:lnTo>
                  <a:lnTo>
                    <a:pt x="3034136" y="0"/>
                  </a:lnTo>
                  <a:lnTo>
                    <a:pt x="3309967" y="115803"/>
                  </a:lnTo>
                  <a:lnTo>
                    <a:pt x="3585797" y="202656"/>
                  </a:lnTo>
                  <a:lnTo>
                    <a:pt x="3861628" y="318460"/>
                  </a:lnTo>
                  <a:lnTo>
                    <a:pt x="4137459" y="434263"/>
                  </a:lnTo>
                  <a:lnTo>
                    <a:pt x="4413289" y="405312"/>
                  </a:lnTo>
                  <a:lnTo>
                    <a:pt x="4689120" y="405312"/>
                  </a:lnTo>
                  <a:lnTo>
                    <a:pt x="4964950" y="376361"/>
                  </a:lnTo>
                  <a:lnTo>
                    <a:pt x="5240781" y="347411"/>
                  </a:lnTo>
                  <a:lnTo>
                    <a:pt x="5516612" y="347411"/>
                  </a:lnTo>
                  <a:lnTo>
                    <a:pt x="5792442" y="318460"/>
                  </a:lnTo>
                  <a:lnTo>
                    <a:pt x="6068273" y="318460"/>
                  </a:lnTo>
                  <a:lnTo>
                    <a:pt x="6344103" y="289509"/>
                  </a:lnTo>
                  <a:lnTo>
                    <a:pt x="6619934" y="57901"/>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8" name="tx78"/>
            <p:cNvSpPr/>
            <p:nvPr/>
          </p:nvSpPr>
          <p:spPr>
            <a:xfrm>
              <a:off x="5534615"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5" name="tx85"/>
            <p:cNvSpPr/>
            <p:nvPr/>
          </p:nvSpPr>
          <p:spPr>
            <a:xfrm>
              <a:off x="1339893" y="29512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327.7</a:t>
              </a:r>
            </a:p>
          </p:txBody>
        </p:sp>
        <p:sp>
          <p:nvSpPr>
            <p:cNvPr id="86" name="tx86"/>
            <p:cNvSpPr/>
            <p:nvPr/>
          </p:nvSpPr>
          <p:spPr>
            <a:xfrm>
              <a:off x="2719046" y="28825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349.9</a:t>
              </a:r>
            </a:p>
          </p:txBody>
        </p:sp>
        <p:sp>
          <p:nvSpPr>
            <p:cNvPr id="87" name="tx87"/>
            <p:cNvSpPr/>
            <p:nvPr/>
          </p:nvSpPr>
          <p:spPr>
            <a:xfrm>
              <a:off x="4098199" y="27658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387.6</a:t>
              </a:r>
            </a:p>
          </p:txBody>
        </p:sp>
        <p:sp>
          <p:nvSpPr>
            <p:cNvPr id="88" name="tx88"/>
            <p:cNvSpPr/>
            <p:nvPr/>
          </p:nvSpPr>
          <p:spPr>
            <a:xfrm>
              <a:off x="5477352" y="26674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419.3</a:t>
              </a:r>
            </a:p>
          </p:txBody>
        </p:sp>
        <p:sp>
          <p:nvSpPr>
            <p:cNvPr id="89" name="tx89"/>
            <p:cNvSpPr/>
            <p:nvPr/>
          </p:nvSpPr>
          <p:spPr>
            <a:xfrm>
              <a:off x="6580674" y="25925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443.5</a:t>
              </a:r>
            </a:p>
          </p:txBody>
        </p:sp>
        <p:sp>
          <p:nvSpPr>
            <p:cNvPr id="90" name="tx90"/>
            <p:cNvSpPr/>
            <p:nvPr/>
          </p:nvSpPr>
          <p:spPr>
            <a:xfrm>
              <a:off x="6856505" y="25729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449.9</a:t>
              </a:r>
            </a:p>
          </p:txBody>
        </p:sp>
        <p:sp>
          <p:nvSpPr>
            <p:cNvPr id="91" name="tx91"/>
            <p:cNvSpPr/>
            <p:nvPr/>
          </p:nvSpPr>
          <p:spPr>
            <a:xfrm>
              <a:off x="7132335" y="2558163"/>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454.7</a:t>
              </a:r>
            </a:p>
          </p:txBody>
        </p:sp>
        <p:sp>
          <p:nvSpPr>
            <p:cNvPr id="92" name="tx92"/>
            <p:cNvSpPr/>
            <p:nvPr/>
          </p:nvSpPr>
          <p:spPr>
            <a:xfrm>
              <a:off x="7408166" y="25460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458.5</a:t>
              </a:r>
            </a:p>
          </p:txBody>
        </p:sp>
        <p:sp>
          <p:nvSpPr>
            <p:cNvPr id="93" name="tx93"/>
            <p:cNvSpPr/>
            <p:nvPr/>
          </p:nvSpPr>
          <p:spPr>
            <a:xfrm>
              <a:off x="7723173" y="253196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a:t>
              </a:r>
            </a:p>
          </p:txBody>
        </p:sp>
        <p:sp>
          <p:nvSpPr>
            <p:cNvPr id="94" name="tx94"/>
            <p:cNvSpPr/>
            <p:nvPr/>
          </p:nvSpPr>
          <p:spPr>
            <a:xfrm>
              <a:off x="7959827" y="25192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95" name="pl95"/>
            <p:cNvSpPr/>
            <p:nvPr/>
          </p:nvSpPr>
          <p:spPr>
            <a:xfrm>
              <a:off x="1457446" y="1207605"/>
              <a:ext cx="0" cy="1679153"/>
            </a:xfrm>
            <a:custGeom>
              <a:avLst/>
              <a:pathLst>
                <a:path w="0" h="1679153">
                  <a:moveTo>
                    <a:pt x="0" y="167915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1418595"/>
            </a:xfrm>
            <a:custGeom>
              <a:avLst/>
              <a:pathLst>
                <a:path w="0" h="1418595">
                  <a:moveTo>
                    <a:pt x="0" y="141859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1215938"/>
            </a:xfrm>
            <a:custGeom>
              <a:avLst/>
              <a:pathLst>
                <a:path w="0" h="1215938">
                  <a:moveTo>
                    <a:pt x="0" y="121593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1534398"/>
            </a:xfrm>
            <a:custGeom>
              <a:avLst/>
              <a:pathLst>
                <a:path w="0" h="1534398">
                  <a:moveTo>
                    <a:pt x="0" y="153439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1418595"/>
            </a:xfrm>
            <a:custGeom>
              <a:avLst/>
              <a:pathLst>
                <a:path w="0" h="1418595">
                  <a:moveTo>
                    <a:pt x="0" y="141859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1418595"/>
            </a:xfrm>
            <a:custGeom>
              <a:avLst/>
              <a:pathLst>
                <a:path w="0" h="1418595">
                  <a:moveTo>
                    <a:pt x="0" y="14185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1158036"/>
            </a:xfrm>
            <a:custGeom>
              <a:avLst/>
              <a:pathLst>
                <a:path w="0" h="1158036">
                  <a:moveTo>
                    <a:pt x="0" y="1158036"/>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8543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137.6</a:t>
              </a:r>
            </a:p>
          </p:txBody>
        </p:sp>
        <p:sp>
          <p:nvSpPr>
            <p:cNvPr id="106" name="tx106"/>
            <p:cNvSpPr/>
            <p:nvPr/>
          </p:nvSpPr>
          <p:spPr>
            <a:xfrm>
              <a:off x="1339893" y="33466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190.1</a:t>
              </a:r>
            </a:p>
          </p:txBody>
        </p:sp>
        <p:sp>
          <p:nvSpPr>
            <p:cNvPr id="107" name="tx107"/>
            <p:cNvSpPr/>
            <p:nvPr/>
          </p:nvSpPr>
          <p:spPr>
            <a:xfrm>
              <a:off x="2719046" y="37911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178.4</a:t>
              </a:r>
            </a:p>
          </p:txBody>
        </p:sp>
        <p:sp>
          <p:nvSpPr>
            <p:cNvPr id="108" name="tx108"/>
            <p:cNvSpPr/>
            <p:nvPr/>
          </p:nvSpPr>
          <p:spPr>
            <a:xfrm>
              <a:off x="2719046" y="32490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171.5</a:t>
              </a:r>
            </a:p>
          </p:txBody>
        </p:sp>
        <p:sp>
          <p:nvSpPr>
            <p:cNvPr id="109" name="tx109"/>
            <p:cNvSpPr/>
            <p:nvPr/>
          </p:nvSpPr>
          <p:spPr>
            <a:xfrm>
              <a:off x="4098199" y="37193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224.8</a:t>
              </a:r>
            </a:p>
          </p:txBody>
        </p:sp>
        <p:sp>
          <p:nvSpPr>
            <p:cNvPr id="110" name="tx110"/>
            <p:cNvSpPr/>
            <p:nvPr/>
          </p:nvSpPr>
          <p:spPr>
            <a:xfrm>
              <a:off x="4098199" y="31189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162.8</a:t>
              </a:r>
            </a:p>
          </p:txBody>
        </p:sp>
        <p:sp>
          <p:nvSpPr>
            <p:cNvPr id="111" name="tx111"/>
            <p:cNvSpPr/>
            <p:nvPr/>
          </p:nvSpPr>
          <p:spPr>
            <a:xfrm>
              <a:off x="5477352" y="37623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197.1</a:t>
              </a:r>
            </a:p>
          </p:txBody>
        </p:sp>
        <p:sp>
          <p:nvSpPr>
            <p:cNvPr id="112" name="tx112"/>
            <p:cNvSpPr/>
            <p:nvPr/>
          </p:nvSpPr>
          <p:spPr>
            <a:xfrm>
              <a:off x="5477352" y="311384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222.2</a:t>
              </a:r>
            </a:p>
          </p:txBody>
        </p:sp>
        <p:sp>
          <p:nvSpPr>
            <p:cNvPr id="113" name="tx113"/>
            <p:cNvSpPr/>
            <p:nvPr/>
          </p:nvSpPr>
          <p:spPr>
            <a:xfrm>
              <a:off x="6580674" y="37240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221.8</a:t>
              </a:r>
            </a:p>
          </p:txBody>
        </p:sp>
        <p:sp>
          <p:nvSpPr>
            <p:cNvPr id="114" name="tx114"/>
            <p:cNvSpPr/>
            <p:nvPr/>
          </p:nvSpPr>
          <p:spPr>
            <a:xfrm>
              <a:off x="6580674" y="30369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221.8</a:t>
              </a:r>
            </a:p>
          </p:txBody>
        </p:sp>
        <p:sp>
          <p:nvSpPr>
            <p:cNvPr id="115" name="tx115"/>
            <p:cNvSpPr/>
            <p:nvPr/>
          </p:nvSpPr>
          <p:spPr>
            <a:xfrm>
              <a:off x="6856505" y="37191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224.9</a:t>
              </a:r>
            </a:p>
          </p:txBody>
        </p:sp>
        <p:sp>
          <p:nvSpPr>
            <p:cNvPr id="116" name="tx116"/>
            <p:cNvSpPr/>
            <p:nvPr/>
          </p:nvSpPr>
          <p:spPr>
            <a:xfrm>
              <a:off x="6856505" y="30222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224.9</a:t>
              </a:r>
            </a:p>
          </p:txBody>
        </p:sp>
        <p:sp>
          <p:nvSpPr>
            <p:cNvPr id="117" name="tx117"/>
            <p:cNvSpPr/>
            <p:nvPr/>
          </p:nvSpPr>
          <p:spPr>
            <a:xfrm>
              <a:off x="7132335" y="37083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231.9</a:t>
              </a:r>
            </a:p>
          </p:txBody>
        </p:sp>
        <p:sp>
          <p:nvSpPr>
            <p:cNvPr id="118" name="tx118"/>
            <p:cNvSpPr/>
            <p:nvPr/>
          </p:nvSpPr>
          <p:spPr>
            <a:xfrm>
              <a:off x="7132335" y="30039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222.8</a:t>
              </a:r>
            </a:p>
          </p:txBody>
        </p:sp>
        <p:sp>
          <p:nvSpPr>
            <p:cNvPr id="119" name="tx119"/>
            <p:cNvSpPr/>
            <p:nvPr/>
          </p:nvSpPr>
          <p:spPr>
            <a:xfrm>
              <a:off x="7408166" y="37053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233.8</a:t>
              </a:r>
            </a:p>
          </p:txBody>
        </p:sp>
        <p:sp>
          <p:nvSpPr>
            <p:cNvPr id="120" name="tx120"/>
            <p:cNvSpPr/>
            <p:nvPr/>
          </p:nvSpPr>
          <p:spPr>
            <a:xfrm>
              <a:off x="7408166" y="299617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224.7</a:t>
              </a:r>
            </a:p>
          </p:txBody>
        </p:sp>
        <p:sp>
          <p:nvSpPr>
            <p:cNvPr id="121" name="tx121"/>
            <p:cNvSpPr/>
            <p:nvPr/>
          </p:nvSpPr>
          <p:spPr>
            <a:xfrm>
              <a:off x="7683997" y="3694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240.8</a:t>
              </a:r>
            </a:p>
          </p:txBody>
        </p:sp>
        <p:sp>
          <p:nvSpPr>
            <p:cNvPr id="122" name="tx122"/>
            <p:cNvSpPr/>
            <p:nvPr/>
          </p:nvSpPr>
          <p:spPr>
            <a:xfrm>
              <a:off x="7683997" y="29772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222.3</a:t>
              </a:r>
            </a:p>
          </p:txBody>
        </p:sp>
        <p:sp>
          <p:nvSpPr>
            <p:cNvPr id="123" name="tx123"/>
            <p:cNvSpPr/>
            <p:nvPr/>
          </p:nvSpPr>
          <p:spPr>
            <a:xfrm>
              <a:off x="7959827" y="36333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280.3</a:t>
              </a:r>
            </a:p>
          </p:txBody>
        </p:sp>
        <p:sp>
          <p:nvSpPr>
            <p:cNvPr id="124" name="tx124"/>
            <p:cNvSpPr/>
            <p:nvPr/>
          </p:nvSpPr>
          <p:spPr>
            <a:xfrm>
              <a:off x="7959827" y="29096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186.9</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759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5013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7267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93401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68266" y="5010059"/>
              <a:ext cx="201456" cy="201456"/>
            </a:xfrm>
            <a:prstGeom prst="rect">
              <a:avLst/>
            </a:prstGeom>
            <a:solidFill>
              <a:srgbClr val="E2231A">
                <a:alpha val="100000"/>
              </a:srgbClr>
            </a:solidFill>
          </p:spPr>
          <p:txBody>
            <a:bodyPr/>
            <a:lstStyle/>
            <a:p/>
          </p:txBody>
        </p:sp>
        <p:sp>
          <p:nvSpPr>
            <p:cNvPr id="150" name="rc150"/>
            <p:cNvSpPr/>
            <p:nvPr/>
          </p:nvSpPr>
          <p:spPr>
            <a:xfrm>
              <a:off x="5673354" y="5010059"/>
              <a:ext cx="201456" cy="201456"/>
            </a:xfrm>
            <a:prstGeom prst="rect">
              <a:avLst/>
            </a:prstGeom>
            <a:solidFill>
              <a:srgbClr val="80BD41">
                <a:alpha val="100000"/>
              </a:srgbClr>
            </a:solidFill>
          </p:spPr>
          <p:txBody>
            <a:bodyPr/>
            <a:lstStyle/>
            <a:p/>
          </p:txBody>
        </p:sp>
        <p:sp>
          <p:nvSpPr>
            <p:cNvPr id="151" name="tx151"/>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89913" y="660204"/>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Guinea, 2000-2024</a:t>
              </a:r>
            </a:p>
          </p:txBody>
        </p:sp>
        <p:sp>
          <p:nvSpPr>
            <p:cNvPr id="155" name="pl155"/>
            <p:cNvSpPr/>
            <p:nvPr/>
          </p:nvSpPr>
          <p:spPr>
            <a:xfrm>
              <a:off x="20333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3351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3364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337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3390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334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335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3371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338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3397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889059"/>
              <a:ext cx="3104927" cy="167191"/>
            </a:xfrm>
            <a:prstGeom prst="rect">
              <a:avLst/>
            </a:prstGeom>
            <a:solidFill>
              <a:srgbClr val="80BD41">
                <a:alpha val="100000"/>
              </a:srgbClr>
            </a:solidFill>
          </p:spPr>
          <p:txBody>
            <a:bodyPr/>
            <a:lstStyle/>
            <a:p/>
          </p:txBody>
        </p:sp>
        <p:sp>
          <p:nvSpPr>
            <p:cNvPr id="170" name="rc170"/>
            <p:cNvSpPr/>
            <p:nvPr/>
          </p:nvSpPr>
          <p:spPr>
            <a:xfrm>
              <a:off x="4438250" y="5889059"/>
              <a:ext cx="3104787" cy="167191"/>
            </a:xfrm>
            <a:prstGeom prst="rect">
              <a:avLst/>
            </a:prstGeom>
            <a:solidFill>
              <a:srgbClr val="E2231A">
                <a:alpha val="100000"/>
              </a:srgbClr>
            </a:solidFill>
          </p:spPr>
          <p:txBody>
            <a:bodyPr/>
            <a:lstStyle/>
            <a:p/>
          </p:txBody>
        </p:sp>
        <p:sp>
          <p:nvSpPr>
            <p:cNvPr id="171" name="rc171"/>
            <p:cNvSpPr/>
            <p:nvPr/>
          </p:nvSpPr>
          <p:spPr>
            <a:xfrm>
              <a:off x="1333322" y="5680069"/>
              <a:ext cx="3371232" cy="167191"/>
            </a:xfrm>
            <a:prstGeom prst="rect">
              <a:avLst/>
            </a:prstGeom>
            <a:solidFill>
              <a:srgbClr val="80BD41">
                <a:alpha val="100000"/>
              </a:srgbClr>
            </a:solidFill>
          </p:spPr>
          <p:txBody>
            <a:bodyPr/>
            <a:lstStyle/>
            <a:p/>
          </p:txBody>
        </p:sp>
        <p:sp>
          <p:nvSpPr>
            <p:cNvPr id="172" name="rc172"/>
            <p:cNvSpPr/>
            <p:nvPr/>
          </p:nvSpPr>
          <p:spPr>
            <a:xfrm>
              <a:off x="4704554" y="5680069"/>
              <a:ext cx="3111928" cy="167191"/>
            </a:xfrm>
            <a:prstGeom prst="rect">
              <a:avLst/>
            </a:prstGeom>
            <a:solidFill>
              <a:srgbClr val="E2231A">
                <a:alpha val="100000"/>
              </a:srgbClr>
            </a:solidFill>
          </p:spPr>
          <p:txBody>
            <a:bodyPr/>
            <a:lstStyle/>
            <a:p/>
          </p:txBody>
        </p:sp>
        <p:sp>
          <p:nvSpPr>
            <p:cNvPr id="173" name="rc173"/>
            <p:cNvSpPr/>
            <p:nvPr/>
          </p:nvSpPr>
          <p:spPr>
            <a:xfrm>
              <a:off x="1333322" y="5471080"/>
              <a:ext cx="3924703" cy="167191"/>
            </a:xfrm>
            <a:prstGeom prst="rect">
              <a:avLst/>
            </a:prstGeom>
            <a:solidFill>
              <a:srgbClr val="80BD41">
                <a:alpha val="100000"/>
              </a:srgbClr>
            </a:solidFill>
          </p:spPr>
          <p:txBody>
            <a:bodyPr/>
            <a:lstStyle/>
            <a:p/>
          </p:txBody>
        </p:sp>
        <p:sp>
          <p:nvSpPr>
            <p:cNvPr id="174" name="rc174"/>
            <p:cNvSpPr/>
            <p:nvPr/>
          </p:nvSpPr>
          <p:spPr>
            <a:xfrm>
              <a:off x="5258026" y="5471080"/>
              <a:ext cx="2616422" cy="167191"/>
            </a:xfrm>
            <a:prstGeom prst="rect">
              <a:avLst/>
            </a:prstGeom>
            <a:solidFill>
              <a:srgbClr val="E2231A">
                <a:alpha val="100000"/>
              </a:srgbClr>
            </a:solidFill>
          </p:spPr>
          <p:txBody>
            <a:bodyPr/>
            <a:lstStyle/>
            <a:p/>
          </p:txBody>
        </p:sp>
        <p:sp>
          <p:nvSpPr>
            <p:cNvPr id="175" name="tx175"/>
            <p:cNvSpPr/>
            <p:nvPr/>
          </p:nvSpPr>
          <p:spPr>
            <a:xfrm>
              <a:off x="7708842"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443.5</a:t>
              </a:r>
            </a:p>
          </p:txBody>
        </p:sp>
        <p:sp>
          <p:nvSpPr>
            <p:cNvPr id="176" name="tx176"/>
            <p:cNvSpPr/>
            <p:nvPr/>
          </p:nvSpPr>
          <p:spPr>
            <a:xfrm>
              <a:off x="8044324"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a:t>
              </a:r>
            </a:p>
          </p:txBody>
        </p:sp>
        <p:sp>
          <p:nvSpPr>
            <p:cNvPr id="177" name="tx177"/>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467.2</a:t>
              </a:r>
            </a:p>
          </p:txBody>
        </p:sp>
        <p:sp>
          <p:nvSpPr>
            <p:cNvPr id="178" name="tx178"/>
            <p:cNvSpPr/>
            <p:nvPr/>
          </p:nvSpPr>
          <p:spPr>
            <a:xfrm>
              <a:off x="2750147"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221.8</a:t>
              </a:r>
            </a:p>
          </p:txBody>
        </p:sp>
        <p:sp>
          <p:nvSpPr>
            <p:cNvPr id="179" name="tx179"/>
            <p:cNvSpPr/>
            <p:nvPr/>
          </p:nvSpPr>
          <p:spPr>
            <a:xfrm>
              <a:off x="5855005"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221.8</a:t>
              </a:r>
            </a:p>
          </p:txBody>
        </p:sp>
        <p:sp>
          <p:nvSpPr>
            <p:cNvPr id="180" name="tx180"/>
            <p:cNvSpPr/>
            <p:nvPr/>
          </p:nvSpPr>
          <p:spPr>
            <a:xfrm>
              <a:off x="2883300"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240.8</a:t>
              </a:r>
            </a:p>
          </p:txBody>
        </p:sp>
        <p:sp>
          <p:nvSpPr>
            <p:cNvPr id="181" name="tx181"/>
            <p:cNvSpPr/>
            <p:nvPr/>
          </p:nvSpPr>
          <p:spPr>
            <a:xfrm>
              <a:off x="6124880"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222.3</a:t>
              </a:r>
            </a:p>
          </p:txBody>
        </p:sp>
        <p:sp>
          <p:nvSpPr>
            <p:cNvPr id="182" name="tx182"/>
            <p:cNvSpPr/>
            <p:nvPr/>
          </p:nvSpPr>
          <p:spPr>
            <a:xfrm>
              <a:off x="3160035"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280.3</a:t>
              </a:r>
            </a:p>
          </p:txBody>
        </p:sp>
        <p:sp>
          <p:nvSpPr>
            <p:cNvPr id="183" name="tx183"/>
            <p:cNvSpPr/>
            <p:nvPr/>
          </p:nvSpPr>
          <p:spPr>
            <a:xfrm>
              <a:off x="6430598"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186.9</a:t>
              </a:r>
            </a:p>
          </p:txBody>
        </p:sp>
        <p:sp>
          <p:nvSpPr>
            <p:cNvPr id="184" name="tx184"/>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1691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401704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5417170"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1" name="tx191"/>
            <p:cNvSpPr/>
            <p:nvPr/>
          </p:nvSpPr>
          <p:spPr>
            <a:xfrm>
              <a:off x="68172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821742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3" name="tx193"/>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(60%) was higher than in 2019 (50%).
The number of children vaccinated with MCV1 increased 26% compared to in 2019.
The number of surviving infants increased approximately 5% compared to in 2019.
In 2024, 100,000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2582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74154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65726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57298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28368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9940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11512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03084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5358207"/>
              <a:ext cx="487582" cy="9758"/>
            </a:xfrm>
            <a:prstGeom prst="rect">
              <a:avLst/>
            </a:prstGeom>
            <a:solidFill>
              <a:srgbClr val="1CABE2">
                <a:alpha val="100000"/>
              </a:srgbClr>
            </a:solidFill>
          </p:spPr>
          <p:txBody>
            <a:bodyPr/>
            <a:lstStyle/>
            <a:p/>
          </p:txBody>
        </p:sp>
        <p:sp>
          <p:nvSpPr>
            <p:cNvPr id="27" name="rc27"/>
            <p:cNvSpPr/>
            <p:nvPr/>
          </p:nvSpPr>
          <p:spPr>
            <a:xfrm>
              <a:off x="1511566" y="5302909"/>
              <a:ext cx="487582" cy="65056"/>
            </a:xfrm>
            <a:prstGeom prst="rect">
              <a:avLst/>
            </a:prstGeom>
            <a:solidFill>
              <a:srgbClr val="1CABE2">
                <a:alpha val="100000"/>
              </a:srgbClr>
            </a:solidFill>
          </p:spPr>
          <p:txBody>
            <a:bodyPr/>
            <a:lstStyle/>
            <a:p/>
          </p:txBody>
        </p:sp>
        <p:sp>
          <p:nvSpPr>
            <p:cNvPr id="28" name="rc28"/>
            <p:cNvSpPr/>
            <p:nvPr/>
          </p:nvSpPr>
          <p:spPr>
            <a:xfrm>
              <a:off x="2053324" y="5132677"/>
              <a:ext cx="487582" cy="235288"/>
            </a:xfrm>
            <a:prstGeom prst="rect">
              <a:avLst/>
            </a:prstGeom>
            <a:solidFill>
              <a:srgbClr val="1CABE2">
                <a:alpha val="100000"/>
              </a:srgbClr>
            </a:solidFill>
          </p:spPr>
          <p:txBody>
            <a:bodyPr/>
            <a:lstStyle/>
            <a:p/>
          </p:txBody>
        </p:sp>
        <p:sp>
          <p:nvSpPr>
            <p:cNvPr id="29" name="rc29"/>
            <p:cNvSpPr/>
            <p:nvPr/>
          </p:nvSpPr>
          <p:spPr>
            <a:xfrm>
              <a:off x="2595083" y="5336521"/>
              <a:ext cx="487582" cy="31444"/>
            </a:xfrm>
            <a:prstGeom prst="rect">
              <a:avLst/>
            </a:prstGeom>
            <a:solidFill>
              <a:srgbClr val="1CABE2">
                <a:alpha val="100000"/>
              </a:srgbClr>
            </a:solidFill>
          </p:spPr>
          <p:txBody>
            <a:bodyPr/>
            <a:lstStyle/>
            <a:p/>
          </p:txBody>
        </p:sp>
        <p:sp>
          <p:nvSpPr>
            <p:cNvPr id="30" name="rc30"/>
            <p:cNvSpPr/>
            <p:nvPr/>
          </p:nvSpPr>
          <p:spPr>
            <a:xfrm>
              <a:off x="3136842" y="5005816"/>
              <a:ext cx="487582" cy="362149"/>
            </a:xfrm>
            <a:prstGeom prst="rect">
              <a:avLst/>
            </a:prstGeom>
            <a:solidFill>
              <a:srgbClr val="1CABE2">
                <a:alpha val="100000"/>
              </a:srgbClr>
            </a:solidFill>
          </p:spPr>
          <p:txBody>
            <a:bodyPr/>
            <a:lstStyle/>
            <a:p/>
          </p:txBody>
        </p:sp>
        <p:sp>
          <p:nvSpPr>
            <p:cNvPr id="31" name="rc31"/>
            <p:cNvSpPr/>
            <p:nvPr/>
          </p:nvSpPr>
          <p:spPr>
            <a:xfrm>
              <a:off x="3678600" y="4721735"/>
              <a:ext cx="487582" cy="646230"/>
            </a:xfrm>
            <a:prstGeom prst="rect">
              <a:avLst/>
            </a:prstGeom>
            <a:solidFill>
              <a:srgbClr val="1CABE2">
                <a:alpha val="100000"/>
              </a:srgbClr>
            </a:solidFill>
          </p:spPr>
          <p:txBody>
            <a:bodyPr/>
            <a:lstStyle/>
            <a:p/>
          </p:txBody>
        </p:sp>
        <p:sp>
          <p:nvSpPr>
            <p:cNvPr id="32" name="rc32"/>
            <p:cNvSpPr/>
            <p:nvPr/>
          </p:nvSpPr>
          <p:spPr>
            <a:xfrm>
              <a:off x="4220359" y="4806308"/>
              <a:ext cx="487582" cy="561656"/>
            </a:xfrm>
            <a:prstGeom prst="rect">
              <a:avLst/>
            </a:prstGeom>
            <a:solidFill>
              <a:srgbClr val="1CABE2">
                <a:alpha val="100000"/>
              </a:srgbClr>
            </a:solidFill>
          </p:spPr>
          <p:txBody>
            <a:bodyPr/>
            <a:lstStyle/>
            <a:p/>
          </p:txBody>
        </p:sp>
        <p:sp>
          <p:nvSpPr>
            <p:cNvPr id="33" name="rc33"/>
            <p:cNvSpPr/>
            <p:nvPr/>
          </p:nvSpPr>
          <p:spPr>
            <a:xfrm>
              <a:off x="4762118" y="4058156"/>
              <a:ext cx="487582" cy="1309809"/>
            </a:xfrm>
            <a:prstGeom prst="rect">
              <a:avLst/>
            </a:prstGeom>
            <a:solidFill>
              <a:srgbClr val="1CABE2">
                <a:alpha val="100000"/>
              </a:srgbClr>
            </a:solidFill>
          </p:spPr>
          <p:txBody>
            <a:bodyPr/>
            <a:lstStyle/>
            <a:p/>
          </p:txBody>
        </p:sp>
        <p:sp>
          <p:nvSpPr>
            <p:cNvPr id="34" name="rc34"/>
            <p:cNvSpPr/>
            <p:nvPr/>
          </p:nvSpPr>
          <p:spPr>
            <a:xfrm>
              <a:off x="5303876" y="4794381"/>
              <a:ext cx="487582" cy="573583"/>
            </a:xfrm>
            <a:prstGeom prst="rect">
              <a:avLst/>
            </a:prstGeom>
            <a:solidFill>
              <a:srgbClr val="1CABE2">
                <a:alpha val="100000"/>
              </a:srgbClr>
            </a:solidFill>
          </p:spPr>
          <p:txBody>
            <a:bodyPr/>
            <a:lstStyle/>
            <a:p/>
          </p:txBody>
        </p:sp>
        <p:sp>
          <p:nvSpPr>
            <p:cNvPr id="35" name="rc35"/>
            <p:cNvSpPr/>
            <p:nvPr/>
          </p:nvSpPr>
          <p:spPr>
            <a:xfrm>
              <a:off x="5845635" y="4854017"/>
              <a:ext cx="487582" cy="513948"/>
            </a:xfrm>
            <a:prstGeom prst="rect">
              <a:avLst/>
            </a:prstGeom>
            <a:solidFill>
              <a:srgbClr val="1CABE2">
                <a:alpha val="100000"/>
              </a:srgbClr>
            </a:solidFill>
          </p:spPr>
          <p:txBody>
            <a:bodyPr/>
            <a:lstStyle/>
            <a:p/>
          </p:txBody>
        </p:sp>
        <p:sp>
          <p:nvSpPr>
            <p:cNvPr id="36" name="rc36"/>
            <p:cNvSpPr/>
            <p:nvPr/>
          </p:nvSpPr>
          <p:spPr>
            <a:xfrm>
              <a:off x="6387393" y="4902809"/>
              <a:ext cx="487582" cy="465155"/>
            </a:xfrm>
            <a:prstGeom prst="rect">
              <a:avLst/>
            </a:prstGeom>
            <a:solidFill>
              <a:srgbClr val="1CABE2">
                <a:alpha val="100000"/>
              </a:srgbClr>
            </a:solidFill>
          </p:spPr>
          <p:txBody>
            <a:bodyPr/>
            <a:lstStyle/>
            <a:p/>
          </p:txBody>
        </p:sp>
        <p:sp>
          <p:nvSpPr>
            <p:cNvPr id="37" name="rc37"/>
            <p:cNvSpPr/>
            <p:nvPr/>
          </p:nvSpPr>
          <p:spPr>
            <a:xfrm>
              <a:off x="6929152" y="5146772"/>
              <a:ext cx="487582" cy="221193"/>
            </a:xfrm>
            <a:prstGeom prst="rect">
              <a:avLst/>
            </a:prstGeom>
            <a:solidFill>
              <a:srgbClr val="1CABE2">
                <a:alpha val="100000"/>
              </a:srgbClr>
            </a:solidFill>
          </p:spPr>
          <p:txBody>
            <a:bodyPr/>
            <a:lstStyle/>
            <a:p/>
          </p:txBody>
        </p:sp>
        <p:sp>
          <p:nvSpPr>
            <p:cNvPr id="38" name="rc38"/>
            <p:cNvSpPr/>
            <p:nvPr/>
          </p:nvSpPr>
          <p:spPr>
            <a:xfrm>
              <a:off x="7470911" y="4679448"/>
              <a:ext cx="487582" cy="688517"/>
            </a:xfrm>
            <a:prstGeom prst="rect">
              <a:avLst/>
            </a:prstGeom>
            <a:solidFill>
              <a:srgbClr val="1CABE2">
                <a:alpha val="100000"/>
              </a:srgbClr>
            </a:solidFill>
          </p:spPr>
          <p:txBody>
            <a:bodyPr/>
            <a:lstStyle/>
            <a:p/>
          </p:txBody>
        </p:sp>
        <p:sp>
          <p:nvSpPr>
            <p:cNvPr id="39" name="pl39"/>
            <p:cNvSpPr/>
            <p:nvPr/>
          </p:nvSpPr>
          <p:spPr>
            <a:xfrm>
              <a:off x="1213598" y="2748346"/>
              <a:ext cx="6501103" cy="567584"/>
            </a:xfrm>
            <a:custGeom>
              <a:avLst/>
              <a:pathLst>
                <a:path w="6501103" h="567584">
                  <a:moveTo>
                    <a:pt x="0" y="87320"/>
                  </a:moveTo>
                  <a:lnTo>
                    <a:pt x="541758" y="218301"/>
                  </a:lnTo>
                  <a:lnTo>
                    <a:pt x="1083517" y="392942"/>
                  </a:lnTo>
                  <a:lnTo>
                    <a:pt x="1625275" y="567584"/>
                  </a:lnTo>
                  <a:lnTo>
                    <a:pt x="2167034" y="523923"/>
                  </a:lnTo>
                  <a:lnTo>
                    <a:pt x="2708793" y="523923"/>
                  </a:lnTo>
                  <a:lnTo>
                    <a:pt x="3250551" y="480263"/>
                  </a:lnTo>
                  <a:lnTo>
                    <a:pt x="3792310" y="436603"/>
                  </a:lnTo>
                  <a:lnTo>
                    <a:pt x="4334069" y="436603"/>
                  </a:lnTo>
                  <a:lnTo>
                    <a:pt x="4875827" y="392942"/>
                  </a:lnTo>
                  <a:lnTo>
                    <a:pt x="5417586" y="392942"/>
                  </a:lnTo>
                  <a:lnTo>
                    <a:pt x="5959345" y="349282"/>
                  </a:lnTo>
                  <a:lnTo>
                    <a:pt x="6501103" y="0"/>
                  </a:lnTo>
                </a:path>
              </a:pathLst>
            </a:custGeom>
            <a:ln w="27101" cap="flat">
              <a:solidFill>
                <a:srgbClr val="00833D">
                  <a:alpha val="100000"/>
                </a:srgbClr>
              </a:solidFill>
              <a:prstDash val="solid"/>
              <a:round/>
            </a:ln>
          </p:spPr>
          <p:txBody>
            <a:bodyPr/>
            <a:lstStyle/>
            <a:p/>
          </p:txBody>
        </p:sp>
        <p:sp>
          <p:nvSpPr>
            <p:cNvPr id="40" name="pl40"/>
            <p:cNvSpPr/>
            <p:nvPr/>
          </p:nvSpPr>
          <p:spPr>
            <a:xfrm>
              <a:off x="6631185" y="3403251"/>
              <a:ext cx="1083517" cy="1833733"/>
            </a:xfrm>
            <a:custGeom>
              <a:avLst/>
              <a:pathLst>
                <a:path w="1083517" h="1833733">
                  <a:moveTo>
                    <a:pt x="0" y="1833733"/>
                  </a:moveTo>
                  <a:lnTo>
                    <a:pt x="541758" y="829546"/>
                  </a:lnTo>
                  <a:lnTo>
                    <a:pt x="1083517" y="0"/>
                  </a:lnTo>
                </a:path>
              </a:pathLst>
            </a:custGeom>
            <a:ln w="27101" cap="flat">
              <a:solidFill>
                <a:srgbClr val="002759">
                  <a:alpha val="100000"/>
                </a:srgbClr>
              </a:solidFill>
              <a:prstDash val="solid"/>
              <a:round/>
            </a:ln>
          </p:spPr>
          <p:txBody>
            <a:bodyPr/>
            <a:lstStyle/>
            <a:p/>
          </p:txBody>
        </p:sp>
        <p:sp>
          <p:nvSpPr>
            <p:cNvPr id="41" name="pt41"/>
            <p:cNvSpPr/>
            <p:nvPr/>
          </p:nvSpPr>
          <p:spPr>
            <a:xfrm>
              <a:off x="1181997" y="28040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23756" y="293504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265514" y="31096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07273" y="32843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49032" y="324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90790" y="324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32549" y="319700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74308" y="31533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16066" y="315334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57825" y="31096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99584" y="310968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41342" y="30660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83101" y="27167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599584" y="52053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7141342" y="42011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7683101" y="337164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tx57"/>
            <p:cNvSpPr/>
            <p:nvPr/>
          </p:nvSpPr>
          <p:spPr>
            <a:xfrm>
              <a:off x="1180439" y="5228364"/>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58" name="tx58"/>
            <p:cNvSpPr/>
            <p:nvPr/>
          </p:nvSpPr>
          <p:spPr>
            <a:xfrm>
              <a:off x="1689038" y="517306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59" name="tx59"/>
            <p:cNvSpPr/>
            <p:nvPr/>
          </p:nvSpPr>
          <p:spPr>
            <a:xfrm>
              <a:off x="2197638" y="5004290"/>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217</a:t>
              </a:r>
            </a:p>
          </p:txBody>
        </p:sp>
        <p:sp>
          <p:nvSpPr>
            <p:cNvPr id="60" name="tx60"/>
            <p:cNvSpPr/>
            <p:nvPr/>
          </p:nvSpPr>
          <p:spPr>
            <a:xfrm>
              <a:off x="2772556" y="520667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a:t>
              </a:r>
            </a:p>
          </p:txBody>
        </p:sp>
        <p:sp>
          <p:nvSpPr>
            <p:cNvPr id="61" name="tx61"/>
            <p:cNvSpPr/>
            <p:nvPr/>
          </p:nvSpPr>
          <p:spPr>
            <a:xfrm>
              <a:off x="3281155" y="487591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334</a:t>
              </a:r>
            </a:p>
          </p:txBody>
        </p:sp>
        <p:sp>
          <p:nvSpPr>
            <p:cNvPr id="62" name="tx62"/>
            <p:cNvSpPr/>
            <p:nvPr/>
          </p:nvSpPr>
          <p:spPr>
            <a:xfrm>
              <a:off x="3822914" y="459189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596</a:t>
              </a:r>
            </a:p>
          </p:txBody>
        </p:sp>
        <p:sp>
          <p:nvSpPr>
            <p:cNvPr id="63" name="tx63"/>
            <p:cNvSpPr/>
            <p:nvPr/>
          </p:nvSpPr>
          <p:spPr>
            <a:xfrm>
              <a:off x="4364672" y="467646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518</a:t>
              </a:r>
            </a:p>
          </p:txBody>
        </p:sp>
        <p:sp>
          <p:nvSpPr>
            <p:cNvPr id="64" name="tx64"/>
            <p:cNvSpPr/>
            <p:nvPr/>
          </p:nvSpPr>
          <p:spPr>
            <a:xfrm>
              <a:off x="4856706"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1,208</a:t>
              </a:r>
            </a:p>
          </p:txBody>
        </p:sp>
        <p:sp>
          <p:nvSpPr>
            <p:cNvPr id="65" name="tx65"/>
            <p:cNvSpPr/>
            <p:nvPr/>
          </p:nvSpPr>
          <p:spPr>
            <a:xfrm>
              <a:off x="5448190" y="466453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529</a:t>
              </a:r>
            </a:p>
          </p:txBody>
        </p:sp>
        <p:sp>
          <p:nvSpPr>
            <p:cNvPr id="66" name="tx66"/>
            <p:cNvSpPr/>
            <p:nvPr/>
          </p:nvSpPr>
          <p:spPr>
            <a:xfrm>
              <a:off x="5989948" y="4725979"/>
              <a:ext cx="198955"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474</a:t>
              </a:r>
            </a:p>
          </p:txBody>
        </p:sp>
        <p:sp>
          <p:nvSpPr>
            <p:cNvPr id="67" name="tx67"/>
            <p:cNvSpPr/>
            <p:nvPr/>
          </p:nvSpPr>
          <p:spPr>
            <a:xfrm>
              <a:off x="6531707" y="477296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429</a:t>
              </a:r>
            </a:p>
          </p:txBody>
        </p:sp>
        <p:sp>
          <p:nvSpPr>
            <p:cNvPr id="68" name="tx68"/>
            <p:cNvSpPr/>
            <p:nvPr/>
          </p:nvSpPr>
          <p:spPr>
            <a:xfrm>
              <a:off x="7073466" y="501693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204</a:t>
              </a:r>
            </a:p>
          </p:txBody>
        </p:sp>
        <p:sp>
          <p:nvSpPr>
            <p:cNvPr id="69" name="tx69"/>
            <p:cNvSpPr/>
            <p:nvPr/>
          </p:nvSpPr>
          <p:spPr>
            <a:xfrm>
              <a:off x="7615224" y="454954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635</a:t>
              </a:r>
            </a:p>
          </p:txBody>
        </p:sp>
        <p:sp>
          <p:nvSpPr>
            <p:cNvPr id="70" name="pl70"/>
            <p:cNvSpPr/>
            <p:nvPr/>
          </p:nvSpPr>
          <p:spPr>
            <a:xfrm>
              <a:off x="7732744" y="2748611"/>
              <a:ext cx="129559" cy="1906"/>
            </a:xfrm>
            <a:custGeom>
              <a:avLst/>
              <a:pathLst>
                <a:path w="129559" h="1906">
                  <a:moveTo>
                    <a:pt x="129559" y="1906"/>
                  </a:moveTo>
                  <a:lnTo>
                    <a:pt x="0" y="0"/>
                  </a:lnTo>
                </a:path>
              </a:pathLst>
            </a:custGeom>
          </p:spPr>
          <p:txBody>
            <a:bodyPr/>
            <a:lstStyle/>
            <a:p/>
          </p:txBody>
        </p:sp>
        <p:sp>
          <p:nvSpPr>
            <p:cNvPr id="71" name="pl71"/>
            <p:cNvSpPr/>
            <p:nvPr/>
          </p:nvSpPr>
          <p:spPr>
            <a:xfrm>
              <a:off x="7732739" y="3403625"/>
              <a:ext cx="129564" cy="2692"/>
            </a:xfrm>
            <a:custGeom>
              <a:avLst/>
              <a:pathLst>
                <a:path w="129564" h="2692">
                  <a:moveTo>
                    <a:pt x="129564" y="2692"/>
                  </a:moveTo>
                  <a:lnTo>
                    <a:pt x="0" y="0"/>
                  </a:lnTo>
                </a:path>
              </a:pathLst>
            </a:custGeom>
          </p:spPr>
          <p:txBody>
            <a:bodyPr/>
            <a:lstStyle/>
            <a:p/>
          </p:txBody>
        </p:sp>
        <p:sp>
          <p:nvSpPr>
            <p:cNvPr id="72" name="pg72"/>
            <p:cNvSpPr/>
            <p:nvPr/>
          </p:nvSpPr>
          <p:spPr>
            <a:xfrm>
              <a:off x="7793724" y="266211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3" name="tx73"/>
            <p:cNvSpPr/>
            <p:nvPr/>
          </p:nvSpPr>
          <p:spPr>
            <a:xfrm>
              <a:off x="7816584" y="270324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60%</a:t>
              </a:r>
            </a:p>
          </p:txBody>
        </p:sp>
        <p:sp>
          <p:nvSpPr>
            <p:cNvPr id="74" name="pg74"/>
            <p:cNvSpPr/>
            <p:nvPr/>
          </p:nvSpPr>
          <p:spPr>
            <a:xfrm>
              <a:off x="7793724" y="331792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5" name="tx75"/>
            <p:cNvSpPr/>
            <p:nvPr/>
          </p:nvSpPr>
          <p:spPr>
            <a:xfrm>
              <a:off x="7816584" y="335904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45%</a:t>
              </a:r>
            </a:p>
          </p:txBody>
        </p:sp>
        <p:sp>
          <p:nvSpPr>
            <p:cNvPr id="76" name="rc76"/>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77" name="tx77"/>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508103" y="421987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79" name="tx79"/>
            <p:cNvSpPr/>
            <p:nvPr/>
          </p:nvSpPr>
          <p:spPr>
            <a:xfrm>
              <a:off x="508103" y="313559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0" name="tx80"/>
            <p:cNvSpPr/>
            <p:nvPr/>
          </p:nvSpPr>
          <p:spPr>
            <a:xfrm>
              <a:off x="508103" y="205131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1" name="tx81"/>
            <p:cNvSpPr/>
            <p:nvPr/>
          </p:nvSpPr>
          <p:spPr>
            <a:xfrm>
              <a:off x="508103" y="96703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2" name="tx82"/>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4" name="tx84"/>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5" name="tx85"/>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6" name="tx86"/>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7" name="tx87"/>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8" name="tx88"/>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9" name="tx89"/>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0" name="tx90"/>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2" name="tx92"/>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3" name="tx93"/>
            <p:cNvSpPr/>
            <p:nvPr/>
          </p:nvSpPr>
          <p:spPr>
            <a:xfrm rot="-5400000">
              <a:off x="1046074"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4" name="tx94"/>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5" name="tx95"/>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6" name="tx96"/>
            <p:cNvSpPr/>
            <p:nvPr/>
          </p:nvSpPr>
          <p:spPr>
            <a:xfrm rot="-5400000">
              <a:off x="2671350"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7" name="tx97"/>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8" name="tx98"/>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9" name="tx99"/>
            <p:cNvSpPr/>
            <p:nvPr/>
          </p:nvSpPr>
          <p:spPr>
            <a:xfrm rot="-5400000">
              <a:off x="4296626"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0" name="tx100"/>
            <p:cNvSpPr/>
            <p:nvPr/>
          </p:nvSpPr>
          <p:spPr>
            <a:xfrm rot="-5400000">
              <a:off x="4838384"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1" name="tx101"/>
            <p:cNvSpPr/>
            <p:nvPr/>
          </p:nvSpPr>
          <p:spPr>
            <a:xfrm rot="-5400000">
              <a:off x="540544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2" name="tx102"/>
            <p:cNvSpPr/>
            <p:nvPr/>
          </p:nvSpPr>
          <p:spPr>
            <a:xfrm rot="-5400000">
              <a:off x="5921902"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3" name="tx103"/>
            <p:cNvSpPr/>
            <p:nvPr/>
          </p:nvSpPr>
          <p:spPr>
            <a:xfrm rot="-5400000">
              <a:off x="6458575"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4" name="tx104"/>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5" name="tx105"/>
            <p:cNvSpPr/>
            <p:nvPr/>
          </p:nvSpPr>
          <p:spPr>
            <a:xfrm rot="-5400000">
              <a:off x="754209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6" name="tx106"/>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7" name="tx107"/>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8" name="tx108"/>
            <p:cNvSpPr/>
            <p:nvPr/>
          </p:nvSpPr>
          <p:spPr>
            <a:xfrm>
              <a:off x="2059734" y="401416"/>
              <a:ext cx="540476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Guinea, 2012-2024</a:t>
              </a:r>
            </a:p>
          </p:txBody>
        </p:sp>
        <p:sp>
          <p:nvSpPr>
            <p:cNvPr id="109" name="tx10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0" name="tx11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1" name="tx11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2" name="tx11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635 confirmed measles cases in Guinea. In the same year, MCV1 coverage was 60% and MCV2 coverage was 45%.
The number of cases in 2024 was 3.1 times more cases than in 2023 (n=204).
The highest number of measles cases was reported in 2019 (n=1,208). In this year, MCV1 coverage was 50%.
Guinea reported measles vaccine stockouts in 2005, 2012, 2015, 2018, 2019, and 2021.
There were measles-containing vaccine supplementary immunization activities/campaigns in 2022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9964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992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987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4998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2994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0989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579160"/>
              <a:ext cx="3520101" cy="2400880"/>
            </a:xfrm>
            <a:custGeom>
              <a:avLst/>
              <a:pathLst>
                <a:path w="3520101" h="2400880">
                  <a:moveTo>
                    <a:pt x="0" y="120044"/>
                  </a:moveTo>
                  <a:lnTo>
                    <a:pt x="146670" y="480176"/>
                  </a:lnTo>
                  <a:lnTo>
                    <a:pt x="293341" y="480176"/>
                  </a:lnTo>
                  <a:lnTo>
                    <a:pt x="440012" y="720264"/>
                  </a:lnTo>
                  <a:lnTo>
                    <a:pt x="586683" y="720264"/>
                  </a:lnTo>
                  <a:lnTo>
                    <a:pt x="733354" y="600220"/>
                  </a:lnTo>
                  <a:lnTo>
                    <a:pt x="880025" y="240088"/>
                  </a:lnTo>
                  <a:lnTo>
                    <a:pt x="1026696" y="1080396"/>
                  </a:lnTo>
                  <a:lnTo>
                    <a:pt x="1173367" y="2400880"/>
                  </a:lnTo>
                  <a:lnTo>
                    <a:pt x="1320038" y="120044"/>
                  </a:lnTo>
                  <a:lnTo>
                    <a:pt x="1466709" y="0"/>
                  </a:lnTo>
                  <a:lnTo>
                    <a:pt x="1613379" y="1080396"/>
                  </a:lnTo>
                  <a:lnTo>
                    <a:pt x="1760050" y="840308"/>
                  </a:lnTo>
                  <a:lnTo>
                    <a:pt x="1906721" y="720264"/>
                  </a:lnTo>
                  <a:lnTo>
                    <a:pt x="2053392" y="480176"/>
                  </a:lnTo>
                  <a:lnTo>
                    <a:pt x="2200063" y="120044"/>
                  </a:lnTo>
                  <a:lnTo>
                    <a:pt x="2346734" y="240088"/>
                  </a:lnTo>
                  <a:lnTo>
                    <a:pt x="2493405" y="360132"/>
                  </a:lnTo>
                  <a:lnTo>
                    <a:pt x="2640076" y="480176"/>
                  </a:lnTo>
                  <a:lnTo>
                    <a:pt x="2786747" y="600220"/>
                  </a:lnTo>
                  <a:lnTo>
                    <a:pt x="2933418" y="600220"/>
                  </a:lnTo>
                  <a:lnTo>
                    <a:pt x="3080089" y="720264"/>
                  </a:lnTo>
                  <a:lnTo>
                    <a:pt x="3226759" y="960352"/>
                  </a:lnTo>
                  <a:lnTo>
                    <a:pt x="3373430" y="960352"/>
                  </a:lnTo>
                  <a:lnTo>
                    <a:pt x="3520101" y="960352"/>
                  </a:lnTo>
                </a:path>
              </a:pathLst>
            </a:custGeom>
            <a:ln w="27101" cap="flat">
              <a:solidFill>
                <a:srgbClr val="0058AB">
                  <a:alpha val="80000"/>
                </a:srgbClr>
              </a:solidFill>
              <a:prstDash val="solid"/>
              <a:round/>
            </a:ln>
          </p:spPr>
          <p:txBody>
            <a:bodyPr/>
            <a:lstStyle/>
            <a:p/>
          </p:txBody>
        </p:sp>
        <p:sp>
          <p:nvSpPr>
            <p:cNvPr id="20" name="pl20"/>
            <p:cNvSpPr/>
            <p:nvPr/>
          </p:nvSpPr>
          <p:spPr>
            <a:xfrm>
              <a:off x="943464" y="4139732"/>
              <a:ext cx="3520101" cy="960352"/>
            </a:xfrm>
            <a:custGeom>
              <a:avLst/>
              <a:pathLst>
                <a:path w="3520101" h="960352">
                  <a:moveTo>
                    <a:pt x="0" y="0"/>
                  </a:moveTo>
                  <a:lnTo>
                    <a:pt x="146670" y="120044"/>
                  </a:lnTo>
                  <a:lnTo>
                    <a:pt x="293341" y="0"/>
                  </a:lnTo>
                  <a:lnTo>
                    <a:pt x="440012" y="240088"/>
                  </a:lnTo>
                  <a:lnTo>
                    <a:pt x="586683" y="360132"/>
                  </a:lnTo>
                  <a:lnTo>
                    <a:pt x="733354" y="240088"/>
                  </a:lnTo>
                  <a:lnTo>
                    <a:pt x="880025" y="360132"/>
                  </a:lnTo>
                  <a:lnTo>
                    <a:pt x="1026696" y="360132"/>
                  </a:lnTo>
                  <a:lnTo>
                    <a:pt x="1173367" y="600220"/>
                  </a:lnTo>
                  <a:lnTo>
                    <a:pt x="1320038" y="720264"/>
                  </a:lnTo>
                  <a:lnTo>
                    <a:pt x="1466709" y="840308"/>
                  </a:lnTo>
                  <a:lnTo>
                    <a:pt x="1613379" y="840308"/>
                  </a:lnTo>
                  <a:lnTo>
                    <a:pt x="1760050" y="840308"/>
                  </a:lnTo>
                  <a:lnTo>
                    <a:pt x="1906721" y="840308"/>
                  </a:lnTo>
                  <a:lnTo>
                    <a:pt x="2053392" y="960352"/>
                  </a:lnTo>
                  <a:lnTo>
                    <a:pt x="2200063" y="960352"/>
                  </a:lnTo>
                  <a:lnTo>
                    <a:pt x="2346734" y="960352"/>
                  </a:lnTo>
                  <a:lnTo>
                    <a:pt x="2493405" y="960352"/>
                  </a:lnTo>
                  <a:lnTo>
                    <a:pt x="2640076" y="960352"/>
                  </a:lnTo>
                  <a:lnTo>
                    <a:pt x="2786747" y="960352"/>
                  </a:lnTo>
                  <a:lnTo>
                    <a:pt x="2933418" y="960352"/>
                  </a:lnTo>
                  <a:lnTo>
                    <a:pt x="3080089" y="840308"/>
                  </a:lnTo>
                  <a:lnTo>
                    <a:pt x="3226759" y="960352"/>
                  </a:lnTo>
                  <a:lnTo>
                    <a:pt x="3373430" y="960352"/>
                  </a:lnTo>
                  <a:lnTo>
                    <a:pt x="3520101" y="960352"/>
                  </a:lnTo>
                </a:path>
              </a:pathLst>
            </a:custGeom>
            <a:ln w="27101" cap="flat">
              <a:solidFill>
                <a:srgbClr val="1CABE2">
                  <a:alpha val="80000"/>
                </a:srgbClr>
              </a:solidFill>
              <a:prstDash val="solid"/>
              <a:round/>
            </a:ln>
          </p:spPr>
          <p:txBody>
            <a:bodyPr/>
            <a:lstStyle/>
            <a:p/>
          </p:txBody>
        </p:sp>
        <p:sp>
          <p:nvSpPr>
            <p:cNvPr id="21" name="pl21"/>
            <p:cNvSpPr/>
            <p:nvPr/>
          </p:nvSpPr>
          <p:spPr>
            <a:xfrm>
              <a:off x="943464" y="2219028"/>
              <a:ext cx="3520101" cy="2520924"/>
            </a:xfrm>
            <a:custGeom>
              <a:avLst/>
              <a:pathLst>
                <a:path w="3520101" h="2520924">
                  <a:moveTo>
                    <a:pt x="0" y="120044"/>
                  </a:moveTo>
                  <a:lnTo>
                    <a:pt x="146670" y="0"/>
                  </a:lnTo>
                  <a:lnTo>
                    <a:pt x="293341" y="360132"/>
                  </a:lnTo>
                  <a:lnTo>
                    <a:pt x="440012" y="720264"/>
                  </a:lnTo>
                  <a:lnTo>
                    <a:pt x="586683" y="1080396"/>
                  </a:lnTo>
                  <a:lnTo>
                    <a:pt x="733354" y="1560572"/>
                  </a:lnTo>
                  <a:lnTo>
                    <a:pt x="880025" y="1680616"/>
                  </a:lnTo>
                  <a:lnTo>
                    <a:pt x="1026696" y="1800660"/>
                  </a:lnTo>
                  <a:lnTo>
                    <a:pt x="1173367" y="1920704"/>
                  </a:lnTo>
                  <a:lnTo>
                    <a:pt x="1320038" y="2040748"/>
                  </a:lnTo>
                  <a:lnTo>
                    <a:pt x="1466709" y="2280836"/>
                  </a:lnTo>
                  <a:lnTo>
                    <a:pt x="1613379" y="2520924"/>
                  </a:lnTo>
                  <a:lnTo>
                    <a:pt x="1760050" y="2280836"/>
                  </a:lnTo>
                  <a:lnTo>
                    <a:pt x="1906721" y="2400880"/>
                  </a:lnTo>
                  <a:lnTo>
                    <a:pt x="2053392" y="2280836"/>
                  </a:lnTo>
                  <a:lnTo>
                    <a:pt x="2200063" y="1920704"/>
                  </a:lnTo>
                  <a:lnTo>
                    <a:pt x="2346734" y="2040748"/>
                  </a:lnTo>
                  <a:lnTo>
                    <a:pt x="2493405" y="2040748"/>
                  </a:lnTo>
                  <a:lnTo>
                    <a:pt x="2640076" y="2160792"/>
                  </a:lnTo>
                  <a:lnTo>
                    <a:pt x="2786747" y="2400880"/>
                  </a:lnTo>
                  <a:lnTo>
                    <a:pt x="2933418" y="2160792"/>
                  </a:lnTo>
                  <a:lnTo>
                    <a:pt x="3080089" y="2160792"/>
                  </a:lnTo>
                  <a:lnTo>
                    <a:pt x="3226759" y="2280836"/>
                  </a:lnTo>
                  <a:lnTo>
                    <a:pt x="3373430" y="2160792"/>
                  </a:lnTo>
                  <a:lnTo>
                    <a:pt x="3520101" y="2280836"/>
                  </a:lnTo>
                </a:path>
              </a:pathLst>
            </a:custGeom>
            <a:ln w="27101" cap="flat">
              <a:solidFill>
                <a:srgbClr val="00833D">
                  <a:alpha val="80000"/>
                </a:srgbClr>
              </a:solidFill>
              <a:prstDash val="solid"/>
              <a:round/>
            </a:ln>
          </p:spPr>
          <p:txBody>
            <a:bodyPr/>
            <a:lstStyle/>
            <a:p/>
          </p:txBody>
        </p:sp>
        <p:sp>
          <p:nvSpPr>
            <p:cNvPr id="22" name="pl22"/>
            <p:cNvSpPr/>
            <p:nvPr/>
          </p:nvSpPr>
          <p:spPr>
            <a:xfrm>
              <a:off x="943464" y="2579160"/>
              <a:ext cx="3520101" cy="2400880"/>
            </a:xfrm>
            <a:custGeom>
              <a:avLst/>
              <a:pathLst>
                <a:path w="3520101" h="2400880">
                  <a:moveTo>
                    <a:pt x="0" y="120044"/>
                  </a:moveTo>
                  <a:lnTo>
                    <a:pt x="146670" y="480176"/>
                  </a:lnTo>
                  <a:lnTo>
                    <a:pt x="293341" y="480176"/>
                  </a:lnTo>
                  <a:lnTo>
                    <a:pt x="440012" y="720264"/>
                  </a:lnTo>
                  <a:lnTo>
                    <a:pt x="586683" y="720264"/>
                  </a:lnTo>
                  <a:lnTo>
                    <a:pt x="733354" y="600220"/>
                  </a:lnTo>
                  <a:lnTo>
                    <a:pt x="880025" y="240088"/>
                  </a:lnTo>
                  <a:lnTo>
                    <a:pt x="1026696" y="1080396"/>
                  </a:lnTo>
                  <a:lnTo>
                    <a:pt x="1173367" y="2400880"/>
                  </a:lnTo>
                  <a:lnTo>
                    <a:pt x="1320038" y="120044"/>
                  </a:lnTo>
                  <a:lnTo>
                    <a:pt x="1466709" y="0"/>
                  </a:lnTo>
                  <a:lnTo>
                    <a:pt x="1613379" y="1080396"/>
                  </a:lnTo>
                  <a:lnTo>
                    <a:pt x="1760050" y="840308"/>
                  </a:lnTo>
                  <a:lnTo>
                    <a:pt x="1906721" y="720264"/>
                  </a:lnTo>
                  <a:lnTo>
                    <a:pt x="2053392" y="480176"/>
                  </a:lnTo>
                  <a:lnTo>
                    <a:pt x="2200063" y="120044"/>
                  </a:lnTo>
                  <a:lnTo>
                    <a:pt x="2346734" y="240088"/>
                  </a:lnTo>
                  <a:lnTo>
                    <a:pt x="2493405" y="360132"/>
                  </a:lnTo>
                  <a:lnTo>
                    <a:pt x="2640076" y="480176"/>
                  </a:lnTo>
                  <a:lnTo>
                    <a:pt x="2786747" y="600220"/>
                  </a:lnTo>
                  <a:lnTo>
                    <a:pt x="2933418" y="600220"/>
                  </a:lnTo>
                  <a:lnTo>
                    <a:pt x="3080089" y="720264"/>
                  </a:lnTo>
                  <a:lnTo>
                    <a:pt x="3226759" y="960352"/>
                  </a:lnTo>
                  <a:lnTo>
                    <a:pt x="3373430" y="960352"/>
                  </a:lnTo>
                  <a:lnTo>
                    <a:pt x="3520101" y="960352"/>
                  </a:lnTo>
                </a:path>
              </a:pathLst>
            </a:custGeom>
            <a:ln w="43362" cap="flat">
              <a:solidFill>
                <a:srgbClr val="000000">
                  <a:alpha val="100000"/>
                </a:srgbClr>
              </a:solidFill>
              <a:prstDash val="solid"/>
              <a:round/>
            </a:ln>
          </p:spPr>
          <p:txBody>
            <a:bodyPr/>
            <a:lstStyle/>
            <a:p/>
          </p:txBody>
        </p:sp>
        <p:sp>
          <p:nvSpPr>
            <p:cNvPr id="23" name="pl23"/>
            <p:cNvSpPr/>
            <p:nvPr/>
          </p:nvSpPr>
          <p:spPr>
            <a:xfrm>
              <a:off x="943464" y="2579160"/>
              <a:ext cx="3520101" cy="2400880"/>
            </a:xfrm>
            <a:custGeom>
              <a:avLst/>
              <a:pathLst>
                <a:path w="3520101" h="2400880">
                  <a:moveTo>
                    <a:pt x="0" y="120044"/>
                  </a:moveTo>
                  <a:lnTo>
                    <a:pt x="146670" y="480176"/>
                  </a:lnTo>
                  <a:lnTo>
                    <a:pt x="293341" y="480176"/>
                  </a:lnTo>
                  <a:lnTo>
                    <a:pt x="440012" y="720264"/>
                  </a:lnTo>
                  <a:lnTo>
                    <a:pt x="586683" y="720264"/>
                  </a:lnTo>
                  <a:lnTo>
                    <a:pt x="733354" y="600220"/>
                  </a:lnTo>
                  <a:lnTo>
                    <a:pt x="880025" y="240088"/>
                  </a:lnTo>
                  <a:lnTo>
                    <a:pt x="1026696" y="1080396"/>
                  </a:lnTo>
                  <a:lnTo>
                    <a:pt x="1173367" y="2400880"/>
                  </a:lnTo>
                  <a:lnTo>
                    <a:pt x="1320038" y="120044"/>
                  </a:lnTo>
                  <a:lnTo>
                    <a:pt x="1466709" y="0"/>
                  </a:lnTo>
                  <a:lnTo>
                    <a:pt x="1613379" y="1080396"/>
                  </a:lnTo>
                  <a:lnTo>
                    <a:pt x="1760050" y="840308"/>
                  </a:lnTo>
                  <a:lnTo>
                    <a:pt x="1906721" y="720264"/>
                  </a:lnTo>
                  <a:lnTo>
                    <a:pt x="2053392" y="480176"/>
                  </a:lnTo>
                  <a:lnTo>
                    <a:pt x="2200063" y="120044"/>
                  </a:lnTo>
                  <a:lnTo>
                    <a:pt x="2346734" y="240088"/>
                  </a:lnTo>
                  <a:lnTo>
                    <a:pt x="2493405" y="360132"/>
                  </a:lnTo>
                  <a:lnTo>
                    <a:pt x="2640076" y="480176"/>
                  </a:lnTo>
                  <a:lnTo>
                    <a:pt x="2786747" y="600220"/>
                  </a:lnTo>
                  <a:lnTo>
                    <a:pt x="2933418" y="600220"/>
                  </a:lnTo>
                  <a:lnTo>
                    <a:pt x="3080089" y="720264"/>
                  </a:lnTo>
                  <a:lnTo>
                    <a:pt x="3226759" y="960352"/>
                  </a:lnTo>
                  <a:lnTo>
                    <a:pt x="3373430" y="960352"/>
                  </a:lnTo>
                  <a:lnTo>
                    <a:pt x="3520101" y="960352"/>
                  </a:lnTo>
                </a:path>
              </a:pathLst>
            </a:custGeom>
            <a:ln w="27101" cap="flat">
              <a:solidFill>
                <a:srgbClr val="0058AB">
                  <a:alpha val="100000"/>
                </a:srgbClr>
              </a:solidFill>
              <a:prstDash val="solid"/>
              <a:round/>
            </a:ln>
          </p:spPr>
          <p:txBody>
            <a:bodyPr/>
            <a:lstStyle/>
            <a:p/>
          </p:txBody>
        </p:sp>
        <p:sp>
          <p:nvSpPr>
            <p:cNvPr id="24" name="pl24"/>
            <p:cNvSpPr/>
            <p:nvPr/>
          </p:nvSpPr>
          <p:spPr>
            <a:xfrm>
              <a:off x="943464" y="2339072"/>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281924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221902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2339072"/>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281924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317938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17938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27250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30132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33" name="pg33"/>
            <p:cNvSpPr/>
            <p:nvPr/>
          </p:nvSpPr>
          <p:spPr>
            <a:xfrm>
              <a:off x="1590194" y="27526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20548" y="278273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35" name="pg35"/>
            <p:cNvSpPr/>
            <p:nvPr/>
          </p:nvSpPr>
          <p:spPr>
            <a:xfrm>
              <a:off x="2323549" y="21524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53902" y="218128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37" name="pg37"/>
            <p:cNvSpPr/>
            <p:nvPr/>
          </p:nvSpPr>
          <p:spPr>
            <a:xfrm>
              <a:off x="3056903" y="227250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87257" y="230132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39" name="pg39"/>
            <p:cNvSpPr/>
            <p:nvPr/>
          </p:nvSpPr>
          <p:spPr>
            <a:xfrm>
              <a:off x="3643587" y="27526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673940" y="278273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1" name="pg41"/>
            <p:cNvSpPr/>
            <p:nvPr/>
          </p:nvSpPr>
          <p:spPr>
            <a:xfrm>
              <a:off x="4230271" y="31128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60624" y="314163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3" name="pg43"/>
            <p:cNvSpPr/>
            <p:nvPr/>
          </p:nvSpPr>
          <p:spPr>
            <a:xfrm>
              <a:off x="4376942" y="31128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07295" y="314163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5" name="tx45"/>
            <p:cNvSpPr/>
            <p:nvPr/>
          </p:nvSpPr>
          <p:spPr>
            <a:xfrm>
              <a:off x="4523855" y="50610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4594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7" name="tx47"/>
            <p:cNvSpPr/>
            <p:nvPr/>
          </p:nvSpPr>
          <p:spPr>
            <a:xfrm>
              <a:off x="577692" y="44572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25678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05628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8175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8175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9086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5331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48850" y="6100844"/>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a:t>
              </a:r>
            </a:p>
          </p:txBody>
        </p:sp>
        <p:sp>
          <p:nvSpPr>
            <p:cNvPr id="63" name="tx63"/>
            <p:cNvSpPr/>
            <p:nvPr/>
          </p:nvSpPr>
          <p:spPr>
            <a:xfrm>
              <a:off x="265796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20416"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89964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6992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14987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4998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2994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0989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738852"/>
              <a:ext cx="3520101" cy="2280836"/>
            </a:xfrm>
            <a:custGeom>
              <a:avLst/>
              <a:pathLst>
                <a:path w="3520101" h="2280836">
                  <a:moveTo>
                    <a:pt x="0" y="240088"/>
                  </a:moveTo>
                  <a:lnTo>
                    <a:pt x="146670" y="240088"/>
                  </a:lnTo>
                  <a:lnTo>
                    <a:pt x="293341" y="120044"/>
                  </a:lnTo>
                  <a:lnTo>
                    <a:pt x="440012" y="120044"/>
                  </a:lnTo>
                  <a:lnTo>
                    <a:pt x="586683" y="0"/>
                  </a:lnTo>
                  <a:lnTo>
                    <a:pt x="733354" y="120044"/>
                  </a:lnTo>
                  <a:lnTo>
                    <a:pt x="880025" y="120044"/>
                  </a:lnTo>
                  <a:lnTo>
                    <a:pt x="1026696" y="960352"/>
                  </a:lnTo>
                  <a:lnTo>
                    <a:pt x="1173367" y="2280836"/>
                  </a:lnTo>
                  <a:lnTo>
                    <a:pt x="1320038" y="360132"/>
                  </a:lnTo>
                  <a:lnTo>
                    <a:pt x="1466709" y="0"/>
                  </a:lnTo>
                  <a:lnTo>
                    <a:pt x="1613379" y="1800660"/>
                  </a:lnTo>
                  <a:lnTo>
                    <a:pt x="1760050" y="1440528"/>
                  </a:lnTo>
                  <a:lnTo>
                    <a:pt x="1906721" y="1440528"/>
                  </a:lnTo>
                  <a:lnTo>
                    <a:pt x="2053392" y="1080396"/>
                  </a:lnTo>
                  <a:lnTo>
                    <a:pt x="2200063" y="720264"/>
                  </a:lnTo>
                  <a:lnTo>
                    <a:pt x="2346734" y="1200440"/>
                  </a:lnTo>
                  <a:lnTo>
                    <a:pt x="2493405" y="960352"/>
                  </a:lnTo>
                  <a:lnTo>
                    <a:pt x="2640076" y="960352"/>
                  </a:lnTo>
                  <a:lnTo>
                    <a:pt x="2786747" y="960352"/>
                  </a:lnTo>
                  <a:lnTo>
                    <a:pt x="2933418" y="840308"/>
                  </a:lnTo>
                  <a:lnTo>
                    <a:pt x="3080089" y="720264"/>
                  </a:lnTo>
                  <a:lnTo>
                    <a:pt x="3226759" y="600220"/>
                  </a:lnTo>
                  <a:lnTo>
                    <a:pt x="3373430" y="480176"/>
                  </a:lnTo>
                  <a:lnTo>
                    <a:pt x="3520101" y="1320484"/>
                  </a:lnTo>
                </a:path>
              </a:pathLst>
            </a:custGeom>
            <a:ln w="27101" cap="flat">
              <a:solidFill>
                <a:srgbClr val="0058AB">
                  <a:alpha val="80000"/>
                </a:srgbClr>
              </a:solidFill>
              <a:prstDash val="solid"/>
              <a:round/>
            </a:ln>
          </p:spPr>
          <p:txBody>
            <a:bodyPr/>
            <a:lstStyle/>
            <a:p/>
          </p:txBody>
        </p:sp>
        <p:sp>
          <p:nvSpPr>
            <p:cNvPr id="81" name="pl81"/>
            <p:cNvSpPr/>
            <p:nvPr/>
          </p:nvSpPr>
          <p:spPr>
            <a:xfrm>
              <a:off x="5308715" y="4019688"/>
              <a:ext cx="3520101" cy="1080396"/>
            </a:xfrm>
            <a:custGeom>
              <a:avLst/>
              <a:pathLst>
                <a:path w="3520101" h="1080396">
                  <a:moveTo>
                    <a:pt x="0" y="0"/>
                  </a:moveTo>
                  <a:lnTo>
                    <a:pt x="146670" y="120044"/>
                  </a:lnTo>
                  <a:lnTo>
                    <a:pt x="293341" y="120044"/>
                  </a:lnTo>
                  <a:lnTo>
                    <a:pt x="440012" y="240088"/>
                  </a:lnTo>
                  <a:lnTo>
                    <a:pt x="586683" y="360132"/>
                  </a:lnTo>
                  <a:lnTo>
                    <a:pt x="733354" y="360132"/>
                  </a:lnTo>
                  <a:lnTo>
                    <a:pt x="880025" y="480176"/>
                  </a:lnTo>
                  <a:lnTo>
                    <a:pt x="1026696" y="600220"/>
                  </a:lnTo>
                  <a:lnTo>
                    <a:pt x="1173367" y="720264"/>
                  </a:lnTo>
                  <a:lnTo>
                    <a:pt x="1320038" y="840308"/>
                  </a:lnTo>
                  <a:lnTo>
                    <a:pt x="1466709" y="960352"/>
                  </a:lnTo>
                  <a:lnTo>
                    <a:pt x="1613379" y="960352"/>
                  </a:lnTo>
                  <a:lnTo>
                    <a:pt x="1760050" y="960352"/>
                  </a:lnTo>
                  <a:lnTo>
                    <a:pt x="1906721" y="1080396"/>
                  </a:lnTo>
                  <a:lnTo>
                    <a:pt x="2053392" y="960352"/>
                  </a:lnTo>
                  <a:lnTo>
                    <a:pt x="2200063" y="1080396"/>
                  </a:lnTo>
                  <a:lnTo>
                    <a:pt x="2346734" y="960352"/>
                  </a:lnTo>
                  <a:lnTo>
                    <a:pt x="2493405" y="960352"/>
                  </a:lnTo>
                  <a:lnTo>
                    <a:pt x="2640076" y="1080396"/>
                  </a:lnTo>
                  <a:lnTo>
                    <a:pt x="2786747" y="1080396"/>
                  </a:lnTo>
                  <a:lnTo>
                    <a:pt x="2933418" y="1080396"/>
                  </a:lnTo>
                  <a:lnTo>
                    <a:pt x="3080089" y="960352"/>
                  </a:lnTo>
                  <a:lnTo>
                    <a:pt x="3226759" y="840308"/>
                  </a:lnTo>
                  <a:lnTo>
                    <a:pt x="3373430" y="840308"/>
                  </a:lnTo>
                  <a:lnTo>
                    <a:pt x="3520101" y="960352"/>
                  </a:lnTo>
                </a:path>
              </a:pathLst>
            </a:custGeom>
            <a:ln w="27101" cap="flat">
              <a:solidFill>
                <a:srgbClr val="1CABE2">
                  <a:alpha val="80000"/>
                </a:srgbClr>
              </a:solidFill>
              <a:prstDash val="solid"/>
              <a:round/>
            </a:ln>
          </p:spPr>
          <p:txBody>
            <a:bodyPr/>
            <a:lstStyle/>
            <a:p/>
          </p:txBody>
        </p:sp>
        <p:sp>
          <p:nvSpPr>
            <p:cNvPr id="82" name="pl82"/>
            <p:cNvSpPr/>
            <p:nvPr/>
          </p:nvSpPr>
          <p:spPr>
            <a:xfrm>
              <a:off x="5308715" y="2459116"/>
              <a:ext cx="3520101" cy="2280836"/>
            </a:xfrm>
            <a:custGeom>
              <a:avLst/>
              <a:pathLst>
                <a:path w="3520101" h="2280836">
                  <a:moveTo>
                    <a:pt x="0" y="0"/>
                  </a:moveTo>
                  <a:lnTo>
                    <a:pt x="146670" y="240088"/>
                  </a:lnTo>
                  <a:lnTo>
                    <a:pt x="293341" y="360132"/>
                  </a:lnTo>
                  <a:lnTo>
                    <a:pt x="440012" y="840308"/>
                  </a:lnTo>
                  <a:lnTo>
                    <a:pt x="586683" y="1080396"/>
                  </a:lnTo>
                  <a:lnTo>
                    <a:pt x="733354" y="1440528"/>
                  </a:lnTo>
                  <a:lnTo>
                    <a:pt x="880025" y="1560572"/>
                  </a:lnTo>
                  <a:lnTo>
                    <a:pt x="1026696" y="1080396"/>
                  </a:lnTo>
                  <a:lnTo>
                    <a:pt x="1173367" y="1200440"/>
                  </a:lnTo>
                  <a:lnTo>
                    <a:pt x="1320038" y="1440528"/>
                  </a:lnTo>
                  <a:lnTo>
                    <a:pt x="1466709" y="1920704"/>
                  </a:lnTo>
                  <a:lnTo>
                    <a:pt x="1613379" y="2040748"/>
                  </a:lnTo>
                  <a:lnTo>
                    <a:pt x="1760050" y="2280836"/>
                  </a:lnTo>
                  <a:lnTo>
                    <a:pt x="1906721" y="2160792"/>
                  </a:lnTo>
                  <a:lnTo>
                    <a:pt x="2053392" y="1440528"/>
                  </a:lnTo>
                  <a:lnTo>
                    <a:pt x="2200063" y="1320484"/>
                  </a:lnTo>
                  <a:lnTo>
                    <a:pt x="2346734" y="960352"/>
                  </a:lnTo>
                  <a:lnTo>
                    <a:pt x="2493405" y="1200440"/>
                  </a:lnTo>
                  <a:lnTo>
                    <a:pt x="2640076" y="1080396"/>
                  </a:lnTo>
                  <a:lnTo>
                    <a:pt x="2786747" y="1080396"/>
                  </a:lnTo>
                  <a:lnTo>
                    <a:pt x="2933418" y="1080396"/>
                  </a:lnTo>
                  <a:lnTo>
                    <a:pt x="3080089" y="960352"/>
                  </a:lnTo>
                  <a:lnTo>
                    <a:pt x="3226759" y="720264"/>
                  </a:lnTo>
                  <a:lnTo>
                    <a:pt x="3373430" y="600220"/>
                  </a:lnTo>
                  <a:lnTo>
                    <a:pt x="3520101" y="840308"/>
                  </a:lnTo>
                </a:path>
              </a:pathLst>
            </a:custGeom>
            <a:ln w="27101" cap="flat">
              <a:solidFill>
                <a:srgbClr val="00833D">
                  <a:alpha val="80000"/>
                </a:srgbClr>
              </a:solidFill>
              <a:prstDash val="solid"/>
              <a:round/>
            </a:ln>
          </p:spPr>
          <p:txBody>
            <a:bodyPr/>
            <a:lstStyle/>
            <a:p/>
          </p:txBody>
        </p:sp>
        <p:sp>
          <p:nvSpPr>
            <p:cNvPr id="83" name="pl83"/>
            <p:cNvSpPr/>
            <p:nvPr/>
          </p:nvSpPr>
          <p:spPr>
            <a:xfrm>
              <a:off x="5308715" y="1738852"/>
              <a:ext cx="3520101" cy="2280836"/>
            </a:xfrm>
            <a:custGeom>
              <a:avLst/>
              <a:pathLst>
                <a:path w="3520101" h="2280836">
                  <a:moveTo>
                    <a:pt x="0" y="240088"/>
                  </a:moveTo>
                  <a:lnTo>
                    <a:pt x="146670" y="240088"/>
                  </a:lnTo>
                  <a:lnTo>
                    <a:pt x="293341" y="120044"/>
                  </a:lnTo>
                  <a:lnTo>
                    <a:pt x="440012" y="120044"/>
                  </a:lnTo>
                  <a:lnTo>
                    <a:pt x="586683" y="0"/>
                  </a:lnTo>
                  <a:lnTo>
                    <a:pt x="733354" y="120044"/>
                  </a:lnTo>
                  <a:lnTo>
                    <a:pt x="880025" y="120044"/>
                  </a:lnTo>
                  <a:lnTo>
                    <a:pt x="1026696" y="960352"/>
                  </a:lnTo>
                  <a:lnTo>
                    <a:pt x="1173367" y="2280836"/>
                  </a:lnTo>
                  <a:lnTo>
                    <a:pt x="1320038" y="360132"/>
                  </a:lnTo>
                  <a:lnTo>
                    <a:pt x="1466709" y="0"/>
                  </a:lnTo>
                  <a:lnTo>
                    <a:pt x="1613379" y="1800660"/>
                  </a:lnTo>
                  <a:lnTo>
                    <a:pt x="1760050" y="1440528"/>
                  </a:lnTo>
                  <a:lnTo>
                    <a:pt x="1906721" y="1440528"/>
                  </a:lnTo>
                  <a:lnTo>
                    <a:pt x="2053392" y="1080396"/>
                  </a:lnTo>
                  <a:lnTo>
                    <a:pt x="2200063" y="720264"/>
                  </a:lnTo>
                  <a:lnTo>
                    <a:pt x="2346734" y="1200440"/>
                  </a:lnTo>
                  <a:lnTo>
                    <a:pt x="2493405" y="960352"/>
                  </a:lnTo>
                  <a:lnTo>
                    <a:pt x="2640076" y="960352"/>
                  </a:lnTo>
                  <a:lnTo>
                    <a:pt x="2786747" y="960352"/>
                  </a:lnTo>
                  <a:lnTo>
                    <a:pt x="2933418" y="840308"/>
                  </a:lnTo>
                  <a:lnTo>
                    <a:pt x="3080089" y="720264"/>
                  </a:lnTo>
                  <a:lnTo>
                    <a:pt x="3226759" y="600220"/>
                  </a:lnTo>
                  <a:lnTo>
                    <a:pt x="3373430" y="480176"/>
                  </a:lnTo>
                  <a:lnTo>
                    <a:pt x="3520101" y="1320484"/>
                  </a:lnTo>
                </a:path>
              </a:pathLst>
            </a:custGeom>
            <a:ln w="43362" cap="flat">
              <a:solidFill>
                <a:srgbClr val="000000">
                  <a:alpha val="100000"/>
                </a:srgbClr>
              </a:solidFill>
              <a:prstDash val="solid"/>
              <a:round/>
            </a:ln>
          </p:spPr>
          <p:txBody>
            <a:bodyPr/>
            <a:lstStyle/>
            <a:p/>
          </p:txBody>
        </p:sp>
        <p:sp>
          <p:nvSpPr>
            <p:cNvPr id="84" name="pl84"/>
            <p:cNvSpPr/>
            <p:nvPr/>
          </p:nvSpPr>
          <p:spPr>
            <a:xfrm>
              <a:off x="5308715" y="1738852"/>
              <a:ext cx="3520101" cy="2280836"/>
            </a:xfrm>
            <a:custGeom>
              <a:avLst/>
              <a:pathLst>
                <a:path w="3520101" h="2280836">
                  <a:moveTo>
                    <a:pt x="0" y="240088"/>
                  </a:moveTo>
                  <a:lnTo>
                    <a:pt x="146670" y="240088"/>
                  </a:lnTo>
                  <a:lnTo>
                    <a:pt x="293341" y="120044"/>
                  </a:lnTo>
                  <a:lnTo>
                    <a:pt x="440012" y="120044"/>
                  </a:lnTo>
                  <a:lnTo>
                    <a:pt x="586683" y="0"/>
                  </a:lnTo>
                  <a:lnTo>
                    <a:pt x="733354" y="120044"/>
                  </a:lnTo>
                  <a:lnTo>
                    <a:pt x="880025" y="120044"/>
                  </a:lnTo>
                  <a:lnTo>
                    <a:pt x="1026696" y="960352"/>
                  </a:lnTo>
                  <a:lnTo>
                    <a:pt x="1173367" y="2280836"/>
                  </a:lnTo>
                  <a:lnTo>
                    <a:pt x="1320038" y="360132"/>
                  </a:lnTo>
                  <a:lnTo>
                    <a:pt x="1466709" y="0"/>
                  </a:lnTo>
                  <a:lnTo>
                    <a:pt x="1613379" y="1800660"/>
                  </a:lnTo>
                  <a:lnTo>
                    <a:pt x="1760050" y="1440528"/>
                  </a:lnTo>
                  <a:lnTo>
                    <a:pt x="1906721" y="1440528"/>
                  </a:lnTo>
                  <a:lnTo>
                    <a:pt x="2053392" y="1080396"/>
                  </a:lnTo>
                  <a:lnTo>
                    <a:pt x="2200063" y="720264"/>
                  </a:lnTo>
                  <a:lnTo>
                    <a:pt x="2346734" y="1200440"/>
                  </a:lnTo>
                  <a:lnTo>
                    <a:pt x="2493405" y="960352"/>
                  </a:lnTo>
                  <a:lnTo>
                    <a:pt x="2640076" y="960352"/>
                  </a:lnTo>
                  <a:lnTo>
                    <a:pt x="2786747" y="960352"/>
                  </a:lnTo>
                  <a:lnTo>
                    <a:pt x="2933418" y="840308"/>
                  </a:lnTo>
                  <a:lnTo>
                    <a:pt x="3080089" y="720264"/>
                  </a:lnTo>
                  <a:lnTo>
                    <a:pt x="3226759" y="600220"/>
                  </a:lnTo>
                  <a:lnTo>
                    <a:pt x="3373430" y="480176"/>
                  </a:lnTo>
                  <a:lnTo>
                    <a:pt x="3520101" y="1320484"/>
                  </a:lnTo>
                </a:path>
              </a:pathLst>
            </a:custGeom>
            <a:ln w="27101" cap="flat">
              <a:solidFill>
                <a:srgbClr val="0058AB">
                  <a:alpha val="100000"/>
                </a:srgbClr>
              </a:solidFill>
              <a:prstDash val="solid"/>
              <a:round/>
            </a:ln>
          </p:spPr>
          <p:txBody>
            <a:bodyPr/>
            <a:lstStyle/>
            <a:p/>
          </p:txBody>
        </p:sp>
        <p:sp>
          <p:nvSpPr>
            <p:cNvPr id="85" name="pl85"/>
            <p:cNvSpPr/>
            <p:nvPr/>
          </p:nvSpPr>
          <p:spPr>
            <a:xfrm>
              <a:off x="5308715" y="161880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149876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137872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209898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2339072"/>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1858896"/>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269920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155224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158101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94" name="pg94"/>
            <p:cNvSpPr/>
            <p:nvPr/>
          </p:nvSpPr>
          <p:spPr>
            <a:xfrm>
              <a:off x="5955445" y="14321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5799" y="146097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32</a:t>
              </a:r>
            </a:p>
          </p:txBody>
        </p:sp>
        <p:sp>
          <p:nvSpPr>
            <p:cNvPr id="96" name="pg96"/>
            <p:cNvSpPr/>
            <p:nvPr/>
          </p:nvSpPr>
          <p:spPr>
            <a:xfrm>
              <a:off x="6688800" y="131215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19153" y="134092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33</a:t>
              </a:r>
            </a:p>
          </p:txBody>
        </p:sp>
        <p:sp>
          <p:nvSpPr>
            <p:cNvPr id="98" name="pg98"/>
            <p:cNvSpPr/>
            <p:nvPr/>
          </p:nvSpPr>
          <p:spPr>
            <a:xfrm>
              <a:off x="7422154" y="203241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52508" y="206247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100" name="pg100"/>
            <p:cNvSpPr/>
            <p:nvPr/>
          </p:nvSpPr>
          <p:spPr>
            <a:xfrm>
              <a:off x="8008838" y="227250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39191" y="230132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102" name="pg102"/>
            <p:cNvSpPr/>
            <p:nvPr/>
          </p:nvSpPr>
          <p:spPr>
            <a:xfrm>
              <a:off x="8595522" y="17923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25875" y="182115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104" name="pg104"/>
            <p:cNvSpPr/>
            <p:nvPr/>
          </p:nvSpPr>
          <p:spPr>
            <a:xfrm>
              <a:off x="8742193" y="26326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266269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6" name="tx106"/>
            <p:cNvSpPr/>
            <p:nvPr/>
          </p:nvSpPr>
          <p:spPr>
            <a:xfrm>
              <a:off x="8889106" y="49396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258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08" name="tx108"/>
            <p:cNvSpPr/>
            <p:nvPr/>
          </p:nvSpPr>
          <p:spPr>
            <a:xfrm>
              <a:off x="4942943" y="44572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25678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05628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4700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4700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5611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1856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14101" y="6100844"/>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Guinea</a:t>
              </a:r>
            </a:p>
          </p:txBody>
        </p:sp>
        <p:sp>
          <p:nvSpPr>
            <p:cNvPr id="124" name="tx124"/>
            <p:cNvSpPr/>
            <p:nvPr/>
          </p:nvSpPr>
          <p:spPr>
            <a:xfrm>
              <a:off x="702321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85667"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18% of children who received DTP1 did not receive DTP3 (left), and 22%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2024, Guinea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53522"/>
              <a:ext cx="2123063" cy="259879"/>
            </a:xfrm>
            <a:custGeom>
              <a:avLst/>
              <a:pathLst>
                <a:path w="2123063" h="259879">
                  <a:moveTo>
                    <a:pt x="0" y="148502"/>
                  </a:moveTo>
                  <a:lnTo>
                    <a:pt x="88460" y="148502"/>
                  </a:lnTo>
                  <a:lnTo>
                    <a:pt x="176921" y="160877"/>
                  </a:lnTo>
                  <a:lnTo>
                    <a:pt x="265382" y="160877"/>
                  </a:lnTo>
                  <a:lnTo>
                    <a:pt x="353843" y="173253"/>
                  </a:lnTo>
                  <a:lnTo>
                    <a:pt x="442304" y="160877"/>
                  </a:lnTo>
                  <a:lnTo>
                    <a:pt x="530765" y="148502"/>
                  </a:lnTo>
                  <a:lnTo>
                    <a:pt x="619226" y="111377"/>
                  </a:lnTo>
                  <a:lnTo>
                    <a:pt x="707687" y="74251"/>
                  </a:lnTo>
                  <a:lnTo>
                    <a:pt x="796148" y="24750"/>
                  </a:lnTo>
                  <a:lnTo>
                    <a:pt x="884609" y="0"/>
                  </a:lnTo>
                  <a:lnTo>
                    <a:pt x="973070" y="136127"/>
                  </a:lnTo>
                  <a:lnTo>
                    <a:pt x="1061531" y="160877"/>
                  </a:lnTo>
                  <a:lnTo>
                    <a:pt x="1149992" y="198003"/>
                  </a:lnTo>
                  <a:lnTo>
                    <a:pt x="1238453" y="222754"/>
                  </a:lnTo>
                  <a:lnTo>
                    <a:pt x="1326914" y="259879"/>
                  </a:lnTo>
                  <a:lnTo>
                    <a:pt x="1415375" y="247504"/>
                  </a:lnTo>
                  <a:lnTo>
                    <a:pt x="1503836" y="247504"/>
                  </a:lnTo>
                  <a:lnTo>
                    <a:pt x="1592297" y="247504"/>
                  </a:lnTo>
                  <a:lnTo>
                    <a:pt x="1680758" y="247504"/>
                  </a:lnTo>
                  <a:lnTo>
                    <a:pt x="1769219" y="235129"/>
                  </a:lnTo>
                  <a:lnTo>
                    <a:pt x="1857680" y="235129"/>
                  </a:lnTo>
                  <a:lnTo>
                    <a:pt x="1946141" y="235129"/>
                  </a:lnTo>
                  <a:lnTo>
                    <a:pt x="2034602" y="235129"/>
                  </a:lnTo>
                  <a:lnTo>
                    <a:pt x="2123063" y="222754"/>
                  </a:lnTo>
                </a:path>
              </a:pathLst>
            </a:custGeom>
            <a:ln w="27101" cap="flat">
              <a:solidFill>
                <a:srgbClr val="1CABE2">
                  <a:alpha val="100000"/>
                </a:srgbClr>
              </a:solidFill>
              <a:prstDash val="solid"/>
              <a:round/>
            </a:ln>
          </p:spPr>
          <p:txBody>
            <a:bodyPr/>
            <a:lstStyle/>
            <a:p/>
          </p:txBody>
        </p:sp>
        <p:sp>
          <p:nvSpPr>
            <p:cNvPr id="24" name="tx24"/>
            <p:cNvSpPr/>
            <p:nvPr/>
          </p:nvSpPr>
          <p:spPr>
            <a:xfrm>
              <a:off x="910275"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5" name="tx25"/>
            <p:cNvSpPr/>
            <p:nvPr/>
          </p:nvSpPr>
          <p:spPr>
            <a:xfrm>
              <a:off x="3217825"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6" name="tx26"/>
            <p:cNvSpPr/>
            <p:nvPr/>
          </p:nvSpPr>
          <p:spPr>
            <a:xfrm>
              <a:off x="2688703"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7" name="tx27"/>
            <p:cNvSpPr/>
            <p:nvPr/>
          </p:nvSpPr>
          <p:spPr>
            <a:xfrm>
              <a:off x="3042547"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3306633"/>
              <a:ext cx="796148" cy="680637"/>
            </a:xfrm>
            <a:custGeom>
              <a:avLst/>
              <a:pathLst>
                <a:path w="796148" h="680637">
                  <a:moveTo>
                    <a:pt x="0" y="680637"/>
                  </a:moveTo>
                  <a:lnTo>
                    <a:pt x="88460" y="198003"/>
                  </a:lnTo>
                  <a:lnTo>
                    <a:pt x="176921" y="185628"/>
                  </a:lnTo>
                  <a:lnTo>
                    <a:pt x="265382" y="173253"/>
                  </a:lnTo>
                  <a:lnTo>
                    <a:pt x="353843" y="160877"/>
                  </a:lnTo>
                  <a:lnTo>
                    <a:pt x="442304" y="136127"/>
                  </a:lnTo>
                  <a:lnTo>
                    <a:pt x="530765" y="123752"/>
                  </a:lnTo>
                  <a:lnTo>
                    <a:pt x="619226" y="111377"/>
                  </a:lnTo>
                  <a:lnTo>
                    <a:pt x="707687" y="99001"/>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313155" y="389500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49" name="tx49"/>
            <p:cNvSpPr/>
            <p:nvPr/>
          </p:nvSpPr>
          <p:spPr>
            <a:xfrm>
              <a:off x="3217825" y="321431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50" name="tx50"/>
            <p:cNvSpPr/>
            <p:nvPr/>
          </p:nvSpPr>
          <p:spPr>
            <a:xfrm>
              <a:off x="2688703" y="33263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51" name="tx51"/>
            <p:cNvSpPr/>
            <p:nvPr/>
          </p:nvSpPr>
          <p:spPr>
            <a:xfrm>
              <a:off x="3042547" y="3265719"/>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5063736"/>
              <a:ext cx="2123063" cy="235129"/>
            </a:xfrm>
            <a:custGeom>
              <a:avLst/>
              <a:pathLst>
                <a:path w="2123063" h="235129">
                  <a:moveTo>
                    <a:pt x="0" y="222754"/>
                  </a:moveTo>
                  <a:lnTo>
                    <a:pt x="88460" y="160877"/>
                  </a:lnTo>
                  <a:lnTo>
                    <a:pt x="176921" y="111377"/>
                  </a:lnTo>
                  <a:lnTo>
                    <a:pt x="265382" y="49500"/>
                  </a:lnTo>
                  <a:lnTo>
                    <a:pt x="353843" y="0"/>
                  </a:lnTo>
                  <a:lnTo>
                    <a:pt x="442304" y="74251"/>
                  </a:lnTo>
                  <a:lnTo>
                    <a:pt x="530765" y="148502"/>
                  </a:lnTo>
                  <a:lnTo>
                    <a:pt x="619226" y="235129"/>
                  </a:lnTo>
                  <a:lnTo>
                    <a:pt x="707687" y="74251"/>
                  </a:lnTo>
                  <a:lnTo>
                    <a:pt x="796148" y="61876"/>
                  </a:lnTo>
                  <a:lnTo>
                    <a:pt x="884609" y="37125"/>
                  </a:lnTo>
                  <a:lnTo>
                    <a:pt x="973070" y="24750"/>
                  </a:lnTo>
                  <a:lnTo>
                    <a:pt x="1061531" y="74251"/>
                  </a:lnTo>
                  <a:lnTo>
                    <a:pt x="1149992" y="123752"/>
                  </a:lnTo>
                  <a:lnTo>
                    <a:pt x="1238453" y="173253"/>
                  </a:lnTo>
                  <a:lnTo>
                    <a:pt x="1326914" y="222754"/>
                  </a:lnTo>
                  <a:lnTo>
                    <a:pt x="1415375" y="210378"/>
                  </a:lnTo>
                  <a:lnTo>
                    <a:pt x="1503836" y="198003"/>
                  </a:lnTo>
                  <a:lnTo>
                    <a:pt x="1592297" y="185628"/>
                  </a:lnTo>
                  <a:lnTo>
                    <a:pt x="1680758" y="173253"/>
                  </a:lnTo>
                  <a:lnTo>
                    <a:pt x="1769219" y="160877"/>
                  </a:lnTo>
                  <a:lnTo>
                    <a:pt x="1857680" y="148502"/>
                  </a:lnTo>
                  <a:lnTo>
                    <a:pt x="1946141" y="136127"/>
                  </a:lnTo>
                  <a:lnTo>
                    <a:pt x="2034602" y="123752"/>
                  </a:lnTo>
                  <a:lnTo>
                    <a:pt x="2123063" y="123752"/>
                  </a:lnTo>
                </a:path>
              </a:pathLst>
            </a:custGeom>
            <a:ln w="27101" cap="flat">
              <a:solidFill>
                <a:srgbClr val="1CABE2">
                  <a:alpha val="100000"/>
                </a:srgbClr>
              </a:solidFill>
              <a:prstDash val="solid"/>
              <a:round/>
            </a:ln>
          </p:spPr>
          <p:txBody>
            <a:bodyPr/>
            <a:lstStyle/>
            <a:p/>
          </p:txBody>
        </p:sp>
        <p:sp>
          <p:nvSpPr>
            <p:cNvPr id="72" name="tx72"/>
            <p:cNvSpPr/>
            <p:nvPr/>
          </p:nvSpPr>
          <p:spPr>
            <a:xfrm>
              <a:off x="910275" y="5195700"/>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73" name="tx73"/>
            <p:cNvSpPr/>
            <p:nvPr/>
          </p:nvSpPr>
          <p:spPr>
            <a:xfrm>
              <a:off x="3217825" y="5096460"/>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74" name="tx74"/>
            <p:cNvSpPr/>
            <p:nvPr/>
          </p:nvSpPr>
          <p:spPr>
            <a:xfrm>
              <a:off x="2688703" y="50958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75" name="tx75"/>
            <p:cNvSpPr/>
            <p:nvPr/>
          </p:nvSpPr>
          <p:spPr>
            <a:xfrm>
              <a:off x="3042547" y="5047573"/>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240149"/>
              <a:ext cx="2123063" cy="309380"/>
            </a:xfrm>
            <a:custGeom>
              <a:avLst/>
              <a:pathLst>
                <a:path w="2123063" h="309380">
                  <a:moveTo>
                    <a:pt x="0" y="309380"/>
                  </a:moveTo>
                  <a:lnTo>
                    <a:pt x="88460" y="272254"/>
                  </a:lnTo>
                  <a:lnTo>
                    <a:pt x="176921" y="222754"/>
                  </a:lnTo>
                  <a:lnTo>
                    <a:pt x="265382" y="185628"/>
                  </a:lnTo>
                  <a:lnTo>
                    <a:pt x="353843" y="136127"/>
                  </a:lnTo>
                  <a:lnTo>
                    <a:pt x="442304" y="136127"/>
                  </a:lnTo>
                  <a:lnTo>
                    <a:pt x="530765" y="136127"/>
                  </a:lnTo>
                  <a:lnTo>
                    <a:pt x="619226" y="123752"/>
                  </a:lnTo>
                  <a:lnTo>
                    <a:pt x="707687" y="272254"/>
                  </a:lnTo>
                  <a:lnTo>
                    <a:pt x="796148" y="123752"/>
                  </a:lnTo>
                  <a:lnTo>
                    <a:pt x="884609" y="0"/>
                  </a:lnTo>
                  <a:lnTo>
                    <a:pt x="973070" y="123752"/>
                  </a:lnTo>
                  <a:lnTo>
                    <a:pt x="1061531" y="160877"/>
                  </a:lnTo>
                  <a:lnTo>
                    <a:pt x="1149992" y="198003"/>
                  </a:lnTo>
                  <a:lnTo>
                    <a:pt x="1238453" y="235129"/>
                  </a:lnTo>
                  <a:lnTo>
                    <a:pt x="1326914" y="272254"/>
                  </a:lnTo>
                  <a:lnTo>
                    <a:pt x="1415375" y="297005"/>
                  </a:lnTo>
                  <a:lnTo>
                    <a:pt x="1503836" y="272254"/>
                  </a:lnTo>
                  <a:lnTo>
                    <a:pt x="1592297" y="259879"/>
                  </a:lnTo>
                  <a:lnTo>
                    <a:pt x="1680758" y="235129"/>
                  </a:lnTo>
                  <a:lnTo>
                    <a:pt x="1769219" y="222754"/>
                  </a:lnTo>
                  <a:lnTo>
                    <a:pt x="1857680" y="198003"/>
                  </a:lnTo>
                  <a:lnTo>
                    <a:pt x="1946141" y="185628"/>
                  </a:lnTo>
                  <a:lnTo>
                    <a:pt x="2034602" y="160877"/>
                  </a:lnTo>
                  <a:lnTo>
                    <a:pt x="2123063" y="111377"/>
                  </a:lnTo>
                </a:path>
              </a:pathLst>
            </a:custGeom>
            <a:ln w="27101" cap="flat">
              <a:solidFill>
                <a:srgbClr val="1CABE2">
                  <a:alpha val="100000"/>
                </a:srgbClr>
              </a:solidFill>
              <a:prstDash val="solid"/>
              <a:round/>
            </a:ln>
          </p:spPr>
          <p:txBody>
            <a:bodyPr/>
            <a:lstStyle/>
            <a:p/>
          </p:txBody>
        </p:sp>
        <p:sp>
          <p:nvSpPr>
            <p:cNvPr id="96" name="tx96"/>
            <p:cNvSpPr/>
            <p:nvPr/>
          </p:nvSpPr>
          <p:spPr>
            <a:xfrm>
              <a:off x="3704462" y="14572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97" name="tx97"/>
            <p:cNvSpPr/>
            <p:nvPr/>
          </p:nvSpPr>
          <p:spPr>
            <a:xfrm>
              <a:off x="6012012" y="126164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98" name="tx98"/>
            <p:cNvSpPr/>
            <p:nvPr/>
          </p:nvSpPr>
          <p:spPr>
            <a:xfrm>
              <a:off x="5482890" y="1334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99" name="tx99"/>
            <p:cNvSpPr/>
            <p:nvPr/>
          </p:nvSpPr>
          <p:spPr>
            <a:xfrm>
              <a:off x="5836734"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319008"/>
              <a:ext cx="2123063" cy="247504"/>
            </a:xfrm>
            <a:custGeom>
              <a:avLst/>
              <a:pathLst>
                <a:path w="2123063" h="247504">
                  <a:moveTo>
                    <a:pt x="0" y="247504"/>
                  </a:moveTo>
                  <a:lnTo>
                    <a:pt x="88460" y="222754"/>
                  </a:lnTo>
                  <a:lnTo>
                    <a:pt x="176921" y="198003"/>
                  </a:lnTo>
                  <a:lnTo>
                    <a:pt x="265382" y="173253"/>
                  </a:lnTo>
                  <a:lnTo>
                    <a:pt x="353843" y="148502"/>
                  </a:lnTo>
                  <a:lnTo>
                    <a:pt x="442304" y="136127"/>
                  </a:lnTo>
                  <a:lnTo>
                    <a:pt x="530765" y="136127"/>
                  </a:lnTo>
                  <a:lnTo>
                    <a:pt x="619226" y="61876"/>
                  </a:lnTo>
                  <a:lnTo>
                    <a:pt x="707687" y="86626"/>
                  </a:lnTo>
                  <a:lnTo>
                    <a:pt x="796148" y="111377"/>
                  </a:lnTo>
                  <a:lnTo>
                    <a:pt x="884609" y="49500"/>
                  </a:lnTo>
                  <a:lnTo>
                    <a:pt x="973070" y="0"/>
                  </a:lnTo>
                  <a:lnTo>
                    <a:pt x="1061531" y="49500"/>
                  </a:lnTo>
                  <a:lnTo>
                    <a:pt x="1149992" y="86626"/>
                  </a:lnTo>
                  <a:lnTo>
                    <a:pt x="1238453" y="136127"/>
                  </a:lnTo>
                  <a:lnTo>
                    <a:pt x="1326914" y="185628"/>
                  </a:lnTo>
                  <a:lnTo>
                    <a:pt x="1415375" y="173253"/>
                  </a:lnTo>
                  <a:lnTo>
                    <a:pt x="1503836" y="173253"/>
                  </a:lnTo>
                  <a:lnTo>
                    <a:pt x="1592297" y="160877"/>
                  </a:lnTo>
                  <a:lnTo>
                    <a:pt x="1680758" y="148502"/>
                  </a:lnTo>
                  <a:lnTo>
                    <a:pt x="1769219" y="148502"/>
                  </a:lnTo>
                  <a:lnTo>
                    <a:pt x="1857680" y="136127"/>
                  </a:lnTo>
                  <a:lnTo>
                    <a:pt x="1946141" y="136127"/>
                  </a:lnTo>
                  <a:lnTo>
                    <a:pt x="2034602" y="123752"/>
                  </a:lnTo>
                  <a:lnTo>
                    <a:pt x="2123063" y="2475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47543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21" name="tx121"/>
            <p:cNvSpPr/>
            <p:nvPr/>
          </p:nvSpPr>
          <p:spPr>
            <a:xfrm>
              <a:off x="6012012"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2" name="tx122"/>
            <p:cNvSpPr/>
            <p:nvPr/>
          </p:nvSpPr>
          <p:spPr>
            <a:xfrm>
              <a:off x="5482890" y="33263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23" name="tx123"/>
            <p:cNvSpPr/>
            <p:nvPr/>
          </p:nvSpPr>
          <p:spPr>
            <a:xfrm>
              <a:off x="5836734" y="33016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033314" y="5100862"/>
              <a:ext cx="1946141" cy="556885"/>
            </a:xfrm>
            <a:custGeom>
              <a:avLst/>
              <a:pathLst>
                <a:path w="1946141" h="556885">
                  <a:moveTo>
                    <a:pt x="0" y="556885"/>
                  </a:moveTo>
                  <a:lnTo>
                    <a:pt x="88460" y="420757"/>
                  </a:lnTo>
                  <a:lnTo>
                    <a:pt x="176921" y="284630"/>
                  </a:lnTo>
                  <a:lnTo>
                    <a:pt x="265382" y="284630"/>
                  </a:lnTo>
                  <a:lnTo>
                    <a:pt x="353843" y="297005"/>
                  </a:lnTo>
                  <a:lnTo>
                    <a:pt x="442304" y="210378"/>
                  </a:lnTo>
                  <a:lnTo>
                    <a:pt x="530765" y="185628"/>
                  </a:lnTo>
                  <a:lnTo>
                    <a:pt x="619226" y="123752"/>
                  </a:lnTo>
                  <a:lnTo>
                    <a:pt x="707687" y="74251"/>
                  </a:lnTo>
                  <a:lnTo>
                    <a:pt x="796148" y="0"/>
                  </a:lnTo>
                  <a:lnTo>
                    <a:pt x="884609" y="49500"/>
                  </a:lnTo>
                  <a:lnTo>
                    <a:pt x="973070" y="111377"/>
                  </a:lnTo>
                  <a:lnTo>
                    <a:pt x="1061531" y="160877"/>
                  </a:lnTo>
                  <a:lnTo>
                    <a:pt x="1149992" y="222754"/>
                  </a:lnTo>
                  <a:lnTo>
                    <a:pt x="1238453" y="272254"/>
                  </a:lnTo>
                  <a:lnTo>
                    <a:pt x="1326914" y="247504"/>
                  </a:lnTo>
                  <a:lnTo>
                    <a:pt x="1415375" y="235129"/>
                  </a:lnTo>
                  <a:lnTo>
                    <a:pt x="1503836" y="210378"/>
                  </a:lnTo>
                  <a:lnTo>
                    <a:pt x="1592297" y="185628"/>
                  </a:lnTo>
                  <a:lnTo>
                    <a:pt x="1680758" y="160877"/>
                  </a:lnTo>
                  <a:lnTo>
                    <a:pt x="1769219" y="148502"/>
                  </a:lnTo>
                  <a:lnTo>
                    <a:pt x="1857680" y="123752"/>
                  </a:lnTo>
                  <a:lnTo>
                    <a:pt x="1946141" y="24750"/>
                  </a:lnTo>
                </a:path>
              </a:pathLst>
            </a:custGeom>
            <a:ln w="27101" cap="flat">
              <a:solidFill>
                <a:srgbClr val="1CABE2">
                  <a:alpha val="100000"/>
                </a:srgbClr>
              </a:solidFill>
              <a:prstDash val="solid"/>
              <a:round/>
            </a:ln>
          </p:spPr>
          <p:txBody>
            <a:bodyPr/>
            <a:lstStyle/>
            <a:p/>
          </p:txBody>
        </p:sp>
        <p:sp>
          <p:nvSpPr>
            <p:cNvPr id="144" name="tx144"/>
            <p:cNvSpPr/>
            <p:nvPr/>
          </p:nvSpPr>
          <p:spPr>
            <a:xfrm>
              <a:off x="3881384" y="556667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45" name="tx145"/>
            <p:cNvSpPr/>
            <p:nvPr/>
          </p:nvSpPr>
          <p:spPr>
            <a:xfrm>
              <a:off x="6012012" y="50333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46" name="tx146"/>
            <p:cNvSpPr/>
            <p:nvPr/>
          </p:nvSpPr>
          <p:spPr>
            <a:xfrm>
              <a:off x="5482890" y="517037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47" name="tx147"/>
            <p:cNvSpPr/>
            <p:nvPr/>
          </p:nvSpPr>
          <p:spPr>
            <a:xfrm>
              <a:off x="5836734" y="5083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512404"/>
              <a:ext cx="2123063" cy="222754"/>
            </a:xfrm>
            <a:custGeom>
              <a:avLst/>
              <a:pathLst>
                <a:path w="2123063" h="222754">
                  <a:moveTo>
                    <a:pt x="0" y="222754"/>
                  </a:moveTo>
                  <a:lnTo>
                    <a:pt x="88460" y="173253"/>
                  </a:lnTo>
                  <a:lnTo>
                    <a:pt x="176921" y="136127"/>
                  </a:lnTo>
                  <a:lnTo>
                    <a:pt x="265382" y="86626"/>
                  </a:lnTo>
                  <a:lnTo>
                    <a:pt x="353843" y="49500"/>
                  </a:lnTo>
                  <a:lnTo>
                    <a:pt x="442304" y="61876"/>
                  </a:lnTo>
                  <a:lnTo>
                    <a:pt x="530765" y="86626"/>
                  </a:lnTo>
                  <a:lnTo>
                    <a:pt x="619226" y="12375"/>
                  </a:lnTo>
                  <a:lnTo>
                    <a:pt x="707687" y="49500"/>
                  </a:lnTo>
                  <a:lnTo>
                    <a:pt x="796148" y="86626"/>
                  </a:lnTo>
                  <a:lnTo>
                    <a:pt x="884609" y="0"/>
                  </a:lnTo>
                  <a:lnTo>
                    <a:pt x="973070" y="12375"/>
                  </a:lnTo>
                  <a:lnTo>
                    <a:pt x="1061531" y="61876"/>
                  </a:lnTo>
                  <a:lnTo>
                    <a:pt x="1149992" y="99001"/>
                  </a:lnTo>
                  <a:lnTo>
                    <a:pt x="1238453" y="148502"/>
                  </a:lnTo>
                  <a:lnTo>
                    <a:pt x="1326914" y="198003"/>
                  </a:lnTo>
                  <a:lnTo>
                    <a:pt x="1415375" y="210378"/>
                  </a:lnTo>
                  <a:lnTo>
                    <a:pt x="1503836" y="185628"/>
                  </a:lnTo>
                  <a:lnTo>
                    <a:pt x="1592297" y="160877"/>
                  </a:lnTo>
                  <a:lnTo>
                    <a:pt x="1680758" y="136127"/>
                  </a:lnTo>
                  <a:lnTo>
                    <a:pt x="1769219" y="123752"/>
                  </a:lnTo>
                  <a:lnTo>
                    <a:pt x="1857680" y="99001"/>
                  </a:lnTo>
                  <a:lnTo>
                    <a:pt x="1946141" y="74251"/>
                  </a:lnTo>
                  <a:lnTo>
                    <a:pt x="2034602" y="49500"/>
                  </a:lnTo>
                  <a:lnTo>
                    <a:pt x="2123063" y="1237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6428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69" name="tx169"/>
            <p:cNvSpPr/>
            <p:nvPr/>
          </p:nvSpPr>
          <p:spPr>
            <a:xfrm>
              <a:off x="8806200" y="143246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70" name="tx170"/>
            <p:cNvSpPr/>
            <p:nvPr/>
          </p:nvSpPr>
          <p:spPr>
            <a:xfrm>
              <a:off x="8277077" y="150733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71" name="tx171"/>
            <p:cNvSpPr/>
            <p:nvPr/>
          </p:nvSpPr>
          <p:spPr>
            <a:xfrm>
              <a:off x="8630921" y="14207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596721" y="3529387"/>
              <a:ext cx="176921" cy="519759"/>
            </a:xfrm>
            <a:custGeom>
              <a:avLst/>
              <a:pathLst>
                <a:path w="176921" h="519759">
                  <a:moveTo>
                    <a:pt x="0" y="519759"/>
                  </a:moveTo>
                  <a:lnTo>
                    <a:pt x="88460" y="235129"/>
                  </a:lnTo>
                  <a:lnTo>
                    <a:pt x="176921" y="0"/>
                  </a:lnTo>
                </a:path>
              </a:pathLst>
            </a:custGeom>
            <a:ln w="27101" cap="flat">
              <a:solidFill>
                <a:srgbClr val="1CABE2">
                  <a:alpha val="100000"/>
                </a:srgbClr>
              </a:solidFill>
              <a:prstDash val="solid"/>
              <a:round/>
            </a:ln>
          </p:spPr>
          <p:txBody>
            <a:bodyPr/>
            <a:lstStyle/>
            <a:p/>
          </p:txBody>
        </p:sp>
        <p:sp>
          <p:nvSpPr>
            <p:cNvPr id="192" name="tx192"/>
            <p:cNvSpPr/>
            <p:nvPr/>
          </p:nvSpPr>
          <p:spPr>
            <a:xfrm>
              <a:off x="8520756" y="3956832"/>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93" name="tx193"/>
            <p:cNvSpPr/>
            <p:nvPr/>
          </p:nvSpPr>
          <p:spPr>
            <a:xfrm>
              <a:off x="8806200" y="3437406"/>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94" name="tx194"/>
            <p:cNvSpPr/>
            <p:nvPr/>
          </p:nvSpPr>
          <p:spPr>
            <a:xfrm>
              <a:off x="8630921" y="3623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195" name="tx195"/>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6" name="tx196"/>
            <p:cNvSpPr/>
            <p:nvPr/>
          </p:nvSpPr>
          <p:spPr>
            <a:xfrm>
              <a:off x="480924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197" name="tx197"/>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8" name="tx198"/>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1" name="tx201"/>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4" name="tx204"/>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5" name="tx205"/>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6" name="tx206"/>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7" name="tx207"/>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8" name="tx208"/>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9" name="tx209"/>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0" name="tx210"/>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1" name="tx211"/>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2" name="tx212"/>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3" name="tx213"/>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4" name="tx214"/>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5" name="tx215"/>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6" name="tx216"/>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7" name="tx217"/>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8" name="tx218"/>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9" name="tx219"/>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0" name="tx220"/>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1" name="tx221"/>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2" name="tx222"/>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3" name="tx223"/>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4" name="tx224"/>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5" name="tx225"/>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6" name="tx226"/>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7" name="tx227"/>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8" name="tx228"/>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9" name="tx229"/>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0" name="tx230"/>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1" name="tx231"/>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2" name="tx232"/>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3" name="tx233"/>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4" name="tx234"/>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5" name="tx235"/>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6" name="tx236"/>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7" name="tx237"/>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8" name="tx238"/>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9" name="tx239"/>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0" name="tx240"/>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1" name="tx241"/>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2" name="tx242"/>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3" name="tx243"/>
            <p:cNvSpPr/>
            <p:nvPr/>
          </p:nvSpPr>
          <p:spPr>
            <a:xfrm>
              <a:off x="2406394" y="398022"/>
              <a:ext cx="50230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Guinea, 2000-2024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(45%), followed by POL3 (55%).
Compared to 2019, coverage of 7 vaccines increased (BCG, DTP1, DTP3, IPV1, MCV1, POL3 and YFV).
Compared to 2023, coverage of 7 vaccines increased (BCG, DTP1, DTP3, IPV1, MCV1, MCV2 and YFV) and one vaccine remained constant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2591535"/>
              <a:ext cx="6480943" cy="854093"/>
            </a:xfrm>
            <a:custGeom>
              <a:avLst/>
              <a:pathLst>
                <a:path w="6480943" h="854093">
                  <a:moveTo>
                    <a:pt x="0" y="854093"/>
                  </a:moveTo>
                  <a:lnTo>
                    <a:pt x="270039" y="664294"/>
                  </a:lnTo>
                  <a:lnTo>
                    <a:pt x="540078" y="521945"/>
                  </a:lnTo>
                  <a:lnTo>
                    <a:pt x="810117" y="332147"/>
                  </a:lnTo>
                  <a:lnTo>
                    <a:pt x="1080157" y="189798"/>
                  </a:lnTo>
                  <a:lnTo>
                    <a:pt x="1350196" y="237248"/>
                  </a:lnTo>
                  <a:lnTo>
                    <a:pt x="1620235" y="332147"/>
                  </a:lnTo>
                  <a:lnTo>
                    <a:pt x="1890275" y="47449"/>
                  </a:lnTo>
                  <a:lnTo>
                    <a:pt x="2160314" y="189798"/>
                  </a:lnTo>
                  <a:lnTo>
                    <a:pt x="2430353" y="332147"/>
                  </a:lnTo>
                  <a:lnTo>
                    <a:pt x="2700393" y="0"/>
                  </a:lnTo>
                  <a:lnTo>
                    <a:pt x="2970432" y="47449"/>
                  </a:lnTo>
                  <a:lnTo>
                    <a:pt x="3240471" y="237248"/>
                  </a:lnTo>
                  <a:lnTo>
                    <a:pt x="3510510" y="379596"/>
                  </a:lnTo>
                  <a:lnTo>
                    <a:pt x="3780550" y="569395"/>
                  </a:lnTo>
                  <a:lnTo>
                    <a:pt x="4050589" y="759193"/>
                  </a:lnTo>
                  <a:lnTo>
                    <a:pt x="4320628" y="806643"/>
                  </a:lnTo>
                  <a:lnTo>
                    <a:pt x="4590668" y="711744"/>
                  </a:lnTo>
                  <a:lnTo>
                    <a:pt x="4860707" y="616844"/>
                  </a:lnTo>
                  <a:lnTo>
                    <a:pt x="5130746" y="521945"/>
                  </a:lnTo>
                  <a:lnTo>
                    <a:pt x="5400786" y="474496"/>
                  </a:lnTo>
                  <a:lnTo>
                    <a:pt x="5670825" y="379596"/>
                  </a:lnTo>
                  <a:lnTo>
                    <a:pt x="5940864" y="284697"/>
                  </a:lnTo>
                  <a:lnTo>
                    <a:pt x="6210904" y="189798"/>
                  </a:lnTo>
                  <a:lnTo>
                    <a:pt x="6480943" y="47449"/>
                  </a:lnTo>
                </a:path>
              </a:pathLst>
            </a:custGeom>
            <a:ln w="27101" cap="flat">
              <a:solidFill>
                <a:srgbClr val="1C86EE">
                  <a:alpha val="100000"/>
                </a:srgbClr>
              </a:solidFill>
              <a:prstDash val="solid"/>
              <a:round/>
            </a:ln>
          </p:spPr>
          <p:txBody>
            <a:bodyPr/>
            <a:lstStyle/>
            <a:p/>
          </p:txBody>
        </p:sp>
        <p:sp>
          <p:nvSpPr>
            <p:cNvPr id="38" name="pl38"/>
            <p:cNvSpPr/>
            <p:nvPr/>
          </p:nvSpPr>
          <p:spPr>
            <a:xfrm>
              <a:off x="3025530" y="2591535"/>
              <a:ext cx="4590668" cy="806643"/>
            </a:xfrm>
            <a:custGeom>
              <a:avLst/>
              <a:pathLst>
                <a:path w="4590668" h="806643">
                  <a:moveTo>
                    <a:pt x="0" y="332147"/>
                  </a:moveTo>
                  <a:lnTo>
                    <a:pt x="270039" y="332147"/>
                  </a:lnTo>
                  <a:lnTo>
                    <a:pt x="540078" y="332147"/>
                  </a:lnTo>
                  <a:lnTo>
                    <a:pt x="810117" y="0"/>
                  </a:lnTo>
                  <a:lnTo>
                    <a:pt x="1080157" y="47449"/>
                  </a:lnTo>
                  <a:lnTo>
                    <a:pt x="1350196" y="237248"/>
                  </a:lnTo>
                  <a:lnTo>
                    <a:pt x="1620235" y="379596"/>
                  </a:lnTo>
                  <a:lnTo>
                    <a:pt x="1890275" y="569395"/>
                  </a:lnTo>
                  <a:lnTo>
                    <a:pt x="2160314" y="759193"/>
                  </a:lnTo>
                  <a:lnTo>
                    <a:pt x="2430353" y="806643"/>
                  </a:lnTo>
                  <a:lnTo>
                    <a:pt x="2700393" y="806643"/>
                  </a:lnTo>
                  <a:lnTo>
                    <a:pt x="2970432" y="616844"/>
                  </a:lnTo>
                  <a:lnTo>
                    <a:pt x="3240471" y="521945"/>
                  </a:lnTo>
                  <a:lnTo>
                    <a:pt x="3510510" y="474496"/>
                  </a:lnTo>
                  <a:lnTo>
                    <a:pt x="3780550" y="379596"/>
                  </a:lnTo>
                  <a:lnTo>
                    <a:pt x="4050589" y="284697"/>
                  </a:lnTo>
                  <a:lnTo>
                    <a:pt x="4320628" y="189798"/>
                  </a:lnTo>
                  <a:lnTo>
                    <a:pt x="4590668" y="47449"/>
                  </a:lnTo>
                </a:path>
              </a:pathLst>
            </a:custGeom>
            <a:ln w="27101" cap="flat">
              <a:solidFill>
                <a:srgbClr val="80BD41">
                  <a:alpha val="100000"/>
                </a:srgbClr>
              </a:solidFill>
              <a:prstDash val="solid"/>
              <a:round/>
            </a:ln>
          </p:spPr>
          <p:txBody>
            <a:bodyPr/>
            <a:lstStyle/>
            <a:p/>
          </p:txBody>
        </p:sp>
        <p:sp>
          <p:nvSpPr>
            <p:cNvPr id="39" name="pl39"/>
            <p:cNvSpPr/>
            <p:nvPr/>
          </p:nvSpPr>
          <p:spPr>
            <a:xfrm>
              <a:off x="3565609" y="2591535"/>
              <a:ext cx="4050589" cy="806643"/>
            </a:xfrm>
            <a:custGeom>
              <a:avLst/>
              <a:pathLst>
                <a:path w="4050589" h="806643">
                  <a:moveTo>
                    <a:pt x="0" y="332147"/>
                  </a:moveTo>
                  <a:lnTo>
                    <a:pt x="270039" y="0"/>
                  </a:lnTo>
                  <a:lnTo>
                    <a:pt x="540078" y="47449"/>
                  </a:lnTo>
                  <a:lnTo>
                    <a:pt x="810117" y="237248"/>
                  </a:lnTo>
                  <a:lnTo>
                    <a:pt x="1080157" y="379596"/>
                  </a:lnTo>
                  <a:lnTo>
                    <a:pt x="1350196" y="569395"/>
                  </a:lnTo>
                  <a:lnTo>
                    <a:pt x="1620235" y="759193"/>
                  </a:lnTo>
                  <a:lnTo>
                    <a:pt x="1890275" y="806643"/>
                  </a:lnTo>
                  <a:lnTo>
                    <a:pt x="2160314" y="806643"/>
                  </a:lnTo>
                  <a:lnTo>
                    <a:pt x="2430353" y="616844"/>
                  </a:lnTo>
                  <a:lnTo>
                    <a:pt x="2700393" y="521945"/>
                  </a:lnTo>
                  <a:lnTo>
                    <a:pt x="2970432" y="474496"/>
                  </a:lnTo>
                  <a:lnTo>
                    <a:pt x="3240471" y="379596"/>
                  </a:lnTo>
                  <a:lnTo>
                    <a:pt x="3510510" y="284697"/>
                  </a:lnTo>
                  <a:lnTo>
                    <a:pt x="3780550" y="189798"/>
                  </a:lnTo>
                  <a:lnTo>
                    <a:pt x="4050589" y="47449"/>
                  </a:lnTo>
                </a:path>
              </a:pathLst>
            </a:custGeom>
            <a:ln w="27101" cap="flat">
              <a:solidFill>
                <a:srgbClr val="EE00EE">
                  <a:alpha val="100000"/>
                </a:srgbClr>
              </a:solidFill>
              <a:prstDash val="solid"/>
              <a:round/>
            </a:ln>
          </p:spPr>
          <p:txBody>
            <a:bodyPr/>
            <a:lstStyle/>
            <a:p/>
          </p:txBody>
        </p:sp>
        <p:sp>
          <p:nvSpPr>
            <p:cNvPr id="40" name="pl40"/>
            <p:cNvSpPr/>
            <p:nvPr/>
          </p:nvSpPr>
          <p:spPr>
            <a:xfrm>
              <a:off x="5185844" y="2638985"/>
              <a:ext cx="2430353" cy="2609728"/>
            </a:xfrm>
            <a:custGeom>
              <a:avLst/>
              <a:pathLst>
                <a:path w="2430353" h="2609728">
                  <a:moveTo>
                    <a:pt x="0" y="2609728"/>
                  </a:moveTo>
                  <a:lnTo>
                    <a:pt x="270039" y="759193"/>
                  </a:lnTo>
                  <a:lnTo>
                    <a:pt x="540078" y="711744"/>
                  </a:lnTo>
                  <a:lnTo>
                    <a:pt x="810117" y="664294"/>
                  </a:lnTo>
                  <a:lnTo>
                    <a:pt x="1080157" y="616844"/>
                  </a:lnTo>
                  <a:lnTo>
                    <a:pt x="1350196" y="521945"/>
                  </a:lnTo>
                  <a:lnTo>
                    <a:pt x="1620235" y="474496"/>
                  </a:lnTo>
                  <a:lnTo>
                    <a:pt x="1890275" y="427046"/>
                  </a:lnTo>
                  <a:lnTo>
                    <a:pt x="2160314" y="379596"/>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2686434"/>
              <a:ext cx="6480943" cy="948992"/>
            </a:xfrm>
            <a:custGeom>
              <a:avLst/>
              <a:pathLst>
                <a:path w="6480943" h="948992">
                  <a:moveTo>
                    <a:pt x="0" y="948992"/>
                  </a:moveTo>
                  <a:lnTo>
                    <a:pt x="270039" y="854093"/>
                  </a:lnTo>
                  <a:lnTo>
                    <a:pt x="540078" y="759193"/>
                  </a:lnTo>
                  <a:lnTo>
                    <a:pt x="810117" y="664294"/>
                  </a:lnTo>
                  <a:lnTo>
                    <a:pt x="1080157" y="569395"/>
                  </a:lnTo>
                  <a:lnTo>
                    <a:pt x="1350196" y="521945"/>
                  </a:lnTo>
                  <a:lnTo>
                    <a:pt x="1620235" y="521945"/>
                  </a:lnTo>
                  <a:lnTo>
                    <a:pt x="1890275" y="237248"/>
                  </a:lnTo>
                  <a:lnTo>
                    <a:pt x="2160314" y="332147"/>
                  </a:lnTo>
                  <a:lnTo>
                    <a:pt x="2430353" y="427046"/>
                  </a:lnTo>
                  <a:lnTo>
                    <a:pt x="2700393" y="189798"/>
                  </a:lnTo>
                  <a:lnTo>
                    <a:pt x="2970432" y="0"/>
                  </a:lnTo>
                  <a:lnTo>
                    <a:pt x="3240471" y="189798"/>
                  </a:lnTo>
                  <a:lnTo>
                    <a:pt x="3510510" y="332147"/>
                  </a:lnTo>
                  <a:lnTo>
                    <a:pt x="3780550" y="521945"/>
                  </a:lnTo>
                  <a:lnTo>
                    <a:pt x="4050589" y="711744"/>
                  </a:lnTo>
                  <a:lnTo>
                    <a:pt x="4320628" y="664294"/>
                  </a:lnTo>
                  <a:lnTo>
                    <a:pt x="4590668" y="664294"/>
                  </a:lnTo>
                  <a:lnTo>
                    <a:pt x="4860707" y="616844"/>
                  </a:lnTo>
                  <a:lnTo>
                    <a:pt x="5130746" y="569395"/>
                  </a:lnTo>
                  <a:lnTo>
                    <a:pt x="5400786" y="569395"/>
                  </a:lnTo>
                  <a:lnTo>
                    <a:pt x="5670825" y="521945"/>
                  </a:lnTo>
                  <a:lnTo>
                    <a:pt x="5940864" y="521945"/>
                  </a:lnTo>
                  <a:lnTo>
                    <a:pt x="6210904" y="474496"/>
                  </a:lnTo>
                  <a:lnTo>
                    <a:pt x="6480943" y="94899"/>
                  </a:lnTo>
                </a:path>
              </a:pathLst>
            </a:custGeom>
            <a:ln w="27101" cap="flat">
              <a:solidFill>
                <a:srgbClr val="E31A1C">
                  <a:alpha val="100000"/>
                </a:srgbClr>
              </a:solidFill>
              <a:prstDash val="solid"/>
              <a:round/>
            </a:ln>
          </p:spPr>
          <p:txBody>
            <a:bodyPr/>
            <a:lstStyle/>
            <a:p/>
          </p:txBody>
        </p:sp>
        <p:sp>
          <p:nvSpPr>
            <p:cNvPr id="42" name="pl42"/>
            <p:cNvSpPr/>
            <p:nvPr/>
          </p:nvSpPr>
          <p:spPr>
            <a:xfrm>
              <a:off x="7076120" y="3493078"/>
              <a:ext cx="540078" cy="1992883"/>
            </a:xfrm>
            <a:custGeom>
              <a:avLst/>
              <a:pathLst>
                <a:path w="540078" h="1992883">
                  <a:moveTo>
                    <a:pt x="0" y="1992883"/>
                  </a:moveTo>
                  <a:lnTo>
                    <a:pt x="270039" y="901542"/>
                  </a:lnTo>
                  <a:lnTo>
                    <a:pt x="540078"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2544086"/>
              <a:ext cx="6480943" cy="901542"/>
            </a:xfrm>
            <a:custGeom>
              <a:avLst/>
              <a:pathLst>
                <a:path w="6480943" h="901542">
                  <a:moveTo>
                    <a:pt x="0" y="854093"/>
                  </a:moveTo>
                  <a:lnTo>
                    <a:pt x="270039" y="616844"/>
                  </a:lnTo>
                  <a:lnTo>
                    <a:pt x="540078" y="427046"/>
                  </a:lnTo>
                  <a:lnTo>
                    <a:pt x="810117" y="189798"/>
                  </a:lnTo>
                  <a:lnTo>
                    <a:pt x="1080157" y="0"/>
                  </a:lnTo>
                  <a:lnTo>
                    <a:pt x="1350196" y="284697"/>
                  </a:lnTo>
                  <a:lnTo>
                    <a:pt x="1620235" y="569395"/>
                  </a:lnTo>
                  <a:lnTo>
                    <a:pt x="1890275" y="901542"/>
                  </a:lnTo>
                  <a:lnTo>
                    <a:pt x="2160314" y="284697"/>
                  </a:lnTo>
                  <a:lnTo>
                    <a:pt x="2430353" y="237248"/>
                  </a:lnTo>
                  <a:lnTo>
                    <a:pt x="2700393" y="142348"/>
                  </a:lnTo>
                  <a:lnTo>
                    <a:pt x="2970432" y="94899"/>
                  </a:lnTo>
                  <a:lnTo>
                    <a:pt x="3240471" y="284697"/>
                  </a:lnTo>
                  <a:lnTo>
                    <a:pt x="3510510" y="474496"/>
                  </a:lnTo>
                  <a:lnTo>
                    <a:pt x="3780550" y="664294"/>
                  </a:lnTo>
                  <a:lnTo>
                    <a:pt x="4050589" y="854093"/>
                  </a:lnTo>
                  <a:lnTo>
                    <a:pt x="4320628" y="806643"/>
                  </a:lnTo>
                  <a:lnTo>
                    <a:pt x="4590668" y="759193"/>
                  </a:lnTo>
                  <a:lnTo>
                    <a:pt x="4860707" y="711744"/>
                  </a:lnTo>
                  <a:lnTo>
                    <a:pt x="5130746" y="664294"/>
                  </a:lnTo>
                  <a:lnTo>
                    <a:pt x="5400786" y="616844"/>
                  </a:lnTo>
                  <a:lnTo>
                    <a:pt x="5670825" y="569395"/>
                  </a:lnTo>
                  <a:lnTo>
                    <a:pt x="5940864" y="521945"/>
                  </a:lnTo>
                  <a:lnTo>
                    <a:pt x="6210904" y="474496"/>
                  </a:lnTo>
                  <a:lnTo>
                    <a:pt x="6480943" y="474496"/>
                  </a:lnTo>
                </a:path>
              </a:pathLst>
            </a:custGeom>
            <a:ln w="27101" cap="flat">
              <a:solidFill>
                <a:srgbClr val="FFC20E">
                  <a:alpha val="100000"/>
                </a:srgbClr>
              </a:solidFill>
              <a:prstDash val="solid"/>
              <a:round/>
            </a:ln>
          </p:spPr>
          <p:txBody>
            <a:bodyPr/>
            <a:lstStyle/>
            <a:p/>
          </p:txBody>
        </p:sp>
        <p:sp>
          <p:nvSpPr>
            <p:cNvPr id="44" name="pl44"/>
            <p:cNvSpPr/>
            <p:nvPr/>
          </p:nvSpPr>
          <p:spPr>
            <a:xfrm>
              <a:off x="7627704" y="2052498"/>
              <a:ext cx="755240" cy="577685"/>
            </a:xfrm>
            <a:custGeom>
              <a:avLst/>
              <a:pathLst>
                <a:path w="755240" h="577685">
                  <a:moveTo>
                    <a:pt x="755240" y="0"/>
                  </a:moveTo>
                  <a:lnTo>
                    <a:pt x="0" y="577685"/>
                  </a:lnTo>
                </a:path>
              </a:pathLst>
            </a:custGeom>
          </p:spPr>
          <p:txBody>
            <a:bodyPr/>
            <a:lstStyle/>
            <a:p/>
          </p:txBody>
        </p:sp>
        <p:sp>
          <p:nvSpPr>
            <p:cNvPr id="45" name="pl45"/>
            <p:cNvSpPr/>
            <p:nvPr/>
          </p:nvSpPr>
          <p:spPr>
            <a:xfrm>
              <a:off x="7634127" y="2570079"/>
              <a:ext cx="694456" cy="67171"/>
            </a:xfrm>
            <a:custGeom>
              <a:avLst/>
              <a:pathLst>
                <a:path w="694456" h="67171">
                  <a:moveTo>
                    <a:pt x="694456" y="0"/>
                  </a:moveTo>
                  <a:lnTo>
                    <a:pt x="0" y="67171"/>
                  </a:lnTo>
                </a:path>
              </a:pathLst>
            </a:custGeom>
          </p:spPr>
          <p:txBody>
            <a:bodyPr/>
            <a:lstStyle/>
            <a:p/>
          </p:txBody>
        </p:sp>
        <p:sp>
          <p:nvSpPr>
            <p:cNvPr id="46" name="pl46"/>
            <p:cNvSpPr/>
            <p:nvPr/>
          </p:nvSpPr>
          <p:spPr>
            <a:xfrm>
              <a:off x="7631573" y="2316362"/>
              <a:ext cx="805522" cy="316580"/>
            </a:xfrm>
            <a:custGeom>
              <a:avLst/>
              <a:pathLst>
                <a:path w="805522" h="316580">
                  <a:moveTo>
                    <a:pt x="805522" y="0"/>
                  </a:moveTo>
                  <a:lnTo>
                    <a:pt x="0" y="316580"/>
                  </a:lnTo>
                </a:path>
              </a:pathLst>
            </a:custGeom>
          </p:spPr>
          <p:txBody>
            <a:bodyPr/>
            <a:lstStyle/>
            <a:p/>
          </p:txBody>
        </p:sp>
        <p:sp>
          <p:nvSpPr>
            <p:cNvPr id="47" name="pl47"/>
            <p:cNvSpPr/>
            <p:nvPr/>
          </p:nvSpPr>
          <p:spPr>
            <a:xfrm>
              <a:off x="7633206" y="2642944"/>
              <a:ext cx="791820" cy="184328"/>
            </a:xfrm>
            <a:custGeom>
              <a:avLst/>
              <a:pathLst>
                <a:path w="791820" h="184328">
                  <a:moveTo>
                    <a:pt x="791820" y="184328"/>
                  </a:moveTo>
                  <a:lnTo>
                    <a:pt x="0" y="0"/>
                  </a:lnTo>
                </a:path>
              </a:pathLst>
            </a:custGeom>
          </p:spPr>
          <p:txBody>
            <a:bodyPr/>
            <a:lstStyle/>
            <a:p/>
          </p:txBody>
        </p:sp>
        <p:sp>
          <p:nvSpPr>
            <p:cNvPr id="48" name="pl48"/>
            <p:cNvSpPr/>
            <p:nvPr/>
          </p:nvSpPr>
          <p:spPr>
            <a:xfrm>
              <a:off x="7631383" y="2787562"/>
              <a:ext cx="727477" cy="298367"/>
            </a:xfrm>
            <a:custGeom>
              <a:avLst/>
              <a:pathLst>
                <a:path w="727477" h="298367">
                  <a:moveTo>
                    <a:pt x="727477" y="298367"/>
                  </a:moveTo>
                  <a:lnTo>
                    <a:pt x="0" y="0"/>
                  </a:lnTo>
                </a:path>
              </a:pathLst>
            </a:custGeom>
          </p:spPr>
          <p:txBody>
            <a:bodyPr/>
            <a:lstStyle/>
            <a:p/>
          </p:txBody>
        </p:sp>
        <p:sp>
          <p:nvSpPr>
            <p:cNvPr id="49" name="pl49"/>
            <p:cNvSpPr/>
            <p:nvPr/>
          </p:nvSpPr>
          <p:spPr>
            <a:xfrm>
              <a:off x="7631023" y="3025143"/>
              <a:ext cx="727679" cy="322053"/>
            </a:xfrm>
            <a:custGeom>
              <a:avLst/>
              <a:pathLst>
                <a:path w="727679" h="322053">
                  <a:moveTo>
                    <a:pt x="727679" y="322053"/>
                  </a:moveTo>
                  <a:lnTo>
                    <a:pt x="0" y="0"/>
                  </a:lnTo>
                </a:path>
              </a:pathLst>
            </a:custGeom>
          </p:spPr>
          <p:txBody>
            <a:bodyPr/>
            <a:lstStyle/>
            <a:p/>
          </p:txBody>
        </p:sp>
        <p:sp>
          <p:nvSpPr>
            <p:cNvPr id="50" name="pl50"/>
            <p:cNvSpPr/>
            <p:nvPr/>
          </p:nvSpPr>
          <p:spPr>
            <a:xfrm>
              <a:off x="7633761" y="3495927"/>
              <a:ext cx="725100" cy="117655"/>
            </a:xfrm>
            <a:custGeom>
              <a:avLst/>
              <a:pathLst>
                <a:path w="725100" h="117655">
                  <a:moveTo>
                    <a:pt x="725100" y="117655"/>
                  </a:moveTo>
                  <a:lnTo>
                    <a:pt x="0" y="0"/>
                  </a:lnTo>
                </a:path>
              </a:pathLst>
            </a:custGeom>
          </p:spPr>
          <p:txBody>
            <a:bodyPr/>
            <a:lstStyle/>
            <a:p/>
          </p:txBody>
        </p:sp>
        <p:sp>
          <p:nvSpPr>
            <p:cNvPr id="51" name="pg51"/>
            <p:cNvSpPr/>
            <p:nvPr/>
          </p:nvSpPr>
          <p:spPr>
            <a:xfrm>
              <a:off x="8314365" y="196094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2" name="tx52"/>
            <p:cNvSpPr/>
            <p:nvPr/>
          </p:nvSpPr>
          <p:spPr>
            <a:xfrm>
              <a:off x="8337225" y="200247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63%</a:t>
              </a:r>
            </a:p>
          </p:txBody>
        </p:sp>
        <p:sp>
          <p:nvSpPr>
            <p:cNvPr id="53" name="pg53"/>
            <p:cNvSpPr/>
            <p:nvPr/>
          </p:nvSpPr>
          <p:spPr>
            <a:xfrm>
              <a:off x="8260004" y="248472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4" name="tx54"/>
            <p:cNvSpPr/>
            <p:nvPr/>
          </p:nvSpPr>
          <p:spPr>
            <a:xfrm>
              <a:off x="8282864" y="250758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63%</a:t>
              </a:r>
            </a:p>
          </p:txBody>
        </p:sp>
        <p:sp>
          <p:nvSpPr>
            <p:cNvPr id="55" name="pg55"/>
            <p:cNvSpPr/>
            <p:nvPr/>
          </p:nvSpPr>
          <p:spPr>
            <a:xfrm>
              <a:off x="8368515" y="222617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6" name="tx56"/>
            <p:cNvSpPr/>
            <p:nvPr/>
          </p:nvSpPr>
          <p:spPr>
            <a:xfrm>
              <a:off x="8391375" y="226771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63%</a:t>
              </a:r>
            </a:p>
          </p:txBody>
        </p:sp>
        <p:sp>
          <p:nvSpPr>
            <p:cNvPr id="57" name="pg57"/>
            <p:cNvSpPr/>
            <p:nvPr/>
          </p:nvSpPr>
          <p:spPr>
            <a:xfrm>
              <a:off x="8356446" y="274646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79306" y="278800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63%</a:t>
              </a:r>
            </a:p>
          </p:txBody>
        </p:sp>
        <p:sp>
          <p:nvSpPr>
            <p:cNvPr id="59" name="pg59"/>
            <p:cNvSpPr/>
            <p:nvPr/>
          </p:nvSpPr>
          <p:spPr>
            <a:xfrm>
              <a:off x="8290281" y="300776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13141" y="304930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60%</a:t>
              </a:r>
            </a:p>
          </p:txBody>
        </p:sp>
        <p:sp>
          <p:nvSpPr>
            <p:cNvPr id="61" name="pg61"/>
            <p:cNvSpPr/>
            <p:nvPr/>
          </p:nvSpPr>
          <p:spPr>
            <a:xfrm>
              <a:off x="8290122" y="326928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2" name="tx62"/>
            <p:cNvSpPr/>
            <p:nvPr/>
          </p:nvSpPr>
          <p:spPr>
            <a:xfrm>
              <a:off x="8312982" y="331082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55%</a:t>
              </a:r>
            </a:p>
          </p:txBody>
        </p:sp>
        <p:sp>
          <p:nvSpPr>
            <p:cNvPr id="63" name="pg63"/>
            <p:cNvSpPr/>
            <p:nvPr/>
          </p:nvSpPr>
          <p:spPr>
            <a:xfrm>
              <a:off x="8290281" y="353158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357312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45%</a:t>
              </a:r>
            </a:p>
          </p:txBody>
        </p:sp>
        <p:sp>
          <p:nvSpPr>
            <p:cNvPr id="65" name="pl65"/>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6" name="rc66"/>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7" name="tx67"/>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 name="tx68"/>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9" name="tx69"/>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 name="tx70"/>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1" name="tx71"/>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 name="tx72"/>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 name="tx73"/>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4" name="tx74"/>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 name="tx75"/>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6" name="tx76"/>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 name="tx77"/>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8" name="tx78"/>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9" name="tx79"/>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0" name="tx80"/>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1" name="tx81"/>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2" name="tx82"/>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3" name="tx83"/>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4" name="tx84"/>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9" name="tx89"/>
            <p:cNvSpPr/>
            <p:nvPr/>
          </p:nvSpPr>
          <p:spPr>
            <a:xfrm>
              <a:off x="3475595" y="401416"/>
              <a:ext cx="28804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Guinea, 2000-2024</a:t>
              </a:r>
            </a:p>
          </p:txBody>
        </p:sp>
        <p:sp>
          <p:nvSpPr>
            <p:cNvPr id="90" name="tx9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1" name="tx9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(45%), followed by POL3 (55%).
Coverage of 6 vaccines increased (DTP3, HepB3, Hib3, IPV1, MCV1 and Polio3) compared to respective coverage in 2019.
Coverage of 6 vaccines increased (DTP3, HepB3, Hib3, IPV1, MCV1 and MCV2) and 1 vaccine was the same (Polio3)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8263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48002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977419"/>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474813"/>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469600"/>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96699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146438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96178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468" y="961781"/>
              <a:ext cx="145433" cy="0"/>
            </a:xfrm>
            <a:custGeom>
              <a:avLst/>
              <a:pathLst>
                <a:path w="145433" h="0">
                  <a:moveTo>
                    <a:pt x="0" y="0"/>
                  </a:moveTo>
                  <a:lnTo>
                    <a:pt x="72716" y="0"/>
                  </a:lnTo>
                  <a:lnTo>
                    <a:pt x="72716" y="0"/>
                  </a:lnTo>
                  <a:lnTo>
                    <a:pt x="72716" y="0"/>
                  </a:lnTo>
                  <a:lnTo>
                    <a:pt x="72716" y="0"/>
                  </a:lnTo>
                  <a:lnTo>
                    <a:pt x="145433" y="0"/>
                  </a:lnTo>
                </a:path>
              </a:pathLst>
            </a:custGeom>
            <a:ln w="116535" cap="flat">
              <a:solidFill>
                <a:srgbClr val="E8E8E8">
                  <a:alpha val="100000"/>
                </a:srgbClr>
              </a:solidFill>
              <a:prstDash val="solid"/>
              <a:round/>
            </a:ln>
          </p:spPr>
          <p:txBody>
            <a:bodyPr/>
            <a:lstStyle/>
            <a:p/>
          </p:txBody>
        </p:sp>
        <p:sp>
          <p:nvSpPr>
            <p:cNvPr id="19" name="pl19"/>
            <p:cNvSpPr/>
            <p:nvPr/>
          </p:nvSpPr>
          <p:spPr>
            <a:xfrm>
              <a:off x="6311166" y="1464387"/>
              <a:ext cx="727169" cy="0"/>
            </a:xfrm>
            <a:custGeom>
              <a:avLst/>
              <a:pathLst>
                <a:path w="727169" h="0">
                  <a:moveTo>
                    <a:pt x="0" y="0"/>
                  </a:moveTo>
                  <a:lnTo>
                    <a:pt x="72716" y="0"/>
                  </a:lnTo>
                  <a:lnTo>
                    <a:pt x="218150" y="0"/>
                  </a:lnTo>
                  <a:lnTo>
                    <a:pt x="290867" y="0"/>
                  </a:lnTo>
                  <a:lnTo>
                    <a:pt x="436301" y="0"/>
                  </a:lnTo>
                  <a:lnTo>
                    <a:pt x="727169" y="0"/>
                  </a:lnTo>
                </a:path>
              </a:pathLst>
            </a:custGeom>
            <a:ln w="116535" cap="flat">
              <a:solidFill>
                <a:srgbClr val="E8E8E8">
                  <a:alpha val="100000"/>
                </a:srgbClr>
              </a:solidFill>
              <a:prstDash val="solid"/>
              <a:round/>
            </a:ln>
          </p:spPr>
          <p:txBody>
            <a:bodyPr/>
            <a:lstStyle/>
            <a:p/>
          </p:txBody>
        </p:sp>
        <p:sp>
          <p:nvSpPr>
            <p:cNvPr id="20" name="pl20"/>
            <p:cNvSpPr/>
            <p:nvPr/>
          </p:nvSpPr>
          <p:spPr>
            <a:xfrm>
              <a:off x="5293129" y="1966994"/>
              <a:ext cx="727169" cy="0"/>
            </a:xfrm>
            <a:custGeom>
              <a:avLst/>
              <a:pathLst>
                <a:path w="727169" h="0">
                  <a:moveTo>
                    <a:pt x="0" y="0"/>
                  </a:moveTo>
                  <a:lnTo>
                    <a:pt x="72716" y="0"/>
                  </a:lnTo>
                  <a:lnTo>
                    <a:pt x="218150" y="0"/>
                  </a:lnTo>
                  <a:lnTo>
                    <a:pt x="363584" y="0"/>
                  </a:lnTo>
                  <a:lnTo>
                    <a:pt x="509018" y="0"/>
                  </a:lnTo>
                  <a:lnTo>
                    <a:pt x="727169" y="0"/>
                  </a:lnTo>
                </a:path>
              </a:pathLst>
            </a:custGeom>
            <a:ln w="116535" cap="flat">
              <a:solidFill>
                <a:srgbClr val="E8E8E8">
                  <a:alpha val="100000"/>
                </a:srgbClr>
              </a:solidFill>
              <a:prstDash val="solid"/>
              <a:round/>
            </a:ln>
          </p:spPr>
          <p:txBody>
            <a:bodyPr/>
            <a:lstStyle/>
            <a:p/>
          </p:txBody>
        </p:sp>
        <p:sp>
          <p:nvSpPr>
            <p:cNvPr id="21" name="pl21"/>
            <p:cNvSpPr/>
            <p:nvPr/>
          </p:nvSpPr>
          <p:spPr>
            <a:xfrm>
              <a:off x="5293129" y="2469600"/>
              <a:ext cx="727169" cy="0"/>
            </a:xfrm>
            <a:custGeom>
              <a:avLst/>
              <a:pathLst>
                <a:path w="727169" h="0">
                  <a:moveTo>
                    <a:pt x="0" y="0"/>
                  </a:moveTo>
                  <a:lnTo>
                    <a:pt x="72716" y="0"/>
                  </a:lnTo>
                  <a:lnTo>
                    <a:pt x="218150" y="0"/>
                  </a:lnTo>
                  <a:lnTo>
                    <a:pt x="363584" y="0"/>
                  </a:lnTo>
                  <a:lnTo>
                    <a:pt x="509018" y="0"/>
                  </a:lnTo>
                  <a:lnTo>
                    <a:pt x="727169" y="0"/>
                  </a:lnTo>
                </a:path>
              </a:pathLst>
            </a:custGeom>
            <a:ln w="116535" cap="flat">
              <a:solidFill>
                <a:srgbClr val="E8E8E8">
                  <a:alpha val="100000"/>
                </a:srgbClr>
              </a:solidFill>
              <a:prstDash val="solid"/>
              <a:round/>
            </a:ln>
          </p:spPr>
          <p:txBody>
            <a:bodyPr/>
            <a:lstStyle/>
            <a:p/>
          </p:txBody>
        </p:sp>
        <p:sp>
          <p:nvSpPr>
            <p:cNvPr id="22" name="pl22"/>
            <p:cNvSpPr/>
            <p:nvPr/>
          </p:nvSpPr>
          <p:spPr>
            <a:xfrm>
              <a:off x="5293129" y="2972206"/>
              <a:ext cx="727169" cy="0"/>
            </a:xfrm>
            <a:custGeom>
              <a:avLst/>
              <a:pathLst>
                <a:path w="727169" h="0">
                  <a:moveTo>
                    <a:pt x="0" y="0"/>
                  </a:moveTo>
                  <a:lnTo>
                    <a:pt x="72716" y="0"/>
                  </a:lnTo>
                  <a:lnTo>
                    <a:pt x="218150" y="0"/>
                  </a:lnTo>
                  <a:lnTo>
                    <a:pt x="363584" y="0"/>
                  </a:lnTo>
                  <a:lnTo>
                    <a:pt x="509018" y="0"/>
                  </a:lnTo>
                  <a:lnTo>
                    <a:pt x="727169" y="0"/>
                  </a:lnTo>
                </a:path>
              </a:pathLst>
            </a:custGeom>
            <a:ln w="116535" cap="flat">
              <a:solidFill>
                <a:srgbClr val="E8E8E8">
                  <a:alpha val="100000"/>
                </a:srgbClr>
              </a:solidFill>
              <a:prstDash val="solid"/>
              <a:round/>
            </a:ln>
          </p:spPr>
          <p:txBody>
            <a:bodyPr/>
            <a:lstStyle/>
            <a:p/>
          </p:txBody>
        </p:sp>
        <p:sp>
          <p:nvSpPr>
            <p:cNvPr id="23" name="pl23"/>
            <p:cNvSpPr/>
            <p:nvPr/>
          </p:nvSpPr>
          <p:spPr>
            <a:xfrm>
              <a:off x="5074978" y="3474813"/>
              <a:ext cx="945320" cy="0"/>
            </a:xfrm>
            <a:custGeom>
              <a:avLst/>
              <a:pathLst>
                <a:path w="945320" h="0">
                  <a:moveTo>
                    <a:pt x="0" y="0"/>
                  </a:moveTo>
                  <a:lnTo>
                    <a:pt x="145433" y="0"/>
                  </a:lnTo>
                  <a:lnTo>
                    <a:pt x="218150" y="0"/>
                  </a:lnTo>
                  <a:lnTo>
                    <a:pt x="290867" y="0"/>
                  </a:lnTo>
                  <a:lnTo>
                    <a:pt x="363584" y="0"/>
                  </a:lnTo>
                  <a:lnTo>
                    <a:pt x="945320" y="0"/>
                  </a:lnTo>
                </a:path>
              </a:pathLst>
            </a:custGeom>
            <a:ln w="116535" cap="flat">
              <a:solidFill>
                <a:srgbClr val="E8E8E8">
                  <a:alpha val="100000"/>
                </a:srgbClr>
              </a:solidFill>
              <a:prstDash val="solid"/>
              <a:round/>
            </a:ln>
          </p:spPr>
          <p:txBody>
            <a:bodyPr/>
            <a:lstStyle/>
            <a:p/>
          </p:txBody>
        </p:sp>
        <p:sp>
          <p:nvSpPr>
            <p:cNvPr id="24" name="pl24"/>
            <p:cNvSpPr/>
            <p:nvPr/>
          </p:nvSpPr>
          <p:spPr>
            <a:xfrm>
              <a:off x="5074978" y="3977419"/>
              <a:ext cx="727169" cy="0"/>
            </a:xfrm>
            <a:custGeom>
              <a:avLst/>
              <a:pathLst>
                <a:path w="727169" h="0">
                  <a:moveTo>
                    <a:pt x="0" y="0"/>
                  </a:moveTo>
                  <a:lnTo>
                    <a:pt x="0" y="0"/>
                  </a:lnTo>
                  <a:lnTo>
                    <a:pt x="72716" y="0"/>
                  </a:lnTo>
                  <a:lnTo>
                    <a:pt x="72716" y="0"/>
                  </a:lnTo>
                  <a:lnTo>
                    <a:pt x="145433" y="0"/>
                  </a:lnTo>
                  <a:lnTo>
                    <a:pt x="727169" y="0"/>
                  </a:lnTo>
                </a:path>
              </a:pathLst>
            </a:custGeom>
            <a:ln w="116535" cap="flat">
              <a:solidFill>
                <a:srgbClr val="E8E8E8">
                  <a:alpha val="100000"/>
                </a:srgbClr>
              </a:solidFill>
              <a:prstDash val="solid"/>
              <a:round/>
            </a:ln>
          </p:spPr>
          <p:txBody>
            <a:bodyPr/>
            <a:lstStyle/>
            <a:p/>
          </p:txBody>
        </p:sp>
        <p:sp>
          <p:nvSpPr>
            <p:cNvPr id="25" name="pl25"/>
            <p:cNvSpPr/>
            <p:nvPr/>
          </p:nvSpPr>
          <p:spPr>
            <a:xfrm>
              <a:off x="5147695" y="4480025"/>
              <a:ext cx="290867" cy="0"/>
            </a:xfrm>
            <a:custGeom>
              <a:avLst/>
              <a:pathLst>
                <a:path w="290867" h="0">
                  <a:moveTo>
                    <a:pt x="0" y="0"/>
                  </a:moveTo>
                  <a:lnTo>
                    <a:pt x="72716" y="0"/>
                  </a:lnTo>
                  <a:lnTo>
                    <a:pt x="145433" y="0"/>
                  </a:lnTo>
                  <a:lnTo>
                    <a:pt x="218150" y="0"/>
                  </a:lnTo>
                  <a:lnTo>
                    <a:pt x="290867" y="0"/>
                  </a:lnTo>
                  <a:lnTo>
                    <a:pt x="290867" y="0"/>
                  </a:lnTo>
                </a:path>
              </a:pathLst>
            </a:custGeom>
            <a:ln w="116535" cap="flat">
              <a:solidFill>
                <a:srgbClr val="E8E8E8">
                  <a:alpha val="100000"/>
                </a:srgbClr>
              </a:solidFill>
              <a:prstDash val="solid"/>
              <a:round/>
            </a:ln>
          </p:spPr>
          <p:txBody>
            <a:bodyPr/>
            <a:lstStyle/>
            <a:p/>
          </p:txBody>
        </p:sp>
        <p:sp>
          <p:nvSpPr>
            <p:cNvPr id="26" name="pl26"/>
            <p:cNvSpPr/>
            <p:nvPr/>
          </p:nvSpPr>
          <p:spPr>
            <a:xfrm>
              <a:off x="4711393" y="4982632"/>
              <a:ext cx="1090754" cy="0"/>
            </a:xfrm>
            <a:custGeom>
              <a:avLst/>
              <a:pathLst>
                <a:path w="1090754" h="0">
                  <a:moveTo>
                    <a:pt x="0" y="0"/>
                  </a:moveTo>
                  <a:lnTo>
                    <a:pt x="145433" y="0"/>
                  </a:lnTo>
                  <a:lnTo>
                    <a:pt x="290867" y="0"/>
                  </a:lnTo>
                  <a:lnTo>
                    <a:pt x="363584" y="0"/>
                  </a:lnTo>
                  <a:lnTo>
                    <a:pt x="509018" y="0"/>
                  </a:lnTo>
                  <a:lnTo>
                    <a:pt x="1090754" y="0"/>
                  </a:lnTo>
                </a:path>
              </a:pathLst>
            </a:custGeom>
            <a:ln w="116535" cap="flat">
              <a:solidFill>
                <a:srgbClr val="E8E8E8">
                  <a:alpha val="100000"/>
                </a:srgbClr>
              </a:solidFill>
              <a:prstDash val="solid"/>
              <a:round/>
            </a:ln>
          </p:spPr>
          <p:txBody>
            <a:bodyPr/>
            <a:lstStyle/>
            <a:p/>
          </p:txBody>
        </p:sp>
        <p:sp>
          <p:nvSpPr>
            <p:cNvPr id="27" name="pt27"/>
            <p:cNvSpPr/>
            <p:nvPr/>
          </p:nvSpPr>
          <p:spPr>
            <a:xfrm>
              <a:off x="6742968"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681568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681568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81568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81568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88840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30666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37938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52481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59753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742968"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03383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528862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536134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50678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652214"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79764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01579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28862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3613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50678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65221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797648"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015798"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28862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3613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50678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6522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7976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01579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07047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2159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28862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3613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4340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01579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070478"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070478"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14319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14319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2159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797648"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14319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2159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28862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3613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4340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4340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0689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85232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99776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07047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2159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79764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684700"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6757417"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6830134"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6248399"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6684700"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6975568"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5230361"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5739380"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5957531"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5230361"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5739380"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5957531"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5230361"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573938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5957531"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5012210"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5375795"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5957531"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012210"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157644"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739380"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5084927"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5375795"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375795"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4648626"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5157644"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5739380"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tx108"/>
            <p:cNvSpPr/>
            <p:nvPr/>
          </p:nvSpPr>
          <p:spPr>
            <a:xfrm>
              <a:off x="691825" y="4906168"/>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09" name="tx109"/>
            <p:cNvSpPr/>
            <p:nvPr/>
          </p:nvSpPr>
          <p:spPr>
            <a:xfrm>
              <a:off x="553973" y="440098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10" name="tx110"/>
            <p:cNvSpPr/>
            <p:nvPr/>
          </p:nvSpPr>
          <p:spPr>
            <a:xfrm>
              <a:off x="55421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11" name="tx111"/>
            <p:cNvSpPr/>
            <p:nvPr/>
          </p:nvSpPr>
          <p:spPr>
            <a:xfrm>
              <a:off x="65498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12" name="tx112"/>
            <p:cNvSpPr/>
            <p:nvPr/>
          </p:nvSpPr>
          <p:spPr>
            <a:xfrm>
              <a:off x="67336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13" name="tx113"/>
            <p:cNvSpPr/>
            <p:nvPr/>
          </p:nvSpPr>
          <p:spPr>
            <a:xfrm>
              <a:off x="50810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14" name="tx114"/>
            <p:cNvSpPr/>
            <p:nvPr/>
          </p:nvSpPr>
          <p:spPr>
            <a:xfrm>
              <a:off x="59089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15" name="tx115"/>
            <p:cNvSpPr/>
            <p:nvPr/>
          </p:nvSpPr>
          <p:spPr>
            <a:xfrm>
              <a:off x="59089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16" name="tx116"/>
            <p:cNvSpPr/>
            <p:nvPr/>
          </p:nvSpPr>
          <p:spPr>
            <a:xfrm>
              <a:off x="65514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17" name="tx117"/>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8" name="tx118"/>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9" name="tx119"/>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0" name="tx120"/>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21" name="tx121"/>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22" name="tx122"/>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3" name="pt123"/>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5" name="pt125"/>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tx126"/>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7" name="tx127"/>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28" name="tx128"/>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9" name="tx129"/>
            <p:cNvSpPr/>
            <p:nvPr/>
          </p:nvSpPr>
          <p:spPr>
            <a:xfrm>
              <a:off x="1075546" y="398022"/>
              <a:ext cx="31684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Guinea, 2019-2024</a:t>
              </a:r>
            </a:p>
          </p:txBody>
        </p:sp>
        <p:sp>
          <p:nvSpPr>
            <p:cNvPr id="130" name="tx13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1" name="tx13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32" name="tx13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33" name="tx13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(67%) and 2023 (73%). DTP1 coverage increased in 2024 (77%) compared to 2023, and was higher than in 2019. In 2019-2024, DTP1 coverage was at it's lowest level in 2019 (67%).
In 2023, 0 vaccines had lower coverage than in 2019.
In 2024, 0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2438433"/>
              <a:ext cx="6444618" cy="701194"/>
            </a:xfrm>
            <a:custGeom>
              <a:avLst/>
              <a:pathLst>
                <a:path w="6444618" h="701194">
                  <a:moveTo>
                    <a:pt x="0" y="701194"/>
                  </a:moveTo>
                  <a:lnTo>
                    <a:pt x="268525" y="545373"/>
                  </a:lnTo>
                  <a:lnTo>
                    <a:pt x="537051" y="428507"/>
                  </a:lnTo>
                  <a:lnTo>
                    <a:pt x="805577" y="272686"/>
                  </a:lnTo>
                  <a:lnTo>
                    <a:pt x="1074103" y="155820"/>
                  </a:lnTo>
                  <a:lnTo>
                    <a:pt x="1342628" y="194776"/>
                  </a:lnTo>
                  <a:lnTo>
                    <a:pt x="1611154" y="272686"/>
                  </a:lnTo>
                  <a:lnTo>
                    <a:pt x="1879680" y="38955"/>
                  </a:lnTo>
                  <a:lnTo>
                    <a:pt x="2148206" y="155820"/>
                  </a:lnTo>
                  <a:lnTo>
                    <a:pt x="2416732" y="272686"/>
                  </a:lnTo>
                  <a:lnTo>
                    <a:pt x="2685257" y="0"/>
                  </a:lnTo>
                  <a:lnTo>
                    <a:pt x="2953783" y="38955"/>
                  </a:lnTo>
                  <a:lnTo>
                    <a:pt x="3222309" y="194776"/>
                  </a:lnTo>
                  <a:lnTo>
                    <a:pt x="3490835" y="311641"/>
                  </a:lnTo>
                  <a:lnTo>
                    <a:pt x="3759360" y="467462"/>
                  </a:lnTo>
                  <a:lnTo>
                    <a:pt x="4027886" y="623283"/>
                  </a:lnTo>
                  <a:lnTo>
                    <a:pt x="4296412" y="662239"/>
                  </a:lnTo>
                  <a:lnTo>
                    <a:pt x="4564938" y="584328"/>
                  </a:lnTo>
                  <a:lnTo>
                    <a:pt x="4833464" y="506418"/>
                  </a:lnTo>
                  <a:lnTo>
                    <a:pt x="5101989" y="428507"/>
                  </a:lnTo>
                  <a:lnTo>
                    <a:pt x="5370515" y="389552"/>
                  </a:lnTo>
                  <a:lnTo>
                    <a:pt x="5639041" y="311641"/>
                  </a:lnTo>
                  <a:lnTo>
                    <a:pt x="5907567" y="233731"/>
                  </a:lnTo>
                  <a:lnTo>
                    <a:pt x="6176092" y="155820"/>
                  </a:lnTo>
                  <a:lnTo>
                    <a:pt x="6444618" y="38955"/>
                  </a:lnTo>
                </a:path>
              </a:pathLst>
            </a:custGeom>
            <a:ln w="27101" cap="flat">
              <a:solidFill>
                <a:srgbClr val="F8766D">
                  <a:alpha val="100000"/>
                </a:srgbClr>
              </a:solidFill>
              <a:prstDash val="solid"/>
              <a:round/>
            </a:ln>
          </p:spPr>
          <p:txBody>
            <a:bodyPr/>
            <a:lstStyle/>
            <a:p/>
          </p:txBody>
        </p:sp>
        <p:sp>
          <p:nvSpPr>
            <p:cNvPr id="27" name="pl27"/>
            <p:cNvSpPr/>
            <p:nvPr/>
          </p:nvSpPr>
          <p:spPr>
            <a:xfrm>
              <a:off x="7355845" y="3178583"/>
              <a:ext cx="537051" cy="1636119"/>
            </a:xfrm>
            <a:custGeom>
              <a:avLst/>
              <a:pathLst>
                <a:path w="537051" h="1636119">
                  <a:moveTo>
                    <a:pt x="0" y="1636119"/>
                  </a:moveTo>
                  <a:lnTo>
                    <a:pt x="268525" y="740149"/>
                  </a:lnTo>
                  <a:lnTo>
                    <a:pt x="537051" y="0"/>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24390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314020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310125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317469" y="477632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11816" y="2477389"/>
              <a:ext cx="249607" cy="0"/>
            </a:xfrm>
            <a:custGeom>
              <a:avLst/>
              <a:pathLst>
                <a:path w="249607" h="0">
                  <a:moveTo>
                    <a:pt x="249607" y="0"/>
                  </a:moveTo>
                  <a:lnTo>
                    <a:pt x="0" y="0"/>
                  </a:lnTo>
                </a:path>
              </a:pathLst>
            </a:custGeom>
          </p:spPr>
          <p:txBody>
            <a:bodyPr/>
            <a:lstStyle/>
            <a:p/>
          </p:txBody>
        </p:sp>
        <p:sp>
          <p:nvSpPr>
            <p:cNvPr id="34" name="pl34"/>
            <p:cNvSpPr/>
            <p:nvPr/>
          </p:nvSpPr>
          <p:spPr>
            <a:xfrm>
              <a:off x="7911816" y="3178582"/>
              <a:ext cx="249607" cy="0"/>
            </a:xfrm>
            <a:custGeom>
              <a:avLst/>
              <a:pathLst>
                <a:path w="249607" h="0">
                  <a:moveTo>
                    <a:pt x="249607" y="0"/>
                  </a:moveTo>
                  <a:lnTo>
                    <a:pt x="0" y="0"/>
                  </a:lnTo>
                </a:path>
              </a:pathLst>
            </a:custGeom>
          </p:spPr>
          <p:txBody>
            <a:bodyPr/>
            <a:lstStyle/>
            <a:p/>
          </p:txBody>
        </p:sp>
        <p:sp>
          <p:nvSpPr>
            <p:cNvPr id="35" name="pg35"/>
            <p:cNvSpPr/>
            <p:nvPr/>
          </p:nvSpPr>
          <p:spPr>
            <a:xfrm>
              <a:off x="8092843" y="238640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242724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63%</a:t>
              </a:r>
            </a:p>
          </p:txBody>
        </p:sp>
        <p:sp>
          <p:nvSpPr>
            <p:cNvPr id="37" name="pg37"/>
            <p:cNvSpPr/>
            <p:nvPr/>
          </p:nvSpPr>
          <p:spPr>
            <a:xfrm>
              <a:off x="8092843" y="308759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312843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45%</a:t>
              </a:r>
            </a:p>
          </p:txBody>
        </p:sp>
        <p:sp>
          <p:nvSpPr>
            <p:cNvPr id="39" name="pg39"/>
            <p:cNvSpPr/>
            <p:nvPr/>
          </p:nvSpPr>
          <p:spPr>
            <a:xfrm>
              <a:off x="1152240" y="314189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197960" y="31857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46</a:t>
              </a:r>
            </a:p>
          </p:txBody>
        </p:sp>
        <p:sp>
          <p:nvSpPr>
            <p:cNvPr id="41" name="pg41"/>
            <p:cNvSpPr/>
            <p:nvPr/>
          </p:nvSpPr>
          <p:spPr>
            <a:xfrm>
              <a:off x="7419592" y="4648529"/>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7465312" y="4692273"/>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154501" y="579074"/>
              <a:ext cx="35692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Guinea, 2000-2024</a:t>
              </a:r>
            </a:p>
          </p:txBody>
        </p:sp>
        <p:sp>
          <p:nvSpPr>
            <p:cNvPr id="67" name="tx6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8" name="tx6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0" name="tx70"/>
            <p:cNvSpPr/>
            <p:nvPr/>
          </p:nvSpPr>
          <p:spPr>
            <a:xfrm>
              <a:off x="2657378" y="6568567"/>
              <a:ext cx="64170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Guinea has 2 out of the 4 SDG vaccines.
In 2024, Guinea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4 percentage points from 73% in 2023 to 77% in 2024.
• DTP3 coverage increased 3 percentage points from 60% in 2023 to 63% in 2024.
• There were there were 18,000 fewer zero-dose children in 2024. This leaves 107,000 children without vaccination, vulnerable to vaccine-preventable diseases and a further 65,000 with incomplete protection.
• Guinea accounted for 2.7% of zero-dose children in West and Central Africa (WCAR) and 0.8% of zero-dose children globally.
• MCV1 coverage increased 8 percentage points from 52% in 2023 to 60% in 2024. There were 187,000 children who missed out on the first measles vaccination.
• MCV2 coverage increased 19 percentage points from 26% in 2023 to 45%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Guinea,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Guinea.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DAPMHHIV-502652578-1605245</_dlc_DocId>
    <_dlc_DocIdUrl xmlns="9e17fbd9-fb4c-4d20-9ec4-18aa77a91b0d">
      <Url>https://unicef.sharepoint.com/teams/DAPM-Health-HIV/_layouts/15/DocIdRedir.aspx?ID=DAPMHHIV-502652578-1605245</Url>
      <Description>DAPMHHIV-502652578-1605245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2025-07-14T15:17:33Z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c0179c15-4388-4c65-9ef0-8eaa8485ce32</vt:lpwstr>
  </property>
  <property fmtid="{D5CDD505-2E9C-101B-9397-08002B2CF9AE}" pid="4" name="MediaServiceImageTags">
    <vt:lpwstr/>
  </property>
</Properties>
</file>