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a8789b4e2fb7af31164b655a0a2a895cbe16a3c.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10 out of 15 (67%) vaccines in the schedule achieved coverage of 90% or more. Vaccine coverage ranged from 1% to 99%.
Since 2002, estimates have been made for 9 new vaccines. IPV2 is the newest vaccine reported (2024), which achieved 1% coverage in 2024.
In 2024, Ghana reported stockouts of vaccines/supplies (MenA, PCV, Rotavirus, and YFV)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18249"/>
            </a:xfrm>
            <a:custGeom>
              <a:avLst/>
              <a:pathLst>
                <a:path w="6444618" h="718249">
                  <a:moveTo>
                    <a:pt x="0" y="438929"/>
                  </a:moveTo>
                  <a:lnTo>
                    <a:pt x="268525" y="718249"/>
                  </a:lnTo>
                  <a:lnTo>
                    <a:pt x="537051" y="598540"/>
                  </a:lnTo>
                  <a:lnTo>
                    <a:pt x="805577" y="478832"/>
                  </a:lnTo>
                  <a:lnTo>
                    <a:pt x="1074103" y="438929"/>
                  </a:lnTo>
                  <a:lnTo>
                    <a:pt x="1342628" y="438929"/>
                  </a:lnTo>
                  <a:lnTo>
                    <a:pt x="1611154" y="478832"/>
                  </a:lnTo>
                  <a:lnTo>
                    <a:pt x="1879680" y="119708"/>
                  </a:lnTo>
                  <a:lnTo>
                    <a:pt x="2148206" y="119708"/>
                  </a:lnTo>
                  <a:lnTo>
                    <a:pt x="2416732" y="119708"/>
                  </a:lnTo>
                  <a:lnTo>
                    <a:pt x="2685257" y="119708"/>
                  </a:lnTo>
                  <a:lnTo>
                    <a:pt x="2953783" y="199513"/>
                  </a:lnTo>
                  <a:lnTo>
                    <a:pt x="3222309" y="279319"/>
                  </a:lnTo>
                  <a:lnTo>
                    <a:pt x="3490835" y="199513"/>
                  </a:lnTo>
                  <a:lnTo>
                    <a:pt x="3759360" y="0"/>
                  </a:lnTo>
                  <a:lnTo>
                    <a:pt x="4027886" y="79805"/>
                  </a:lnTo>
                  <a:lnTo>
                    <a:pt x="4296412" y="199513"/>
                  </a:lnTo>
                  <a:lnTo>
                    <a:pt x="4564938" y="0"/>
                  </a:lnTo>
                  <a:lnTo>
                    <a:pt x="4833464" y="79805"/>
                  </a:lnTo>
                  <a:lnTo>
                    <a:pt x="5101989" y="79805"/>
                  </a:lnTo>
                  <a:lnTo>
                    <a:pt x="5370515" y="199513"/>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837957"/>
            </a:xfrm>
            <a:custGeom>
              <a:avLst/>
              <a:pathLst>
                <a:path w="6444618" h="837957">
                  <a:moveTo>
                    <a:pt x="0" y="438929"/>
                  </a:moveTo>
                  <a:lnTo>
                    <a:pt x="268525" y="798054"/>
                  </a:lnTo>
                  <a:lnTo>
                    <a:pt x="537051" y="837957"/>
                  </a:lnTo>
                  <a:lnTo>
                    <a:pt x="805577" y="758151"/>
                  </a:lnTo>
                  <a:lnTo>
                    <a:pt x="1074103" y="758151"/>
                  </a:lnTo>
                  <a:lnTo>
                    <a:pt x="1342628" y="598540"/>
                  </a:lnTo>
                  <a:lnTo>
                    <a:pt x="1611154" y="598540"/>
                  </a:lnTo>
                  <a:lnTo>
                    <a:pt x="1879680" y="199513"/>
                  </a:lnTo>
                  <a:lnTo>
                    <a:pt x="2148206" y="239416"/>
                  </a:lnTo>
                  <a:lnTo>
                    <a:pt x="2416732" y="199513"/>
                  </a:lnTo>
                  <a:lnTo>
                    <a:pt x="2685257" y="199513"/>
                  </a:lnTo>
                  <a:lnTo>
                    <a:pt x="2953783" y="319221"/>
                  </a:lnTo>
                  <a:lnTo>
                    <a:pt x="3222309" y="279319"/>
                  </a:lnTo>
                  <a:lnTo>
                    <a:pt x="3490835" y="359124"/>
                  </a:lnTo>
                  <a:lnTo>
                    <a:pt x="3759360" y="39902"/>
                  </a:lnTo>
                  <a:lnTo>
                    <a:pt x="4027886" y="399027"/>
                  </a:lnTo>
                  <a:lnTo>
                    <a:pt x="4296412" y="239416"/>
                  </a:lnTo>
                  <a:lnTo>
                    <a:pt x="4564938" y="0"/>
                  </a:lnTo>
                  <a:lnTo>
                    <a:pt x="4833464" y="79805"/>
                  </a:lnTo>
                  <a:lnTo>
                    <a:pt x="5101989" y="79805"/>
                  </a:lnTo>
                  <a:lnTo>
                    <a:pt x="5370515" y="199513"/>
                  </a:lnTo>
                  <a:lnTo>
                    <a:pt x="5639041" y="39902"/>
                  </a:lnTo>
                  <a:lnTo>
                    <a:pt x="5907567" y="0"/>
                  </a:lnTo>
                  <a:lnTo>
                    <a:pt x="6176092" y="159610"/>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78223"/>
              <a:ext cx="6444618" cy="678346"/>
            </a:xfrm>
            <a:custGeom>
              <a:avLst/>
              <a:pathLst>
                <a:path w="6444618" h="678346">
                  <a:moveTo>
                    <a:pt x="0" y="199513"/>
                  </a:moveTo>
                  <a:lnTo>
                    <a:pt x="268525" y="678346"/>
                  </a:lnTo>
                  <a:lnTo>
                    <a:pt x="537051" y="678346"/>
                  </a:lnTo>
                  <a:lnTo>
                    <a:pt x="805577" y="598540"/>
                  </a:lnTo>
                  <a:lnTo>
                    <a:pt x="1074103" y="478832"/>
                  </a:lnTo>
                  <a:lnTo>
                    <a:pt x="1342628" y="478832"/>
                  </a:lnTo>
                  <a:lnTo>
                    <a:pt x="1611154" y="399027"/>
                  </a:lnTo>
                  <a:lnTo>
                    <a:pt x="1879680" y="0"/>
                  </a:lnTo>
                  <a:lnTo>
                    <a:pt x="2148206" y="359124"/>
                  </a:lnTo>
                  <a:lnTo>
                    <a:pt x="2416732" y="79805"/>
                  </a:lnTo>
                  <a:lnTo>
                    <a:pt x="2685257" y="79805"/>
                  </a:lnTo>
                  <a:lnTo>
                    <a:pt x="2953783" y="159610"/>
                  </a:lnTo>
                  <a:lnTo>
                    <a:pt x="3222309" y="239416"/>
                  </a:lnTo>
                  <a:lnTo>
                    <a:pt x="3490835" y="239416"/>
                  </a:lnTo>
                  <a:lnTo>
                    <a:pt x="3759360" y="119708"/>
                  </a:lnTo>
                  <a:lnTo>
                    <a:pt x="4027886" y="239416"/>
                  </a:lnTo>
                  <a:lnTo>
                    <a:pt x="4296412" y="239416"/>
                  </a:lnTo>
                  <a:lnTo>
                    <a:pt x="4564938" y="0"/>
                  </a:lnTo>
                  <a:lnTo>
                    <a:pt x="4833464" y="119708"/>
                  </a:lnTo>
                  <a:lnTo>
                    <a:pt x="5101989" y="119708"/>
                  </a:lnTo>
                  <a:lnTo>
                    <a:pt x="5370515" y="279319"/>
                  </a:lnTo>
                  <a:lnTo>
                    <a:pt x="5639041" y="39902"/>
                  </a:lnTo>
                  <a:lnTo>
                    <a:pt x="5907567" y="0"/>
                  </a:lnTo>
                  <a:lnTo>
                    <a:pt x="6176092" y="199513"/>
                  </a:lnTo>
                  <a:lnTo>
                    <a:pt x="6444618" y="199513"/>
                  </a:lnTo>
                </a:path>
              </a:pathLst>
            </a:custGeom>
            <a:ln w="27101" cap="flat">
              <a:solidFill>
                <a:srgbClr val="00BFC4">
                  <a:alpha val="100000"/>
                </a:srgbClr>
              </a:solidFill>
              <a:prstDash val="solid"/>
              <a:round/>
            </a:ln>
          </p:spPr>
          <p:txBody>
            <a:bodyPr/>
            <a:lstStyle/>
            <a:p/>
          </p:txBody>
        </p:sp>
        <p:sp>
          <p:nvSpPr>
            <p:cNvPr id="30" name="pl30"/>
            <p:cNvSpPr/>
            <p:nvPr/>
          </p:nvSpPr>
          <p:spPr>
            <a:xfrm>
              <a:off x="4670588" y="1917153"/>
              <a:ext cx="3222309" cy="1276887"/>
            </a:xfrm>
            <a:custGeom>
              <a:avLst/>
              <a:pathLst>
                <a:path w="3222309" h="1276887">
                  <a:moveTo>
                    <a:pt x="0" y="1276887"/>
                  </a:moveTo>
                  <a:lnTo>
                    <a:pt x="268525" y="1197081"/>
                  </a:lnTo>
                  <a:lnTo>
                    <a:pt x="537051" y="678346"/>
                  </a:lnTo>
                  <a:lnTo>
                    <a:pt x="805577" y="837957"/>
                  </a:lnTo>
                  <a:lnTo>
                    <a:pt x="1074103" y="359124"/>
                  </a:lnTo>
                  <a:lnTo>
                    <a:pt x="1342628" y="39902"/>
                  </a:lnTo>
                  <a:lnTo>
                    <a:pt x="1611154" y="39902"/>
                  </a:lnTo>
                  <a:lnTo>
                    <a:pt x="1879680" y="39902"/>
                  </a:lnTo>
                  <a:lnTo>
                    <a:pt x="2148206" y="199513"/>
                  </a:lnTo>
                  <a:lnTo>
                    <a:pt x="2416732" y="39902"/>
                  </a:lnTo>
                  <a:lnTo>
                    <a:pt x="2685257" y="0"/>
                  </a:lnTo>
                  <a:lnTo>
                    <a:pt x="2953783" y="199513"/>
                  </a:lnTo>
                  <a:lnTo>
                    <a:pt x="3222309"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632211"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157" y="1233783"/>
              <a:ext cx="252266" cy="79692"/>
            </a:xfrm>
            <a:custGeom>
              <a:avLst/>
              <a:pathLst>
                <a:path w="252266" h="79692">
                  <a:moveTo>
                    <a:pt x="252266" y="0"/>
                  </a:moveTo>
                  <a:lnTo>
                    <a:pt x="0" y="79692"/>
                  </a:lnTo>
                </a:path>
              </a:pathLst>
            </a:custGeom>
          </p:spPr>
          <p:txBody>
            <a:bodyPr/>
            <a:lstStyle/>
            <a:p/>
          </p:txBody>
        </p:sp>
        <p:sp>
          <p:nvSpPr>
            <p:cNvPr id="41" name="pl41"/>
            <p:cNvSpPr/>
            <p:nvPr/>
          </p:nvSpPr>
          <p:spPr>
            <a:xfrm>
              <a:off x="7911289" y="1479322"/>
              <a:ext cx="250134" cy="14940"/>
            </a:xfrm>
            <a:custGeom>
              <a:avLst/>
              <a:pathLst>
                <a:path w="250134" h="14940">
                  <a:moveTo>
                    <a:pt x="250134" y="14940"/>
                  </a:moveTo>
                  <a:lnTo>
                    <a:pt x="0" y="0"/>
                  </a:lnTo>
                </a:path>
              </a:pathLst>
            </a:custGeom>
          </p:spPr>
          <p:txBody>
            <a:bodyPr/>
            <a:lstStyle/>
            <a:p/>
          </p:txBody>
        </p:sp>
        <p:sp>
          <p:nvSpPr>
            <p:cNvPr id="42" name="pl42"/>
            <p:cNvSpPr/>
            <p:nvPr/>
          </p:nvSpPr>
          <p:spPr>
            <a:xfrm>
              <a:off x="7909440" y="1682555"/>
              <a:ext cx="251982" cy="73384"/>
            </a:xfrm>
            <a:custGeom>
              <a:avLst/>
              <a:pathLst>
                <a:path w="251982" h="73384">
                  <a:moveTo>
                    <a:pt x="251982" y="73384"/>
                  </a:moveTo>
                  <a:lnTo>
                    <a:pt x="0" y="0"/>
                  </a:lnTo>
                </a:path>
              </a:pathLst>
            </a:custGeom>
          </p:spPr>
          <p:txBody>
            <a:bodyPr/>
            <a:lstStyle/>
            <a:p/>
          </p:txBody>
        </p:sp>
        <p:sp>
          <p:nvSpPr>
            <p:cNvPr id="43" name="pl43"/>
            <p:cNvSpPr/>
            <p:nvPr/>
          </p:nvSpPr>
          <p:spPr>
            <a:xfrm>
              <a:off x="7911385" y="2116667"/>
              <a:ext cx="250038" cy="1"/>
            </a:xfrm>
            <a:custGeom>
              <a:avLst/>
              <a:pathLst>
                <a:path w="250038" h="1">
                  <a:moveTo>
                    <a:pt x="250038" y="1"/>
                  </a:moveTo>
                  <a:lnTo>
                    <a:pt x="0" y="0"/>
                  </a:lnTo>
                </a:path>
              </a:pathLst>
            </a:custGeom>
          </p:spPr>
          <p:txBody>
            <a:bodyPr/>
            <a:lstStyle/>
            <a:p/>
          </p:txBody>
        </p:sp>
        <p:sp>
          <p:nvSpPr>
            <p:cNvPr id="44" name="pg44"/>
            <p:cNvSpPr/>
            <p:nvPr/>
          </p:nvSpPr>
          <p:spPr>
            <a:xfrm>
              <a:off x="8092843" y="11288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697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40336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442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8" name="pg48"/>
            <p:cNvSpPr/>
            <p:nvPr/>
          </p:nvSpPr>
          <p:spPr>
            <a:xfrm>
              <a:off x="8092843" y="16769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7178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50" name="pg50"/>
            <p:cNvSpPr/>
            <p:nvPr/>
          </p:nvSpPr>
          <p:spPr>
            <a:xfrm>
              <a:off x="8092843" y="202568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6652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824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Ghana,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146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1966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07867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75565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6376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2974881"/>
              <a:ext cx="249014" cy="898758"/>
            </a:xfrm>
            <a:prstGeom prst="rect">
              <a:avLst/>
            </a:prstGeom>
            <a:solidFill>
              <a:srgbClr val="1CABE2">
                <a:alpha val="100000"/>
              </a:srgbClr>
            </a:solidFill>
          </p:spPr>
          <p:txBody>
            <a:bodyPr/>
            <a:lstStyle/>
            <a:p/>
          </p:txBody>
        </p:sp>
        <p:sp>
          <p:nvSpPr>
            <p:cNvPr id="22" name="rc22"/>
            <p:cNvSpPr/>
            <p:nvPr/>
          </p:nvSpPr>
          <p:spPr>
            <a:xfrm>
              <a:off x="1587736" y="2421691"/>
              <a:ext cx="249014" cy="1451948"/>
            </a:xfrm>
            <a:prstGeom prst="rect">
              <a:avLst/>
            </a:prstGeom>
            <a:solidFill>
              <a:srgbClr val="1CABE2">
                <a:alpha val="100000"/>
              </a:srgbClr>
            </a:solidFill>
          </p:spPr>
          <p:txBody>
            <a:bodyPr/>
            <a:lstStyle/>
            <a:p/>
          </p:txBody>
        </p:sp>
        <p:sp>
          <p:nvSpPr>
            <p:cNvPr id="23" name="rc23"/>
            <p:cNvSpPr/>
            <p:nvPr/>
          </p:nvSpPr>
          <p:spPr>
            <a:xfrm>
              <a:off x="1864419" y="2629323"/>
              <a:ext cx="249014" cy="1244316"/>
            </a:xfrm>
            <a:prstGeom prst="rect">
              <a:avLst/>
            </a:prstGeom>
            <a:solidFill>
              <a:srgbClr val="1CABE2">
                <a:alpha val="100000"/>
              </a:srgbClr>
            </a:solidFill>
          </p:spPr>
          <p:txBody>
            <a:bodyPr/>
            <a:lstStyle/>
            <a:p/>
          </p:txBody>
        </p:sp>
        <p:sp>
          <p:nvSpPr>
            <p:cNvPr id="24" name="rc24"/>
            <p:cNvSpPr/>
            <p:nvPr/>
          </p:nvSpPr>
          <p:spPr>
            <a:xfrm>
              <a:off x="2141101" y="2846894"/>
              <a:ext cx="249014" cy="1026745"/>
            </a:xfrm>
            <a:prstGeom prst="rect">
              <a:avLst/>
            </a:prstGeom>
            <a:solidFill>
              <a:srgbClr val="1CABE2">
                <a:alpha val="100000"/>
              </a:srgbClr>
            </a:solidFill>
          </p:spPr>
          <p:txBody>
            <a:bodyPr/>
            <a:lstStyle/>
            <a:p/>
          </p:txBody>
        </p:sp>
        <p:sp>
          <p:nvSpPr>
            <p:cNvPr id="25" name="rc25"/>
            <p:cNvSpPr/>
            <p:nvPr/>
          </p:nvSpPr>
          <p:spPr>
            <a:xfrm>
              <a:off x="2417783" y="2913246"/>
              <a:ext cx="249014" cy="960393"/>
            </a:xfrm>
            <a:prstGeom prst="rect">
              <a:avLst/>
            </a:prstGeom>
            <a:solidFill>
              <a:srgbClr val="1CABE2">
                <a:alpha val="100000"/>
              </a:srgbClr>
            </a:solidFill>
          </p:spPr>
          <p:txBody>
            <a:bodyPr/>
            <a:lstStyle/>
            <a:p/>
          </p:txBody>
        </p:sp>
        <p:sp>
          <p:nvSpPr>
            <p:cNvPr id="26" name="rc26"/>
            <p:cNvSpPr/>
            <p:nvPr/>
          </p:nvSpPr>
          <p:spPr>
            <a:xfrm>
              <a:off x="2694466" y="2883173"/>
              <a:ext cx="249014" cy="990466"/>
            </a:xfrm>
            <a:prstGeom prst="rect">
              <a:avLst/>
            </a:prstGeom>
            <a:solidFill>
              <a:srgbClr val="1CABE2">
                <a:alpha val="100000"/>
              </a:srgbClr>
            </a:solidFill>
          </p:spPr>
          <p:txBody>
            <a:bodyPr/>
            <a:lstStyle/>
            <a:p/>
          </p:txBody>
        </p:sp>
        <p:sp>
          <p:nvSpPr>
            <p:cNvPr id="27" name="rc27"/>
            <p:cNvSpPr/>
            <p:nvPr/>
          </p:nvSpPr>
          <p:spPr>
            <a:xfrm>
              <a:off x="2971148" y="2788099"/>
              <a:ext cx="249014" cy="1085540"/>
            </a:xfrm>
            <a:prstGeom prst="rect">
              <a:avLst/>
            </a:prstGeom>
            <a:solidFill>
              <a:srgbClr val="1CABE2">
                <a:alpha val="100000"/>
              </a:srgbClr>
            </a:solidFill>
          </p:spPr>
          <p:txBody>
            <a:bodyPr/>
            <a:lstStyle/>
            <a:p/>
          </p:txBody>
        </p:sp>
        <p:sp>
          <p:nvSpPr>
            <p:cNvPr id="28" name="rc28"/>
            <p:cNvSpPr/>
            <p:nvPr/>
          </p:nvSpPr>
          <p:spPr>
            <a:xfrm>
              <a:off x="3247830" y="3537160"/>
              <a:ext cx="249014" cy="336479"/>
            </a:xfrm>
            <a:prstGeom prst="rect">
              <a:avLst/>
            </a:prstGeom>
            <a:solidFill>
              <a:srgbClr val="1CABE2">
                <a:alpha val="100000"/>
              </a:srgbClr>
            </a:solidFill>
          </p:spPr>
          <p:txBody>
            <a:bodyPr/>
            <a:lstStyle/>
            <a:p/>
          </p:txBody>
        </p:sp>
        <p:sp>
          <p:nvSpPr>
            <p:cNvPr id="29" name="rc29"/>
            <p:cNvSpPr/>
            <p:nvPr/>
          </p:nvSpPr>
          <p:spPr>
            <a:xfrm>
              <a:off x="3524513" y="3532643"/>
              <a:ext cx="249014" cy="340996"/>
            </a:xfrm>
            <a:prstGeom prst="rect">
              <a:avLst/>
            </a:prstGeom>
            <a:solidFill>
              <a:srgbClr val="1CABE2">
                <a:alpha val="100000"/>
              </a:srgbClr>
            </a:solidFill>
          </p:spPr>
          <p:txBody>
            <a:bodyPr/>
            <a:lstStyle/>
            <a:p/>
          </p:txBody>
        </p:sp>
        <p:sp>
          <p:nvSpPr>
            <p:cNvPr id="30" name="rc30"/>
            <p:cNvSpPr/>
            <p:nvPr/>
          </p:nvSpPr>
          <p:spPr>
            <a:xfrm>
              <a:off x="3801195" y="3525812"/>
              <a:ext cx="249014" cy="347827"/>
            </a:xfrm>
            <a:prstGeom prst="rect">
              <a:avLst/>
            </a:prstGeom>
            <a:solidFill>
              <a:srgbClr val="1CABE2">
                <a:alpha val="100000"/>
              </a:srgbClr>
            </a:solidFill>
          </p:spPr>
          <p:txBody>
            <a:bodyPr/>
            <a:lstStyle/>
            <a:p/>
          </p:txBody>
        </p:sp>
        <p:sp>
          <p:nvSpPr>
            <p:cNvPr id="31" name="rc31"/>
            <p:cNvSpPr/>
            <p:nvPr/>
          </p:nvSpPr>
          <p:spPr>
            <a:xfrm>
              <a:off x="4077877" y="3515862"/>
              <a:ext cx="249014" cy="357777"/>
            </a:xfrm>
            <a:prstGeom prst="rect">
              <a:avLst/>
            </a:prstGeom>
            <a:solidFill>
              <a:srgbClr val="1CABE2">
                <a:alpha val="100000"/>
              </a:srgbClr>
            </a:solidFill>
          </p:spPr>
          <p:txBody>
            <a:bodyPr/>
            <a:lstStyle/>
            <a:p/>
          </p:txBody>
        </p:sp>
        <p:sp>
          <p:nvSpPr>
            <p:cNvPr id="32" name="rc32"/>
            <p:cNvSpPr/>
            <p:nvPr/>
          </p:nvSpPr>
          <p:spPr>
            <a:xfrm>
              <a:off x="4354560" y="3323044"/>
              <a:ext cx="249014" cy="550596"/>
            </a:xfrm>
            <a:prstGeom prst="rect">
              <a:avLst/>
            </a:prstGeom>
            <a:solidFill>
              <a:srgbClr val="1CABE2">
                <a:alpha val="100000"/>
              </a:srgbClr>
            </a:solidFill>
          </p:spPr>
          <p:txBody>
            <a:bodyPr/>
            <a:lstStyle/>
            <a:p/>
          </p:txBody>
        </p:sp>
        <p:sp>
          <p:nvSpPr>
            <p:cNvPr id="33" name="rc33"/>
            <p:cNvSpPr/>
            <p:nvPr/>
          </p:nvSpPr>
          <p:spPr>
            <a:xfrm>
              <a:off x="4631242" y="3124400"/>
              <a:ext cx="249014" cy="749239"/>
            </a:xfrm>
            <a:prstGeom prst="rect">
              <a:avLst/>
            </a:prstGeom>
            <a:solidFill>
              <a:srgbClr val="1CABE2">
                <a:alpha val="100000"/>
              </a:srgbClr>
            </a:solidFill>
          </p:spPr>
          <p:txBody>
            <a:bodyPr/>
            <a:lstStyle/>
            <a:p/>
          </p:txBody>
        </p:sp>
        <p:sp>
          <p:nvSpPr>
            <p:cNvPr id="34" name="rc34"/>
            <p:cNvSpPr/>
            <p:nvPr/>
          </p:nvSpPr>
          <p:spPr>
            <a:xfrm>
              <a:off x="4907924" y="3302651"/>
              <a:ext cx="249014" cy="570988"/>
            </a:xfrm>
            <a:prstGeom prst="rect">
              <a:avLst/>
            </a:prstGeom>
            <a:solidFill>
              <a:srgbClr val="1CABE2">
                <a:alpha val="100000"/>
              </a:srgbClr>
            </a:solidFill>
          </p:spPr>
          <p:txBody>
            <a:bodyPr/>
            <a:lstStyle/>
            <a:p/>
          </p:txBody>
        </p:sp>
        <p:sp>
          <p:nvSpPr>
            <p:cNvPr id="35" name="rc35"/>
            <p:cNvSpPr/>
            <p:nvPr/>
          </p:nvSpPr>
          <p:spPr>
            <a:xfrm>
              <a:off x="5184607" y="3778119"/>
              <a:ext cx="249014" cy="95520"/>
            </a:xfrm>
            <a:prstGeom prst="rect">
              <a:avLst/>
            </a:prstGeom>
            <a:solidFill>
              <a:srgbClr val="1CABE2">
                <a:alpha val="100000"/>
              </a:srgbClr>
            </a:solidFill>
          </p:spPr>
          <p:txBody>
            <a:bodyPr/>
            <a:lstStyle/>
            <a:p/>
          </p:txBody>
        </p:sp>
        <p:sp>
          <p:nvSpPr>
            <p:cNvPr id="36" name="rc36"/>
            <p:cNvSpPr/>
            <p:nvPr/>
          </p:nvSpPr>
          <p:spPr>
            <a:xfrm>
              <a:off x="5461289" y="3584115"/>
              <a:ext cx="249014" cy="289524"/>
            </a:xfrm>
            <a:prstGeom prst="rect">
              <a:avLst/>
            </a:prstGeom>
            <a:solidFill>
              <a:srgbClr val="1CABE2">
                <a:alpha val="100000"/>
              </a:srgbClr>
            </a:solidFill>
          </p:spPr>
          <p:txBody>
            <a:bodyPr/>
            <a:lstStyle/>
            <a:p/>
          </p:txBody>
        </p:sp>
        <p:sp>
          <p:nvSpPr>
            <p:cNvPr id="37" name="rc37"/>
            <p:cNvSpPr/>
            <p:nvPr/>
          </p:nvSpPr>
          <p:spPr>
            <a:xfrm>
              <a:off x="5737971" y="3298604"/>
              <a:ext cx="249014" cy="575035"/>
            </a:xfrm>
            <a:prstGeom prst="rect">
              <a:avLst/>
            </a:prstGeom>
            <a:solidFill>
              <a:srgbClr val="1CABE2">
                <a:alpha val="100000"/>
              </a:srgbClr>
            </a:solidFill>
          </p:spPr>
          <p:txBody>
            <a:bodyPr/>
            <a:lstStyle/>
            <a:p/>
          </p:txBody>
        </p:sp>
        <p:sp>
          <p:nvSpPr>
            <p:cNvPr id="38" name="rc38"/>
            <p:cNvSpPr/>
            <p:nvPr/>
          </p:nvSpPr>
          <p:spPr>
            <a:xfrm>
              <a:off x="6014654" y="3779639"/>
              <a:ext cx="249014" cy="94000"/>
            </a:xfrm>
            <a:prstGeom prst="rect">
              <a:avLst/>
            </a:prstGeom>
            <a:solidFill>
              <a:srgbClr val="1CABE2">
                <a:alpha val="100000"/>
              </a:srgbClr>
            </a:solidFill>
          </p:spPr>
          <p:txBody>
            <a:bodyPr/>
            <a:lstStyle/>
            <a:p/>
          </p:txBody>
        </p:sp>
        <p:sp>
          <p:nvSpPr>
            <p:cNvPr id="39" name="rc39"/>
            <p:cNvSpPr/>
            <p:nvPr/>
          </p:nvSpPr>
          <p:spPr>
            <a:xfrm>
              <a:off x="6291336" y="3590812"/>
              <a:ext cx="249014" cy="282827"/>
            </a:xfrm>
            <a:prstGeom prst="rect">
              <a:avLst/>
            </a:prstGeom>
            <a:solidFill>
              <a:srgbClr val="1CABE2">
                <a:alpha val="100000"/>
              </a:srgbClr>
            </a:solidFill>
          </p:spPr>
          <p:txBody>
            <a:bodyPr/>
            <a:lstStyle/>
            <a:p/>
          </p:txBody>
        </p:sp>
        <p:sp>
          <p:nvSpPr>
            <p:cNvPr id="40" name="rc40"/>
            <p:cNvSpPr/>
            <p:nvPr/>
          </p:nvSpPr>
          <p:spPr>
            <a:xfrm>
              <a:off x="6568018" y="3589884"/>
              <a:ext cx="249014" cy="283755"/>
            </a:xfrm>
            <a:prstGeom prst="rect">
              <a:avLst/>
            </a:prstGeom>
            <a:solidFill>
              <a:srgbClr val="1CABE2">
                <a:alpha val="100000"/>
              </a:srgbClr>
            </a:solidFill>
          </p:spPr>
          <p:txBody>
            <a:bodyPr/>
            <a:lstStyle/>
            <a:p/>
          </p:txBody>
        </p:sp>
        <p:sp>
          <p:nvSpPr>
            <p:cNvPr id="41" name="rc41"/>
            <p:cNvSpPr/>
            <p:nvPr/>
          </p:nvSpPr>
          <p:spPr>
            <a:xfrm>
              <a:off x="6844701" y="3303837"/>
              <a:ext cx="249014" cy="569803"/>
            </a:xfrm>
            <a:prstGeom prst="rect">
              <a:avLst/>
            </a:prstGeom>
            <a:solidFill>
              <a:srgbClr val="1CABE2">
                <a:alpha val="100000"/>
              </a:srgbClr>
            </a:solidFill>
          </p:spPr>
          <p:txBody>
            <a:bodyPr/>
            <a:lstStyle/>
            <a:p/>
          </p:txBody>
        </p:sp>
        <p:sp>
          <p:nvSpPr>
            <p:cNvPr id="42" name="rc42"/>
            <p:cNvSpPr/>
            <p:nvPr/>
          </p:nvSpPr>
          <p:spPr>
            <a:xfrm>
              <a:off x="7121383" y="3778119"/>
              <a:ext cx="249014" cy="95520"/>
            </a:xfrm>
            <a:prstGeom prst="rect">
              <a:avLst/>
            </a:prstGeom>
            <a:solidFill>
              <a:srgbClr val="1CABE2">
                <a:alpha val="100000"/>
              </a:srgbClr>
            </a:solidFill>
          </p:spPr>
          <p:txBody>
            <a:bodyPr/>
            <a:lstStyle/>
            <a:p/>
          </p:txBody>
        </p:sp>
        <p:sp>
          <p:nvSpPr>
            <p:cNvPr id="43" name="rc43"/>
            <p:cNvSpPr/>
            <p:nvPr/>
          </p:nvSpPr>
          <p:spPr>
            <a:xfrm>
              <a:off x="7398065" y="3777772"/>
              <a:ext cx="249014" cy="95867"/>
            </a:xfrm>
            <a:prstGeom prst="rect">
              <a:avLst/>
            </a:prstGeom>
            <a:solidFill>
              <a:srgbClr val="1CABE2">
                <a:alpha val="100000"/>
              </a:srgbClr>
            </a:solidFill>
          </p:spPr>
          <p:txBody>
            <a:bodyPr/>
            <a:lstStyle/>
            <a:p/>
          </p:txBody>
        </p:sp>
        <p:sp>
          <p:nvSpPr>
            <p:cNvPr id="44" name="rc44"/>
            <p:cNvSpPr/>
            <p:nvPr/>
          </p:nvSpPr>
          <p:spPr>
            <a:xfrm>
              <a:off x="7674748" y="3776912"/>
              <a:ext cx="249014" cy="96728"/>
            </a:xfrm>
            <a:prstGeom prst="rect">
              <a:avLst/>
            </a:prstGeom>
            <a:solidFill>
              <a:srgbClr val="1CABE2">
                <a:alpha val="100000"/>
              </a:srgbClr>
            </a:solidFill>
          </p:spPr>
          <p:txBody>
            <a:bodyPr/>
            <a:lstStyle/>
            <a:p/>
          </p:txBody>
        </p:sp>
        <p:sp>
          <p:nvSpPr>
            <p:cNvPr id="45" name="rc45"/>
            <p:cNvSpPr/>
            <p:nvPr/>
          </p:nvSpPr>
          <p:spPr>
            <a:xfrm>
              <a:off x="7951430" y="3776487"/>
              <a:ext cx="249014" cy="97152"/>
            </a:xfrm>
            <a:prstGeom prst="rect">
              <a:avLst/>
            </a:prstGeom>
            <a:solidFill>
              <a:srgbClr val="1CABE2">
                <a:alpha val="100000"/>
              </a:srgbClr>
            </a:solidFill>
          </p:spPr>
          <p:txBody>
            <a:bodyPr/>
            <a:lstStyle/>
            <a:p/>
          </p:txBody>
        </p:sp>
        <p:sp>
          <p:nvSpPr>
            <p:cNvPr id="46" name="rc46"/>
            <p:cNvSpPr/>
            <p:nvPr/>
          </p:nvSpPr>
          <p:spPr>
            <a:xfrm>
              <a:off x="1311054" y="2974881"/>
              <a:ext cx="249014" cy="0"/>
            </a:xfrm>
            <a:prstGeom prst="rect">
              <a:avLst/>
            </a:prstGeom>
            <a:solidFill>
              <a:srgbClr val="B3B3B3">
                <a:alpha val="100000"/>
              </a:srgbClr>
            </a:solidFill>
          </p:spPr>
          <p:txBody>
            <a:bodyPr/>
            <a:lstStyle/>
            <a:p/>
          </p:txBody>
        </p:sp>
        <p:sp>
          <p:nvSpPr>
            <p:cNvPr id="47" name="rc47"/>
            <p:cNvSpPr/>
            <p:nvPr/>
          </p:nvSpPr>
          <p:spPr>
            <a:xfrm>
              <a:off x="1587736" y="2268863"/>
              <a:ext cx="249014" cy="152828"/>
            </a:xfrm>
            <a:prstGeom prst="rect">
              <a:avLst/>
            </a:prstGeom>
            <a:solidFill>
              <a:srgbClr val="B3B3B3">
                <a:alpha val="100000"/>
              </a:srgbClr>
            </a:solidFill>
          </p:spPr>
          <p:txBody>
            <a:bodyPr/>
            <a:lstStyle/>
            <a:p/>
          </p:txBody>
        </p:sp>
        <p:sp>
          <p:nvSpPr>
            <p:cNvPr id="48" name="rc48"/>
            <p:cNvSpPr/>
            <p:nvPr/>
          </p:nvSpPr>
          <p:spPr>
            <a:xfrm>
              <a:off x="1864419" y="2162710"/>
              <a:ext cx="249014" cy="466613"/>
            </a:xfrm>
            <a:prstGeom prst="rect">
              <a:avLst/>
            </a:prstGeom>
            <a:solidFill>
              <a:srgbClr val="B3B3B3">
                <a:alpha val="100000"/>
              </a:srgbClr>
            </a:solidFill>
          </p:spPr>
          <p:txBody>
            <a:bodyPr/>
            <a:lstStyle/>
            <a:p/>
          </p:txBody>
        </p:sp>
        <p:sp>
          <p:nvSpPr>
            <p:cNvPr id="49" name="rc49"/>
            <p:cNvSpPr/>
            <p:nvPr/>
          </p:nvSpPr>
          <p:spPr>
            <a:xfrm>
              <a:off x="2141101" y="2294040"/>
              <a:ext cx="249014" cy="552854"/>
            </a:xfrm>
            <a:prstGeom prst="rect">
              <a:avLst/>
            </a:prstGeom>
            <a:solidFill>
              <a:srgbClr val="B3B3B3">
                <a:alpha val="100000"/>
              </a:srgbClr>
            </a:solidFill>
          </p:spPr>
          <p:txBody>
            <a:bodyPr/>
            <a:lstStyle/>
            <a:p/>
          </p:txBody>
        </p:sp>
        <p:sp>
          <p:nvSpPr>
            <p:cNvPr id="50" name="rc50"/>
            <p:cNvSpPr/>
            <p:nvPr/>
          </p:nvSpPr>
          <p:spPr>
            <a:xfrm>
              <a:off x="2417783" y="2272988"/>
              <a:ext cx="249014" cy="640258"/>
            </a:xfrm>
            <a:prstGeom prst="rect">
              <a:avLst/>
            </a:prstGeom>
            <a:solidFill>
              <a:srgbClr val="B3B3B3">
                <a:alpha val="100000"/>
              </a:srgbClr>
            </a:solidFill>
          </p:spPr>
          <p:txBody>
            <a:bodyPr/>
            <a:lstStyle/>
            <a:p/>
          </p:txBody>
        </p:sp>
        <p:sp>
          <p:nvSpPr>
            <p:cNvPr id="51" name="rc51"/>
            <p:cNvSpPr/>
            <p:nvPr/>
          </p:nvSpPr>
          <p:spPr>
            <a:xfrm>
              <a:off x="2694466" y="2553021"/>
              <a:ext cx="249014" cy="330151"/>
            </a:xfrm>
            <a:prstGeom prst="rect">
              <a:avLst/>
            </a:prstGeom>
            <a:solidFill>
              <a:srgbClr val="B3B3B3">
                <a:alpha val="100000"/>
              </a:srgbClr>
            </a:solidFill>
          </p:spPr>
          <p:txBody>
            <a:bodyPr/>
            <a:lstStyle/>
            <a:p/>
          </p:txBody>
        </p:sp>
        <p:sp>
          <p:nvSpPr>
            <p:cNvPr id="52" name="rc52"/>
            <p:cNvSpPr/>
            <p:nvPr/>
          </p:nvSpPr>
          <p:spPr>
            <a:xfrm>
              <a:off x="2971148" y="2537592"/>
              <a:ext cx="249014" cy="250506"/>
            </a:xfrm>
            <a:prstGeom prst="rect">
              <a:avLst/>
            </a:prstGeom>
            <a:solidFill>
              <a:srgbClr val="B3B3B3">
                <a:alpha val="100000"/>
              </a:srgbClr>
            </a:solidFill>
          </p:spPr>
          <p:txBody>
            <a:bodyPr/>
            <a:lstStyle/>
            <a:p/>
          </p:txBody>
        </p:sp>
        <p:sp>
          <p:nvSpPr>
            <p:cNvPr id="53" name="rc53"/>
            <p:cNvSpPr/>
            <p:nvPr/>
          </p:nvSpPr>
          <p:spPr>
            <a:xfrm>
              <a:off x="3247830" y="3368926"/>
              <a:ext cx="249014" cy="168234"/>
            </a:xfrm>
            <a:prstGeom prst="rect">
              <a:avLst/>
            </a:prstGeom>
            <a:solidFill>
              <a:srgbClr val="B3B3B3">
                <a:alpha val="100000"/>
              </a:srgbClr>
            </a:solidFill>
          </p:spPr>
          <p:txBody>
            <a:bodyPr/>
            <a:lstStyle/>
            <a:p/>
          </p:txBody>
        </p:sp>
        <p:sp>
          <p:nvSpPr>
            <p:cNvPr id="54" name="rc54"/>
            <p:cNvSpPr/>
            <p:nvPr/>
          </p:nvSpPr>
          <p:spPr>
            <a:xfrm>
              <a:off x="3524513" y="3276893"/>
              <a:ext cx="249014" cy="255750"/>
            </a:xfrm>
            <a:prstGeom prst="rect">
              <a:avLst/>
            </a:prstGeom>
            <a:solidFill>
              <a:srgbClr val="B3B3B3">
                <a:alpha val="100000"/>
              </a:srgbClr>
            </a:solidFill>
          </p:spPr>
          <p:txBody>
            <a:bodyPr/>
            <a:lstStyle/>
            <a:p/>
          </p:txBody>
        </p:sp>
        <p:sp>
          <p:nvSpPr>
            <p:cNvPr id="55" name="rc55"/>
            <p:cNvSpPr/>
            <p:nvPr/>
          </p:nvSpPr>
          <p:spPr>
            <a:xfrm>
              <a:off x="3801195" y="3351899"/>
              <a:ext cx="249014" cy="173913"/>
            </a:xfrm>
            <a:prstGeom prst="rect">
              <a:avLst/>
            </a:prstGeom>
            <a:solidFill>
              <a:srgbClr val="B3B3B3">
                <a:alpha val="100000"/>
              </a:srgbClr>
            </a:solidFill>
          </p:spPr>
          <p:txBody>
            <a:bodyPr/>
            <a:lstStyle/>
            <a:p/>
          </p:txBody>
        </p:sp>
        <p:sp>
          <p:nvSpPr>
            <p:cNvPr id="56" name="rc56"/>
            <p:cNvSpPr/>
            <p:nvPr/>
          </p:nvSpPr>
          <p:spPr>
            <a:xfrm>
              <a:off x="4077877" y="3336974"/>
              <a:ext cx="249014" cy="178888"/>
            </a:xfrm>
            <a:prstGeom prst="rect">
              <a:avLst/>
            </a:prstGeom>
            <a:solidFill>
              <a:srgbClr val="B3B3B3">
                <a:alpha val="100000"/>
              </a:srgbClr>
            </a:solidFill>
          </p:spPr>
          <p:txBody>
            <a:bodyPr/>
            <a:lstStyle/>
            <a:p/>
          </p:txBody>
        </p:sp>
        <p:sp>
          <p:nvSpPr>
            <p:cNvPr id="57" name="rc57"/>
            <p:cNvSpPr/>
            <p:nvPr/>
          </p:nvSpPr>
          <p:spPr>
            <a:xfrm>
              <a:off x="4354560" y="3047740"/>
              <a:ext cx="249014" cy="275303"/>
            </a:xfrm>
            <a:prstGeom prst="rect">
              <a:avLst/>
            </a:prstGeom>
            <a:solidFill>
              <a:srgbClr val="B3B3B3">
                <a:alpha val="100000"/>
              </a:srgbClr>
            </a:solidFill>
          </p:spPr>
          <p:txBody>
            <a:bodyPr/>
            <a:lstStyle/>
            <a:p/>
          </p:txBody>
        </p:sp>
        <p:sp>
          <p:nvSpPr>
            <p:cNvPr id="58" name="rc58"/>
            <p:cNvSpPr/>
            <p:nvPr/>
          </p:nvSpPr>
          <p:spPr>
            <a:xfrm>
              <a:off x="4631242" y="3124400"/>
              <a:ext cx="249014" cy="0"/>
            </a:xfrm>
            <a:prstGeom prst="rect">
              <a:avLst/>
            </a:prstGeom>
            <a:solidFill>
              <a:srgbClr val="B3B3B3">
                <a:alpha val="100000"/>
              </a:srgbClr>
            </a:solidFill>
          </p:spPr>
          <p:txBody>
            <a:bodyPr/>
            <a:lstStyle/>
            <a:p/>
          </p:txBody>
        </p:sp>
        <p:sp>
          <p:nvSpPr>
            <p:cNvPr id="59" name="rc59"/>
            <p:cNvSpPr/>
            <p:nvPr/>
          </p:nvSpPr>
          <p:spPr>
            <a:xfrm>
              <a:off x="4907924" y="2921989"/>
              <a:ext cx="249014" cy="380662"/>
            </a:xfrm>
            <a:prstGeom prst="rect">
              <a:avLst/>
            </a:prstGeom>
            <a:solidFill>
              <a:srgbClr val="B3B3B3">
                <a:alpha val="100000"/>
              </a:srgbClr>
            </a:solidFill>
          </p:spPr>
          <p:txBody>
            <a:bodyPr/>
            <a:lstStyle/>
            <a:p/>
          </p:txBody>
        </p:sp>
        <p:sp>
          <p:nvSpPr>
            <p:cNvPr id="60" name="rc60"/>
            <p:cNvSpPr/>
            <p:nvPr/>
          </p:nvSpPr>
          <p:spPr>
            <a:xfrm>
              <a:off x="5184607" y="3682610"/>
              <a:ext cx="249014" cy="95509"/>
            </a:xfrm>
            <a:prstGeom prst="rect">
              <a:avLst/>
            </a:prstGeom>
            <a:solidFill>
              <a:srgbClr val="B3B3B3">
                <a:alpha val="100000"/>
              </a:srgbClr>
            </a:solidFill>
          </p:spPr>
          <p:txBody>
            <a:bodyPr/>
            <a:lstStyle/>
            <a:p/>
          </p:txBody>
        </p:sp>
        <p:sp>
          <p:nvSpPr>
            <p:cNvPr id="61" name="rc61"/>
            <p:cNvSpPr/>
            <p:nvPr/>
          </p:nvSpPr>
          <p:spPr>
            <a:xfrm>
              <a:off x="5461289" y="2812046"/>
              <a:ext cx="249014" cy="772068"/>
            </a:xfrm>
            <a:prstGeom prst="rect">
              <a:avLst/>
            </a:prstGeom>
            <a:solidFill>
              <a:srgbClr val="B3B3B3">
                <a:alpha val="100000"/>
              </a:srgbClr>
            </a:solidFill>
          </p:spPr>
          <p:txBody>
            <a:bodyPr/>
            <a:lstStyle/>
            <a:p/>
          </p:txBody>
        </p:sp>
        <p:sp>
          <p:nvSpPr>
            <p:cNvPr id="62" name="rc62"/>
            <p:cNvSpPr/>
            <p:nvPr/>
          </p:nvSpPr>
          <p:spPr>
            <a:xfrm>
              <a:off x="5737971" y="3202771"/>
              <a:ext cx="249014" cy="95833"/>
            </a:xfrm>
            <a:prstGeom prst="rect">
              <a:avLst/>
            </a:prstGeom>
            <a:solidFill>
              <a:srgbClr val="B3B3B3">
                <a:alpha val="100000"/>
              </a:srgbClr>
            </a:solidFill>
          </p:spPr>
          <p:txBody>
            <a:bodyPr/>
            <a:lstStyle/>
            <a:p/>
          </p:txBody>
        </p:sp>
        <p:sp>
          <p:nvSpPr>
            <p:cNvPr id="63" name="rc63"/>
            <p:cNvSpPr/>
            <p:nvPr/>
          </p:nvSpPr>
          <p:spPr>
            <a:xfrm>
              <a:off x="6014654" y="3779639"/>
              <a:ext cx="249014" cy="0"/>
            </a:xfrm>
            <a:prstGeom prst="rect">
              <a:avLst/>
            </a:prstGeom>
            <a:solidFill>
              <a:srgbClr val="B3B3B3">
                <a:alpha val="100000"/>
              </a:srgbClr>
            </a:solidFill>
          </p:spPr>
          <p:txBody>
            <a:bodyPr/>
            <a:lstStyle/>
            <a:p/>
          </p:txBody>
        </p:sp>
        <p:sp>
          <p:nvSpPr>
            <p:cNvPr id="64" name="rc64"/>
            <p:cNvSpPr/>
            <p:nvPr/>
          </p:nvSpPr>
          <p:spPr>
            <a:xfrm>
              <a:off x="6291336" y="3590812"/>
              <a:ext cx="249014" cy="0"/>
            </a:xfrm>
            <a:prstGeom prst="rect">
              <a:avLst/>
            </a:prstGeom>
            <a:solidFill>
              <a:srgbClr val="B3B3B3">
                <a:alpha val="100000"/>
              </a:srgbClr>
            </a:solidFill>
          </p:spPr>
          <p:txBody>
            <a:bodyPr/>
            <a:lstStyle/>
            <a:p/>
          </p:txBody>
        </p:sp>
        <p:sp>
          <p:nvSpPr>
            <p:cNvPr id="65" name="rc65"/>
            <p:cNvSpPr/>
            <p:nvPr/>
          </p:nvSpPr>
          <p:spPr>
            <a:xfrm>
              <a:off x="6568018" y="3589884"/>
              <a:ext cx="249014" cy="0"/>
            </a:xfrm>
            <a:prstGeom prst="rect">
              <a:avLst/>
            </a:prstGeom>
            <a:solidFill>
              <a:srgbClr val="B3B3B3">
                <a:alpha val="100000"/>
              </a:srgbClr>
            </a:solidFill>
          </p:spPr>
          <p:txBody>
            <a:bodyPr/>
            <a:lstStyle/>
            <a:p/>
          </p:txBody>
        </p:sp>
        <p:sp>
          <p:nvSpPr>
            <p:cNvPr id="66" name="rc66"/>
            <p:cNvSpPr/>
            <p:nvPr/>
          </p:nvSpPr>
          <p:spPr>
            <a:xfrm>
              <a:off x="6844701" y="3303837"/>
              <a:ext cx="249014" cy="0"/>
            </a:xfrm>
            <a:prstGeom prst="rect">
              <a:avLst/>
            </a:prstGeom>
            <a:solidFill>
              <a:srgbClr val="B3B3B3">
                <a:alpha val="100000"/>
              </a:srgbClr>
            </a:solidFill>
          </p:spPr>
          <p:txBody>
            <a:bodyPr/>
            <a:lstStyle/>
            <a:p/>
          </p:txBody>
        </p:sp>
        <p:sp>
          <p:nvSpPr>
            <p:cNvPr id="67" name="rc67"/>
            <p:cNvSpPr/>
            <p:nvPr/>
          </p:nvSpPr>
          <p:spPr>
            <a:xfrm>
              <a:off x="7121383" y="3682598"/>
              <a:ext cx="249014" cy="95520"/>
            </a:xfrm>
            <a:prstGeom prst="rect">
              <a:avLst/>
            </a:prstGeom>
            <a:solidFill>
              <a:srgbClr val="B3B3B3">
                <a:alpha val="100000"/>
              </a:srgbClr>
            </a:solidFill>
          </p:spPr>
          <p:txBody>
            <a:bodyPr/>
            <a:lstStyle/>
            <a:p/>
          </p:txBody>
        </p:sp>
        <p:sp>
          <p:nvSpPr>
            <p:cNvPr id="68" name="rc68"/>
            <p:cNvSpPr/>
            <p:nvPr/>
          </p:nvSpPr>
          <p:spPr>
            <a:xfrm>
              <a:off x="7398065" y="3777772"/>
              <a:ext cx="249014" cy="0"/>
            </a:xfrm>
            <a:prstGeom prst="rect">
              <a:avLst/>
            </a:prstGeom>
            <a:solidFill>
              <a:srgbClr val="B3B3B3">
                <a:alpha val="100000"/>
              </a:srgbClr>
            </a:solidFill>
          </p:spPr>
          <p:txBody>
            <a:bodyPr/>
            <a:lstStyle/>
            <a:p/>
          </p:txBody>
        </p:sp>
        <p:sp>
          <p:nvSpPr>
            <p:cNvPr id="69" name="rc69"/>
            <p:cNvSpPr/>
            <p:nvPr/>
          </p:nvSpPr>
          <p:spPr>
            <a:xfrm>
              <a:off x="7674748" y="3389977"/>
              <a:ext cx="249014" cy="386934"/>
            </a:xfrm>
            <a:prstGeom prst="rect">
              <a:avLst/>
            </a:prstGeom>
            <a:solidFill>
              <a:srgbClr val="B3B3B3">
                <a:alpha val="100000"/>
              </a:srgbClr>
            </a:solidFill>
          </p:spPr>
          <p:txBody>
            <a:bodyPr/>
            <a:lstStyle/>
            <a:p/>
          </p:txBody>
        </p:sp>
        <p:sp>
          <p:nvSpPr>
            <p:cNvPr id="70" name="rc70"/>
            <p:cNvSpPr/>
            <p:nvPr/>
          </p:nvSpPr>
          <p:spPr>
            <a:xfrm>
              <a:off x="7951430" y="3387875"/>
              <a:ext cx="249014" cy="388611"/>
            </a:xfrm>
            <a:prstGeom prst="rect">
              <a:avLst/>
            </a:prstGeom>
            <a:solidFill>
              <a:srgbClr val="B3B3B3">
                <a:alpha val="100000"/>
              </a:srgbClr>
            </a:solidFill>
          </p:spPr>
          <p:txBody>
            <a:bodyPr/>
            <a:lstStyle/>
            <a:p/>
          </p:txBody>
        </p:sp>
        <p:sp>
          <p:nvSpPr>
            <p:cNvPr id="71" name="pl71"/>
            <p:cNvSpPr/>
            <p:nvPr/>
          </p:nvSpPr>
          <p:spPr>
            <a:xfrm>
              <a:off x="1435561" y="1050606"/>
              <a:ext cx="6640376" cy="513278"/>
            </a:xfrm>
            <a:custGeom>
              <a:avLst/>
              <a:pathLst>
                <a:path w="6640376" h="513278">
                  <a:moveTo>
                    <a:pt x="0" y="313670"/>
                  </a:moveTo>
                  <a:lnTo>
                    <a:pt x="276682" y="513278"/>
                  </a:lnTo>
                  <a:lnTo>
                    <a:pt x="553364" y="427732"/>
                  </a:lnTo>
                  <a:lnTo>
                    <a:pt x="830047" y="342185"/>
                  </a:lnTo>
                  <a:lnTo>
                    <a:pt x="1106729" y="313670"/>
                  </a:lnTo>
                  <a:lnTo>
                    <a:pt x="1383411" y="313670"/>
                  </a:lnTo>
                  <a:lnTo>
                    <a:pt x="1660094" y="342185"/>
                  </a:lnTo>
                  <a:lnTo>
                    <a:pt x="1936776" y="85546"/>
                  </a:lnTo>
                  <a:lnTo>
                    <a:pt x="2213458" y="85546"/>
                  </a:lnTo>
                  <a:lnTo>
                    <a:pt x="2490141" y="85546"/>
                  </a:lnTo>
                  <a:lnTo>
                    <a:pt x="2766823" y="85546"/>
                  </a:lnTo>
                  <a:lnTo>
                    <a:pt x="3043505" y="142577"/>
                  </a:lnTo>
                  <a:lnTo>
                    <a:pt x="3320188" y="199608"/>
                  </a:lnTo>
                  <a:lnTo>
                    <a:pt x="3596870" y="142577"/>
                  </a:lnTo>
                  <a:lnTo>
                    <a:pt x="3873552" y="0"/>
                  </a:lnTo>
                  <a:lnTo>
                    <a:pt x="4150235" y="57030"/>
                  </a:lnTo>
                  <a:lnTo>
                    <a:pt x="4426917" y="142577"/>
                  </a:lnTo>
                  <a:lnTo>
                    <a:pt x="4703599" y="0"/>
                  </a:lnTo>
                  <a:lnTo>
                    <a:pt x="4980282" y="57030"/>
                  </a:lnTo>
                  <a:lnTo>
                    <a:pt x="5256964" y="57030"/>
                  </a:lnTo>
                  <a:lnTo>
                    <a:pt x="5533646" y="142577"/>
                  </a:lnTo>
                  <a:lnTo>
                    <a:pt x="5810329" y="0"/>
                  </a:lnTo>
                  <a:lnTo>
                    <a:pt x="6087011" y="0"/>
                  </a:lnTo>
                  <a:lnTo>
                    <a:pt x="6363693" y="0"/>
                  </a:lnTo>
                  <a:lnTo>
                    <a:pt x="6640376" y="0"/>
                  </a:lnTo>
                </a:path>
              </a:pathLst>
            </a:custGeom>
            <a:ln w="27101" cap="flat">
              <a:solidFill>
                <a:srgbClr val="0058AB">
                  <a:alpha val="50196"/>
                </a:srgbClr>
              </a:solidFill>
              <a:prstDash val="solid"/>
              <a:round/>
            </a:ln>
          </p:spPr>
          <p:txBody>
            <a:bodyPr/>
            <a:lstStyle/>
            <a:p/>
          </p:txBody>
        </p:sp>
        <p:sp>
          <p:nvSpPr>
            <p:cNvPr id="72" name="pl72"/>
            <p:cNvSpPr/>
            <p:nvPr/>
          </p:nvSpPr>
          <p:spPr>
            <a:xfrm>
              <a:off x="1435561" y="1050606"/>
              <a:ext cx="6640376" cy="598825"/>
            </a:xfrm>
            <a:custGeom>
              <a:avLst/>
              <a:pathLst>
                <a:path w="6640376" h="598825">
                  <a:moveTo>
                    <a:pt x="0" y="313670"/>
                  </a:moveTo>
                  <a:lnTo>
                    <a:pt x="276682" y="570309"/>
                  </a:lnTo>
                  <a:lnTo>
                    <a:pt x="553364" y="598825"/>
                  </a:lnTo>
                  <a:lnTo>
                    <a:pt x="830047" y="541794"/>
                  </a:lnTo>
                  <a:lnTo>
                    <a:pt x="1106729" y="541794"/>
                  </a:lnTo>
                  <a:lnTo>
                    <a:pt x="1383411" y="427732"/>
                  </a:lnTo>
                  <a:lnTo>
                    <a:pt x="1660094" y="427732"/>
                  </a:lnTo>
                  <a:lnTo>
                    <a:pt x="1936776" y="142577"/>
                  </a:lnTo>
                  <a:lnTo>
                    <a:pt x="2213458" y="171092"/>
                  </a:lnTo>
                  <a:lnTo>
                    <a:pt x="2490141" y="142577"/>
                  </a:lnTo>
                  <a:lnTo>
                    <a:pt x="2766823" y="142577"/>
                  </a:lnTo>
                  <a:lnTo>
                    <a:pt x="3043505" y="228123"/>
                  </a:lnTo>
                  <a:lnTo>
                    <a:pt x="3320188" y="199608"/>
                  </a:lnTo>
                  <a:lnTo>
                    <a:pt x="3596870" y="256639"/>
                  </a:lnTo>
                  <a:lnTo>
                    <a:pt x="3873552" y="28515"/>
                  </a:lnTo>
                  <a:lnTo>
                    <a:pt x="4150235" y="285154"/>
                  </a:lnTo>
                  <a:lnTo>
                    <a:pt x="4426917" y="171092"/>
                  </a:lnTo>
                  <a:lnTo>
                    <a:pt x="4703599" y="0"/>
                  </a:lnTo>
                  <a:lnTo>
                    <a:pt x="4980282" y="57030"/>
                  </a:lnTo>
                  <a:lnTo>
                    <a:pt x="5256964" y="57030"/>
                  </a:lnTo>
                  <a:lnTo>
                    <a:pt x="5533646" y="142577"/>
                  </a:lnTo>
                  <a:lnTo>
                    <a:pt x="5810329" y="28515"/>
                  </a:lnTo>
                  <a:lnTo>
                    <a:pt x="6087011" y="0"/>
                  </a:lnTo>
                  <a:lnTo>
                    <a:pt x="6363693" y="114061"/>
                  </a:lnTo>
                  <a:lnTo>
                    <a:pt x="6640376" y="114061"/>
                  </a:lnTo>
                </a:path>
              </a:pathLst>
            </a:custGeom>
            <a:ln w="27101" cap="flat">
              <a:solidFill>
                <a:srgbClr val="333333">
                  <a:alpha val="50196"/>
                </a:srgbClr>
              </a:solidFill>
              <a:prstDash val="solid"/>
              <a:round/>
            </a:ln>
          </p:spPr>
          <p:txBody>
            <a:bodyPr/>
            <a:lstStyle/>
            <a:p/>
          </p:txBody>
        </p:sp>
        <p:sp>
          <p:nvSpPr>
            <p:cNvPr id="73" name="tx73"/>
            <p:cNvSpPr/>
            <p:nvPr/>
          </p:nvSpPr>
          <p:spPr>
            <a:xfrm>
              <a:off x="663223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690891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718560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738965"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801564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3223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0" name="tx80"/>
            <p:cNvSpPr/>
            <p:nvPr/>
          </p:nvSpPr>
          <p:spPr>
            <a:xfrm>
              <a:off x="690891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1" name="tx81"/>
            <p:cNvSpPr/>
            <p:nvPr/>
          </p:nvSpPr>
          <p:spPr>
            <a:xfrm>
              <a:off x="7185600"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2" name="tx82"/>
            <p:cNvSpPr/>
            <p:nvPr/>
          </p:nvSpPr>
          <p:spPr>
            <a:xfrm>
              <a:off x="7462283"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738965"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8015647"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1375271" y="3383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86" name="tx86"/>
            <p:cNvSpPr/>
            <p:nvPr/>
          </p:nvSpPr>
          <p:spPr>
            <a:xfrm>
              <a:off x="2758683" y="3337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7" name="tx87"/>
            <p:cNvSpPr/>
            <p:nvPr/>
          </p:nvSpPr>
          <p:spPr>
            <a:xfrm>
              <a:off x="4142095" y="3654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8" name="tx88"/>
            <p:cNvSpPr/>
            <p:nvPr/>
          </p:nvSpPr>
          <p:spPr>
            <a:xfrm>
              <a:off x="5525506" y="3688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9" name="tx89"/>
            <p:cNvSpPr/>
            <p:nvPr/>
          </p:nvSpPr>
          <p:spPr>
            <a:xfrm>
              <a:off x="6632236" y="3691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0" name="tx90"/>
            <p:cNvSpPr/>
            <p:nvPr/>
          </p:nvSpPr>
          <p:spPr>
            <a:xfrm>
              <a:off x="6908918" y="35482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1" name="tx91"/>
            <p:cNvSpPr/>
            <p:nvPr/>
          </p:nvSpPr>
          <p:spPr>
            <a:xfrm>
              <a:off x="7215745" y="37854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2" name="tx92"/>
            <p:cNvSpPr/>
            <p:nvPr/>
          </p:nvSpPr>
          <p:spPr>
            <a:xfrm>
              <a:off x="7492427" y="37852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3" name="tx93"/>
            <p:cNvSpPr/>
            <p:nvPr/>
          </p:nvSpPr>
          <p:spPr>
            <a:xfrm>
              <a:off x="7769110" y="37848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4" name="tx94"/>
            <p:cNvSpPr/>
            <p:nvPr/>
          </p:nvSpPr>
          <p:spPr>
            <a:xfrm>
              <a:off x="8045792" y="37846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5" name="tx95"/>
            <p:cNvSpPr/>
            <p:nvPr/>
          </p:nvSpPr>
          <p:spPr>
            <a:xfrm>
              <a:off x="2758683" y="26776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6" name="tx96"/>
            <p:cNvSpPr/>
            <p:nvPr/>
          </p:nvSpPr>
          <p:spPr>
            <a:xfrm>
              <a:off x="4142095" y="33859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7" name="tx97"/>
            <p:cNvSpPr/>
            <p:nvPr/>
          </p:nvSpPr>
          <p:spPr>
            <a:xfrm>
              <a:off x="5525506" y="31576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8" name="tx98"/>
            <p:cNvSpPr/>
            <p:nvPr/>
          </p:nvSpPr>
          <p:spPr>
            <a:xfrm>
              <a:off x="7215745" y="36899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9" name="tx99"/>
            <p:cNvSpPr/>
            <p:nvPr/>
          </p:nvSpPr>
          <p:spPr>
            <a:xfrm>
              <a:off x="7738965" y="35429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0" name="tx100"/>
            <p:cNvSpPr/>
            <p:nvPr/>
          </p:nvSpPr>
          <p:spPr>
            <a:xfrm>
              <a:off x="8015647" y="35416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1" name="tx101"/>
            <p:cNvSpPr/>
            <p:nvPr/>
          </p:nvSpPr>
          <p:spPr>
            <a:xfrm>
              <a:off x="1375271" y="28568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2" name="tx102"/>
            <p:cNvSpPr/>
            <p:nvPr/>
          </p:nvSpPr>
          <p:spPr>
            <a:xfrm>
              <a:off x="2728538" y="24349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a:t>
              </a:r>
            </a:p>
          </p:txBody>
        </p:sp>
        <p:sp>
          <p:nvSpPr>
            <p:cNvPr id="103" name="tx103"/>
            <p:cNvSpPr/>
            <p:nvPr/>
          </p:nvSpPr>
          <p:spPr>
            <a:xfrm>
              <a:off x="4142095" y="3218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04" name="tx104"/>
            <p:cNvSpPr/>
            <p:nvPr/>
          </p:nvSpPr>
          <p:spPr>
            <a:xfrm>
              <a:off x="5525506" y="26940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5" name="tx105"/>
            <p:cNvSpPr/>
            <p:nvPr/>
          </p:nvSpPr>
          <p:spPr>
            <a:xfrm>
              <a:off x="6632236" y="34718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6" name="tx106"/>
            <p:cNvSpPr/>
            <p:nvPr/>
          </p:nvSpPr>
          <p:spPr>
            <a:xfrm>
              <a:off x="6908918" y="3185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7" name="tx107"/>
            <p:cNvSpPr/>
            <p:nvPr/>
          </p:nvSpPr>
          <p:spPr>
            <a:xfrm>
              <a:off x="7185600" y="35658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8" name="tx108"/>
            <p:cNvSpPr/>
            <p:nvPr/>
          </p:nvSpPr>
          <p:spPr>
            <a:xfrm>
              <a:off x="7492427" y="36597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09" name="tx109"/>
            <p:cNvSpPr/>
            <p:nvPr/>
          </p:nvSpPr>
          <p:spPr>
            <a:xfrm>
              <a:off x="7738965" y="32718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0" name="tx110"/>
            <p:cNvSpPr/>
            <p:nvPr/>
          </p:nvSpPr>
          <p:spPr>
            <a:xfrm>
              <a:off x="8015647" y="3269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1" name="tx111"/>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577692" y="270354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3" name="tx113"/>
            <p:cNvSpPr/>
            <p:nvPr/>
          </p:nvSpPr>
          <p:spPr>
            <a:xfrm>
              <a:off x="577692" y="15855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4" name="tx11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1" name="pl131"/>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2" name="pl132"/>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3" name="tx133"/>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4" name="tx134"/>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5" name="rc135"/>
            <p:cNvSpPr/>
            <p:nvPr/>
          </p:nvSpPr>
          <p:spPr>
            <a:xfrm>
              <a:off x="4670912" y="4778716"/>
              <a:ext cx="201456" cy="201456"/>
            </a:xfrm>
            <a:prstGeom prst="rect">
              <a:avLst/>
            </a:prstGeom>
            <a:solidFill>
              <a:srgbClr val="B3B3B3">
                <a:alpha val="100000"/>
              </a:srgbClr>
            </a:solidFill>
          </p:spPr>
          <p:txBody>
            <a:bodyPr/>
            <a:lstStyle/>
            <a:p/>
          </p:txBody>
        </p:sp>
        <p:sp>
          <p:nvSpPr>
            <p:cNvPr id="136" name="rc136"/>
            <p:cNvSpPr/>
            <p:nvPr/>
          </p:nvSpPr>
          <p:spPr>
            <a:xfrm>
              <a:off x="5573066" y="4778716"/>
              <a:ext cx="201456" cy="201456"/>
            </a:xfrm>
            <a:prstGeom prst="rect">
              <a:avLst/>
            </a:prstGeom>
            <a:solidFill>
              <a:srgbClr val="1CABE2">
                <a:alpha val="100000"/>
              </a:srgbClr>
            </a:solidFill>
          </p:spPr>
          <p:txBody>
            <a:bodyPr/>
            <a:lstStyle/>
            <a:p/>
          </p:txBody>
        </p:sp>
        <p:sp>
          <p:nvSpPr>
            <p:cNvPr id="137" name="tx137"/>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8" name="tx138"/>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9" name="tx139"/>
            <p:cNvSpPr/>
            <p:nvPr/>
          </p:nvSpPr>
          <p:spPr>
            <a:xfrm>
              <a:off x="966584" y="467611"/>
              <a:ext cx="73060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Ghana, 2000-2024</a:t>
              </a:r>
            </a:p>
          </p:txBody>
        </p:sp>
        <p:sp>
          <p:nvSpPr>
            <p:cNvPr id="140" name="pl140"/>
            <p:cNvSpPr/>
            <p:nvPr/>
          </p:nvSpPr>
          <p:spPr>
            <a:xfrm>
              <a:off x="21038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68943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27503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8606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44621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289664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48223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06782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65341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650800"/>
              <a:ext cx="4024386" cy="164676"/>
            </a:xfrm>
            <a:prstGeom prst="rect">
              <a:avLst/>
            </a:prstGeom>
            <a:solidFill>
              <a:srgbClr val="1CABE2">
                <a:alpha val="100000"/>
              </a:srgbClr>
            </a:solidFill>
          </p:spPr>
          <p:txBody>
            <a:bodyPr/>
            <a:lstStyle/>
            <a:p/>
          </p:txBody>
        </p:sp>
        <p:sp>
          <p:nvSpPr>
            <p:cNvPr id="154" name="rc154"/>
            <p:cNvSpPr/>
            <p:nvPr/>
          </p:nvSpPr>
          <p:spPr>
            <a:xfrm>
              <a:off x="1311054" y="5444954"/>
              <a:ext cx="1371852" cy="164676"/>
            </a:xfrm>
            <a:prstGeom prst="rect">
              <a:avLst/>
            </a:prstGeom>
            <a:solidFill>
              <a:srgbClr val="1CABE2">
                <a:alpha val="100000"/>
              </a:srgbClr>
            </a:solidFill>
          </p:spPr>
          <p:txBody>
            <a:bodyPr/>
            <a:lstStyle/>
            <a:p/>
          </p:txBody>
        </p:sp>
        <p:sp>
          <p:nvSpPr>
            <p:cNvPr id="155" name="rc155"/>
            <p:cNvSpPr/>
            <p:nvPr/>
          </p:nvSpPr>
          <p:spPr>
            <a:xfrm>
              <a:off x="1311054" y="5239108"/>
              <a:ext cx="1377878" cy="164676"/>
            </a:xfrm>
            <a:prstGeom prst="rect">
              <a:avLst/>
            </a:prstGeom>
            <a:solidFill>
              <a:srgbClr val="1CABE2">
                <a:alpha val="100000"/>
              </a:srgbClr>
            </a:solidFill>
          </p:spPr>
          <p:txBody>
            <a:bodyPr/>
            <a:lstStyle/>
            <a:p/>
          </p:txBody>
        </p:sp>
        <p:sp>
          <p:nvSpPr>
            <p:cNvPr id="156" name="rc156"/>
            <p:cNvSpPr/>
            <p:nvPr/>
          </p:nvSpPr>
          <p:spPr>
            <a:xfrm>
              <a:off x="5335441" y="5650800"/>
              <a:ext cx="0" cy="164676"/>
            </a:xfrm>
            <a:prstGeom prst="rect">
              <a:avLst/>
            </a:prstGeom>
            <a:solidFill>
              <a:srgbClr val="B3B3B3">
                <a:alpha val="100000"/>
              </a:srgbClr>
            </a:solidFill>
          </p:spPr>
          <p:txBody>
            <a:bodyPr/>
            <a:lstStyle/>
            <a:p/>
          </p:txBody>
        </p:sp>
        <p:sp>
          <p:nvSpPr>
            <p:cNvPr id="157" name="rc157"/>
            <p:cNvSpPr/>
            <p:nvPr/>
          </p:nvSpPr>
          <p:spPr>
            <a:xfrm>
              <a:off x="2682907" y="5444954"/>
              <a:ext cx="5487728" cy="164676"/>
            </a:xfrm>
            <a:prstGeom prst="rect">
              <a:avLst/>
            </a:prstGeom>
            <a:solidFill>
              <a:srgbClr val="B3B3B3">
                <a:alpha val="100000"/>
              </a:srgbClr>
            </a:solidFill>
          </p:spPr>
          <p:txBody>
            <a:bodyPr/>
            <a:lstStyle/>
            <a:p/>
          </p:txBody>
        </p:sp>
        <p:sp>
          <p:nvSpPr>
            <p:cNvPr id="158" name="rc158"/>
            <p:cNvSpPr/>
            <p:nvPr/>
          </p:nvSpPr>
          <p:spPr>
            <a:xfrm>
              <a:off x="2688932" y="5239108"/>
              <a:ext cx="5511512" cy="164676"/>
            </a:xfrm>
            <a:prstGeom prst="rect">
              <a:avLst/>
            </a:prstGeom>
            <a:solidFill>
              <a:srgbClr val="B3B3B3">
                <a:alpha val="100000"/>
              </a:srgbClr>
            </a:solidFill>
          </p:spPr>
          <p:txBody>
            <a:bodyPr/>
            <a:lstStyle/>
            <a:p/>
          </p:txBody>
        </p:sp>
        <p:sp>
          <p:nvSpPr>
            <p:cNvPr id="159" name="tx159"/>
            <p:cNvSpPr/>
            <p:nvPr/>
          </p:nvSpPr>
          <p:spPr>
            <a:xfrm>
              <a:off x="5447967"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60" name="tx160"/>
            <p:cNvSpPr/>
            <p:nvPr/>
          </p:nvSpPr>
          <p:spPr>
            <a:xfrm>
              <a:off x="8283162"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a:t>
              </a:r>
            </a:p>
          </p:txBody>
        </p:sp>
        <p:sp>
          <p:nvSpPr>
            <p:cNvPr id="161" name="tx161"/>
            <p:cNvSpPr/>
            <p:nvPr/>
          </p:nvSpPr>
          <p:spPr>
            <a:xfrm>
              <a:off x="8312971"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62" name="tx162"/>
            <p:cNvSpPr/>
            <p:nvPr/>
          </p:nvSpPr>
          <p:spPr>
            <a:xfrm>
              <a:off x="321072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25.4</a:t>
              </a:r>
            </a:p>
          </p:txBody>
        </p:sp>
        <p:sp>
          <p:nvSpPr>
            <p:cNvPr id="163" name="tx163"/>
            <p:cNvSpPr/>
            <p:nvPr/>
          </p:nvSpPr>
          <p:spPr>
            <a:xfrm>
              <a:off x="1916608"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8.7</a:t>
              </a:r>
            </a:p>
          </p:txBody>
        </p:sp>
        <p:sp>
          <p:nvSpPr>
            <p:cNvPr id="164" name="tx164"/>
            <p:cNvSpPr/>
            <p:nvPr/>
          </p:nvSpPr>
          <p:spPr>
            <a:xfrm>
              <a:off x="1919621"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8.7</a:t>
              </a:r>
            </a:p>
          </p:txBody>
        </p:sp>
        <p:sp>
          <p:nvSpPr>
            <p:cNvPr id="165" name="tx165"/>
            <p:cNvSpPr/>
            <p:nvPr/>
          </p:nvSpPr>
          <p:spPr>
            <a:xfrm>
              <a:off x="5221305"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5314244"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34.6</a:t>
              </a:r>
            </a:p>
          </p:txBody>
        </p:sp>
        <p:sp>
          <p:nvSpPr>
            <p:cNvPr id="167" name="tx167"/>
            <p:cNvSpPr/>
            <p:nvPr/>
          </p:nvSpPr>
          <p:spPr>
            <a:xfrm>
              <a:off x="5332161"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34.8</a:t>
              </a:r>
            </a:p>
          </p:txBody>
        </p:sp>
        <p:sp>
          <p:nvSpPr>
            <p:cNvPr id="168" name="tx168"/>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277236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3" name="tx173"/>
            <p:cNvSpPr/>
            <p:nvPr/>
          </p:nvSpPr>
          <p:spPr>
            <a:xfrm>
              <a:off x="435795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5943541"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5" name="tx175"/>
            <p:cNvSpPr/>
            <p:nvPr/>
          </p:nvSpPr>
          <p:spPr>
            <a:xfrm>
              <a:off x="752913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6" name="tx176"/>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9" name="tx17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Ghana.
In 2024, DTP1 coverage in Ghana remained constant 99%. The number of children missing out on any DTP vaccination (zero-dose children) remained constant at from 9,000 in 2023 to 9,000 in 2024.
DTP3 coverage remained constant 95% in 2024, leaving 43,000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14264"/>
            </a:xfrm>
            <a:custGeom>
              <a:avLst/>
              <a:pathLst>
                <a:path w="3397293" h="514264">
                  <a:moveTo>
                    <a:pt x="0" y="314272"/>
                  </a:moveTo>
                  <a:lnTo>
                    <a:pt x="141553" y="514264"/>
                  </a:lnTo>
                  <a:lnTo>
                    <a:pt x="283107" y="428553"/>
                  </a:lnTo>
                  <a:lnTo>
                    <a:pt x="424661" y="342843"/>
                  </a:lnTo>
                  <a:lnTo>
                    <a:pt x="566215" y="314272"/>
                  </a:lnTo>
                  <a:lnTo>
                    <a:pt x="707769" y="314272"/>
                  </a:lnTo>
                  <a:lnTo>
                    <a:pt x="849323" y="342843"/>
                  </a:lnTo>
                  <a:lnTo>
                    <a:pt x="990877" y="85710"/>
                  </a:lnTo>
                  <a:lnTo>
                    <a:pt x="1132431" y="85710"/>
                  </a:lnTo>
                  <a:lnTo>
                    <a:pt x="1273984" y="85710"/>
                  </a:lnTo>
                  <a:lnTo>
                    <a:pt x="1415538" y="85710"/>
                  </a:lnTo>
                  <a:lnTo>
                    <a:pt x="1557092" y="142851"/>
                  </a:lnTo>
                  <a:lnTo>
                    <a:pt x="1698646" y="199991"/>
                  </a:lnTo>
                  <a:lnTo>
                    <a:pt x="1840200" y="142851"/>
                  </a:lnTo>
                  <a:lnTo>
                    <a:pt x="1981754" y="0"/>
                  </a:lnTo>
                  <a:lnTo>
                    <a:pt x="2123308" y="57140"/>
                  </a:lnTo>
                  <a:lnTo>
                    <a:pt x="2264862" y="142851"/>
                  </a:lnTo>
                  <a:lnTo>
                    <a:pt x="2406416" y="0"/>
                  </a:lnTo>
                  <a:lnTo>
                    <a:pt x="2547969" y="57140"/>
                  </a:lnTo>
                  <a:lnTo>
                    <a:pt x="2689523" y="57140"/>
                  </a:lnTo>
                  <a:lnTo>
                    <a:pt x="2831077" y="142851"/>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14264"/>
            </a:xfrm>
            <a:custGeom>
              <a:avLst/>
              <a:pathLst>
                <a:path w="3397293" h="514264">
                  <a:moveTo>
                    <a:pt x="0" y="314272"/>
                  </a:moveTo>
                  <a:lnTo>
                    <a:pt x="141553" y="514264"/>
                  </a:lnTo>
                  <a:lnTo>
                    <a:pt x="283107" y="428553"/>
                  </a:lnTo>
                  <a:lnTo>
                    <a:pt x="424661" y="342843"/>
                  </a:lnTo>
                  <a:lnTo>
                    <a:pt x="566215" y="314272"/>
                  </a:lnTo>
                  <a:lnTo>
                    <a:pt x="707769" y="314272"/>
                  </a:lnTo>
                  <a:lnTo>
                    <a:pt x="849323" y="342843"/>
                  </a:lnTo>
                  <a:lnTo>
                    <a:pt x="990877" y="85710"/>
                  </a:lnTo>
                  <a:lnTo>
                    <a:pt x="1132431" y="85710"/>
                  </a:lnTo>
                  <a:lnTo>
                    <a:pt x="1273984" y="85710"/>
                  </a:lnTo>
                  <a:lnTo>
                    <a:pt x="1415538" y="85710"/>
                  </a:lnTo>
                  <a:lnTo>
                    <a:pt x="1557092" y="142851"/>
                  </a:lnTo>
                  <a:lnTo>
                    <a:pt x="1698646" y="199991"/>
                  </a:lnTo>
                  <a:lnTo>
                    <a:pt x="1840200" y="142851"/>
                  </a:lnTo>
                  <a:lnTo>
                    <a:pt x="1981754" y="0"/>
                  </a:lnTo>
                  <a:lnTo>
                    <a:pt x="2123308" y="57140"/>
                  </a:lnTo>
                  <a:lnTo>
                    <a:pt x="2264862" y="142851"/>
                  </a:lnTo>
                  <a:lnTo>
                    <a:pt x="2406416" y="0"/>
                  </a:lnTo>
                  <a:lnTo>
                    <a:pt x="2547969" y="57140"/>
                  </a:lnTo>
                  <a:lnTo>
                    <a:pt x="2689523" y="57140"/>
                  </a:lnTo>
                  <a:lnTo>
                    <a:pt x="2831077" y="142851"/>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14264"/>
            </a:xfrm>
            <a:custGeom>
              <a:avLst/>
              <a:pathLst>
                <a:path w="3397293" h="514264">
                  <a:moveTo>
                    <a:pt x="0" y="314272"/>
                  </a:moveTo>
                  <a:lnTo>
                    <a:pt x="141553" y="514264"/>
                  </a:lnTo>
                  <a:lnTo>
                    <a:pt x="283107" y="428553"/>
                  </a:lnTo>
                  <a:lnTo>
                    <a:pt x="424661" y="342843"/>
                  </a:lnTo>
                  <a:lnTo>
                    <a:pt x="566215" y="314272"/>
                  </a:lnTo>
                  <a:lnTo>
                    <a:pt x="707769" y="314272"/>
                  </a:lnTo>
                  <a:lnTo>
                    <a:pt x="849323" y="342843"/>
                  </a:lnTo>
                  <a:lnTo>
                    <a:pt x="990877" y="85710"/>
                  </a:lnTo>
                  <a:lnTo>
                    <a:pt x="1132431" y="85710"/>
                  </a:lnTo>
                  <a:lnTo>
                    <a:pt x="1273984" y="85710"/>
                  </a:lnTo>
                  <a:lnTo>
                    <a:pt x="1415538" y="85710"/>
                  </a:lnTo>
                  <a:lnTo>
                    <a:pt x="1557092" y="142851"/>
                  </a:lnTo>
                  <a:lnTo>
                    <a:pt x="1698646" y="199991"/>
                  </a:lnTo>
                  <a:lnTo>
                    <a:pt x="1840200" y="142851"/>
                  </a:lnTo>
                  <a:lnTo>
                    <a:pt x="1981754" y="0"/>
                  </a:lnTo>
                  <a:lnTo>
                    <a:pt x="2123308" y="57140"/>
                  </a:lnTo>
                  <a:lnTo>
                    <a:pt x="2264862" y="142851"/>
                  </a:lnTo>
                  <a:lnTo>
                    <a:pt x="2406416" y="0"/>
                  </a:lnTo>
                  <a:lnTo>
                    <a:pt x="2547969" y="57140"/>
                  </a:lnTo>
                  <a:lnTo>
                    <a:pt x="2689523" y="57140"/>
                  </a:lnTo>
                  <a:lnTo>
                    <a:pt x="2831077" y="142851"/>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60" name="tx60"/>
            <p:cNvSpPr/>
            <p:nvPr/>
          </p:nvSpPr>
          <p:spPr>
            <a:xfrm>
              <a:off x="275854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18" y="471005"/>
              <a:ext cx="24145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Ghana, 2000-2024</a:t>
              </a:r>
            </a:p>
          </p:txBody>
        </p:sp>
        <p:sp>
          <p:nvSpPr>
            <p:cNvPr id="63" name="pl63"/>
            <p:cNvSpPr/>
            <p:nvPr/>
          </p:nvSpPr>
          <p:spPr>
            <a:xfrm>
              <a:off x="5267799" y="31798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227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08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513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942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371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22791"/>
              <a:ext cx="3397293" cy="1542793"/>
            </a:xfrm>
            <a:custGeom>
              <a:avLst/>
              <a:pathLst>
                <a:path w="3397293" h="1542793">
                  <a:moveTo>
                    <a:pt x="0" y="942818"/>
                  </a:moveTo>
                  <a:lnTo>
                    <a:pt x="141553" y="1542793"/>
                  </a:lnTo>
                  <a:lnTo>
                    <a:pt x="283107" y="1285661"/>
                  </a:lnTo>
                  <a:lnTo>
                    <a:pt x="424661" y="1028529"/>
                  </a:lnTo>
                  <a:lnTo>
                    <a:pt x="566215" y="942818"/>
                  </a:lnTo>
                  <a:lnTo>
                    <a:pt x="707769" y="942818"/>
                  </a:lnTo>
                  <a:lnTo>
                    <a:pt x="849323" y="1028529"/>
                  </a:lnTo>
                  <a:lnTo>
                    <a:pt x="990877" y="257132"/>
                  </a:lnTo>
                  <a:lnTo>
                    <a:pt x="1132431" y="257132"/>
                  </a:lnTo>
                  <a:lnTo>
                    <a:pt x="1273984" y="257132"/>
                  </a:lnTo>
                  <a:lnTo>
                    <a:pt x="1415538" y="257132"/>
                  </a:lnTo>
                  <a:lnTo>
                    <a:pt x="1557092" y="428553"/>
                  </a:lnTo>
                  <a:lnTo>
                    <a:pt x="1698646" y="599975"/>
                  </a:lnTo>
                  <a:lnTo>
                    <a:pt x="1840200" y="428553"/>
                  </a:lnTo>
                  <a:lnTo>
                    <a:pt x="1981754" y="0"/>
                  </a:lnTo>
                  <a:lnTo>
                    <a:pt x="2123308" y="171421"/>
                  </a:lnTo>
                  <a:lnTo>
                    <a:pt x="2264862" y="428553"/>
                  </a:lnTo>
                  <a:lnTo>
                    <a:pt x="2406416" y="0"/>
                  </a:lnTo>
                  <a:lnTo>
                    <a:pt x="2547969" y="171421"/>
                  </a:lnTo>
                  <a:lnTo>
                    <a:pt x="2689523" y="171421"/>
                  </a:lnTo>
                  <a:lnTo>
                    <a:pt x="2831077" y="428553"/>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94213"/>
              <a:ext cx="3397293" cy="685686"/>
            </a:xfrm>
            <a:custGeom>
              <a:avLst/>
              <a:pathLst>
                <a:path w="3397293" h="685686">
                  <a:moveTo>
                    <a:pt x="0" y="685686"/>
                  </a:moveTo>
                  <a:lnTo>
                    <a:pt x="141553" y="599975"/>
                  </a:lnTo>
                  <a:lnTo>
                    <a:pt x="283107" y="599975"/>
                  </a:lnTo>
                  <a:lnTo>
                    <a:pt x="424661" y="514264"/>
                  </a:lnTo>
                  <a:lnTo>
                    <a:pt x="566215" y="428553"/>
                  </a:lnTo>
                  <a:lnTo>
                    <a:pt x="707769" y="342843"/>
                  </a:lnTo>
                  <a:lnTo>
                    <a:pt x="849323" y="257132"/>
                  </a:lnTo>
                  <a:lnTo>
                    <a:pt x="990877" y="257132"/>
                  </a:lnTo>
                  <a:lnTo>
                    <a:pt x="1132431" y="171421"/>
                  </a:lnTo>
                  <a:lnTo>
                    <a:pt x="1273984" y="85710"/>
                  </a:lnTo>
                  <a:lnTo>
                    <a:pt x="1415538" y="85710"/>
                  </a:lnTo>
                  <a:lnTo>
                    <a:pt x="1557092" y="85710"/>
                  </a:lnTo>
                  <a:lnTo>
                    <a:pt x="1698646" y="85710"/>
                  </a:lnTo>
                  <a:lnTo>
                    <a:pt x="1840200" y="85710"/>
                  </a:lnTo>
                  <a:lnTo>
                    <a:pt x="1981754" y="85710"/>
                  </a:lnTo>
                  <a:lnTo>
                    <a:pt x="2123308" y="85710"/>
                  </a:lnTo>
                  <a:lnTo>
                    <a:pt x="2264862" y="0"/>
                  </a:lnTo>
                  <a:lnTo>
                    <a:pt x="2406416" y="0"/>
                  </a:lnTo>
                  <a:lnTo>
                    <a:pt x="2547969" y="0"/>
                  </a:lnTo>
                  <a:lnTo>
                    <a:pt x="2689523" y="0"/>
                  </a:lnTo>
                  <a:lnTo>
                    <a:pt x="2831077" y="171421"/>
                  </a:lnTo>
                  <a:lnTo>
                    <a:pt x="2972631" y="257132"/>
                  </a:lnTo>
                  <a:lnTo>
                    <a:pt x="3114185" y="85710"/>
                  </a:lnTo>
                  <a:lnTo>
                    <a:pt x="3255739" y="85710"/>
                  </a:lnTo>
                  <a:lnTo>
                    <a:pt x="3397293" y="8571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08502"/>
              <a:ext cx="3397293" cy="2057058"/>
            </a:xfrm>
            <a:custGeom>
              <a:avLst/>
              <a:pathLst>
                <a:path w="3397293" h="2057058">
                  <a:moveTo>
                    <a:pt x="0" y="2057058"/>
                  </a:moveTo>
                  <a:lnTo>
                    <a:pt x="141553" y="2057058"/>
                  </a:lnTo>
                  <a:lnTo>
                    <a:pt x="283107" y="1971347"/>
                  </a:lnTo>
                  <a:lnTo>
                    <a:pt x="424661" y="1799925"/>
                  </a:lnTo>
                  <a:lnTo>
                    <a:pt x="566215" y="1542793"/>
                  </a:lnTo>
                  <a:lnTo>
                    <a:pt x="707769" y="1285661"/>
                  </a:lnTo>
                  <a:lnTo>
                    <a:pt x="849323" y="1114239"/>
                  </a:lnTo>
                  <a:lnTo>
                    <a:pt x="990877" y="942818"/>
                  </a:lnTo>
                  <a:lnTo>
                    <a:pt x="1132431" y="514264"/>
                  </a:lnTo>
                  <a:lnTo>
                    <a:pt x="1273984" y="171421"/>
                  </a:lnTo>
                  <a:lnTo>
                    <a:pt x="1415538" y="685686"/>
                  </a:lnTo>
                  <a:lnTo>
                    <a:pt x="1557092" y="857107"/>
                  </a:lnTo>
                  <a:lnTo>
                    <a:pt x="1698646" y="1199950"/>
                  </a:lnTo>
                  <a:lnTo>
                    <a:pt x="1840200" y="1285661"/>
                  </a:lnTo>
                  <a:lnTo>
                    <a:pt x="1981754" y="942818"/>
                  </a:lnTo>
                  <a:lnTo>
                    <a:pt x="2123308" y="857107"/>
                  </a:lnTo>
                  <a:lnTo>
                    <a:pt x="2264862" y="428553"/>
                  </a:lnTo>
                  <a:lnTo>
                    <a:pt x="2406416" y="342843"/>
                  </a:lnTo>
                  <a:lnTo>
                    <a:pt x="2547969" y="257132"/>
                  </a:lnTo>
                  <a:lnTo>
                    <a:pt x="2689523" y="85710"/>
                  </a:lnTo>
                  <a:lnTo>
                    <a:pt x="2831077" y="257132"/>
                  </a:lnTo>
                  <a:lnTo>
                    <a:pt x="2972631" y="342843"/>
                  </a:lnTo>
                  <a:lnTo>
                    <a:pt x="3114185" y="342843"/>
                  </a:lnTo>
                  <a:lnTo>
                    <a:pt x="3255739" y="8571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9421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22791"/>
              <a:ext cx="3397293" cy="1542793"/>
            </a:xfrm>
            <a:custGeom>
              <a:avLst/>
              <a:pathLst>
                <a:path w="3397293" h="1542793">
                  <a:moveTo>
                    <a:pt x="0" y="942818"/>
                  </a:moveTo>
                  <a:lnTo>
                    <a:pt x="141553" y="1542793"/>
                  </a:lnTo>
                  <a:lnTo>
                    <a:pt x="283107" y="1285661"/>
                  </a:lnTo>
                  <a:lnTo>
                    <a:pt x="424661" y="1028529"/>
                  </a:lnTo>
                  <a:lnTo>
                    <a:pt x="566215" y="942818"/>
                  </a:lnTo>
                  <a:lnTo>
                    <a:pt x="707769" y="942818"/>
                  </a:lnTo>
                  <a:lnTo>
                    <a:pt x="849323" y="1028529"/>
                  </a:lnTo>
                  <a:lnTo>
                    <a:pt x="990877" y="257132"/>
                  </a:lnTo>
                  <a:lnTo>
                    <a:pt x="1132431" y="257132"/>
                  </a:lnTo>
                  <a:lnTo>
                    <a:pt x="1273984" y="257132"/>
                  </a:lnTo>
                  <a:lnTo>
                    <a:pt x="1415538" y="257132"/>
                  </a:lnTo>
                  <a:lnTo>
                    <a:pt x="1557092" y="428553"/>
                  </a:lnTo>
                  <a:lnTo>
                    <a:pt x="1698646" y="599975"/>
                  </a:lnTo>
                  <a:lnTo>
                    <a:pt x="1840200" y="428553"/>
                  </a:lnTo>
                  <a:lnTo>
                    <a:pt x="1981754" y="0"/>
                  </a:lnTo>
                  <a:lnTo>
                    <a:pt x="2123308" y="171421"/>
                  </a:lnTo>
                  <a:lnTo>
                    <a:pt x="2264862" y="428553"/>
                  </a:lnTo>
                  <a:lnTo>
                    <a:pt x="2406416" y="0"/>
                  </a:lnTo>
                  <a:lnTo>
                    <a:pt x="2547969" y="171421"/>
                  </a:lnTo>
                  <a:lnTo>
                    <a:pt x="2689523" y="171421"/>
                  </a:lnTo>
                  <a:lnTo>
                    <a:pt x="2831077" y="428553"/>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99943"/>
              <a:ext cx="0" cy="1165666"/>
            </a:xfrm>
            <a:custGeom>
              <a:avLst/>
              <a:pathLst>
                <a:path w="0" h="1165666">
                  <a:moveTo>
                    <a:pt x="0" y="116566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99943"/>
              <a:ext cx="0" cy="1165666"/>
            </a:xfrm>
            <a:custGeom>
              <a:avLst/>
              <a:pathLst>
                <a:path w="0" h="1165666">
                  <a:moveTo>
                    <a:pt x="0" y="116566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99943"/>
              <a:ext cx="0" cy="479980"/>
            </a:xfrm>
            <a:custGeom>
              <a:avLst/>
              <a:pathLst>
                <a:path w="0" h="479980">
                  <a:moveTo>
                    <a:pt x="0" y="47998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99943"/>
              <a:ext cx="0" cy="394269"/>
            </a:xfrm>
            <a:custGeom>
              <a:avLst/>
              <a:pathLst>
                <a:path w="0" h="394269">
                  <a:moveTo>
                    <a:pt x="0" y="3942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99943"/>
              <a:ext cx="0" cy="394269"/>
            </a:xfrm>
            <a:custGeom>
              <a:avLst/>
              <a:pathLst>
                <a:path w="0" h="394269">
                  <a:moveTo>
                    <a:pt x="0" y="3942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99943"/>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99943"/>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22791"/>
              <a:ext cx="3397293" cy="1542793"/>
            </a:xfrm>
            <a:custGeom>
              <a:avLst/>
              <a:pathLst>
                <a:path w="3397293" h="1542793">
                  <a:moveTo>
                    <a:pt x="0" y="942818"/>
                  </a:moveTo>
                  <a:lnTo>
                    <a:pt x="141553" y="1542793"/>
                  </a:lnTo>
                  <a:lnTo>
                    <a:pt x="283107" y="1285661"/>
                  </a:lnTo>
                  <a:lnTo>
                    <a:pt x="424661" y="1028529"/>
                  </a:lnTo>
                  <a:lnTo>
                    <a:pt x="566215" y="942818"/>
                  </a:lnTo>
                  <a:lnTo>
                    <a:pt x="707769" y="942818"/>
                  </a:lnTo>
                  <a:lnTo>
                    <a:pt x="849323" y="1028529"/>
                  </a:lnTo>
                  <a:lnTo>
                    <a:pt x="990877" y="257132"/>
                  </a:lnTo>
                  <a:lnTo>
                    <a:pt x="1132431" y="257132"/>
                  </a:lnTo>
                  <a:lnTo>
                    <a:pt x="1273984" y="257132"/>
                  </a:lnTo>
                  <a:lnTo>
                    <a:pt x="1415538" y="257132"/>
                  </a:lnTo>
                  <a:lnTo>
                    <a:pt x="1557092" y="428553"/>
                  </a:lnTo>
                  <a:lnTo>
                    <a:pt x="1698646" y="599975"/>
                  </a:lnTo>
                  <a:lnTo>
                    <a:pt x="1840200" y="428553"/>
                  </a:lnTo>
                  <a:lnTo>
                    <a:pt x="1981754" y="0"/>
                  </a:lnTo>
                  <a:lnTo>
                    <a:pt x="2123308" y="171421"/>
                  </a:lnTo>
                  <a:lnTo>
                    <a:pt x="2264862" y="428553"/>
                  </a:lnTo>
                  <a:lnTo>
                    <a:pt x="2406416" y="0"/>
                  </a:lnTo>
                  <a:lnTo>
                    <a:pt x="2547969" y="171421"/>
                  </a:lnTo>
                  <a:lnTo>
                    <a:pt x="2689523" y="171421"/>
                  </a:lnTo>
                  <a:lnTo>
                    <a:pt x="2831077" y="428553"/>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42521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97238" y="142521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805008" y="142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42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42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19408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7693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5563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6992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4209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849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814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7059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97164"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116" name="tx116"/>
            <p:cNvSpPr/>
            <p:nvPr/>
          </p:nvSpPr>
          <p:spPr>
            <a:xfrm>
              <a:off x="707523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769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383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806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230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653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076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595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018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441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865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288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1CABE2">
                <a:alpha val="80000"/>
              </a:srgbClr>
            </a:solidFill>
          </p:spPr>
          <p:txBody>
            <a:bodyPr/>
            <a:lstStyle/>
            <a:p/>
          </p:txBody>
        </p:sp>
        <p:sp>
          <p:nvSpPr>
            <p:cNvPr id="134" name="rc134"/>
            <p:cNvSpPr/>
            <p:nvPr/>
          </p:nvSpPr>
          <p:spPr>
            <a:xfrm>
              <a:off x="1317178" y="5637654"/>
              <a:ext cx="2495811" cy="149993"/>
            </a:xfrm>
            <a:prstGeom prst="rect">
              <a:avLst/>
            </a:prstGeom>
            <a:solidFill>
              <a:srgbClr val="1CABE2">
                <a:alpha val="80000"/>
              </a:srgbClr>
            </a:solidFill>
          </p:spPr>
          <p:txBody>
            <a:bodyPr/>
            <a:lstStyle/>
            <a:p/>
          </p:txBody>
        </p:sp>
        <p:sp>
          <p:nvSpPr>
            <p:cNvPr id="135" name="rc135"/>
            <p:cNvSpPr/>
            <p:nvPr/>
          </p:nvSpPr>
          <p:spPr>
            <a:xfrm>
              <a:off x="1317178" y="5450161"/>
              <a:ext cx="2506772"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099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377455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2168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665922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810155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Ghana (99%) was 10 percentage points higher than the global average (89%) and 18 percentage points higher than the average across all WCAR countries (81%).
National DTP1 coverage was 2 percentage points higher than in 2019 (97%).
This equates to 9,000 zero-dose children in 2024 compared to 25,000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Ghana ranked number 24 out of 24 countries for lowest DTP1 coverage (based on tied ranks).
Ghana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Ghana ranked number 22 out of 24 countries with 9,000 zero-dose children.
In 2024, Ghana ranked number 21 out of 24 countries with 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4602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870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279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26898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6652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0750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74849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494784"/>
              <a:ext cx="200644" cy="1130750"/>
            </a:xfrm>
            <a:prstGeom prst="rect">
              <a:avLst/>
            </a:prstGeom>
            <a:solidFill>
              <a:srgbClr val="80BD41">
                <a:alpha val="100000"/>
              </a:srgbClr>
            </a:solidFill>
          </p:spPr>
          <p:txBody>
            <a:bodyPr/>
            <a:lstStyle/>
            <a:p/>
          </p:txBody>
        </p:sp>
        <p:sp>
          <p:nvSpPr>
            <p:cNvPr id="26" name="rc26"/>
            <p:cNvSpPr/>
            <p:nvPr/>
          </p:nvSpPr>
          <p:spPr>
            <a:xfrm>
              <a:off x="1423662" y="3340592"/>
              <a:ext cx="200644" cy="154192"/>
            </a:xfrm>
            <a:prstGeom prst="rect">
              <a:avLst/>
            </a:prstGeom>
            <a:solidFill>
              <a:srgbClr val="0058AB">
                <a:alpha val="100000"/>
              </a:srgbClr>
            </a:solidFill>
          </p:spPr>
          <p:txBody>
            <a:bodyPr/>
            <a:lstStyle/>
            <a:p/>
          </p:txBody>
        </p:sp>
        <p:sp>
          <p:nvSpPr>
            <p:cNvPr id="27" name="rc27"/>
            <p:cNvSpPr/>
            <p:nvPr/>
          </p:nvSpPr>
          <p:spPr>
            <a:xfrm>
              <a:off x="1423662" y="3494784"/>
              <a:ext cx="200644" cy="0"/>
            </a:xfrm>
            <a:prstGeom prst="rect">
              <a:avLst/>
            </a:prstGeom>
            <a:solidFill>
              <a:srgbClr val="1CABE2">
                <a:alpha val="100000"/>
              </a:srgbClr>
            </a:solidFill>
          </p:spPr>
          <p:txBody>
            <a:bodyPr/>
            <a:lstStyle/>
            <a:p/>
          </p:txBody>
        </p:sp>
        <p:sp>
          <p:nvSpPr>
            <p:cNvPr id="28" name="rc28"/>
            <p:cNvSpPr/>
            <p:nvPr/>
          </p:nvSpPr>
          <p:spPr>
            <a:xfrm>
              <a:off x="1646600" y="3589813"/>
              <a:ext cx="200644" cy="1035722"/>
            </a:xfrm>
            <a:prstGeom prst="rect">
              <a:avLst/>
            </a:prstGeom>
            <a:solidFill>
              <a:srgbClr val="80BD41">
                <a:alpha val="100000"/>
              </a:srgbClr>
            </a:solidFill>
          </p:spPr>
          <p:txBody>
            <a:bodyPr/>
            <a:lstStyle/>
            <a:p/>
          </p:txBody>
        </p:sp>
        <p:sp>
          <p:nvSpPr>
            <p:cNvPr id="29" name="rc29"/>
            <p:cNvSpPr/>
            <p:nvPr/>
          </p:nvSpPr>
          <p:spPr>
            <a:xfrm>
              <a:off x="1646600" y="3314495"/>
              <a:ext cx="200644" cy="249098"/>
            </a:xfrm>
            <a:prstGeom prst="rect">
              <a:avLst/>
            </a:prstGeom>
            <a:solidFill>
              <a:srgbClr val="0058AB">
                <a:alpha val="100000"/>
              </a:srgbClr>
            </a:solidFill>
          </p:spPr>
          <p:txBody>
            <a:bodyPr/>
            <a:lstStyle/>
            <a:p/>
          </p:txBody>
        </p:sp>
        <p:sp>
          <p:nvSpPr>
            <p:cNvPr id="30" name="rc30"/>
            <p:cNvSpPr/>
            <p:nvPr/>
          </p:nvSpPr>
          <p:spPr>
            <a:xfrm>
              <a:off x="1646600" y="3563593"/>
              <a:ext cx="200644" cy="26219"/>
            </a:xfrm>
            <a:prstGeom prst="rect">
              <a:avLst/>
            </a:prstGeom>
            <a:solidFill>
              <a:srgbClr val="1CABE2">
                <a:alpha val="100000"/>
              </a:srgbClr>
            </a:solidFill>
          </p:spPr>
          <p:txBody>
            <a:bodyPr/>
            <a:lstStyle/>
            <a:p/>
          </p:txBody>
        </p:sp>
        <p:sp>
          <p:nvSpPr>
            <p:cNvPr id="31" name="rc31"/>
            <p:cNvSpPr/>
            <p:nvPr/>
          </p:nvSpPr>
          <p:spPr>
            <a:xfrm>
              <a:off x="1869538" y="3584841"/>
              <a:ext cx="200644" cy="1040693"/>
            </a:xfrm>
            <a:prstGeom prst="rect">
              <a:avLst/>
            </a:prstGeom>
            <a:solidFill>
              <a:srgbClr val="80BD41">
                <a:alpha val="100000"/>
              </a:srgbClr>
            </a:solidFill>
          </p:spPr>
          <p:txBody>
            <a:bodyPr/>
            <a:lstStyle/>
            <a:p/>
          </p:txBody>
        </p:sp>
        <p:sp>
          <p:nvSpPr>
            <p:cNvPr id="32" name="rc32"/>
            <p:cNvSpPr/>
            <p:nvPr/>
          </p:nvSpPr>
          <p:spPr>
            <a:xfrm>
              <a:off x="1869538" y="3291312"/>
              <a:ext cx="200644" cy="213476"/>
            </a:xfrm>
            <a:prstGeom prst="rect">
              <a:avLst/>
            </a:prstGeom>
            <a:solidFill>
              <a:srgbClr val="0058AB">
                <a:alpha val="100000"/>
              </a:srgbClr>
            </a:solidFill>
          </p:spPr>
          <p:txBody>
            <a:bodyPr/>
            <a:lstStyle/>
            <a:p/>
          </p:txBody>
        </p:sp>
        <p:sp>
          <p:nvSpPr>
            <p:cNvPr id="33" name="rc33"/>
            <p:cNvSpPr/>
            <p:nvPr/>
          </p:nvSpPr>
          <p:spPr>
            <a:xfrm>
              <a:off x="1869538" y="3504789"/>
              <a:ext cx="200644" cy="80052"/>
            </a:xfrm>
            <a:prstGeom prst="rect">
              <a:avLst/>
            </a:prstGeom>
            <a:solidFill>
              <a:srgbClr val="1CABE2">
                <a:alpha val="100000"/>
              </a:srgbClr>
            </a:solidFill>
          </p:spPr>
          <p:txBody>
            <a:bodyPr/>
            <a:lstStyle/>
            <a:p/>
          </p:txBody>
        </p:sp>
        <p:sp>
          <p:nvSpPr>
            <p:cNvPr id="34" name="rc34"/>
            <p:cNvSpPr/>
            <p:nvPr/>
          </p:nvSpPr>
          <p:spPr>
            <a:xfrm>
              <a:off x="2092476" y="3541538"/>
              <a:ext cx="200644" cy="1083997"/>
            </a:xfrm>
            <a:prstGeom prst="rect">
              <a:avLst/>
            </a:prstGeom>
            <a:solidFill>
              <a:srgbClr val="80BD41">
                <a:alpha val="100000"/>
              </a:srgbClr>
            </a:solidFill>
          </p:spPr>
          <p:txBody>
            <a:bodyPr/>
            <a:lstStyle/>
            <a:p/>
          </p:txBody>
        </p:sp>
        <p:sp>
          <p:nvSpPr>
            <p:cNvPr id="35" name="rc35"/>
            <p:cNvSpPr/>
            <p:nvPr/>
          </p:nvSpPr>
          <p:spPr>
            <a:xfrm>
              <a:off x="2092476" y="3270540"/>
              <a:ext cx="200644" cy="176149"/>
            </a:xfrm>
            <a:prstGeom prst="rect">
              <a:avLst/>
            </a:prstGeom>
            <a:solidFill>
              <a:srgbClr val="0058AB">
                <a:alpha val="100000"/>
              </a:srgbClr>
            </a:solidFill>
          </p:spPr>
          <p:txBody>
            <a:bodyPr/>
            <a:lstStyle/>
            <a:p/>
          </p:txBody>
        </p:sp>
        <p:sp>
          <p:nvSpPr>
            <p:cNvPr id="36" name="rc36"/>
            <p:cNvSpPr/>
            <p:nvPr/>
          </p:nvSpPr>
          <p:spPr>
            <a:xfrm>
              <a:off x="2092476" y="3446690"/>
              <a:ext cx="200644" cy="94848"/>
            </a:xfrm>
            <a:prstGeom prst="rect">
              <a:avLst/>
            </a:prstGeom>
            <a:solidFill>
              <a:srgbClr val="1CABE2">
                <a:alpha val="100000"/>
              </a:srgbClr>
            </a:solidFill>
          </p:spPr>
          <p:txBody>
            <a:bodyPr/>
            <a:lstStyle/>
            <a:p/>
          </p:txBody>
        </p:sp>
        <p:sp>
          <p:nvSpPr>
            <p:cNvPr id="37" name="rc37"/>
            <p:cNvSpPr/>
            <p:nvPr/>
          </p:nvSpPr>
          <p:spPr>
            <a:xfrm>
              <a:off x="2315413" y="3527091"/>
              <a:ext cx="200644" cy="1098443"/>
            </a:xfrm>
            <a:prstGeom prst="rect">
              <a:avLst/>
            </a:prstGeom>
            <a:solidFill>
              <a:srgbClr val="80BD41">
                <a:alpha val="100000"/>
              </a:srgbClr>
            </a:solidFill>
          </p:spPr>
          <p:txBody>
            <a:bodyPr/>
            <a:lstStyle/>
            <a:p/>
          </p:txBody>
        </p:sp>
        <p:sp>
          <p:nvSpPr>
            <p:cNvPr id="38" name="rc38"/>
            <p:cNvSpPr/>
            <p:nvPr/>
          </p:nvSpPr>
          <p:spPr>
            <a:xfrm>
              <a:off x="2315413" y="3252481"/>
              <a:ext cx="200644" cy="164766"/>
            </a:xfrm>
            <a:prstGeom prst="rect">
              <a:avLst/>
            </a:prstGeom>
            <a:solidFill>
              <a:srgbClr val="0058AB">
                <a:alpha val="100000"/>
              </a:srgbClr>
            </a:solidFill>
          </p:spPr>
          <p:txBody>
            <a:bodyPr/>
            <a:lstStyle/>
            <a:p/>
          </p:txBody>
        </p:sp>
        <p:sp>
          <p:nvSpPr>
            <p:cNvPr id="39" name="rc39"/>
            <p:cNvSpPr/>
            <p:nvPr/>
          </p:nvSpPr>
          <p:spPr>
            <a:xfrm>
              <a:off x="2315413" y="3417248"/>
              <a:ext cx="200644" cy="109843"/>
            </a:xfrm>
            <a:prstGeom prst="rect">
              <a:avLst/>
            </a:prstGeom>
            <a:solidFill>
              <a:srgbClr val="1CABE2">
                <a:alpha val="100000"/>
              </a:srgbClr>
            </a:solidFill>
          </p:spPr>
          <p:txBody>
            <a:bodyPr/>
            <a:lstStyle/>
            <a:p/>
          </p:txBody>
        </p:sp>
        <p:sp>
          <p:nvSpPr>
            <p:cNvPr id="40" name="rc40"/>
            <p:cNvSpPr/>
            <p:nvPr/>
          </p:nvSpPr>
          <p:spPr>
            <a:xfrm>
              <a:off x="2538351" y="3436058"/>
              <a:ext cx="200644" cy="1189477"/>
            </a:xfrm>
            <a:prstGeom prst="rect">
              <a:avLst/>
            </a:prstGeom>
            <a:solidFill>
              <a:srgbClr val="80BD41">
                <a:alpha val="100000"/>
              </a:srgbClr>
            </a:solidFill>
          </p:spPr>
          <p:txBody>
            <a:bodyPr/>
            <a:lstStyle/>
            <a:p/>
          </p:txBody>
        </p:sp>
        <p:sp>
          <p:nvSpPr>
            <p:cNvPr id="41" name="rc41"/>
            <p:cNvSpPr/>
            <p:nvPr/>
          </p:nvSpPr>
          <p:spPr>
            <a:xfrm>
              <a:off x="2538351" y="3209491"/>
              <a:ext cx="200644" cy="169925"/>
            </a:xfrm>
            <a:prstGeom prst="rect">
              <a:avLst/>
            </a:prstGeom>
            <a:solidFill>
              <a:srgbClr val="0058AB">
                <a:alpha val="100000"/>
              </a:srgbClr>
            </a:solidFill>
          </p:spPr>
          <p:txBody>
            <a:bodyPr/>
            <a:lstStyle/>
            <a:p/>
          </p:txBody>
        </p:sp>
        <p:sp>
          <p:nvSpPr>
            <p:cNvPr id="42" name="rc42"/>
            <p:cNvSpPr/>
            <p:nvPr/>
          </p:nvSpPr>
          <p:spPr>
            <a:xfrm>
              <a:off x="2538351" y="3379417"/>
              <a:ext cx="200644" cy="56641"/>
            </a:xfrm>
            <a:prstGeom prst="rect">
              <a:avLst/>
            </a:prstGeom>
            <a:solidFill>
              <a:srgbClr val="1CABE2">
                <a:alpha val="100000"/>
              </a:srgbClr>
            </a:solidFill>
          </p:spPr>
          <p:txBody>
            <a:bodyPr/>
            <a:lstStyle/>
            <a:p/>
          </p:txBody>
        </p:sp>
        <p:sp>
          <p:nvSpPr>
            <p:cNvPr id="43" name="rc43"/>
            <p:cNvSpPr/>
            <p:nvPr/>
          </p:nvSpPr>
          <p:spPr>
            <a:xfrm>
              <a:off x="2761289" y="3422164"/>
              <a:ext cx="200644" cy="1203371"/>
            </a:xfrm>
            <a:prstGeom prst="rect">
              <a:avLst/>
            </a:prstGeom>
            <a:solidFill>
              <a:srgbClr val="80BD41">
                <a:alpha val="100000"/>
              </a:srgbClr>
            </a:solidFill>
          </p:spPr>
          <p:txBody>
            <a:bodyPr/>
            <a:lstStyle/>
            <a:p/>
          </p:txBody>
        </p:sp>
        <p:sp>
          <p:nvSpPr>
            <p:cNvPr id="44" name="rc44"/>
            <p:cNvSpPr/>
            <p:nvPr/>
          </p:nvSpPr>
          <p:spPr>
            <a:xfrm>
              <a:off x="2761289" y="3192950"/>
              <a:ext cx="200644" cy="186236"/>
            </a:xfrm>
            <a:prstGeom prst="rect">
              <a:avLst/>
            </a:prstGeom>
            <a:solidFill>
              <a:srgbClr val="0058AB">
                <a:alpha val="100000"/>
              </a:srgbClr>
            </a:solidFill>
          </p:spPr>
          <p:txBody>
            <a:bodyPr/>
            <a:lstStyle/>
            <a:p/>
          </p:txBody>
        </p:sp>
        <p:sp>
          <p:nvSpPr>
            <p:cNvPr id="45" name="rc45"/>
            <p:cNvSpPr/>
            <p:nvPr/>
          </p:nvSpPr>
          <p:spPr>
            <a:xfrm>
              <a:off x="2761289" y="3379186"/>
              <a:ext cx="200644" cy="42977"/>
            </a:xfrm>
            <a:prstGeom prst="rect">
              <a:avLst/>
            </a:prstGeom>
            <a:solidFill>
              <a:srgbClr val="1CABE2">
                <a:alpha val="100000"/>
              </a:srgbClr>
            </a:solidFill>
          </p:spPr>
          <p:txBody>
            <a:bodyPr/>
            <a:lstStyle/>
            <a:p/>
          </p:txBody>
        </p:sp>
        <p:sp>
          <p:nvSpPr>
            <p:cNvPr id="46" name="rc46"/>
            <p:cNvSpPr/>
            <p:nvPr/>
          </p:nvSpPr>
          <p:spPr>
            <a:xfrm>
              <a:off x="2984227" y="3268957"/>
              <a:ext cx="200644" cy="1356577"/>
            </a:xfrm>
            <a:prstGeom prst="rect">
              <a:avLst/>
            </a:prstGeom>
            <a:solidFill>
              <a:srgbClr val="80BD41">
                <a:alpha val="100000"/>
              </a:srgbClr>
            </a:solidFill>
          </p:spPr>
          <p:txBody>
            <a:bodyPr/>
            <a:lstStyle/>
            <a:p/>
          </p:txBody>
        </p:sp>
        <p:sp>
          <p:nvSpPr>
            <p:cNvPr id="47" name="rc47"/>
            <p:cNvSpPr/>
            <p:nvPr/>
          </p:nvSpPr>
          <p:spPr>
            <a:xfrm>
              <a:off x="2984227" y="3182368"/>
              <a:ext cx="200644" cy="57726"/>
            </a:xfrm>
            <a:prstGeom prst="rect">
              <a:avLst/>
            </a:prstGeom>
            <a:solidFill>
              <a:srgbClr val="0058AB">
                <a:alpha val="100000"/>
              </a:srgbClr>
            </a:solidFill>
          </p:spPr>
          <p:txBody>
            <a:bodyPr/>
            <a:lstStyle/>
            <a:p/>
          </p:txBody>
        </p:sp>
        <p:sp>
          <p:nvSpPr>
            <p:cNvPr id="48" name="rc48"/>
            <p:cNvSpPr/>
            <p:nvPr/>
          </p:nvSpPr>
          <p:spPr>
            <a:xfrm>
              <a:off x="2984227" y="3240095"/>
              <a:ext cx="200644" cy="28862"/>
            </a:xfrm>
            <a:prstGeom prst="rect">
              <a:avLst/>
            </a:prstGeom>
            <a:solidFill>
              <a:srgbClr val="1CABE2">
                <a:alpha val="100000"/>
              </a:srgbClr>
            </a:solidFill>
          </p:spPr>
          <p:txBody>
            <a:bodyPr/>
            <a:lstStyle/>
            <a:p/>
          </p:txBody>
        </p:sp>
        <p:sp>
          <p:nvSpPr>
            <p:cNvPr id="49" name="rc49"/>
            <p:cNvSpPr/>
            <p:nvPr/>
          </p:nvSpPr>
          <p:spPr>
            <a:xfrm>
              <a:off x="3207165" y="3265367"/>
              <a:ext cx="200644" cy="1360168"/>
            </a:xfrm>
            <a:prstGeom prst="rect">
              <a:avLst/>
            </a:prstGeom>
            <a:solidFill>
              <a:srgbClr val="80BD41">
                <a:alpha val="100000"/>
              </a:srgbClr>
            </a:solidFill>
          </p:spPr>
          <p:txBody>
            <a:bodyPr/>
            <a:lstStyle/>
            <a:p/>
          </p:txBody>
        </p:sp>
        <p:sp>
          <p:nvSpPr>
            <p:cNvPr id="50" name="rc50"/>
            <p:cNvSpPr/>
            <p:nvPr/>
          </p:nvSpPr>
          <p:spPr>
            <a:xfrm>
              <a:off x="3207165" y="3162988"/>
              <a:ext cx="200644" cy="58501"/>
            </a:xfrm>
            <a:prstGeom prst="rect">
              <a:avLst/>
            </a:prstGeom>
            <a:solidFill>
              <a:srgbClr val="0058AB">
                <a:alpha val="100000"/>
              </a:srgbClr>
            </a:solidFill>
          </p:spPr>
          <p:txBody>
            <a:bodyPr/>
            <a:lstStyle/>
            <a:p/>
          </p:txBody>
        </p:sp>
        <p:sp>
          <p:nvSpPr>
            <p:cNvPr id="51" name="rc51"/>
            <p:cNvSpPr/>
            <p:nvPr/>
          </p:nvSpPr>
          <p:spPr>
            <a:xfrm>
              <a:off x="3207165" y="3221490"/>
              <a:ext cx="200644" cy="43876"/>
            </a:xfrm>
            <a:prstGeom prst="rect">
              <a:avLst/>
            </a:prstGeom>
            <a:solidFill>
              <a:srgbClr val="1CABE2">
                <a:alpha val="100000"/>
              </a:srgbClr>
            </a:solidFill>
          </p:spPr>
          <p:txBody>
            <a:bodyPr/>
            <a:lstStyle/>
            <a:p/>
          </p:txBody>
        </p:sp>
        <p:sp>
          <p:nvSpPr>
            <p:cNvPr id="52" name="rc52"/>
            <p:cNvSpPr/>
            <p:nvPr/>
          </p:nvSpPr>
          <p:spPr>
            <a:xfrm>
              <a:off x="3430103" y="3223205"/>
              <a:ext cx="200644" cy="1402330"/>
            </a:xfrm>
            <a:prstGeom prst="rect">
              <a:avLst/>
            </a:prstGeom>
            <a:solidFill>
              <a:srgbClr val="80BD41">
                <a:alpha val="100000"/>
              </a:srgbClr>
            </a:solidFill>
          </p:spPr>
          <p:txBody>
            <a:bodyPr/>
            <a:lstStyle/>
            <a:p/>
          </p:txBody>
        </p:sp>
        <p:sp>
          <p:nvSpPr>
            <p:cNvPr id="53" name="rc53"/>
            <p:cNvSpPr/>
            <p:nvPr/>
          </p:nvSpPr>
          <p:spPr>
            <a:xfrm>
              <a:off x="3430103" y="3133694"/>
              <a:ext cx="200644" cy="59673"/>
            </a:xfrm>
            <a:prstGeom prst="rect">
              <a:avLst/>
            </a:prstGeom>
            <a:solidFill>
              <a:srgbClr val="0058AB">
                <a:alpha val="100000"/>
              </a:srgbClr>
            </a:solidFill>
          </p:spPr>
          <p:txBody>
            <a:bodyPr/>
            <a:lstStyle/>
            <a:p/>
          </p:txBody>
        </p:sp>
        <p:sp>
          <p:nvSpPr>
            <p:cNvPr id="54" name="rc54"/>
            <p:cNvSpPr/>
            <p:nvPr/>
          </p:nvSpPr>
          <p:spPr>
            <a:xfrm>
              <a:off x="3430103" y="3193368"/>
              <a:ext cx="200644" cy="29836"/>
            </a:xfrm>
            <a:prstGeom prst="rect">
              <a:avLst/>
            </a:prstGeom>
            <a:solidFill>
              <a:srgbClr val="1CABE2">
                <a:alpha val="100000"/>
              </a:srgbClr>
            </a:solidFill>
          </p:spPr>
          <p:txBody>
            <a:bodyPr/>
            <a:lstStyle/>
            <a:p/>
          </p:txBody>
        </p:sp>
        <p:sp>
          <p:nvSpPr>
            <p:cNvPr id="55" name="rc55"/>
            <p:cNvSpPr/>
            <p:nvPr/>
          </p:nvSpPr>
          <p:spPr>
            <a:xfrm>
              <a:off x="3653041" y="3183097"/>
              <a:ext cx="200644" cy="1442438"/>
            </a:xfrm>
            <a:prstGeom prst="rect">
              <a:avLst/>
            </a:prstGeom>
            <a:solidFill>
              <a:srgbClr val="80BD41">
                <a:alpha val="100000"/>
              </a:srgbClr>
            </a:solidFill>
          </p:spPr>
          <p:txBody>
            <a:bodyPr/>
            <a:lstStyle/>
            <a:p/>
          </p:txBody>
        </p:sp>
        <p:sp>
          <p:nvSpPr>
            <p:cNvPr id="56" name="rc56"/>
            <p:cNvSpPr/>
            <p:nvPr/>
          </p:nvSpPr>
          <p:spPr>
            <a:xfrm>
              <a:off x="3653041" y="3091026"/>
              <a:ext cx="200644" cy="61380"/>
            </a:xfrm>
            <a:prstGeom prst="rect">
              <a:avLst/>
            </a:prstGeom>
            <a:solidFill>
              <a:srgbClr val="0058AB">
                <a:alpha val="100000"/>
              </a:srgbClr>
            </a:solidFill>
          </p:spPr>
          <p:txBody>
            <a:bodyPr/>
            <a:lstStyle/>
            <a:p/>
          </p:txBody>
        </p:sp>
        <p:sp>
          <p:nvSpPr>
            <p:cNvPr id="57" name="rc57"/>
            <p:cNvSpPr/>
            <p:nvPr/>
          </p:nvSpPr>
          <p:spPr>
            <a:xfrm>
              <a:off x="3653041" y="3152406"/>
              <a:ext cx="200644" cy="30690"/>
            </a:xfrm>
            <a:prstGeom prst="rect">
              <a:avLst/>
            </a:prstGeom>
            <a:solidFill>
              <a:srgbClr val="1CABE2">
                <a:alpha val="100000"/>
              </a:srgbClr>
            </a:solidFill>
          </p:spPr>
          <p:txBody>
            <a:bodyPr/>
            <a:lstStyle/>
            <a:p/>
          </p:txBody>
        </p:sp>
        <p:sp>
          <p:nvSpPr>
            <p:cNvPr id="58" name="rc58"/>
            <p:cNvSpPr/>
            <p:nvPr/>
          </p:nvSpPr>
          <p:spPr>
            <a:xfrm>
              <a:off x="3875979" y="3192875"/>
              <a:ext cx="200644" cy="1432660"/>
            </a:xfrm>
            <a:prstGeom prst="rect">
              <a:avLst/>
            </a:prstGeom>
            <a:solidFill>
              <a:srgbClr val="80BD41">
                <a:alpha val="100000"/>
              </a:srgbClr>
            </a:solidFill>
          </p:spPr>
          <p:txBody>
            <a:bodyPr/>
            <a:lstStyle/>
            <a:p/>
          </p:txBody>
        </p:sp>
        <p:sp>
          <p:nvSpPr>
            <p:cNvPr id="59" name="rc59"/>
            <p:cNvSpPr/>
            <p:nvPr/>
          </p:nvSpPr>
          <p:spPr>
            <a:xfrm>
              <a:off x="3875979" y="3051182"/>
              <a:ext cx="200644" cy="94461"/>
            </a:xfrm>
            <a:prstGeom prst="rect">
              <a:avLst/>
            </a:prstGeom>
            <a:solidFill>
              <a:srgbClr val="0058AB">
                <a:alpha val="100000"/>
              </a:srgbClr>
            </a:solidFill>
          </p:spPr>
          <p:txBody>
            <a:bodyPr/>
            <a:lstStyle/>
            <a:p/>
          </p:txBody>
        </p:sp>
        <p:sp>
          <p:nvSpPr>
            <p:cNvPr id="60" name="rc60"/>
            <p:cNvSpPr/>
            <p:nvPr/>
          </p:nvSpPr>
          <p:spPr>
            <a:xfrm>
              <a:off x="3875979" y="3145643"/>
              <a:ext cx="200644" cy="47231"/>
            </a:xfrm>
            <a:prstGeom prst="rect">
              <a:avLst/>
            </a:prstGeom>
            <a:solidFill>
              <a:srgbClr val="1CABE2">
                <a:alpha val="100000"/>
              </a:srgbClr>
            </a:solidFill>
          </p:spPr>
          <p:txBody>
            <a:bodyPr/>
            <a:lstStyle/>
            <a:p/>
          </p:txBody>
        </p:sp>
        <p:sp>
          <p:nvSpPr>
            <p:cNvPr id="61" name="rc61"/>
            <p:cNvSpPr/>
            <p:nvPr/>
          </p:nvSpPr>
          <p:spPr>
            <a:xfrm>
              <a:off x="4098916" y="3147322"/>
              <a:ext cx="200644" cy="1478213"/>
            </a:xfrm>
            <a:prstGeom prst="rect">
              <a:avLst/>
            </a:prstGeom>
            <a:solidFill>
              <a:srgbClr val="80BD41">
                <a:alpha val="100000"/>
              </a:srgbClr>
            </a:solidFill>
          </p:spPr>
          <p:txBody>
            <a:bodyPr/>
            <a:lstStyle/>
            <a:p/>
          </p:txBody>
        </p:sp>
        <p:sp>
          <p:nvSpPr>
            <p:cNvPr id="62" name="rc62"/>
            <p:cNvSpPr/>
            <p:nvPr/>
          </p:nvSpPr>
          <p:spPr>
            <a:xfrm>
              <a:off x="4098916" y="3018781"/>
              <a:ext cx="200644" cy="128540"/>
            </a:xfrm>
            <a:prstGeom prst="rect">
              <a:avLst/>
            </a:prstGeom>
            <a:solidFill>
              <a:srgbClr val="0058AB">
                <a:alpha val="100000"/>
              </a:srgbClr>
            </a:solidFill>
          </p:spPr>
          <p:txBody>
            <a:bodyPr/>
            <a:lstStyle/>
            <a:p/>
          </p:txBody>
        </p:sp>
        <p:sp>
          <p:nvSpPr>
            <p:cNvPr id="63" name="rc63"/>
            <p:cNvSpPr/>
            <p:nvPr/>
          </p:nvSpPr>
          <p:spPr>
            <a:xfrm>
              <a:off x="4098916" y="3147322"/>
              <a:ext cx="200644" cy="0"/>
            </a:xfrm>
            <a:prstGeom prst="rect">
              <a:avLst/>
            </a:prstGeom>
            <a:solidFill>
              <a:srgbClr val="1CABE2">
                <a:alpha val="100000"/>
              </a:srgbClr>
            </a:solidFill>
          </p:spPr>
          <p:txBody>
            <a:bodyPr/>
            <a:lstStyle/>
            <a:p/>
          </p:txBody>
        </p:sp>
        <p:sp>
          <p:nvSpPr>
            <p:cNvPr id="64" name="rc64"/>
            <p:cNvSpPr/>
            <p:nvPr/>
          </p:nvSpPr>
          <p:spPr>
            <a:xfrm>
              <a:off x="4321854" y="3156141"/>
              <a:ext cx="200644" cy="1469394"/>
            </a:xfrm>
            <a:prstGeom prst="rect">
              <a:avLst/>
            </a:prstGeom>
            <a:solidFill>
              <a:srgbClr val="80BD41">
                <a:alpha val="100000"/>
              </a:srgbClr>
            </a:solidFill>
          </p:spPr>
          <p:txBody>
            <a:bodyPr/>
            <a:lstStyle/>
            <a:p/>
          </p:txBody>
        </p:sp>
        <p:sp>
          <p:nvSpPr>
            <p:cNvPr id="65" name="rc65"/>
            <p:cNvSpPr/>
            <p:nvPr/>
          </p:nvSpPr>
          <p:spPr>
            <a:xfrm>
              <a:off x="4321854" y="2992874"/>
              <a:ext cx="200644" cy="97959"/>
            </a:xfrm>
            <a:prstGeom prst="rect">
              <a:avLst/>
            </a:prstGeom>
            <a:solidFill>
              <a:srgbClr val="0058AB">
                <a:alpha val="100000"/>
              </a:srgbClr>
            </a:solidFill>
          </p:spPr>
          <p:txBody>
            <a:bodyPr/>
            <a:lstStyle/>
            <a:p/>
          </p:txBody>
        </p:sp>
        <p:sp>
          <p:nvSpPr>
            <p:cNvPr id="66" name="rc66"/>
            <p:cNvSpPr/>
            <p:nvPr/>
          </p:nvSpPr>
          <p:spPr>
            <a:xfrm>
              <a:off x="4321854" y="3090834"/>
              <a:ext cx="200644" cy="65306"/>
            </a:xfrm>
            <a:prstGeom prst="rect">
              <a:avLst/>
            </a:prstGeom>
            <a:solidFill>
              <a:srgbClr val="1CABE2">
                <a:alpha val="100000"/>
              </a:srgbClr>
            </a:solidFill>
          </p:spPr>
          <p:txBody>
            <a:bodyPr/>
            <a:lstStyle/>
            <a:p/>
          </p:txBody>
        </p:sp>
        <p:sp>
          <p:nvSpPr>
            <p:cNvPr id="67" name="rc67"/>
            <p:cNvSpPr/>
            <p:nvPr/>
          </p:nvSpPr>
          <p:spPr>
            <a:xfrm>
              <a:off x="4544792" y="3019631"/>
              <a:ext cx="200644" cy="1605904"/>
            </a:xfrm>
            <a:prstGeom prst="rect">
              <a:avLst/>
            </a:prstGeom>
            <a:solidFill>
              <a:srgbClr val="80BD41">
                <a:alpha val="100000"/>
              </a:srgbClr>
            </a:solidFill>
          </p:spPr>
          <p:txBody>
            <a:bodyPr/>
            <a:lstStyle/>
            <a:p/>
          </p:txBody>
        </p:sp>
        <p:sp>
          <p:nvSpPr>
            <p:cNvPr id="68" name="rc68"/>
            <p:cNvSpPr/>
            <p:nvPr/>
          </p:nvSpPr>
          <p:spPr>
            <a:xfrm>
              <a:off x="4544792" y="2986857"/>
              <a:ext cx="200644" cy="16387"/>
            </a:xfrm>
            <a:prstGeom prst="rect">
              <a:avLst/>
            </a:prstGeom>
            <a:solidFill>
              <a:srgbClr val="0058AB">
                <a:alpha val="100000"/>
              </a:srgbClr>
            </a:solidFill>
          </p:spPr>
          <p:txBody>
            <a:bodyPr/>
            <a:lstStyle/>
            <a:p/>
          </p:txBody>
        </p:sp>
        <p:sp>
          <p:nvSpPr>
            <p:cNvPr id="69" name="rc69"/>
            <p:cNvSpPr/>
            <p:nvPr/>
          </p:nvSpPr>
          <p:spPr>
            <a:xfrm>
              <a:off x="4544792" y="3003245"/>
              <a:ext cx="200644" cy="16385"/>
            </a:xfrm>
            <a:prstGeom prst="rect">
              <a:avLst/>
            </a:prstGeom>
            <a:solidFill>
              <a:srgbClr val="1CABE2">
                <a:alpha val="100000"/>
              </a:srgbClr>
            </a:solidFill>
          </p:spPr>
          <p:txBody>
            <a:bodyPr/>
            <a:lstStyle/>
            <a:p/>
          </p:txBody>
        </p:sp>
        <p:sp>
          <p:nvSpPr>
            <p:cNvPr id="70" name="rc70"/>
            <p:cNvSpPr/>
            <p:nvPr/>
          </p:nvSpPr>
          <p:spPr>
            <a:xfrm>
              <a:off x="4767730" y="3151952"/>
              <a:ext cx="200644" cy="1473583"/>
            </a:xfrm>
            <a:prstGeom prst="rect">
              <a:avLst/>
            </a:prstGeom>
            <a:solidFill>
              <a:srgbClr val="80BD41">
                <a:alpha val="100000"/>
              </a:srgbClr>
            </a:solidFill>
          </p:spPr>
          <p:txBody>
            <a:bodyPr/>
            <a:lstStyle/>
            <a:p/>
          </p:txBody>
        </p:sp>
        <p:sp>
          <p:nvSpPr>
            <p:cNvPr id="71" name="rc71"/>
            <p:cNvSpPr/>
            <p:nvPr/>
          </p:nvSpPr>
          <p:spPr>
            <a:xfrm>
              <a:off x="4767730" y="2969823"/>
              <a:ext cx="200644" cy="49671"/>
            </a:xfrm>
            <a:prstGeom prst="rect">
              <a:avLst/>
            </a:prstGeom>
            <a:solidFill>
              <a:srgbClr val="0058AB">
                <a:alpha val="100000"/>
              </a:srgbClr>
            </a:solidFill>
          </p:spPr>
          <p:txBody>
            <a:bodyPr/>
            <a:lstStyle/>
            <a:p/>
          </p:txBody>
        </p:sp>
        <p:sp>
          <p:nvSpPr>
            <p:cNvPr id="72" name="rc72"/>
            <p:cNvSpPr/>
            <p:nvPr/>
          </p:nvSpPr>
          <p:spPr>
            <a:xfrm>
              <a:off x="4767730" y="3019495"/>
              <a:ext cx="200644" cy="132457"/>
            </a:xfrm>
            <a:prstGeom prst="rect">
              <a:avLst/>
            </a:prstGeom>
            <a:solidFill>
              <a:srgbClr val="1CABE2">
                <a:alpha val="100000"/>
              </a:srgbClr>
            </a:solidFill>
          </p:spPr>
          <p:txBody>
            <a:bodyPr/>
            <a:lstStyle/>
            <a:p/>
          </p:txBody>
        </p:sp>
        <p:sp>
          <p:nvSpPr>
            <p:cNvPr id="73" name="rc73"/>
            <p:cNvSpPr/>
            <p:nvPr/>
          </p:nvSpPr>
          <p:spPr>
            <a:xfrm>
              <a:off x="4990668" y="3096413"/>
              <a:ext cx="200644" cy="1529121"/>
            </a:xfrm>
            <a:prstGeom prst="rect">
              <a:avLst/>
            </a:prstGeom>
            <a:solidFill>
              <a:srgbClr val="80BD41">
                <a:alpha val="100000"/>
              </a:srgbClr>
            </a:solidFill>
          </p:spPr>
          <p:txBody>
            <a:bodyPr/>
            <a:lstStyle/>
            <a:p/>
          </p:txBody>
        </p:sp>
        <p:sp>
          <p:nvSpPr>
            <p:cNvPr id="74" name="rc74"/>
            <p:cNvSpPr/>
            <p:nvPr/>
          </p:nvSpPr>
          <p:spPr>
            <a:xfrm>
              <a:off x="4990668" y="2981318"/>
              <a:ext cx="200644" cy="98653"/>
            </a:xfrm>
            <a:prstGeom prst="rect">
              <a:avLst/>
            </a:prstGeom>
            <a:solidFill>
              <a:srgbClr val="0058AB">
                <a:alpha val="100000"/>
              </a:srgbClr>
            </a:solidFill>
          </p:spPr>
          <p:txBody>
            <a:bodyPr/>
            <a:lstStyle/>
            <a:p/>
          </p:txBody>
        </p:sp>
        <p:sp>
          <p:nvSpPr>
            <p:cNvPr id="75" name="rc75"/>
            <p:cNvSpPr/>
            <p:nvPr/>
          </p:nvSpPr>
          <p:spPr>
            <a:xfrm>
              <a:off x="4990668" y="3079972"/>
              <a:ext cx="200644" cy="16441"/>
            </a:xfrm>
            <a:prstGeom prst="rect">
              <a:avLst/>
            </a:prstGeom>
            <a:solidFill>
              <a:srgbClr val="1CABE2">
                <a:alpha val="100000"/>
              </a:srgbClr>
            </a:solidFill>
          </p:spPr>
          <p:txBody>
            <a:bodyPr/>
            <a:lstStyle/>
            <a:p/>
          </p:txBody>
        </p:sp>
        <p:sp>
          <p:nvSpPr>
            <p:cNvPr id="76" name="rc76"/>
            <p:cNvSpPr/>
            <p:nvPr/>
          </p:nvSpPr>
          <p:spPr>
            <a:xfrm>
              <a:off x="5213606" y="3028931"/>
              <a:ext cx="200644" cy="1596603"/>
            </a:xfrm>
            <a:prstGeom prst="rect">
              <a:avLst/>
            </a:prstGeom>
            <a:solidFill>
              <a:srgbClr val="80BD41">
                <a:alpha val="100000"/>
              </a:srgbClr>
            </a:solidFill>
          </p:spPr>
          <p:txBody>
            <a:bodyPr/>
            <a:lstStyle/>
            <a:p/>
          </p:txBody>
        </p:sp>
        <p:sp>
          <p:nvSpPr>
            <p:cNvPr id="77" name="rc77"/>
            <p:cNvSpPr/>
            <p:nvPr/>
          </p:nvSpPr>
          <p:spPr>
            <a:xfrm>
              <a:off x="5213606" y="3012805"/>
              <a:ext cx="200644" cy="16126"/>
            </a:xfrm>
            <a:prstGeom prst="rect">
              <a:avLst/>
            </a:prstGeom>
            <a:solidFill>
              <a:srgbClr val="0058AB">
                <a:alpha val="100000"/>
              </a:srgbClr>
            </a:solidFill>
          </p:spPr>
          <p:txBody>
            <a:bodyPr/>
            <a:lstStyle/>
            <a:p/>
          </p:txBody>
        </p:sp>
        <p:sp>
          <p:nvSpPr>
            <p:cNvPr id="78" name="rc78"/>
            <p:cNvSpPr/>
            <p:nvPr/>
          </p:nvSpPr>
          <p:spPr>
            <a:xfrm>
              <a:off x="5213606" y="3028931"/>
              <a:ext cx="200644" cy="0"/>
            </a:xfrm>
            <a:prstGeom prst="rect">
              <a:avLst/>
            </a:prstGeom>
            <a:solidFill>
              <a:srgbClr val="1CABE2">
                <a:alpha val="100000"/>
              </a:srgbClr>
            </a:solidFill>
          </p:spPr>
          <p:txBody>
            <a:bodyPr/>
            <a:lstStyle/>
            <a:p/>
          </p:txBody>
        </p:sp>
        <p:sp>
          <p:nvSpPr>
            <p:cNvPr id="79" name="rc79"/>
            <p:cNvSpPr/>
            <p:nvPr/>
          </p:nvSpPr>
          <p:spPr>
            <a:xfrm>
              <a:off x="5436544" y="3056628"/>
              <a:ext cx="200644" cy="1568907"/>
            </a:xfrm>
            <a:prstGeom prst="rect">
              <a:avLst/>
            </a:prstGeom>
            <a:solidFill>
              <a:srgbClr val="80BD41">
                <a:alpha val="100000"/>
              </a:srgbClr>
            </a:solidFill>
          </p:spPr>
          <p:txBody>
            <a:bodyPr/>
            <a:lstStyle/>
            <a:p/>
          </p:txBody>
        </p:sp>
        <p:sp>
          <p:nvSpPr>
            <p:cNvPr id="80" name="rc80"/>
            <p:cNvSpPr/>
            <p:nvPr/>
          </p:nvSpPr>
          <p:spPr>
            <a:xfrm>
              <a:off x="5436544" y="3008105"/>
              <a:ext cx="200644" cy="48522"/>
            </a:xfrm>
            <a:prstGeom prst="rect">
              <a:avLst/>
            </a:prstGeom>
            <a:solidFill>
              <a:srgbClr val="0058AB">
                <a:alpha val="100000"/>
              </a:srgbClr>
            </a:solidFill>
          </p:spPr>
          <p:txBody>
            <a:bodyPr/>
            <a:lstStyle/>
            <a:p/>
          </p:txBody>
        </p:sp>
        <p:sp>
          <p:nvSpPr>
            <p:cNvPr id="81" name="rc81"/>
            <p:cNvSpPr/>
            <p:nvPr/>
          </p:nvSpPr>
          <p:spPr>
            <a:xfrm>
              <a:off x="5436544" y="3056628"/>
              <a:ext cx="200644" cy="0"/>
            </a:xfrm>
            <a:prstGeom prst="rect">
              <a:avLst/>
            </a:prstGeom>
            <a:solidFill>
              <a:srgbClr val="1CABE2">
                <a:alpha val="100000"/>
              </a:srgbClr>
            </a:solidFill>
          </p:spPr>
          <p:txBody>
            <a:bodyPr/>
            <a:lstStyle/>
            <a:p/>
          </p:txBody>
        </p:sp>
        <p:sp>
          <p:nvSpPr>
            <p:cNvPr id="82" name="rc82"/>
            <p:cNvSpPr/>
            <p:nvPr/>
          </p:nvSpPr>
          <p:spPr>
            <a:xfrm>
              <a:off x="5659482" y="3051491"/>
              <a:ext cx="200644" cy="1574043"/>
            </a:xfrm>
            <a:prstGeom prst="rect">
              <a:avLst/>
            </a:prstGeom>
            <a:solidFill>
              <a:srgbClr val="80BD41">
                <a:alpha val="100000"/>
              </a:srgbClr>
            </a:solidFill>
          </p:spPr>
          <p:txBody>
            <a:bodyPr/>
            <a:lstStyle/>
            <a:p/>
          </p:txBody>
        </p:sp>
        <p:sp>
          <p:nvSpPr>
            <p:cNvPr id="83" name="rc83"/>
            <p:cNvSpPr/>
            <p:nvPr/>
          </p:nvSpPr>
          <p:spPr>
            <a:xfrm>
              <a:off x="5659482" y="3002810"/>
              <a:ext cx="200644" cy="48681"/>
            </a:xfrm>
            <a:prstGeom prst="rect">
              <a:avLst/>
            </a:prstGeom>
            <a:solidFill>
              <a:srgbClr val="0058AB">
                <a:alpha val="100000"/>
              </a:srgbClr>
            </a:solidFill>
          </p:spPr>
          <p:txBody>
            <a:bodyPr/>
            <a:lstStyle/>
            <a:p/>
          </p:txBody>
        </p:sp>
        <p:sp>
          <p:nvSpPr>
            <p:cNvPr id="84" name="rc84"/>
            <p:cNvSpPr/>
            <p:nvPr/>
          </p:nvSpPr>
          <p:spPr>
            <a:xfrm>
              <a:off x="5659482" y="3051491"/>
              <a:ext cx="200644" cy="0"/>
            </a:xfrm>
            <a:prstGeom prst="rect">
              <a:avLst/>
            </a:prstGeom>
            <a:solidFill>
              <a:srgbClr val="1CABE2">
                <a:alpha val="100000"/>
              </a:srgbClr>
            </a:solidFill>
          </p:spPr>
          <p:txBody>
            <a:bodyPr/>
            <a:lstStyle/>
            <a:p/>
          </p:txBody>
        </p:sp>
        <p:sp>
          <p:nvSpPr>
            <p:cNvPr id="85" name="rc85"/>
            <p:cNvSpPr/>
            <p:nvPr/>
          </p:nvSpPr>
          <p:spPr>
            <a:xfrm>
              <a:off x="5882419" y="3094033"/>
              <a:ext cx="200644" cy="1531501"/>
            </a:xfrm>
            <a:prstGeom prst="rect">
              <a:avLst/>
            </a:prstGeom>
            <a:solidFill>
              <a:srgbClr val="80BD41">
                <a:alpha val="100000"/>
              </a:srgbClr>
            </a:solidFill>
          </p:spPr>
          <p:txBody>
            <a:bodyPr/>
            <a:lstStyle/>
            <a:p/>
          </p:txBody>
        </p:sp>
        <p:sp>
          <p:nvSpPr>
            <p:cNvPr id="86" name="rc86"/>
            <p:cNvSpPr/>
            <p:nvPr/>
          </p:nvSpPr>
          <p:spPr>
            <a:xfrm>
              <a:off x="5882419" y="2996277"/>
              <a:ext cx="200644" cy="97756"/>
            </a:xfrm>
            <a:prstGeom prst="rect">
              <a:avLst/>
            </a:prstGeom>
            <a:solidFill>
              <a:srgbClr val="0058AB">
                <a:alpha val="100000"/>
              </a:srgbClr>
            </a:solidFill>
          </p:spPr>
          <p:txBody>
            <a:bodyPr/>
            <a:lstStyle/>
            <a:p/>
          </p:txBody>
        </p:sp>
        <p:sp>
          <p:nvSpPr>
            <p:cNvPr id="87" name="rc87"/>
            <p:cNvSpPr/>
            <p:nvPr/>
          </p:nvSpPr>
          <p:spPr>
            <a:xfrm>
              <a:off x="5882419" y="3094033"/>
              <a:ext cx="200644" cy="0"/>
            </a:xfrm>
            <a:prstGeom prst="rect">
              <a:avLst/>
            </a:prstGeom>
            <a:solidFill>
              <a:srgbClr val="1CABE2">
                <a:alpha val="100000"/>
              </a:srgbClr>
            </a:solidFill>
          </p:spPr>
          <p:txBody>
            <a:bodyPr/>
            <a:lstStyle/>
            <a:p/>
          </p:txBody>
        </p:sp>
        <p:sp>
          <p:nvSpPr>
            <p:cNvPr id="88" name="rc88"/>
            <p:cNvSpPr/>
            <p:nvPr/>
          </p:nvSpPr>
          <p:spPr>
            <a:xfrm>
              <a:off x="6105357" y="3019545"/>
              <a:ext cx="200644" cy="1605990"/>
            </a:xfrm>
            <a:prstGeom prst="rect">
              <a:avLst/>
            </a:prstGeom>
            <a:solidFill>
              <a:srgbClr val="80BD41">
                <a:alpha val="100000"/>
              </a:srgbClr>
            </a:solidFill>
          </p:spPr>
          <p:txBody>
            <a:bodyPr/>
            <a:lstStyle/>
            <a:p/>
          </p:txBody>
        </p:sp>
        <p:sp>
          <p:nvSpPr>
            <p:cNvPr id="89" name="rc89"/>
            <p:cNvSpPr/>
            <p:nvPr/>
          </p:nvSpPr>
          <p:spPr>
            <a:xfrm>
              <a:off x="6105357" y="2986769"/>
              <a:ext cx="200644" cy="16387"/>
            </a:xfrm>
            <a:prstGeom prst="rect">
              <a:avLst/>
            </a:prstGeom>
            <a:solidFill>
              <a:srgbClr val="0058AB">
                <a:alpha val="100000"/>
              </a:srgbClr>
            </a:solidFill>
          </p:spPr>
          <p:txBody>
            <a:bodyPr/>
            <a:lstStyle/>
            <a:p/>
          </p:txBody>
        </p:sp>
        <p:sp>
          <p:nvSpPr>
            <p:cNvPr id="90" name="rc90"/>
            <p:cNvSpPr/>
            <p:nvPr/>
          </p:nvSpPr>
          <p:spPr>
            <a:xfrm>
              <a:off x="6105357" y="3003157"/>
              <a:ext cx="200644" cy="16387"/>
            </a:xfrm>
            <a:prstGeom prst="rect">
              <a:avLst/>
            </a:prstGeom>
            <a:solidFill>
              <a:srgbClr val="1CABE2">
                <a:alpha val="100000"/>
              </a:srgbClr>
            </a:solidFill>
          </p:spPr>
          <p:txBody>
            <a:bodyPr/>
            <a:lstStyle/>
            <a:p/>
          </p:txBody>
        </p:sp>
        <p:sp>
          <p:nvSpPr>
            <p:cNvPr id="91" name="rc91"/>
            <p:cNvSpPr/>
            <p:nvPr/>
          </p:nvSpPr>
          <p:spPr>
            <a:xfrm>
              <a:off x="6328295" y="2997253"/>
              <a:ext cx="200644" cy="1628281"/>
            </a:xfrm>
            <a:prstGeom prst="rect">
              <a:avLst/>
            </a:prstGeom>
            <a:solidFill>
              <a:srgbClr val="80BD41">
                <a:alpha val="100000"/>
              </a:srgbClr>
            </a:solidFill>
          </p:spPr>
          <p:txBody>
            <a:bodyPr/>
            <a:lstStyle/>
            <a:p/>
          </p:txBody>
        </p:sp>
        <p:sp>
          <p:nvSpPr>
            <p:cNvPr id="92" name="rc92"/>
            <p:cNvSpPr/>
            <p:nvPr/>
          </p:nvSpPr>
          <p:spPr>
            <a:xfrm>
              <a:off x="6328295" y="2980806"/>
              <a:ext cx="200644" cy="16447"/>
            </a:xfrm>
            <a:prstGeom prst="rect">
              <a:avLst/>
            </a:prstGeom>
            <a:solidFill>
              <a:srgbClr val="0058AB">
                <a:alpha val="100000"/>
              </a:srgbClr>
            </a:solidFill>
          </p:spPr>
          <p:txBody>
            <a:bodyPr/>
            <a:lstStyle/>
            <a:p/>
          </p:txBody>
        </p:sp>
        <p:sp>
          <p:nvSpPr>
            <p:cNvPr id="93" name="rc93"/>
            <p:cNvSpPr/>
            <p:nvPr/>
          </p:nvSpPr>
          <p:spPr>
            <a:xfrm>
              <a:off x="6328295" y="2997253"/>
              <a:ext cx="200644" cy="0"/>
            </a:xfrm>
            <a:prstGeom prst="rect">
              <a:avLst/>
            </a:prstGeom>
            <a:solidFill>
              <a:srgbClr val="1CABE2">
                <a:alpha val="100000"/>
              </a:srgbClr>
            </a:solidFill>
          </p:spPr>
          <p:txBody>
            <a:bodyPr/>
            <a:lstStyle/>
            <a:p/>
          </p:txBody>
        </p:sp>
        <p:sp>
          <p:nvSpPr>
            <p:cNvPr id="94" name="rc94"/>
            <p:cNvSpPr/>
            <p:nvPr/>
          </p:nvSpPr>
          <p:spPr>
            <a:xfrm>
              <a:off x="6551233" y="3048973"/>
              <a:ext cx="200644" cy="1576562"/>
            </a:xfrm>
            <a:prstGeom prst="rect">
              <a:avLst/>
            </a:prstGeom>
            <a:solidFill>
              <a:srgbClr val="80BD41">
                <a:alpha val="100000"/>
              </a:srgbClr>
            </a:solidFill>
          </p:spPr>
          <p:txBody>
            <a:bodyPr/>
            <a:lstStyle/>
            <a:p/>
          </p:txBody>
        </p:sp>
        <p:sp>
          <p:nvSpPr>
            <p:cNvPr id="95" name="rc95"/>
            <p:cNvSpPr/>
            <p:nvPr/>
          </p:nvSpPr>
          <p:spPr>
            <a:xfrm>
              <a:off x="6551233" y="2965995"/>
              <a:ext cx="200644" cy="16594"/>
            </a:xfrm>
            <a:prstGeom prst="rect">
              <a:avLst/>
            </a:prstGeom>
            <a:solidFill>
              <a:srgbClr val="0058AB">
                <a:alpha val="100000"/>
              </a:srgbClr>
            </a:solidFill>
          </p:spPr>
          <p:txBody>
            <a:bodyPr/>
            <a:lstStyle/>
            <a:p/>
          </p:txBody>
        </p:sp>
        <p:sp>
          <p:nvSpPr>
            <p:cNvPr id="96" name="rc96"/>
            <p:cNvSpPr/>
            <p:nvPr/>
          </p:nvSpPr>
          <p:spPr>
            <a:xfrm>
              <a:off x="6551233" y="2982590"/>
              <a:ext cx="200644" cy="66382"/>
            </a:xfrm>
            <a:prstGeom prst="rect">
              <a:avLst/>
            </a:prstGeom>
            <a:solidFill>
              <a:srgbClr val="1CABE2">
                <a:alpha val="100000"/>
              </a:srgbClr>
            </a:solidFill>
          </p:spPr>
          <p:txBody>
            <a:bodyPr/>
            <a:lstStyle/>
            <a:p/>
          </p:txBody>
        </p:sp>
        <p:sp>
          <p:nvSpPr>
            <p:cNvPr id="97" name="rc97"/>
            <p:cNvSpPr/>
            <p:nvPr/>
          </p:nvSpPr>
          <p:spPr>
            <a:xfrm>
              <a:off x="6774171" y="3042118"/>
              <a:ext cx="200644" cy="1583417"/>
            </a:xfrm>
            <a:prstGeom prst="rect">
              <a:avLst/>
            </a:prstGeom>
            <a:solidFill>
              <a:srgbClr val="80BD41">
                <a:alpha val="100000"/>
              </a:srgbClr>
            </a:solidFill>
          </p:spPr>
          <p:txBody>
            <a:bodyPr/>
            <a:lstStyle/>
            <a:p/>
          </p:txBody>
        </p:sp>
        <p:sp>
          <p:nvSpPr>
            <p:cNvPr id="98" name="rc98"/>
            <p:cNvSpPr/>
            <p:nvPr/>
          </p:nvSpPr>
          <p:spPr>
            <a:xfrm>
              <a:off x="6774171" y="2958779"/>
              <a:ext cx="200644" cy="16667"/>
            </a:xfrm>
            <a:prstGeom prst="rect">
              <a:avLst/>
            </a:prstGeom>
            <a:solidFill>
              <a:srgbClr val="0058AB">
                <a:alpha val="100000"/>
              </a:srgbClr>
            </a:solidFill>
          </p:spPr>
          <p:txBody>
            <a:bodyPr/>
            <a:lstStyle/>
            <a:p/>
          </p:txBody>
        </p:sp>
        <p:sp>
          <p:nvSpPr>
            <p:cNvPr id="99" name="rc99"/>
            <p:cNvSpPr/>
            <p:nvPr/>
          </p:nvSpPr>
          <p:spPr>
            <a:xfrm>
              <a:off x="6774171" y="2975447"/>
              <a:ext cx="200644" cy="66670"/>
            </a:xfrm>
            <a:prstGeom prst="rect">
              <a:avLst/>
            </a:prstGeom>
            <a:solidFill>
              <a:srgbClr val="1CABE2">
                <a:alpha val="100000"/>
              </a:srgbClr>
            </a:solidFill>
          </p:spPr>
          <p:txBody>
            <a:bodyPr/>
            <a:lstStyle/>
            <a:p/>
          </p:txBody>
        </p:sp>
        <p:sp>
          <p:nvSpPr>
            <p:cNvPr id="100" name="rc100"/>
            <p:cNvSpPr/>
            <p:nvPr/>
          </p:nvSpPr>
          <p:spPr>
            <a:xfrm>
              <a:off x="6997109" y="2947732"/>
              <a:ext cx="200644" cy="17753"/>
            </a:xfrm>
            <a:prstGeom prst="rect">
              <a:avLst/>
            </a:prstGeom>
            <a:solidFill>
              <a:srgbClr val="F26A21">
                <a:alpha val="100000"/>
              </a:srgbClr>
            </a:solidFill>
          </p:spPr>
          <p:txBody>
            <a:bodyPr/>
            <a:lstStyle/>
            <a:p/>
          </p:txBody>
        </p:sp>
        <p:sp>
          <p:nvSpPr>
            <p:cNvPr id="101" name="rc101"/>
            <p:cNvSpPr/>
            <p:nvPr/>
          </p:nvSpPr>
          <p:spPr>
            <a:xfrm>
              <a:off x="6997109" y="2965485"/>
              <a:ext cx="200644" cy="1660049"/>
            </a:xfrm>
            <a:prstGeom prst="rect">
              <a:avLst/>
            </a:prstGeom>
            <a:solidFill>
              <a:srgbClr val="FFC20E">
                <a:alpha val="100000"/>
              </a:srgbClr>
            </a:solidFill>
          </p:spPr>
          <p:txBody>
            <a:bodyPr/>
            <a:lstStyle/>
            <a:p/>
          </p:txBody>
        </p:sp>
        <p:sp>
          <p:nvSpPr>
            <p:cNvPr id="102" name="rc102"/>
            <p:cNvSpPr/>
            <p:nvPr/>
          </p:nvSpPr>
          <p:spPr>
            <a:xfrm>
              <a:off x="7220047" y="2936060"/>
              <a:ext cx="200644" cy="18910"/>
            </a:xfrm>
            <a:prstGeom prst="rect">
              <a:avLst/>
            </a:prstGeom>
            <a:solidFill>
              <a:srgbClr val="F26A21">
                <a:alpha val="100000"/>
              </a:srgbClr>
            </a:solidFill>
          </p:spPr>
          <p:txBody>
            <a:bodyPr/>
            <a:lstStyle/>
            <a:p/>
          </p:txBody>
        </p:sp>
        <p:sp>
          <p:nvSpPr>
            <p:cNvPr id="103" name="rc103"/>
            <p:cNvSpPr/>
            <p:nvPr/>
          </p:nvSpPr>
          <p:spPr>
            <a:xfrm>
              <a:off x="7220047" y="2954971"/>
              <a:ext cx="200644" cy="1670564"/>
            </a:xfrm>
            <a:prstGeom prst="rect">
              <a:avLst/>
            </a:prstGeom>
            <a:solidFill>
              <a:srgbClr val="FFC20E">
                <a:alpha val="100000"/>
              </a:srgbClr>
            </a:solidFill>
          </p:spPr>
          <p:txBody>
            <a:bodyPr/>
            <a:lstStyle/>
            <a:p/>
          </p:txBody>
        </p:sp>
        <p:sp>
          <p:nvSpPr>
            <p:cNvPr id="104" name="rc104"/>
            <p:cNvSpPr/>
            <p:nvPr/>
          </p:nvSpPr>
          <p:spPr>
            <a:xfrm>
              <a:off x="7442985" y="2924633"/>
              <a:ext cx="200644" cy="20142"/>
            </a:xfrm>
            <a:prstGeom prst="rect">
              <a:avLst/>
            </a:prstGeom>
            <a:solidFill>
              <a:srgbClr val="F26A21">
                <a:alpha val="100000"/>
              </a:srgbClr>
            </a:solidFill>
          </p:spPr>
          <p:txBody>
            <a:bodyPr/>
            <a:lstStyle/>
            <a:p/>
          </p:txBody>
        </p:sp>
        <p:sp>
          <p:nvSpPr>
            <p:cNvPr id="105" name="rc105"/>
            <p:cNvSpPr/>
            <p:nvPr/>
          </p:nvSpPr>
          <p:spPr>
            <a:xfrm>
              <a:off x="7442985" y="2944775"/>
              <a:ext cx="200644" cy="1680760"/>
            </a:xfrm>
            <a:prstGeom prst="rect">
              <a:avLst/>
            </a:prstGeom>
            <a:solidFill>
              <a:srgbClr val="FFC20E">
                <a:alpha val="100000"/>
              </a:srgbClr>
            </a:solidFill>
          </p:spPr>
          <p:txBody>
            <a:bodyPr/>
            <a:lstStyle/>
            <a:p/>
          </p:txBody>
        </p:sp>
        <p:sp>
          <p:nvSpPr>
            <p:cNvPr id="106" name="rc106"/>
            <p:cNvSpPr/>
            <p:nvPr/>
          </p:nvSpPr>
          <p:spPr>
            <a:xfrm>
              <a:off x="7665922" y="2910670"/>
              <a:ext cx="200644" cy="21454"/>
            </a:xfrm>
            <a:prstGeom prst="rect">
              <a:avLst/>
            </a:prstGeom>
            <a:solidFill>
              <a:srgbClr val="F26A21">
                <a:alpha val="100000"/>
              </a:srgbClr>
            </a:solidFill>
          </p:spPr>
          <p:txBody>
            <a:bodyPr/>
            <a:lstStyle/>
            <a:p/>
          </p:txBody>
        </p:sp>
        <p:sp>
          <p:nvSpPr>
            <p:cNvPr id="107" name="rc107"/>
            <p:cNvSpPr/>
            <p:nvPr/>
          </p:nvSpPr>
          <p:spPr>
            <a:xfrm>
              <a:off x="7665922" y="2932124"/>
              <a:ext cx="200644" cy="1693411"/>
            </a:xfrm>
            <a:prstGeom prst="rect">
              <a:avLst/>
            </a:prstGeom>
            <a:solidFill>
              <a:srgbClr val="FFC20E">
                <a:alpha val="100000"/>
              </a:srgbClr>
            </a:solidFill>
          </p:spPr>
          <p:txBody>
            <a:bodyPr/>
            <a:lstStyle/>
            <a:p/>
          </p:txBody>
        </p:sp>
        <p:sp>
          <p:nvSpPr>
            <p:cNvPr id="108" name="rc108"/>
            <p:cNvSpPr/>
            <p:nvPr/>
          </p:nvSpPr>
          <p:spPr>
            <a:xfrm>
              <a:off x="7888860" y="2898091"/>
              <a:ext cx="200644" cy="22851"/>
            </a:xfrm>
            <a:prstGeom prst="rect">
              <a:avLst/>
            </a:prstGeom>
            <a:solidFill>
              <a:srgbClr val="F26A21">
                <a:alpha val="100000"/>
              </a:srgbClr>
            </a:solidFill>
          </p:spPr>
          <p:txBody>
            <a:bodyPr/>
            <a:lstStyle/>
            <a:p/>
          </p:txBody>
        </p:sp>
        <p:sp>
          <p:nvSpPr>
            <p:cNvPr id="109" name="rc109"/>
            <p:cNvSpPr/>
            <p:nvPr/>
          </p:nvSpPr>
          <p:spPr>
            <a:xfrm>
              <a:off x="7888860" y="2920943"/>
              <a:ext cx="200644" cy="1704591"/>
            </a:xfrm>
            <a:prstGeom prst="rect">
              <a:avLst/>
            </a:prstGeom>
            <a:solidFill>
              <a:srgbClr val="FFC20E">
                <a:alpha val="100000"/>
              </a:srgbClr>
            </a:solidFill>
          </p:spPr>
          <p:txBody>
            <a:bodyPr/>
            <a:lstStyle/>
            <a:p/>
          </p:txBody>
        </p:sp>
        <p:sp>
          <p:nvSpPr>
            <p:cNvPr id="110" name="rc110"/>
            <p:cNvSpPr/>
            <p:nvPr/>
          </p:nvSpPr>
          <p:spPr>
            <a:xfrm>
              <a:off x="8111798" y="2884974"/>
              <a:ext cx="200644" cy="24340"/>
            </a:xfrm>
            <a:prstGeom prst="rect">
              <a:avLst/>
            </a:prstGeom>
            <a:solidFill>
              <a:srgbClr val="F26A21">
                <a:alpha val="100000"/>
              </a:srgbClr>
            </a:solidFill>
          </p:spPr>
          <p:txBody>
            <a:bodyPr/>
            <a:lstStyle/>
            <a:p/>
          </p:txBody>
        </p:sp>
        <p:sp>
          <p:nvSpPr>
            <p:cNvPr id="111" name="rc111"/>
            <p:cNvSpPr/>
            <p:nvPr/>
          </p:nvSpPr>
          <p:spPr>
            <a:xfrm>
              <a:off x="8111798" y="2909314"/>
              <a:ext cx="200644" cy="1716220"/>
            </a:xfrm>
            <a:prstGeom prst="rect">
              <a:avLst/>
            </a:prstGeom>
            <a:solidFill>
              <a:srgbClr val="FFC20E">
                <a:alpha val="100000"/>
              </a:srgbClr>
            </a:solidFill>
          </p:spPr>
          <p:txBody>
            <a:bodyPr/>
            <a:lstStyle/>
            <a:p/>
          </p:txBody>
        </p:sp>
        <p:sp>
          <p:nvSpPr>
            <p:cNvPr id="112" name="pl112"/>
            <p:cNvSpPr/>
            <p:nvPr/>
          </p:nvSpPr>
          <p:spPr>
            <a:xfrm>
              <a:off x="1523984" y="1227418"/>
              <a:ext cx="5350508" cy="617839"/>
            </a:xfrm>
            <a:custGeom>
              <a:avLst/>
              <a:pathLst>
                <a:path w="5350508" h="617839">
                  <a:moveTo>
                    <a:pt x="0" y="377568"/>
                  </a:moveTo>
                  <a:lnTo>
                    <a:pt x="222937" y="617839"/>
                  </a:lnTo>
                  <a:lnTo>
                    <a:pt x="445875" y="514866"/>
                  </a:lnTo>
                  <a:lnTo>
                    <a:pt x="668813" y="411892"/>
                  </a:lnTo>
                  <a:lnTo>
                    <a:pt x="891751" y="377568"/>
                  </a:lnTo>
                  <a:lnTo>
                    <a:pt x="1114689" y="377568"/>
                  </a:lnTo>
                  <a:lnTo>
                    <a:pt x="1337627" y="411892"/>
                  </a:lnTo>
                  <a:lnTo>
                    <a:pt x="1560565" y="102973"/>
                  </a:lnTo>
                  <a:lnTo>
                    <a:pt x="1783502" y="102973"/>
                  </a:lnTo>
                  <a:lnTo>
                    <a:pt x="2006440" y="102973"/>
                  </a:lnTo>
                  <a:lnTo>
                    <a:pt x="2229378" y="102973"/>
                  </a:lnTo>
                  <a:lnTo>
                    <a:pt x="2452316" y="171622"/>
                  </a:lnTo>
                  <a:lnTo>
                    <a:pt x="2675254" y="240270"/>
                  </a:lnTo>
                  <a:lnTo>
                    <a:pt x="2898192" y="171622"/>
                  </a:lnTo>
                  <a:lnTo>
                    <a:pt x="3121130" y="0"/>
                  </a:lnTo>
                  <a:lnTo>
                    <a:pt x="3344068" y="68648"/>
                  </a:lnTo>
                  <a:lnTo>
                    <a:pt x="3567005" y="171622"/>
                  </a:lnTo>
                  <a:lnTo>
                    <a:pt x="3789943" y="0"/>
                  </a:lnTo>
                  <a:lnTo>
                    <a:pt x="4012881" y="68648"/>
                  </a:lnTo>
                  <a:lnTo>
                    <a:pt x="4235819" y="68648"/>
                  </a:lnTo>
                  <a:lnTo>
                    <a:pt x="4458757" y="171622"/>
                  </a:lnTo>
                  <a:lnTo>
                    <a:pt x="4681695" y="0"/>
                  </a:lnTo>
                  <a:lnTo>
                    <a:pt x="4904633" y="0"/>
                  </a:lnTo>
                  <a:lnTo>
                    <a:pt x="5127571" y="0"/>
                  </a:lnTo>
                  <a:lnTo>
                    <a:pt x="5350508" y="0"/>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227418"/>
              <a:ext cx="5350508" cy="720812"/>
            </a:xfrm>
            <a:custGeom>
              <a:avLst/>
              <a:pathLst>
                <a:path w="5350508" h="720812">
                  <a:moveTo>
                    <a:pt x="0" y="377568"/>
                  </a:moveTo>
                  <a:lnTo>
                    <a:pt x="222937" y="686488"/>
                  </a:lnTo>
                  <a:lnTo>
                    <a:pt x="445875" y="720812"/>
                  </a:lnTo>
                  <a:lnTo>
                    <a:pt x="668813" y="652163"/>
                  </a:lnTo>
                  <a:lnTo>
                    <a:pt x="891751" y="652163"/>
                  </a:lnTo>
                  <a:lnTo>
                    <a:pt x="1114689" y="514866"/>
                  </a:lnTo>
                  <a:lnTo>
                    <a:pt x="1337627" y="514866"/>
                  </a:lnTo>
                  <a:lnTo>
                    <a:pt x="1560565" y="171622"/>
                  </a:lnTo>
                  <a:lnTo>
                    <a:pt x="1783502" y="205946"/>
                  </a:lnTo>
                  <a:lnTo>
                    <a:pt x="2006440" y="171622"/>
                  </a:lnTo>
                  <a:lnTo>
                    <a:pt x="2229378" y="171622"/>
                  </a:lnTo>
                  <a:lnTo>
                    <a:pt x="2452316" y="274595"/>
                  </a:lnTo>
                  <a:lnTo>
                    <a:pt x="2675254" y="240270"/>
                  </a:lnTo>
                  <a:lnTo>
                    <a:pt x="2898192" y="308919"/>
                  </a:lnTo>
                  <a:lnTo>
                    <a:pt x="3121130" y="34324"/>
                  </a:lnTo>
                  <a:lnTo>
                    <a:pt x="3344068" y="343244"/>
                  </a:lnTo>
                  <a:lnTo>
                    <a:pt x="3567005" y="205946"/>
                  </a:lnTo>
                  <a:lnTo>
                    <a:pt x="3789943" y="0"/>
                  </a:lnTo>
                  <a:lnTo>
                    <a:pt x="4012881" y="68648"/>
                  </a:lnTo>
                  <a:lnTo>
                    <a:pt x="4235819" y="68648"/>
                  </a:lnTo>
                  <a:lnTo>
                    <a:pt x="4458757" y="171622"/>
                  </a:lnTo>
                  <a:lnTo>
                    <a:pt x="4681695" y="34324"/>
                  </a:lnTo>
                  <a:lnTo>
                    <a:pt x="4904633" y="0"/>
                  </a:lnTo>
                  <a:lnTo>
                    <a:pt x="5127571" y="137297"/>
                  </a:lnTo>
                  <a:lnTo>
                    <a:pt x="5350508" y="137297"/>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5" name="tx115"/>
            <p:cNvSpPr/>
            <p:nvPr/>
          </p:nvSpPr>
          <p:spPr>
            <a:xfrm>
              <a:off x="2570345"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6" name="tx116"/>
            <p:cNvSpPr/>
            <p:nvPr/>
          </p:nvSpPr>
          <p:spPr>
            <a:xfrm>
              <a:off x="368503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47997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9147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91441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613735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8322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8061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455656"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5" name="tx125"/>
            <p:cNvSpPr/>
            <p:nvPr/>
          </p:nvSpPr>
          <p:spPr>
            <a:xfrm>
              <a:off x="2570345"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6" name="tx126"/>
            <p:cNvSpPr/>
            <p:nvPr/>
          </p:nvSpPr>
          <p:spPr>
            <a:xfrm>
              <a:off x="368503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4799724"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569147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91441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613735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36028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583227"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80616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603427" y="360909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6" name="tx136"/>
            <p:cNvSpPr/>
            <p:nvPr/>
          </p:nvSpPr>
          <p:spPr>
            <a:xfrm>
              <a:off x="508103" y="265007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7" name="tx137"/>
            <p:cNvSpPr/>
            <p:nvPr/>
          </p:nvSpPr>
          <p:spPr>
            <a:xfrm>
              <a:off x="508103" y="169106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79074"/>
              <a:ext cx="4175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Ghana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Ghana is projected to have a  moderate increase (10,000-50,000) in the number of surviving infants by 2030. Therefore, maintaining current coverage requires vaccinating an increasing number of children.
To achieve the IA2030 ZD target, slightly more (~0.66%)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9683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60899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02115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0291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181507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51649" y="2437794"/>
              <a:ext cx="214223" cy="2552965"/>
            </a:xfrm>
            <a:prstGeom prst="rect">
              <a:avLst/>
            </a:prstGeom>
            <a:solidFill>
              <a:srgbClr val="0058AB">
                <a:alpha val="100000"/>
              </a:srgbClr>
            </a:solidFill>
          </p:spPr>
          <p:txBody>
            <a:bodyPr/>
            <a:lstStyle/>
            <a:p/>
          </p:txBody>
        </p:sp>
        <p:sp>
          <p:nvSpPr>
            <p:cNvPr id="38" name="rc38"/>
            <p:cNvSpPr/>
            <p:nvPr/>
          </p:nvSpPr>
          <p:spPr>
            <a:xfrm>
              <a:off x="1589675" y="866434"/>
              <a:ext cx="214223" cy="4124325"/>
            </a:xfrm>
            <a:prstGeom prst="rect">
              <a:avLst/>
            </a:prstGeom>
            <a:solidFill>
              <a:srgbClr val="0058AB">
                <a:alpha val="100000"/>
              </a:srgbClr>
            </a:solidFill>
          </p:spPr>
          <p:txBody>
            <a:bodyPr/>
            <a:lstStyle/>
            <a:p/>
          </p:txBody>
        </p:sp>
        <p:sp>
          <p:nvSpPr>
            <p:cNvPr id="39" name="rc39"/>
            <p:cNvSpPr/>
            <p:nvPr/>
          </p:nvSpPr>
          <p:spPr>
            <a:xfrm>
              <a:off x="1827702" y="1456222"/>
              <a:ext cx="214223" cy="3534537"/>
            </a:xfrm>
            <a:prstGeom prst="rect">
              <a:avLst/>
            </a:prstGeom>
            <a:solidFill>
              <a:srgbClr val="0058AB">
                <a:alpha val="100000"/>
              </a:srgbClr>
            </a:solidFill>
          </p:spPr>
          <p:txBody>
            <a:bodyPr/>
            <a:lstStyle/>
            <a:p/>
          </p:txBody>
        </p:sp>
        <p:sp>
          <p:nvSpPr>
            <p:cNvPr id="40" name="rc40"/>
            <p:cNvSpPr/>
            <p:nvPr/>
          </p:nvSpPr>
          <p:spPr>
            <a:xfrm>
              <a:off x="2065728" y="2074242"/>
              <a:ext cx="214223" cy="2916517"/>
            </a:xfrm>
            <a:prstGeom prst="rect">
              <a:avLst/>
            </a:prstGeom>
            <a:solidFill>
              <a:srgbClr val="0058AB">
                <a:alpha val="100000"/>
              </a:srgbClr>
            </a:solidFill>
          </p:spPr>
          <p:txBody>
            <a:bodyPr/>
            <a:lstStyle/>
            <a:p/>
          </p:txBody>
        </p:sp>
        <p:sp>
          <p:nvSpPr>
            <p:cNvPr id="41" name="rc41"/>
            <p:cNvSpPr/>
            <p:nvPr/>
          </p:nvSpPr>
          <p:spPr>
            <a:xfrm>
              <a:off x="2303754" y="2262719"/>
              <a:ext cx="214223" cy="2728040"/>
            </a:xfrm>
            <a:prstGeom prst="rect">
              <a:avLst/>
            </a:prstGeom>
            <a:solidFill>
              <a:srgbClr val="0058AB">
                <a:alpha val="100000"/>
              </a:srgbClr>
            </a:solidFill>
          </p:spPr>
          <p:txBody>
            <a:bodyPr/>
            <a:lstStyle/>
            <a:p/>
          </p:txBody>
        </p:sp>
        <p:sp>
          <p:nvSpPr>
            <p:cNvPr id="42" name="rc42"/>
            <p:cNvSpPr/>
            <p:nvPr/>
          </p:nvSpPr>
          <p:spPr>
            <a:xfrm>
              <a:off x="2541780" y="2177293"/>
              <a:ext cx="214223" cy="2813466"/>
            </a:xfrm>
            <a:prstGeom prst="rect">
              <a:avLst/>
            </a:prstGeom>
            <a:solidFill>
              <a:srgbClr val="0058AB">
                <a:alpha val="100000"/>
              </a:srgbClr>
            </a:solidFill>
          </p:spPr>
          <p:txBody>
            <a:bodyPr/>
            <a:lstStyle/>
            <a:p/>
          </p:txBody>
        </p:sp>
        <p:sp>
          <p:nvSpPr>
            <p:cNvPr id="43" name="rc43"/>
            <p:cNvSpPr/>
            <p:nvPr/>
          </p:nvSpPr>
          <p:spPr>
            <a:xfrm>
              <a:off x="2779807" y="1907233"/>
              <a:ext cx="214223" cy="3083526"/>
            </a:xfrm>
            <a:prstGeom prst="rect">
              <a:avLst/>
            </a:prstGeom>
            <a:solidFill>
              <a:srgbClr val="0058AB">
                <a:alpha val="100000"/>
              </a:srgbClr>
            </a:solidFill>
          </p:spPr>
          <p:txBody>
            <a:bodyPr/>
            <a:lstStyle/>
            <a:p/>
          </p:txBody>
        </p:sp>
        <p:sp>
          <p:nvSpPr>
            <p:cNvPr id="44" name="rc44"/>
            <p:cNvSpPr/>
            <p:nvPr/>
          </p:nvSpPr>
          <p:spPr>
            <a:xfrm>
              <a:off x="3017833" y="4034974"/>
              <a:ext cx="214223" cy="955785"/>
            </a:xfrm>
            <a:prstGeom prst="rect">
              <a:avLst/>
            </a:prstGeom>
            <a:solidFill>
              <a:srgbClr val="0058AB">
                <a:alpha val="100000"/>
              </a:srgbClr>
            </a:solidFill>
          </p:spPr>
          <p:txBody>
            <a:bodyPr/>
            <a:lstStyle/>
            <a:p/>
          </p:txBody>
        </p:sp>
        <p:sp>
          <p:nvSpPr>
            <p:cNvPr id="45" name="rc45"/>
            <p:cNvSpPr/>
            <p:nvPr/>
          </p:nvSpPr>
          <p:spPr>
            <a:xfrm>
              <a:off x="3255859" y="4022144"/>
              <a:ext cx="214223" cy="968615"/>
            </a:xfrm>
            <a:prstGeom prst="rect">
              <a:avLst/>
            </a:prstGeom>
            <a:solidFill>
              <a:srgbClr val="0058AB">
                <a:alpha val="100000"/>
              </a:srgbClr>
            </a:solidFill>
          </p:spPr>
          <p:txBody>
            <a:bodyPr/>
            <a:lstStyle/>
            <a:p/>
          </p:txBody>
        </p:sp>
        <p:sp>
          <p:nvSpPr>
            <p:cNvPr id="46" name="rc46"/>
            <p:cNvSpPr/>
            <p:nvPr/>
          </p:nvSpPr>
          <p:spPr>
            <a:xfrm>
              <a:off x="3493885" y="4002740"/>
              <a:ext cx="214223" cy="988019"/>
            </a:xfrm>
            <a:prstGeom prst="rect">
              <a:avLst/>
            </a:prstGeom>
            <a:solidFill>
              <a:srgbClr val="0058AB">
                <a:alpha val="100000"/>
              </a:srgbClr>
            </a:solidFill>
          </p:spPr>
          <p:txBody>
            <a:bodyPr/>
            <a:lstStyle/>
            <a:p/>
          </p:txBody>
        </p:sp>
        <p:sp>
          <p:nvSpPr>
            <p:cNvPr id="47" name="rc47"/>
            <p:cNvSpPr/>
            <p:nvPr/>
          </p:nvSpPr>
          <p:spPr>
            <a:xfrm>
              <a:off x="3731911" y="3974477"/>
              <a:ext cx="214223" cy="1016282"/>
            </a:xfrm>
            <a:prstGeom prst="rect">
              <a:avLst/>
            </a:prstGeom>
            <a:solidFill>
              <a:srgbClr val="0058AB">
                <a:alpha val="100000"/>
              </a:srgbClr>
            </a:solidFill>
          </p:spPr>
          <p:txBody>
            <a:bodyPr/>
            <a:lstStyle/>
            <a:p/>
          </p:txBody>
        </p:sp>
        <p:sp>
          <p:nvSpPr>
            <p:cNvPr id="48" name="rc48"/>
            <p:cNvSpPr/>
            <p:nvPr/>
          </p:nvSpPr>
          <p:spPr>
            <a:xfrm>
              <a:off x="3969938" y="3426766"/>
              <a:ext cx="214223" cy="1563993"/>
            </a:xfrm>
            <a:prstGeom prst="rect">
              <a:avLst/>
            </a:prstGeom>
            <a:solidFill>
              <a:srgbClr val="0058AB">
                <a:alpha val="100000"/>
              </a:srgbClr>
            </a:solidFill>
          </p:spPr>
          <p:txBody>
            <a:bodyPr/>
            <a:lstStyle/>
            <a:p/>
          </p:txBody>
        </p:sp>
        <p:sp>
          <p:nvSpPr>
            <p:cNvPr id="49" name="rc49"/>
            <p:cNvSpPr/>
            <p:nvPr/>
          </p:nvSpPr>
          <p:spPr>
            <a:xfrm>
              <a:off x="4207964" y="2862511"/>
              <a:ext cx="214223" cy="2128248"/>
            </a:xfrm>
            <a:prstGeom prst="rect">
              <a:avLst/>
            </a:prstGeom>
            <a:solidFill>
              <a:srgbClr val="0058AB">
                <a:alpha val="100000"/>
              </a:srgbClr>
            </a:solidFill>
          </p:spPr>
          <p:txBody>
            <a:bodyPr/>
            <a:lstStyle/>
            <a:p/>
          </p:txBody>
        </p:sp>
        <p:sp>
          <p:nvSpPr>
            <p:cNvPr id="50" name="rc50"/>
            <p:cNvSpPr/>
            <p:nvPr/>
          </p:nvSpPr>
          <p:spPr>
            <a:xfrm>
              <a:off x="4445990" y="3368842"/>
              <a:ext cx="214223" cy="1621917"/>
            </a:xfrm>
            <a:prstGeom prst="rect">
              <a:avLst/>
            </a:prstGeom>
            <a:solidFill>
              <a:srgbClr val="0058AB">
                <a:alpha val="100000"/>
              </a:srgbClr>
            </a:solidFill>
          </p:spPr>
          <p:txBody>
            <a:bodyPr/>
            <a:lstStyle/>
            <a:p/>
          </p:txBody>
        </p:sp>
        <p:sp>
          <p:nvSpPr>
            <p:cNvPr id="51" name="rc51"/>
            <p:cNvSpPr/>
            <p:nvPr/>
          </p:nvSpPr>
          <p:spPr>
            <a:xfrm>
              <a:off x="4684016" y="4719429"/>
              <a:ext cx="214223" cy="271330"/>
            </a:xfrm>
            <a:prstGeom prst="rect">
              <a:avLst/>
            </a:prstGeom>
            <a:solidFill>
              <a:srgbClr val="0058AB">
                <a:alpha val="100000"/>
              </a:srgbClr>
            </a:solidFill>
          </p:spPr>
          <p:txBody>
            <a:bodyPr/>
            <a:lstStyle/>
            <a:p/>
          </p:txBody>
        </p:sp>
        <p:sp>
          <p:nvSpPr>
            <p:cNvPr id="52" name="rc52"/>
            <p:cNvSpPr/>
            <p:nvPr/>
          </p:nvSpPr>
          <p:spPr>
            <a:xfrm>
              <a:off x="4922043" y="4168352"/>
              <a:ext cx="214223" cy="822407"/>
            </a:xfrm>
            <a:prstGeom prst="rect">
              <a:avLst/>
            </a:prstGeom>
            <a:solidFill>
              <a:srgbClr val="0058AB">
                <a:alpha val="100000"/>
              </a:srgbClr>
            </a:solidFill>
          </p:spPr>
          <p:txBody>
            <a:bodyPr/>
            <a:lstStyle/>
            <a:p/>
          </p:txBody>
        </p:sp>
        <p:sp>
          <p:nvSpPr>
            <p:cNvPr id="53" name="rc53"/>
            <p:cNvSpPr/>
            <p:nvPr/>
          </p:nvSpPr>
          <p:spPr>
            <a:xfrm>
              <a:off x="5160069" y="3357346"/>
              <a:ext cx="214223" cy="1633413"/>
            </a:xfrm>
            <a:prstGeom prst="rect">
              <a:avLst/>
            </a:prstGeom>
            <a:solidFill>
              <a:srgbClr val="0058AB">
                <a:alpha val="100000"/>
              </a:srgbClr>
            </a:solidFill>
          </p:spPr>
          <p:txBody>
            <a:bodyPr/>
            <a:lstStyle/>
            <a:p/>
          </p:txBody>
        </p:sp>
        <p:sp>
          <p:nvSpPr>
            <p:cNvPr id="54" name="rc54"/>
            <p:cNvSpPr/>
            <p:nvPr/>
          </p:nvSpPr>
          <p:spPr>
            <a:xfrm>
              <a:off x="5398095" y="4723748"/>
              <a:ext cx="214223" cy="267011"/>
            </a:xfrm>
            <a:prstGeom prst="rect">
              <a:avLst/>
            </a:prstGeom>
            <a:solidFill>
              <a:srgbClr val="0058AB">
                <a:alpha val="100000"/>
              </a:srgbClr>
            </a:solidFill>
          </p:spPr>
          <p:txBody>
            <a:bodyPr/>
            <a:lstStyle/>
            <a:p/>
          </p:txBody>
        </p:sp>
        <p:sp>
          <p:nvSpPr>
            <p:cNvPr id="55" name="rc55"/>
            <p:cNvSpPr/>
            <p:nvPr/>
          </p:nvSpPr>
          <p:spPr>
            <a:xfrm>
              <a:off x="5636121" y="4187375"/>
              <a:ext cx="214223" cy="803384"/>
            </a:xfrm>
            <a:prstGeom prst="rect">
              <a:avLst/>
            </a:prstGeom>
            <a:solidFill>
              <a:srgbClr val="0058AB">
                <a:alpha val="100000"/>
              </a:srgbClr>
            </a:solidFill>
          </p:spPr>
          <p:txBody>
            <a:bodyPr/>
            <a:lstStyle/>
            <a:p/>
          </p:txBody>
        </p:sp>
        <p:sp>
          <p:nvSpPr>
            <p:cNvPr id="56" name="rc56"/>
            <p:cNvSpPr/>
            <p:nvPr/>
          </p:nvSpPr>
          <p:spPr>
            <a:xfrm>
              <a:off x="5874148" y="4184739"/>
              <a:ext cx="214223" cy="806020"/>
            </a:xfrm>
            <a:prstGeom prst="rect">
              <a:avLst/>
            </a:prstGeom>
            <a:solidFill>
              <a:srgbClr val="0058AB">
                <a:alpha val="100000"/>
              </a:srgbClr>
            </a:solidFill>
          </p:spPr>
          <p:txBody>
            <a:bodyPr/>
            <a:lstStyle/>
            <a:p/>
          </p:txBody>
        </p:sp>
        <p:sp>
          <p:nvSpPr>
            <p:cNvPr id="57" name="rc57"/>
            <p:cNvSpPr/>
            <p:nvPr/>
          </p:nvSpPr>
          <p:spPr>
            <a:xfrm>
              <a:off x="6112174" y="3372208"/>
              <a:ext cx="214223" cy="1618551"/>
            </a:xfrm>
            <a:prstGeom prst="rect">
              <a:avLst/>
            </a:prstGeom>
            <a:solidFill>
              <a:srgbClr val="0058AB">
                <a:alpha val="100000"/>
              </a:srgbClr>
            </a:solidFill>
          </p:spPr>
          <p:txBody>
            <a:bodyPr/>
            <a:lstStyle/>
            <a:p/>
          </p:txBody>
        </p:sp>
        <p:sp>
          <p:nvSpPr>
            <p:cNvPr id="58" name="rc58"/>
            <p:cNvSpPr/>
            <p:nvPr/>
          </p:nvSpPr>
          <p:spPr>
            <a:xfrm>
              <a:off x="6350200" y="4719429"/>
              <a:ext cx="214223" cy="271330"/>
            </a:xfrm>
            <a:prstGeom prst="rect">
              <a:avLst/>
            </a:prstGeom>
            <a:solidFill>
              <a:srgbClr val="0058AB">
                <a:alpha val="100000"/>
              </a:srgbClr>
            </a:solidFill>
          </p:spPr>
          <p:txBody>
            <a:bodyPr/>
            <a:lstStyle/>
            <a:p/>
          </p:txBody>
        </p:sp>
        <p:sp>
          <p:nvSpPr>
            <p:cNvPr id="59" name="rc59"/>
            <p:cNvSpPr/>
            <p:nvPr/>
          </p:nvSpPr>
          <p:spPr>
            <a:xfrm>
              <a:off x="6588226" y="4718445"/>
              <a:ext cx="214223" cy="272315"/>
            </a:xfrm>
            <a:prstGeom prst="rect">
              <a:avLst/>
            </a:prstGeom>
            <a:solidFill>
              <a:srgbClr val="0058AB">
                <a:alpha val="100000"/>
              </a:srgbClr>
            </a:solidFill>
          </p:spPr>
          <p:txBody>
            <a:bodyPr/>
            <a:lstStyle/>
            <a:p/>
          </p:txBody>
        </p:sp>
        <p:sp>
          <p:nvSpPr>
            <p:cNvPr id="60" name="rc60"/>
            <p:cNvSpPr/>
            <p:nvPr/>
          </p:nvSpPr>
          <p:spPr>
            <a:xfrm>
              <a:off x="6826253" y="4715999"/>
              <a:ext cx="214223" cy="274760"/>
            </a:xfrm>
            <a:prstGeom prst="rect">
              <a:avLst/>
            </a:prstGeom>
            <a:solidFill>
              <a:srgbClr val="0058AB">
                <a:alpha val="100000"/>
              </a:srgbClr>
            </a:solidFill>
          </p:spPr>
          <p:txBody>
            <a:bodyPr/>
            <a:lstStyle/>
            <a:p/>
          </p:txBody>
        </p:sp>
        <p:sp>
          <p:nvSpPr>
            <p:cNvPr id="61" name="rc61"/>
            <p:cNvSpPr/>
            <p:nvPr/>
          </p:nvSpPr>
          <p:spPr>
            <a:xfrm>
              <a:off x="7064279" y="4714793"/>
              <a:ext cx="214223" cy="275967"/>
            </a:xfrm>
            <a:prstGeom prst="rect">
              <a:avLst/>
            </a:prstGeom>
            <a:solidFill>
              <a:srgbClr val="0058AB">
                <a:alpha val="100000"/>
              </a:srgbClr>
            </a:solidFill>
          </p:spPr>
          <p:txBody>
            <a:bodyPr/>
            <a:lstStyle/>
            <a:p/>
          </p:txBody>
        </p:sp>
        <p:sp>
          <p:nvSpPr>
            <p:cNvPr id="62" name="rc62"/>
            <p:cNvSpPr/>
            <p:nvPr/>
          </p:nvSpPr>
          <p:spPr>
            <a:xfrm>
              <a:off x="8492436" y="4587765"/>
              <a:ext cx="214223" cy="402994"/>
            </a:xfrm>
            <a:prstGeom prst="rect">
              <a:avLst/>
            </a:prstGeom>
            <a:solidFill>
              <a:srgbClr val="69DBFF">
                <a:alpha val="100000"/>
              </a:srgbClr>
            </a:solidFill>
          </p:spPr>
          <p:txBody>
            <a:bodyPr/>
            <a:lstStyle/>
            <a:p/>
          </p:txBody>
        </p:sp>
        <p:sp>
          <p:nvSpPr>
            <p:cNvPr id="63" name="pl63"/>
            <p:cNvSpPr/>
            <p:nvPr/>
          </p:nvSpPr>
          <p:spPr>
            <a:xfrm>
              <a:off x="6219286" y="4184739"/>
              <a:ext cx="2380262" cy="403010"/>
            </a:xfrm>
            <a:custGeom>
              <a:avLst/>
              <a:pathLst>
                <a:path w="2380262" h="403010">
                  <a:moveTo>
                    <a:pt x="0" y="0"/>
                  </a:moveTo>
                  <a:lnTo>
                    <a:pt x="238026" y="40301"/>
                  </a:lnTo>
                  <a:lnTo>
                    <a:pt x="476052" y="80602"/>
                  </a:lnTo>
                  <a:lnTo>
                    <a:pt x="714078" y="120903"/>
                  </a:lnTo>
                  <a:lnTo>
                    <a:pt x="952104" y="161204"/>
                  </a:lnTo>
                  <a:lnTo>
                    <a:pt x="1190131" y="201505"/>
                  </a:lnTo>
                  <a:lnTo>
                    <a:pt x="1428157" y="241806"/>
                  </a:lnTo>
                  <a:lnTo>
                    <a:pt x="1666183" y="282107"/>
                  </a:lnTo>
                  <a:lnTo>
                    <a:pt x="1904209" y="322408"/>
                  </a:lnTo>
                  <a:lnTo>
                    <a:pt x="2142236" y="362709"/>
                  </a:lnTo>
                  <a:lnTo>
                    <a:pt x="2380262" y="403010"/>
                  </a:lnTo>
                </a:path>
              </a:pathLst>
            </a:custGeom>
            <a:ln w="13550" cap="flat">
              <a:solidFill>
                <a:srgbClr val="000000">
                  <a:alpha val="100000"/>
                </a:srgbClr>
              </a:solidFill>
              <a:prstDash val="solid"/>
              <a:round/>
            </a:ln>
          </p:spPr>
          <p:txBody>
            <a:bodyPr/>
            <a:lstStyle/>
            <a:p/>
          </p:txBody>
        </p:sp>
        <p:sp>
          <p:nvSpPr>
            <p:cNvPr id="64" name="pt64"/>
            <p:cNvSpPr/>
            <p:nvPr/>
          </p:nvSpPr>
          <p:spPr>
            <a:xfrm>
              <a:off x="6194460" y="41599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32486" y="42002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70512" y="42405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908538" y="42808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46565" y="43211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84591" y="43614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22617" y="44017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60643" y="44420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8670" y="44823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6696" y="45226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4722" y="45629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3454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7" name="tx77"/>
            <p:cNvSpPr/>
            <p:nvPr/>
          </p:nvSpPr>
          <p:spPr>
            <a:xfrm>
              <a:off x="508103" y="17576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93168" y="5881714"/>
              <a:ext cx="201456" cy="201456"/>
            </a:xfrm>
            <a:prstGeom prst="rect">
              <a:avLst/>
            </a:prstGeom>
            <a:solidFill>
              <a:srgbClr val="0058AB">
                <a:alpha val="100000"/>
              </a:srgbClr>
            </a:solidFill>
          </p:spPr>
          <p:txBody>
            <a:bodyPr/>
            <a:lstStyle/>
            <a:p/>
          </p:txBody>
        </p:sp>
        <p:sp>
          <p:nvSpPr>
            <p:cNvPr id="107" name="rc107"/>
            <p:cNvSpPr/>
            <p:nvPr/>
          </p:nvSpPr>
          <p:spPr>
            <a:xfrm>
              <a:off x="4595254" y="5881714"/>
              <a:ext cx="201456" cy="201456"/>
            </a:xfrm>
            <a:prstGeom prst="rect">
              <a:avLst/>
            </a:prstGeom>
            <a:solidFill>
              <a:srgbClr val="69DBFF">
                <a:alpha val="100000"/>
              </a:srgbClr>
            </a:solidFill>
          </p:spPr>
          <p:txBody>
            <a:bodyPr/>
            <a:lstStyle/>
            <a:p/>
          </p:txBody>
        </p:sp>
        <p:sp>
          <p:nvSpPr>
            <p:cNvPr id="108" name="tx108"/>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2074950" y="398022"/>
              <a:ext cx="59084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Ghana</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57%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029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0350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0403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032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037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043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924250"/>
              <a:ext cx="248247" cy="1178447"/>
            </a:xfrm>
            <a:prstGeom prst="rect">
              <a:avLst/>
            </a:prstGeom>
            <a:solidFill>
              <a:srgbClr val="80BD41">
                <a:alpha val="100000"/>
              </a:srgbClr>
            </a:solidFill>
          </p:spPr>
          <p:txBody>
            <a:bodyPr/>
            <a:lstStyle/>
            <a:p/>
          </p:txBody>
        </p:sp>
        <p:sp>
          <p:nvSpPr>
            <p:cNvPr id="23" name="rc23"/>
            <p:cNvSpPr/>
            <p:nvPr/>
          </p:nvSpPr>
          <p:spPr>
            <a:xfrm>
              <a:off x="1333322" y="2763556"/>
              <a:ext cx="248247" cy="160693"/>
            </a:xfrm>
            <a:prstGeom prst="rect">
              <a:avLst/>
            </a:prstGeom>
            <a:solidFill>
              <a:srgbClr val="1CABE2">
                <a:alpha val="100000"/>
              </a:srgbClr>
            </a:solidFill>
          </p:spPr>
          <p:txBody>
            <a:bodyPr/>
            <a:lstStyle/>
            <a:p/>
          </p:txBody>
        </p:sp>
        <p:sp>
          <p:nvSpPr>
            <p:cNvPr id="24" name="rc24"/>
            <p:cNvSpPr/>
            <p:nvPr/>
          </p:nvSpPr>
          <p:spPr>
            <a:xfrm>
              <a:off x="1609153" y="2995971"/>
              <a:ext cx="248247" cy="1106725"/>
            </a:xfrm>
            <a:prstGeom prst="rect">
              <a:avLst/>
            </a:prstGeom>
            <a:solidFill>
              <a:srgbClr val="80BD41">
                <a:alpha val="100000"/>
              </a:srgbClr>
            </a:solidFill>
          </p:spPr>
          <p:txBody>
            <a:bodyPr/>
            <a:lstStyle/>
            <a:p/>
          </p:txBody>
        </p:sp>
        <p:sp>
          <p:nvSpPr>
            <p:cNvPr id="25" name="rc25"/>
            <p:cNvSpPr/>
            <p:nvPr/>
          </p:nvSpPr>
          <p:spPr>
            <a:xfrm>
              <a:off x="1609153" y="2736370"/>
              <a:ext cx="248247" cy="259600"/>
            </a:xfrm>
            <a:prstGeom prst="rect">
              <a:avLst/>
            </a:prstGeom>
            <a:solidFill>
              <a:srgbClr val="1CABE2">
                <a:alpha val="100000"/>
              </a:srgbClr>
            </a:solidFill>
          </p:spPr>
          <p:txBody>
            <a:bodyPr/>
            <a:lstStyle/>
            <a:p/>
          </p:txBody>
        </p:sp>
        <p:sp>
          <p:nvSpPr>
            <p:cNvPr id="26" name="rc26"/>
            <p:cNvSpPr/>
            <p:nvPr/>
          </p:nvSpPr>
          <p:spPr>
            <a:xfrm>
              <a:off x="1884983" y="2934684"/>
              <a:ext cx="248247" cy="1168012"/>
            </a:xfrm>
            <a:prstGeom prst="rect">
              <a:avLst/>
            </a:prstGeom>
            <a:solidFill>
              <a:srgbClr val="80BD41">
                <a:alpha val="100000"/>
              </a:srgbClr>
            </a:solidFill>
          </p:spPr>
          <p:txBody>
            <a:bodyPr/>
            <a:lstStyle/>
            <a:p/>
          </p:txBody>
        </p:sp>
        <p:sp>
          <p:nvSpPr>
            <p:cNvPr id="27" name="rc27"/>
            <p:cNvSpPr/>
            <p:nvPr/>
          </p:nvSpPr>
          <p:spPr>
            <a:xfrm>
              <a:off x="1884983" y="2712203"/>
              <a:ext cx="248247" cy="222480"/>
            </a:xfrm>
            <a:prstGeom prst="rect">
              <a:avLst/>
            </a:prstGeom>
            <a:solidFill>
              <a:srgbClr val="1CABE2">
                <a:alpha val="100000"/>
              </a:srgbClr>
            </a:solidFill>
          </p:spPr>
          <p:txBody>
            <a:bodyPr/>
            <a:lstStyle/>
            <a:p/>
          </p:txBody>
        </p:sp>
        <p:sp>
          <p:nvSpPr>
            <p:cNvPr id="28" name="rc28"/>
            <p:cNvSpPr/>
            <p:nvPr/>
          </p:nvSpPr>
          <p:spPr>
            <a:xfrm>
              <a:off x="2160814" y="2874136"/>
              <a:ext cx="248247" cy="1228560"/>
            </a:xfrm>
            <a:prstGeom prst="rect">
              <a:avLst/>
            </a:prstGeom>
            <a:solidFill>
              <a:srgbClr val="80BD41">
                <a:alpha val="100000"/>
              </a:srgbClr>
            </a:solidFill>
          </p:spPr>
          <p:txBody>
            <a:bodyPr/>
            <a:lstStyle/>
            <a:p/>
          </p:txBody>
        </p:sp>
        <p:sp>
          <p:nvSpPr>
            <p:cNvPr id="29" name="rc29"/>
            <p:cNvSpPr/>
            <p:nvPr/>
          </p:nvSpPr>
          <p:spPr>
            <a:xfrm>
              <a:off x="2160814" y="2690555"/>
              <a:ext cx="248247" cy="183581"/>
            </a:xfrm>
            <a:prstGeom prst="rect">
              <a:avLst/>
            </a:prstGeom>
            <a:solidFill>
              <a:srgbClr val="1CABE2">
                <a:alpha val="100000"/>
              </a:srgbClr>
            </a:solidFill>
          </p:spPr>
          <p:txBody>
            <a:bodyPr/>
            <a:lstStyle/>
            <a:p/>
          </p:txBody>
        </p:sp>
        <p:sp>
          <p:nvSpPr>
            <p:cNvPr id="30" name="rc30"/>
            <p:cNvSpPr/>
            <p:nvPr/>
          </p:nvSpPr>
          <p:spPr>
            <a:xfrm>
              <a:off x="2436645" y="2843453"/>
              <a:ext cx="248247" cy="1259243"/>
            </a:xfrm>
            <a:prstGeom prst="rect">
              <a:avLst/>
            </a:prstGeom>
            <a:solidFill>
              <a:srgbClr val="80BD41">
                <a:alpha val="100000"/>
              </a:srgbClr>
            </a:solidFill>
          </p:spPr>
          <p:txBody>
            <a:bodyPr/>
            <a:lstStyle/>
            <a:p/>
          </p:txBody>
        </p:sp>
        <p:sp>
          <p:nvSpPr>
            <p:cNvPr id="31" name="rc31"/>
            <p:cNvSpPr/>
            <p:nvPr/>
          </p:nvSpPr>
          <p:spPr>
            <a:xfrm>
              <a:off x="2436645" y="2671745"/>
              <a:ext cx="248247" cy="171707"/>
            </a:xfrm>
            <a:prstGeom prst="rect">
              <a:avLst/>
            </a:prstGeom>
            <a:solidFill>
              <a:srgbClr val="1CABE2">
                <a:alpha val="100000"/>
              </a:srgbClr>
            </a:solidFill>
          </p:spPr>
          <p:txBody>
            <a:bodyPr/>
            <a:lstStyle/>
            <a:p/>
          </p:txBody>
        </p:sp>
        <p:sp>
          <p:nvSpPr>
            <p:cNvPr id="32" name="rc32"/>
            <p:cNvSpPr/>
            <p:nvPr/>
          </p:nvSpPr>
          <p:spPr>
            <a:xfrm>
              <a:off x="2712475" y="2804014"/>
              <a:ext cx="248247" cy="1298682"/>
            </a:xfrm>
            <a:prstGeom prst="rect">
              <a:avLst/>
            </a:prstGeom>
            <a:solidFill>
              <a:srgbClr val="80BD41">
                <a:alpha val="100000"/>
              </a:srgbClr>
            </a:solidFill>
          </p:spPr>
          <p:txBody>
            <a:bodyPr/>
            <a:lstStyle/>
            <a:p/>
          </p:txBody>
        </p:sp>
        <p:sp>
          <p:nvSpPr>
            <p:cNvPr id="33" name="rc33"/>
            <p:cNvSpPr/>
            <p:nvPr/>
          </p:nvSpPr>
          <p:spPr>
            <a:xfrm>
              <a:off x="2712475" y="2626929"/>
              <a:ext cx="248247" cy="177084"/>
            </a:xfrm>
            <a:prstGeom prst="rect">
              <a:avLst/>
            </a:prstGeom>
            <a:solidFill>
              <a:srgbClr val="1CABE2">
                <a:alpha val="100000"/>
              </a:srgbClr>
            </a:solidFill>
          </p:spPr>
          <p:txBody>
            <a:bodyPr/>
            <a:lstStyle/>
            <a:p/>
          </p:txBody>
        </p:sp>
        <p:sp>
          <p:nvSpPr>
            <p:cNvPr id="34" name="rc34"/>
            <p:cNvSpPr/>
            <p:nvPr/>
          </p:nvSpPr>
          <p:spPr>
            <a:xfrm>
              <a:off x="2988306" y="2803774"/>
              <a:ext cx="248247" cy="1298922"/>
            </a:xfrm>
            <a:prstGeom prst="rect">
              <a:avLst/>
            </a:prstGeom>
            <a:solidFill>
              <a:srgbClr val="80BD41">
                <a:alpha val="100000"/>
              </a:srgbClr>
            </a:solidFill>
          </p:spPr>
          <p:txBody>
            <a:bodyPr/>
            <a:lstStyle/>
            <a:p/>
          </p:txBody>
        </p:sp>
        <p:sp>
          <p:nvSpPr>
            <p:cNvPr id="35" name="rc35"/>
            <p:cNvSpPr/>
            <p:nvPr/>
          </p:nvSpPr>
          <p:spPr>
            <a:xfrm>
              <a:off x="2988306" y="2609678"/>
              <a:ext cx="248247" cy="194095"/>
            </a:xfrm>
            <a:prstGeom prst="rect">
              <a:avLst/>
            </a:prstGeom>
            <a:solidFill>
              <a:srgbClr val="1CABE2">
                <a:alpha val="100000"/>
              </a:srgbClr>
            </a:solidFill>
          </p:spPr>
          <p:txBody>
            <a:bodyPr/>
            <a:lstStyle/>
            <a:p/>
          </p:txBody>
        </p:sp>
        <p:sp>
          <p:nvSpPr>
            <p:cNvPr id="36" name="rc36"/>
            <p:cNvSpPr/>
            <p:nvPr/>
          </p:nvSpPr>
          <p:spPr>
            <a:xfrm>
              <a:off x="3264137" y="2658832"/>
              <a:ext cx="248247" cy="1443864"/>
            </a:xfrm>
            <a:prstGeom prst="rect">
              <a:avLst/>
            </a:prstGeom>
            <a:solidFill>
              <a:srgbClr val="80BD41">
                <a:alpha val="100000"/>
              </a:srgbClr>
            </a:solidFill>
          </p:spPr>
          <p:txBody>
            <a:bodyPr/>
            <a:lstStyle/>
            <a:p/>
          </p:txBody>
        </p:sp>
        <p:sp>
          <p:nvSpPr>
            <p:cNvPr id="37" name="rc37"/>
            <p:cNvSpPr/>
            <p:nvPr/>
          </p:nvSpPr>
          <p:spPr>
            <a:xfrm>
              <a:off x="3264137" y="2598664"/>
              <a:ext cx="248247" cy="60167"/>
            </a:xfrm>
            <a:prstGeom prst="rect">
              <a:avLst/>
            </a:prstGeom>
            <a:solidFill>
              <a:srgbClr val="1CABE2">
                <a:alpha val="100000"/>
              </a:srgbClr>
            </a:solidFill>
          </p:spPr>
          <p:txBody>
            <a:bodyPr/>
            <a:lstStyle/>
            <a:p/>
          </p:txBody>
        </p:sp>
        <p:sp>
          <p:nvSpPr>
            <p:cNvPr id="38" name="rc38"/>
            <p:cNvSpPr/>
            <p:nvPr/>
          </p:nvSpPr>
          <p:spPr>
            <a:xfrm>
              <a:off x="3539967" y="2639442"/>
              <a:ext cx="248247" cy="1463254"/>
            </a:xfrm>
            <a:prstGeom prst="rect">
              <a:avLst/>
            </a:prstGeom>
            <a:solidFill>
              <a:srgbClr val="80BD41">
                <a:alpha val="100000"/>
              </a:srgbClr>
            </a:solidFill>
          </p:spPr>
          <p:txBody>
            <a:bodyPr/>
            <a:lstStyle/>
            <a:p/>
          </p:txBody>
        </p:sp>
        <p:sp>
          <p:nvSpPr>
            <p:cNvPr id="39" name="rc39"/>
            <p:cNvSpPr/>
            <p:nvPr/>
          </p:nvSpPr>
          <p:spPr>
            <a:xfrm>
              <a:off x="3539967" y="2578475"/>
              <a:ext cx="248247" cy="60967"/>
            </a:xfrm>
            <a:prstGeom prst="rect">
              <a:avLst/>
            </a:prstGeom>
            <a:solidFill>
              <a:srgbClr val="1CABE2">
                <a:alpha val="100000"/>
              </a:srgbClr>
            </a:solidFill>
          </p:spPr>
          <p:txBody>
            <a:bodyPr/>
            <a:lstStyle/>
            <a:p/>
          </p:txBody>
        </p:sp>
        <p:sp>
          <p:nvSpPr>
            <p:cNvPr id="40" name="rc40"/>
            <p:cNvSpPr/>
            <p:nvPr/>
          </p:nvSpPr>
          <p:spPr>
            <a:xfrm>
              <a:off x="3815798" y="2610118"/>
              <a:ext cx="248247" cy="1492578"/>
            </a:xfrm>
            <a:prstGeom prst="rect">
              <a:avLst/>
            </a:prstGeom>
            <a:solidFill>
              <a:srgbClr val="80BD41">
                <a:alpha val="100000"/>
              </a:srgbClr>
            </a:solidFill>
          </p:spPr>
          <p:txBody>
            <a:bodyPr/>
            <a:lstStyle/>
            <a:p/>
          </p:txBody>
        </p:sp>
        <p:sp>
          <p:nvSpPr>
            <p:cNvPr id="41" name="rc41"/>
            <p:cNvSpPr/>
            <p:nvPr/>
          </p:nvSpPr>
          <p:spPr>
            <a:xfrm>
              <a:off x="3815798" y="2547932"/>
              <a:ext cx="248247" cy="62186"/>
            </a:xfrm>
            <a:prstGeom prst="rect">
              <a:avLst/>
            </a:prstGeom>
            <a:solidFill>
              <a:srgbClr val="1CABE2">
                <a:alpha val="100000"/>
              </a:srgbClr>
            </a:solidFill>
          </p:spPr>
          <p:txBody>
            <a:bodyPr/>
            <a:lstStyle/>
            <a:p/>
          </p:txBody>
        </p:sp>
        <p:sp>
          <p:nvSpPr>
            <p:cNvPr id="42" name="rc42"/>
            <p:cNvSpPr/>
            <p:nvPr/>
          </p:nvSpPr>
          <p:spPr>
            <a:xfrm>
              <a:off x="4091628" y="2567441"/>
              <a:ext cx="248247" cy="1535255"/>
            </a:xfrm>
            <a:prstGeom prst="rect">
              <a:avLst/>
            </a:prstGeom>
            <a:solidFill>
              <a:srgbClr val="80BD41">
                <a:alpha val="100000"/>
              </a:srgbClr>
            </a:solidFill>
          </p:spPr>
          <p:txBody>
            <a:bodyPr/>
            <a:lstStyle/>
            <a:p/>
          </p:txBody>
        </p:sp>
        <p:sp>
          <p:nvSpPr>
            <p:cNvPr id="43" name="rc43"/>
            <p:cNvSpPr/>
            <p:nvPr/>
          </p:nvSpPr>
          <p:spPr>
            <a:xfrm>
              <a:off x="4091628" y="2503475"/>
              <a:ext cx="248247" cy="63965"/>
            </a:xfrm>
            <a:prstGeom prst="rect">
              <a:avLst/>
            </a:prstGeom>
            <a:solidFill>
              <a:srgbClr val="1CABE2">
                <a:alpha val="100000"/>
              </a:srgbClr>
            </a:solidFill>
          </p:spPr>
          <p:txBody>
            <a:bodyPr/>
            <a:lstStyle/>
            <a:p/>
          </p:txBody>
        </p:sp>
        <p:sp>
          <p:nvSpPr>
            <p:cNvPr id="44" name="rc44"/>
            <p:cNvSpPr/>
            <p:nvPr/>
          </p:nvSpPr>
          <p:spPr>
            <a:xfrm>
              <a:off x="4367459" y="2560385"/>
              <a:ext cx="248247" cy="1542311"/>
            </a:xfrm>
            <a:prstGeom prst="rect">
              <a:avLst/>
            </a:prstGeom>
            <a:solidFill>
              <a:srgbClr val="80BD41">
                <a:alpha val="100000"/>
              </a:srgbClr>
            </a:solidFill>
          </p:spPr>
          <p:txBody>
            <a:bodyPr/>
            <a:lstStyle/>
            <a:p/>
          </p:txBody>
        </p:sp>
        <p:sp>
          <p:nvSpPr>
            <p:cNvPr id="45" name="rc45"/>
            <p:cNvSpPr/>
            <p:nvPr/>
          </p:nvSpPr>
          <p:spPr>
            <a:xfrm>
              <a:off x="4367459" y="2461938"/>
              <a:ext cx="248247" cy="98447"/>
            </a:xfrm>
            <a:prstGeom prst="rect">
              <a:avLst/>
            </a:prstGeom>
            <a:solidFill>
              <a:srgbClr val="1CABE2">
                <a:alpha val="100000"/>
              </a:srgbClr>
            </a:solidFill>
          </p:spPr>
          <p:txBody>
            <a:bodyPr/>
            <a:lstStyle/>
            <a:p/>
          </p:txBody>
        </p:sp>
        <p:sp>
          <p:nvSpPr>
            <p:cNvPr id="46" name="rc46"/>
            <p:cNvSpPr/>
            <p:nvPr/>
          </p:nvSpPr>
          <p:spPr>
            <a:xfrm>
              <a:off x="4643290" y="2562144"/>
              <a:ext cx="248247" cy="1540552"/>
            </a:xfrm>
            <a:prstGeom prst="rect">
              <a:avLst/>
            </a:prstGeom>
            <a:solidFill>
              <a:srgbClr val="80BD41">
                <a:alpha val="100000"/>
              </a:srgbClr>
            </a:solidFill>
          </p:spPr>
          <p:txBody>
            <a:bodyPr/>
            <a:lstStyle/>
            <a:p/>
          </p:txBody>
        </p:sp>
        <p:sp>
          <p:nvSpPr>
            <p:cNvPr id="47" name="rc47"/>
            <p:cNvSpPr/>
            <p:nvPr/>
          </p:nvSpPr>
          <p:spPr>
            <a:xfrm>
              <a:off x="4643290" y="2428176"/>
              <a:ext cx="248247" cy="133968"/>
            </a:xfrm>
            <a:prstGeom prst="rect">
              <a:avLst/>
            </a:prstGeom>
            <a:solidFill>
              <a:srgbClr val="1CABE2">
                <a:alpha val="100000"/>
              </a:srgbClr>
            </a:solidFill>
          </p:spPr>
          <p:txBody>
            <a:bodyPr/>
            <a:lstStyle/>
            <a:p/>
          </p:txBody>
        </p:sp>
        <p:sp>
          <p:nvSpPr>
            <p:cNvPr id="48" name="rc48"/>
            <p:cNvSpPr/>
            <p:nvPr/>
          </p:nvSpPr>
          <p:spPr>
            <a:xfrm>
              <a:off x="4919120" y="2503276"/>
              <a:ext cx="248247" cy="1599421"/>
            </a:xfrm>
            <a:prstGeom prst="rect">
              <a:avLst/>
            </a:prstGeom>
            <a:solidFill>
              <a:srgbClr val="80BD41">
                <a:alpha val="100000"/>
              </a:srgbClr>
            </a:solidFill>
          </p:spPr>
          <p:txBody>
            <a:bodyPr/>
            <a:lstStyle/>
            <a:p/>
          </p:txBody>
        </p:sp>
        <p:sp>
          <p:nvSpPr>
            <p:cNvPr id="49" name="rc49"/>
            <p:cNvSpPr/>
            <p:nvPr/>
          </p:nvSpPr>
          <p:spPr>
            <a:xfrm>
              <a:off x="4919120" y="2401190"/>
              <a:ext cx="248247" cy="102085"/>
            </a:xfrm>
            <a:prstGeom prst="rect">
              <a:avLst/>
            </a:prstGeom>
            <a:solidFill>
              <a:srgbClr val="1CABE2">
                <a:alpha val="100000"/>
              </a:srgbClr>
            </a:solidFill>
          </p:spPr>
          <p:txBody>
            <a:bodyPr/>
            <a:lstStyle/>
            <a:p/>
          </p:txBody>
        </p:sp>
        <p:sp>
          <p:nvSpPr>
            <p:cNvPr id="50" name="rc50"/>
            <p:cNvSpPr/>
            <p:nvPr/>
          </p:nvSpPr>
          <p:spPr>
            <a:xfrm>
              <a:off x="5194951" y="2411985"/>
              <a:ext cx="248247" cy="1690712"/>
            </a:xfrm>
            <a:prstGeom prst="rect">
              <a:avLst/>
            </a:prstGeom>
            <a:solidFill>
              <a:srgbClr val="80BD41">
                <a:alpha val="100000"/>
              </a:srgbClr>
            </a:solidFill>
          </p:spPr>
          <p:txBody>
            <a:bodyPr/>
            <a:lstStyle/>
            <a:p/>
          </p:txBody>
        </p:sp>
        <p:sp>
          <p:nvSpPr>
            <p:cNvPr id="51" name="rc51"/>
            <p:cNvSpPr/>
            <p:nvPr/>
          </p:nvSpPr>
          <p:spPr>
            <a:xfrm>
              <a:off x="5194951" y="2394914"/>
              <a:ext cx="248247" cy="17070"/>
            </a:xfrm>
            <a:prstGeom prst="rect">
              <a:avLst/>
            </a:prstGeom>
            <a:solidFill>
              <a:srgbClr val="1CABE2">
                <a:alpha val="100000"/>
              </a:srgbClr>
            </a:solidFill>
          </p:spPr>
          <p:txBody>
            <a:bodyPr/>
            <a:lstStyle/>
            <a:p/>
          </p:txBody>
        </p:sp>
        <p:sp>
          <p:nvSpPr>
            <p:cNvPr id="52" name="rc52"/>
            <p:cNvSpPr/>
            <p:nvPr/>
          </p:nvSpPr>
          <p:spPr>
            <a:xfrm>
              <a:off x="5470781" y="2428916"/>
              <a:ext cx="248247" cy="1673781"/>
            </a:xfrm>
            <a:prstGeom prst="rect">
              <a:avLst/>
            </a:prstGeom>
            <a:solidFill>
              <a:srgbClr val="80BD41">
                <a:alpha val="100000"/>
              </a:srgbClr>
            </a:solidFill>
          </p:spPr>
          <p:txBody>
            <a:bodyPr/>
            <a:lstStyle/>
            <a:p/>
          </p:txBody>
        </p:sp>
        <p:sp>
          <p:nvSpPr>
            <p:cNvPr id="53" name="rc53"/>
            <p:cNvSpPr/>
            <p:nvPr/>
          </p:nvSpPr>
          <p:spPr>
            <a:xfrm>
              <a:off x="5470781" y="2377143"/>
              <a:ext cx="248247" cy="51772"/>
            </a:xfrm>
            <a:prstGeom prst="rect">
              <a:avLst/>
            </a:prstGeom>
            <a:solidFill>
              <a:srgbClr val="1CABE2">
                <a:alpha val="100000"/>
              </a:srgbClr>
            </a:solidFill>
          </p:spPr>
          <p:txBody>
            <a:bodyPr/>
            <a:lstStyle/>
            <a:p/>
          </p:txBody>
        </p:sp>
        <p:sp>
          <p:nvSpPr>
            <p:cNvPr id="54" name="rc54"/>
            <p:cNvSpPr/>
            <p:nvPr/>
          </p:nvSpPr>
          <p:spPr>
            <a:xfrm>
              <a:off x="5746612" y="2491942"/>
              <a:ext cx="248247" cy="1610755"/>
            </a:xfrm>
            <a:prstGeom prst="rect">
              <a:avLst/>
            </a:prstGeom>
            <a:solidFill>
              <a:srgbClr val="80BD41">
                <a:alpha val="100000"/>
              </a:srgbClr>
            </a:solidFill>
          </p:spPr>
          <p:txBody>
            <a:bodyPr/>
            <a:lstStyle/>
            <a:p/>
          </p:txBody>
        </p:sp>
        <p:sp>
          <p:nvSpPr>
            <p:cNvPr id="55" name="rc55"/>
            <p:cNvSpPr/>
            <p:nvPr/>
          </p:nvSpPr>
          <p:spPr>
            <a:xfrm>
              <a:off x="5746612" y="2389117"/>
              <a:ext cx="248247" cy="102824"/>
            </a:xfrm>
            <a:prstGeom prst="rect">
              <a:avLst/>
            </a:prstGeom>
            <a:solidFill>
              <a:srgbClr val="1CABE2">
                <a:alpha val="100000"/>
              </a:srgbClr>
            </a:solidFill>
          </p:spPr>
          <p:txBody>
            <a:bodyPr/>
            <a:lstStyle/>
            <a:p/>
          </p:txBody>
        </p:sp>
        <p:sp>
          <p:nvSpPr>
            <p:cNvPr id="56" name="rc56"/>
            <p:cNvSpPr/>
            <p:nvPr/>
          </p:nvSpPr>
          <p:spPr>
            <a:xfrm>
              <a:off x="6022443" y="2438750"/>
              <a:ext cx="248247" cy="1663946"/>
            </a:xfrm>
            <a:prstGeom prst="rect">
              <a:avLst/>
            </a:prstGeom>
            <a:solidFill>
              <a:srgbClr val="80BD41">
                <a:alpha val="100000"/>
              </a:srgbClr>
            </a:solidFill>
          </p:spPr>
          <p:txBody>
            <a:bodyPr/>
            <a:lstStyle/>
            <a:p/>
          </p:txBody>
        </p:sp>
        <p:sp>
          <p:nvSpPr>
            <p:cNvPr id="57" name="rc57"/>
            <p:cNvSpPr/>
            <p:nvPr/>
          </p:nvSpPr>
          <p:spPr>
            <a:xfrm>
              <a:off x="6022443" y="2421939"/>
              <a:ext cx="248247" cy="16810"/>
            </a:xfrm>
            <a:prstGeom prst="rect">
              <a:avLst/>
            </a:prstGeom>
            <a:solidFill>
              <a:srgbClr val="1CABE2">
                <a:alpha val="100000"/>
              </a:srgbClr>
            </a:solidFill>
          </p:spPr>
          <p:txBody>
            <a:bodyPr/>
            <a:lstStyle/>
            <a:p/>
          </p:txBody>
        </p:sp>
        <p:sp>
          <p:nvSpPr>
            <p:cNvPr id="58" name="rc58"/>
            <p:cNvSpPr/>
            <p:nvPr/>
          </p:nvSpPr>
          <p:spPr>
            <a:xfrm>
              <a:off x="6298273" y="2467615"/>
              <a:ext cx="248247" cy="1635082"/>
            </a:xfrm>
            <a:prstGeom prst="rect">
              <a:avLst/>
            </a:prstGeom>
            <a:solidFill>
              <a:srgbClr val="80BD41">
                <a:alpha val="100000"/>
              </a:srgbClr>
            </a:solidFill>
          </p:spPr>
          <p:txBody>
            <a:bodyPr/>
            <a:lstStyle/>
            <a:p/>
          </p:txBody>
        </p:sp>
        <p:sp>
          <p:nvSpPr>
            <p:cNvPr id="59" name="rc59"/>
            <p:cNvSpPr/>
            <p:nvPr/>
          </p:nvSpPr>
          <p:spPr>
            <a:xfrm>
              <a:off x="6298273" y="2417042"/>
              <a:ext cx="248247" cy="50572"/>
            </a:xfrm>
            <a:prstGeom prst="rect">
              <a:avLst/>
            </a:prstGeom>
            <a:solidFill>
              <a:srgbClr val="1CABE2">
                <a:alpha val="100000"/>
              </a:srgbClr>
            </a:solidFill>
          </p:spPr>
          <p:txBody>
            <a:bodyPr/>
            <a:lstStyle/>
            <a:p/>
          </p:txBody>
        </p:sp>
        <p:sp>
          <p:nvSpPr>
            <p:cNvPr id="60" name="rc60"/>
            <p:cNvSpPr/>
            <p:nvPr/>
          </p:nvSpPr>
          <p:spPr>
            <a:xfrm>
              <a:off x="6574104" y="2462258"/>
              <a:ext cx="248247" cy="1640439"/>
            </a:xfrm>
            <a:prstGeom prst="rect">
              <a:avLst/>
            </a:prstGeom>
            <a:solidFill>
              <a:srgbClr val="80BD41">
                <a:alpha val="100000"/>
              </a:srgbClr>
            </a:solidFill>
          </p:spPr>
          <p:txBody>
            <a:bodyPr/>
            <a:lstStyle/>
            <a:p/>
          </p:txBody>
        </p:sp>
        <p:sp>
          <p:nvSpPr>
            <p:cNvPr id="61" name="rc61"/>
            <p:cNvSpPr/>
            <p:nvPr/>
          </p:nvSpPr>
          <p:spPr>
            <a:xfrm>
              <a:off x="6574104" y="2411525"/>
              <a:ext cx="248247" cy="50732"/>
            </a:xfrm>
            <a:prstGeom prst="rect">
              <a:avLst/>
            </a:prstGeom>
            <a:solidFill>
              <a:srgbClr val="1CABE2">
                <a:alpha val="100000"/>
              </a:srgbClr>
            </a:solidFill>
          </p:spPr>
          <p:txBody>
            <a:bodyPr/>
            <a:lstStyle/>
            <a:p/>
          </p:txBody>
        </p:sp>
        <p:sp>
          <p:nvSpPr>
            <p:cNvPr id="62" name="rc62"/>
            <p:cNvSpPr/>
            <p:nvPr/>
          </p:nvSpPr>
          <p:spPr>
            <a:xfrm>
              <a:off x="6849934" y="2506594"/>
              <a:ext cx="248247" cy="1596103"/>
            </a:xfrm>
            <a:prstGeom prst="rect">
              <a:avLst/>
            </a:prstGeom>
            <a:solidFill>
              <a:srgbClr val="80BD41">
                <a:alpha val="100000"/>
              </a:srgbClr>
            </a:solidFill>
          </p:spPr>
          <p:txBody>
            <a:bodyPr/>
            <a:lstStyle/>
            <a:p/>
          </p:txBody>
        </p:sp>
        <p:sp>
          <p:nvSpPr>
            <p:cNvPr id="63" name="rc63"/>
            <p:cNvSpPr/>
            <p:nvPr/>
          </p:nvSpPr>
          <p:spPr>
            <a:xfrm>
              <a:off x="6849934" y="2404709"/>
              <a:ext cx="248247" cy="101885"/>
            </a:xfrm>
            <a:prstGeom prst="rect">
              <a:avLst/>
            </a:prstGeom>
            <a:solidFill>
              <a:srgbClr val="1CABE2">
                <a:alpha val="100000"/>
              </a:srgbClr>
            </a:solidFill>
          </p:spPr>
          <p:txBody>
            <a:bodyPr/>
            <a:lstStyle/>
            <a:p/>
          </p:txBody>
        </p:sp>
        <p:sp>
          <p:nvSpPr>
            <p:cNvPr id="64" name="rc64"/>
            <p:cNvSpPr/>
            <p:nvPr/>
          </p:nvSpPr>
          <p:spPr>
            <a:xfrm>
              <a:off x="7125765" y="2411885"/>
              <a:ext cx="248247" cy="1690812"/>
            </a:xfrm>
            <a:prstGeom prst="rect">
              <a:avLst/>
            </a:prstGeom>
            <a:solidFill>
              <a:srgbClr val="80BD41">
                <a:alpha val="100000"/>
              </a:srgbClr>
            </a:solidFill>
          </p:spPr>
          <p:txBody>
            <a:bodyPr/>
            <a:lstStyle/>
            <a:p/>
          </p:txBody>
        </p:sp>
        <p:sp>
          <p:nvSpPr>
            <p:cNvPr id="65" name="rc65"/>
            <p:cNvSpPr/>
            <p:nvPr/>
          </p:nvSpPr>
          <p:spPr>
            <a:xfrm>
              <a:off x="7125765" y="2394814"/>
              <a:ext cx="248247" cy="17070"/>
            </a:xfrm>
            <a:prstGeom prst="rect">
              <a:avLst/>
            </a:prstGeom>
            <a:solidFill>
              <a:srgbClr val="1CABE2">
                <a:alpha val="100000"/>
              </a:srgbClr>
            </a:solidFill>
          </p:spPr>
          <p:txBody>
            <a:bodyPr/>
            <a:lstStyle/>
            <a:p/>
          </p:txBody>
        </p:sp>
        <p:sp>
          <p:nvSpPr>
            <p:cNvPr id="66" name="rc66"/>
            <p:cNvSpPr/>
            <p:nvPr/>
          </p:nvSpPr>
          <p:spPr>
            <a:xfrm>
              <a:off x="7401596" y="2405748"/>
              <a:ext cx="248247" cy="1696948"/>
            </a:xfrm>
            <a:prstGeom prst="rect">
              <a:avLst/>
            </a:prstGeom>
            <a:solidFill>
              <a:srgbClr val="80BD41">
                <a:alpha val="100000"/>
              </a:srgbClr>
            </a:solidFill>
          </p:spPr>
          <p:txBody>
            <a:bodyPr/>
            <a:lstStyle/>
            <a:p/>
          </p:txBody>
        </p:sp>
        <p:sp>
          <p:nvSpPr>
            <p:cNvPr id="67" name="rc67"/>
            <p:cNvSpPr/>
            <p:nvPr/>
          </p:nvSpPr>
          <p:spPr>
            <a:xfrm>
              <a:off x="7401596" y="2388617"/>
              <a:ext cx="248247" cy="17130"/>
            </a:xfrm>
            <a:prstGeom prst="rect">
              <a:avLst/>
            </a:prstGeom>
            <a:solidFill>
              <a:srgbClr val="1CABE2">
                <a:alpha val="100000"/>
              </a:srgbClr>
            </a:solidFill>
          </p:spPr>
          <p:txBody>
            <a:bodyPr/>
            <a:lstStyle/>
            <a:p/>
          </p:txBody>
        </p:sp>
        <p:sp>
          <p:nvSpPr>
            <p:cNvPr id="68" name="rc68"/>
            <p:cNvSpPr/>
            <p:nvPr/>
          </p:nvSpPr>
          <p:spPr>
            <a:xfrm>
              <a:off x="7677426" y="2390456"/>
              <a:ext cx="248247" cy="1712240"/>
            </a:xfrm>
            <a:prstGeom prst="rect">
              <a:avLst/>
            </a:prstGeom>
            <a:solidFill>
              <a:srgbClr val="80BD41">
                <a:alpha val="100000"/>
              </a:srgbClr>
            </a:solidFill>
          </p:spPr>
          <p:txBody>
            <a:bodyPr/>
            <a:lstStyle/>
            <a:p/>
          </p:txBody>
        </p:sp>
        <p:sp>
          <p:nvSpPr>
            <p:cNvPr id="69" name="rc69"/>
            <p:cNvSpPr/>
            <p:nvPr/>
          </p:nvSpPr>
          <p:spPr>
            <a:xfrm>
              <a:off x="7677426" y="2373165"/>
              <a:ext cx="248247" cy="17290"/>
            </a:xfrm>
            <a:prstGeom prst="rect">
              <a:avLst/>
            </a:prstGeom>
            <a:solidFill>
              <a:srgbClr val="1CABE2">
                <a:alpha val="100000"/>
              </a:srgbClr>
            </a:solidFill>
          </p:spPr>
          <p:txBody>
            <a:bodyPr/>
            <a:lstStyle/>
            <a:p/>
          </p:txBody>
        </p:sp>
        <p:sp>
          <p:nvSpPr>
            <p:cNvPr id="70" name="rc70"/>
            <p:cNvSpPr/>
            <p:nvPr/>
          </p:nvSpPr>
          <p:spPr>
            <a:xfrm>
              <a:off x="7953257" y="2383020"/>
              <a:ext cx="248247" cy="1719676"/>
            </a:xfrm>
            <a:prstGeom prst="rect">
              <a:avLst/>
            </a:prstGeom>
            <a:solidFill>
              <a:srgbClr val="80BD41">
                <a:alpha val="100000"/>
              </a:srgbClr>
            </a:solidFill>
          </p:spPr>
          <p:txBody>
            <a:bodyPr/>
            <a:lstStyle/>
            <a:p/>
          </p:txBody>
        </p:sp>
        <p:sp>
          <p:nvSpPr>
            <p:cNvPr id="71" name="rc71"/>
            <p:cNvSpPr/>
            <p:nvPr/>
          </p:nvSpPr>
          <p:spPr>
            <a:xfrm>
              <a:off x="7953257" y="2365649"/>
              <a:ext cx="248247" cy="17370"/>
            </a:xfrm>
            <a:prstGeom prst="rect">
              <a:avLst/>
            </a:prstGeom>
            <a:solidFill>
              <a:srgbClr val="1CABE2">
                <a:alpha val="100000"/>
              </a:srgbClr>
            </a:solidFill>
          </p:spPr>
          <p:txBody>
            <a:bodyPr/>
            <a:lstStyle/>
            <a:p/>
          </p:txBody>
        </p:sp>
        <p:sp>
          <p:nvSpPr>
            <p:cNvPr id="72" name="pl72"/>
            <p:cNvSpPr/>
            <p:nvPr/>
          </p:nvSpPr>
          <p:spPr>
            <a:xfrm>
              <a:off x="1457446" y="1236556"/>
              <a:ext cx="6619934" cy="521116"/>
            </a:xfrm>
            <a:custGeom>
              <a:avLst/>
              <a:pathLst>
                <a:path w="6619934" h="521116">
                  <a:moveTo>
                    <a:pt x="0" y="318460"/>
                  </a:moveTo>
                  <a:lnTo>
                    <a:pt x="275830" y="521116"/>
                  </a:lnTo>
                  <a:lnTo>
                    <a:pt x="551661" y="434263"/>
                  </a:lnTo>
                  <a:lnTo>
                    <a:pt x="827491" y="347411"/>
                  </a:lnTo>
                  <a:lnTo>
                    <a:pt x="1103322" y="318460"/>
                  </a:lnTo>
                  <a:lnTo>
                    <a:pt x="1379153" y="318460"/>
                  </a:lnTo>
                  <a:lnTo>
                    <a:pt x="1654983" y="347411"/>
                  </a:lnTo>
                  <a:lnTo>
                    <a:pt x="1930814" y="86852"/>
                  </a:lnTo>
                  <a:lnTo>
                    <a:pt x="2206644" y="86852"/>
                  </a:lnTo>
                  <a:lnTo>
                    <a:pt x="2482475" y="86852"/>
                  </a:lnTo>
                  <a:lnTo>
                    <a:pt x="2758306" y="86852"/>
                  </a:lnTo>
                  <a:lnTo>
                    <a:pt x="3034136" y="144754"/>
                  </a:lnTo>
                  <a:lnTo>
                    <a:pt x="3309967" y="202656"/>
                  </a:lnTo>
                  <a:lnTo>
                    <a:pt x="3585797" y="144754"/>
                  </a:lnTo>
                  <a:lnTo>
                    <a:pt x="3861628" y="0"/>
                  </a:lnTo>
                  <a:lnTo>
                    <a:pt x="4137459" y="57901"/>
                  </a:lnTo>
                  <a:lnTo>
                    <a:pt x="4413289" y="144754"/>
                  </a:lnTo>
                  <a:lnTo>
                    <a:pt x="4689120" y="0"/>
                  </a:lnTo>
                  <a:lnTo>
                    <a:pt x="4964950" y="57901"/>
                  </a:lnTo>
                  <a:lnTo>
                    <a:pt x="5240781" y="57901"/>
                  </a:lnTo>
                  <a:lnTo>
                    <a:pt x="5516612" y="144754"/>
                  </a:lnTo>
                  <a:lnTo>
                    <a:pt x="5792442" y="0"/>
                  </a:lnTo>
                  <a:lnTo>
                    <a:pt x="6068273" y="0"/>
                  </a:lnTo>
                  <a:lnTo>
                    <a:pt x="6344103" y="0"/>
                  </a:lnTo>
                  <a:lnTo>
                    <a:pt x="6619934" y="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39893" y="26276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669.9</a:t>
              </a:r>
            </a:p>
          </p:txBody>
        </p:sp>
        <p:sp>
          <p:nvSpPr>
            <p:cNvPr id="84" name="tx84"/>
            <p:cNvSpPr/>
            <p:nvPr/>
          </p:nvSpPr>
          <p:spPr>
            <a:xfrm>
              <a:off x="2719046" y="2490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738.3</a:t>
              </a:r>
            </a:p>
          </p:txBody>
        </p:sp>
        <p:sp>
          <p:nvSpPr>
            <p:cNvPr id="85" name="tx85"/>
            <p:cNvSpPr/>
            <p:nvPr/>
          </p:nvSpPr>
          <p:spPr>
            <a:xfrm>
              <a:off x="4137375" y="236754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800</a:t>
              </a:r>
            </a:p>
          </p:txBody>
        </p:sp>
        <p:sp>
          <p:nvSpPr>
            <p:cNvPr id="86" name="tx86"/>
            <p:cNvSpPr/>
            <p:nvPr/>
          </p:nvSpPr>
          <p:spPr>
            <a:xfrm>
              <a:off x="5477352" y="22411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863.2</a:t>
              </a:r>
            </a:p>
          </p:txBody>
        </p:sp>
        <p:sp>
          <p:nvSpPr>
            <p:cNvPr id="87" name="tx87"/>
            <p:cNvSpPr/>
            <p:nvPr/>
          </p:nvSpPr>
          <p:spPr>
            <a:xfrm>
              <a:off x="6619851" y="22755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88" name="tx88"/>
            <p:cNvSpPr/>
            <p:nvPr/>
          </p:nvSpPr>
          <p:spPr>
            <a:xfrm>
              <a:off x="6856505" y="2268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849.4</a:t>
              </a:r>
            </a:p>
          </p:txBody>
        </p:sp>
        <p:sp>
          <p:nvSpPr>
            <p:cNvPr id="89" name="tx89"/>
            <p:cNvSpPr/>
            <p:nvPr/>
          </p:nvSpPr>
          <p:spPr>
            <a:xfrm>
              <a:off x="7132335" y="2258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854.4</a:t>
              </a:r>
            </a:p>
          </p:txBody>
        </p:sp>
        <p:sp>
          <p:nvSpPr>
            <p:cNvPr id="90" name="tx90"/>
            <p:cNvSpPr/>
            <p:nvPr/>
          </p:nvSpPr>
          <p:spPr>
            <a:xfrm>
              <a:off x="7408166" y="2252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857.5</a:t>
              </a:r>
            </a:p>
          </p:txBody>
        </p:sp>
        <p:sp>
          <p:nvSpPr>
            <p:cNvPr id="91" name="tx91"/>
            <p:cNvSpPr/>
            <p:nvPr/>
          </p:nvSpPr>
          <p:spPr>
            <a:xfrm>
              <a:off x="7683997" y="22372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865.2</a:t>
              </a:r>
            </a:p>
          </p:txBody>
        </p:sp>
        <p:sp>
          <p:nvSpPr>
            <p:cNvPr id="92" name="tx92"/>
            <p:cNvSpPr/>
            <p:nvPr/>
          </p:nvSpPr>
          <p:spPr>
            <a:xfrm>
              <a:off x="7999004" y="22297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869</a:t>
              </a:r>
            </a:p>
          </p:txBody>
        </p:sp>
        <p:sp>
          <p:nvSpPr>
            <p:cNvPr id="93" name="pl93"/>
            <p:cNvSpPr/>
            <p:nvPr/>
          </p:nvSpPr>
          <p:spPr>
            <a:xfrm>
              <a:off x="145744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4784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589.5</a:t>
              </a:r>
            </a:p>
          </p:txBody>
        </p:sp>
        <p:sp>
          <p:nvSpPr>
            <p:cNvPr id="104" name="tx104"/>
            <p:cNvSpPr/>
            <p:nvPr/>
          </p:nvSpPr>
          <p:spPr>
            <a:xfrm>
              <a:off x="1366018" y="2808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05" name="tx105"/>
            <p:cNvSpPr/>
            <p:nvPr/>
          </p:nvSpPr>
          <p:spPr>
            <a:xfrm>
              <a:off x="2719046" y="34183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649.7</a:t>
              </a:r>
            </a:p>
          </p:txBody>
        </p:sp>
        <p:sp>
          <p:nvSpPr>
            <p:cNvPr id="106" name="tx106"/>
            <p:cNvSpPr/>
            <p:nvPr/>
          </p:nvSpPr>
          <p:spPr>
            <a:xfrm>
              <a:off x="2745171" y="26804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07" name="tx107"/>
            <p:cNvSpPr/>
            <p:nvPr/>
          </p:nvSpPr>
          <p:spPr>
            <a:xfrm>
              <a:off x="4137375" y="330002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a:t>
              </a:r>
            </a:p>
          </p:txBody>
        </p:sp>
        <p:sp>
          <p:nvSpPr>
            <p:cNvPr id="108" name="tx108"/>
            <p:cNvSpPr/>
            <p:nvPr/>
          </p:nvSpPr>
          <p:spPr>
            <a:xfrm>
              <a:off x="4163501" y="250036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9" name="tx109"/>
            <p:cNvSpPr/>
            <p:nvPr/>
          </p:nvSpPr>
          <p:spPr>
            <a:xfrm>
              <a:off x="5477352" y="32307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837.3</a:t>
              </a:r>
            </a:p>
          </p:txBody>
        </p:sp>
        <p:sp>
          <p:nvSpPr>
            <p:cNvPr id="110" name="tx110"/>
            <p:cNvSpPr/>
            <p:nvPr/>
          </p:nvSpPr>
          <p:spPr>
            <a:xfrm>
              <a:off x="5503477" y="23679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11" name="tx111"/>
            <p:cNvSpPr/>
            <p:nvPr/>
          </p:nvSpPr>
          <p:spPr>
            <a:xfrm>
              <a:off x="6580674" y="32474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820.7</a:t>
              </a:r>
            </a:p>
          </p:txBody>
        </p:sp>
        <p:sp>
          <p:nvSpPr>
            <p:cNvPr id="112" name="tx112"/>
            <p:cNvSpPr/>
            <p:nvPr/>
          </p:nvSpPr>
          <p:spPr>
            <a:xfrm>
              <a:off x="6606800" y="2401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3" name="tx113"/>
            <p:cNvSpPr/>
            <p:nvPr/>
          </p:nvSpPr>
          <p:spPr>
            <a:xfrm>
              <a:off x="6856505" y="3269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798.5</a:t>
              </a:r>
            </a:p>
          </p:txBody>
        </p:sp>
        <p:sp>
          <p:nvSpPr>
            <p:cNvPr id="114" name="tx114"/>
            <p:cNvSpPr/>
            <p:nvPr/>
          </p:nvSpPr>
          <p:spPr>
            <a:xfrm>
              <a:off x="6921807" y="242060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5" name="tx115"/>
            <p:cNvSpPr/>
            <p:nvPr/>
          </p:nvSpPr>
          <p:spPr>
            <a:xfrm>
              <a:off x="7132335" y="3222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845.9</a:t>
              </a:r>
            </a:p>
          </p:txBody>
        </p:sp>
        <p:sp>
          <p:nvSpPr>
            <p:cNvPr id="116" name="tx116"/>
            <p:cNvSpPr/>
            <p:nvPr/>
          </p:nvSpPr>
          <p:spPr>
            <a:xfrm>
              <a:off x="7184586" y="23683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7" name="tx117"/>
            <p:cNvSpPr/>
            <p:nvPr/>
          </p:nvSpPr>
          <p:spPr>
            <a:xfrm>
              <a:off x="7408166" y="32191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848.9</a:t>
              </a:r>
            </a:p>
          </p:txBody>
        </p:sp>
        <p:sp>
          <p:nvSpPr>
            <p:cNvPr id="118" name="tx118"/>
            <p:cNvSpPr/>
            <p:nvPr/>
          </p:nvSpPr>
          <p:spPr>
            <a:xfrm>
              <a:off x="7460417" y="23621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9" name="tx119"/>
            <p:cNvSpPr/>
            <p:nvPr/>
          </p:nvSpPr>
          <p:spPr>
            <a:xfrm>
              <a:off x="7683997" y="32115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856.6</a:t>
              </a:r>
            </a:p>
          </p:txBody>
        </p:sp>
        <p:sp>
          <p:nvSpPr>
            <p:cNvPr id="120" name="tx120"/>
            <p:cNvSpPr/>
            <p:nvPr/>
          </p:nvSpPr>
          <p:spPr>
            <a:xfrm>
              <a:off x="7736248" y="23467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21" name="tx121"/>
            <p:cNvSpPr/>
            <p:nvPr/>
          </p:nvSpPr>
          <p:spPr>
            <a:xfrm>
              <a:off x="7959827" y="3207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860.3</a:t>
              </a:r>
            </a:p>
          </p:txBody>
        </p:sp>
        <p:sp>
          <p:nvSpPr>
            <p:cNvPr id="122" name="tx122"/>
            <p:cNvSpPr/>
            <p:nvPr/>
          </p:nvSpPr>
          <p:spPr>
            <a:xfrm>
              <a:off x="8012078" y="23392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511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03357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0341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76212" y="5010059"/>
              <a:ext cx="201456" cy="201456"/>
            </a:xfrm>
            <a:prstGeom prst="rect">
              <a:avLst/>
            </a:prstGeom>
            <a:solidFill>
              <a:srgbClr val="1CABE2">
                <a:alpha val="100000"/>
              </a:srgbClr>
            </a:solidFill>
          </p:spPr>
          <p:txBody>
            <a:bodyPr/>
            <a:lstStyle/>
            <a:p/>
          </p:txBody>
        </p:sp>
        <p:sp>
          <p:nvSpPr>
            <p:cNvPr id="147" name="rc147"/>
            <p:cNvSpPr/>
            <p:nvPr/>
          </p:nvSpPr>
          <p:spPr>
            <a:xfrm>
              <a:off x="6034370" y="5010059"/>
              <a:ext cx="201456" cy="201456"/>
            </a:xfrm>
            <a:prstGeom prst="rect">
              <a:avLst/>
            </a:prstGeom>
            <a:solidFill>
              <a:srgbClr val="80BD41">
                <a:alpha val="100000"/>
              </a:srgbClr>
            </a:solidFill>
          </p:spPr>
          <p:txBody>
            <a:bodyPr/>
            <a:lstStyle/>
            <a:p/>
          </p:txBody>
        </p:sp>
        <p:sp>
          <p:nvSpPr>
            <p:cNvPr id="148" name="tx148"/>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89913"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2000-2024</a:t>
              </a:r>
            </a:p>
          </p:txBody>
        </p:sp>
        <p:sp>
          <p:nvSpPr>
            <p:cNvPr id="152" name="pl152"/>
            <p:cNvSpPr/>
            <p:nvPr/>
          </p:nvSpPr>
          <p:spPr>
            <a:xfrm>
              <a:off x="22742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560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0378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9196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151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969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787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6177332" cy="167191"/>
            </a:xfrm>
            <a:prstGeom prst="rect">
              <a:avLst/>
            </a:prstGeom>
            <a:solidFill>
              <a:srgbClr val="80BD41">
                <a:alpha val="100000"/>
              </a:srgbClr>
            </a:solidFill>
          </p:spPr>
          <p:txBody>
            <a:bodyPr/>
            <a:lstStyle/>
            <a:p/>
          </p:txBody>
        </p:sp>
        <p:sp>
          <p:nvSpPr>
            <p:cNvPr id="164" name="rc164"/>
            <p:cNvSpPr/>
            <p:nvPr/>
          </p:nvSpPr>
          <p:spPr>
            <a:xfrm>
              <a:off x="7510655" y="5889059"/>
              <a:ext cx="191042" cy="167191"/>
            </a:xfrm>
            <a:prstGeom prst="rect">
              <a:avLst/>
            </a:prstGeom>
            <a:solidFill>
              <a:srgbClr val="1CABE2">
                <a:alpha val="100000"/>
              </a:srgbClr>
            </a:solidFill>
          </p:spPr>
          <p:txBody>
            <a:bodyPr/>
            <a:lstStyle/>
            <a:p/>
          </p:txBody>
        </p:sp>
        <p:sp>
          <p:nvSpPr>
            <p:cNvPr id="165" name="rc165"/>
            <p:cNvSpPr/>
            <p:nvPr/>
          </p:nvSpPr>
          <p:spPr>
            <a:xfrm>
              <a:off x="1333322" y="5680069"/>
              <a:ext cx="6447712" cy="167191"/>
            </a:xfrm>
            <a:prstGeom prst="rect">
              <a:avLst/>
            </a:prstGeom>
            <a:solidFill>
              <a:srgbClr val="80BD41">
                <a:alpha val="100000"/>
              </a:srgbClr>
            </a:solidFill>
          </p:spPr>
          <p:txBody>
            <a:bodyPr/>
            <a:lstStyle/>
            <a:p/>
          </p:txBody>
        </p:sp>
        <p:sp>
          <p:nvSpPr>
            <p:cNvPr id="166" name="rc166"/>
            <p:cNvSpPr/>
            <p:nvPr/>
          </p:nvSpPr>
          <p:spPr>
            <a:xfrm>
              <a:off x="7781035" y="5680069"/>
              <a:ext cx="65110" cy="167191"/>
            </a:xfrm>
            <a:prstGeom prst="rect">
              <a:avLst/>
            </a:prstGeom>
            <a:solidFill>
              <a:srgbClr val="1CABE2">
                <a:alpha val="100000"/>
              </a:srgbClr>
            </a:solidFill>
          </p:spPr>
          <p:txBody>
            <a:bodyPr/>
            <a:lstStyle/>
            <a:p/>
          </p:txBody>
        </p:sp>
        <p:sp>
          <p:nvSpPr>
            <p:cNvPr id="167" name="rc167"/>
            <p:cNvSpPr/>
            <p:nvPr/>
          </p:nvSpPr>
          <p:spPr>
            <a:xfrm>
              <a:off x="1333322" y="5471080"/>
              <a:ext cx="6475713" cy="167191"/>
            </a:xfrm>
            <a:prstGeom prst="rect">
              <a:avLst/>
            </a:prstGeom>
            <a:solidFill>
              <a:srgbClr val="80BD41">
                <a:alpha val="100000"/>
              </a:srgbClr>
            </a:solidFill>
          </p:spPr>
          <p:txBody>
            <a:bodyPr/>
            <a:lstStyle/>
            <a:p/>
          </p:txBody>
        </p:sp>
        <p:sp>
          <p:nvSpPr>
            <p:cNvPr id="168" name="rc168"/>
            <p:cNvSpPr/>
            <p:nvPr/>
          </p:nvSpPr>
          <p:spPr>
            <a:xfrm>
              <a:off x="7809036" y="5471080"/>
              <a:ext cx="65412" cy="167191"/>
            </a:xfrm>
            <a:prstGeom prst="rect">
              <a:avLst/>
            </a:prstGeom>
            <a:solidFill>
              <a:srgbClr val="1CABE2">
                <a:alpha val="100000"/>
              </a:srgbClr>
            </a:solidFill>
          </p:spPr>
          <p:txBody>
            <a:bodyPr/>
            <a:lstStyle/>
            <a:p/>
          </p:txBody>
        </p:sp>
        <p:sp>
          <p:nvSpPr>
            <p:cNvPr id="169" name="tx169"/>
            <p:cNvSpPr/>
            <p:nvPr/>
          </p:nvSpPr>
          <p:spPr>
            <a:xfrm>
              <a:off x="7923652"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846</a:t>
              </a:r>
            </a:p>
          </p:txBody>
        </p:sp>
        <p:sp>
          <p:nvSpPr>
            <p:cNvPr id="170" name="tx170"/>
            <p:cNvSpPr/>
            <p:nvPr/>
          </p:nvSpPr>
          <p:spPr>
            <a:xfrm>
              <a:off x="802710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865.2</a:t>
              </a:r>
            </a:p>
          </p:txBody>
        </p:sp>
        <p:sp>
          <p:nvSpPr>
            <p:cNvPr id="171" name="tx171"/>
            <p:cNvSpPr/>
            <p:nvPr/>
          </p:nvSpPr>
          <p:spPr>
            <a:xfrm>
              <a:off x="8105041"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869</a:t>
              </a:r>
            </a:p>
          </p:txBody>
        </p:sp>
        <p:sp>
          <p:nvSpPr>
            <p:cNvPr id="172" name="tx172"/>
            <p:cNvSpPr/>
            <p:nvPr/>
          </p:nvSpPr>
          <p:spPr>
            <a:xfrm>
              <a:off x="428635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820.7</a:t>
              </a:r>
            </a:p>
          </p:txBody>
        </p:sp>
        <p:sp>
          <p:nvSpPr>
            <p:cNvPr id="173" name="tx173"/>
            <p:cNvSpPr/>
            <p:nvPr/>
          </p:nvSpPr>
          <p:spPr>
            <a:xfrm>
              <a:off x="750068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74" name="tx174"/>
            <p:cNvSpPr/>
            <p:nvPr/>
          </p:nvSpPr>
          <p:spPr>
            <a:xfrm>
              <a:off x="4421540"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856.6</a:t>
              </a:r>
            </a:p>
          </p:txBody>
        </p:sp>
        <p:sp>
          <p:nvSpPr>
            <p:cNvPr id="175" name="tx175"/>
            <p:cNvSpPr/>
            <p:nvPr/>
          </p:nvSpPr>
          <p:spPr>
            <a:xfrm>
              <a:off x="7738241"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76" name="tx176"/>
            <p:cNvSpPr/>
            <p:nvPr/>
          </p:nvSpPr>
          <p:spPr>
            <a:xfrm>
              <a:off x="4435541"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860.3</a:t>
              </a:r>
            </a:p>
          </p:txBody>
        </p:sp>
        <p:sp>
          <p:nvSpPr>
            <p:cNvPr id="177" name="tx177"/>
            <p:cNvSpPr/>
            <p:nvPr/>
          </p:nvSpPr>
          <p:spPr>
            <a:xfrm>
              <a:off x="776639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985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3" name="tx183"/>
            <p:cNvSpPr/>
            <p:nvPr/>
          </p:nvSpPr>
          <p:spPr>
            <a:xfrm>
              <a:off x="498041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4" name="tx184"/>
            <p:cNvSpPr/>
            <p:nvPr/>
          </p:nvSpPr>
          <p:spPr>
            <a:xfrm>
              <a:off x="686223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higher than in 2019 (97%).
The number of children vaccinated with DTP1 increased 5%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Ghana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99975"/>
            </a:xfrm>
            <a:custGeom>
              <a:avLst/>
              <a:pathLst>
                <a:path w="3397293" h="599975">
                  <a:moveTo>
                    <a:pt x="0" y="314272"/>
                  </a:moveTo>
                  <a:lnTo>
                    <a:pt x="141553" y="571405"/>
                  </a:lnTo>
                  <a:lnTo>
                    <a:pt x="283107" y="599975"/>
                  </a:lnTo>
                  <a:lnTo>
                    <a:pt x="424661" y="542834"/>
                  </a:lnTo>
                  <a:lnTo>
                    <a:pt x="566215" y="542834"/>
                  </a:lnTo>
                  <a:lnTo>
                    <a:pt x="707769" y="428553"/>
                  </a:lnTo>
                  <a:lnTo>
                    <a:pt x="849323" y="428553"/>
                  </a:lnTo>
                  <a:lnTo>
                    <a:pt x="990877" y="142851"/>
                  </a:lnTo>
                  <a:lnTo>
                    <a:pt x="1132431" y="171421"/>
                  </a:lnTo>
                  <a:lnTo>
                    <a:pt x="1273984" y="142851"/>
                  </a:lnTo>
                  <a:lnTo>
                    <a:pt x="1415538" y="142851"/>
                  </a:lnTo>
                  <a:lnTo>
                    <a:pt x="1557092" y="228562"/>
                  </a:lnTo>
                  <a:lnTo>
                    <a:pt x="1698646" y="199991"/>
                  </a:lnTo>
                  <a:lnTo>
                    <a:pt x="1840200" y="257132"/>
                  </a:lnTo>
                  <a:lnTo>
                    <a:pt x="1981754" y="28570"/>
                  </a:lnTo>
                  <a:lnTo>
                    <a:pt x="2123308" y="285702"/>
                  </a:lnTo>
                  <a:lnTo>
                    <a:pt x="2264862" y="171421"/>
                  </a:lnTo>
                  <a:lnTo>
                    <a:pt x="2406416" y="0"/>
                  </a:lnTo>
                  <a:lnTo>
                    <a:pt x="2547969" y="57140"/>
                  </a:lnTo>
                  <a:lnTo>
                    <a:pt x="2689523" y="57140"/>
                  </a:lnTo>
                  <a:lnTo>
                    <a:pt x="2831077" y="142851"/>
                  </a:lnTo>
                  <a:lnTo>
                    <a:pt x="2972631" y="28570"/>
                  </a:lnTo>
                  <a:lnTo>
                    <a:pt x="3114185" y="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99975"/>
            </a:xfrm>
            <a:custGeom>
              <a:avLst/>
              <a:pathLst>
                <a:path w="3397293" h="599975">
                  <a:moveTo>
                    <a:pt x="0" y="314272"/>
                  </a:moveTo>
                  <a:lnTo>
                    <a:pt x="141553" y="571405"/>
                  </a:lnTo>
                  <a:lnTo>
                    <a:pt x="283107" y="599975"/>
                  </a:lnTo>
                  <a:lnTo>
                    <a:pt x="424661" y="542834"/>
                  </a:lnTo>
                  <a:lnTo>
                    <a:pt x="566215" y="542834"/>
                  </a:lnTo>
                  <a:lnTo>
                    <a:pt x="707769" y="428553"/>
                  </a:lnTo>
                  <a:lnTo>
                    <a:pt x="849323" y="428553"/>
                  </a:lnTo>
                  <a:lnTo>
                    <a:pt x="990877" y="142851"/>
                  </a:lnTo>
                  <a:lnTo>
                    <a:pt x="1132431" y="171421"/>
                  </a:lnTo>
                  <a:lnTo>
                    <a:pt x="1273984" y="142851"/>
                  </a:lnTo>
                  <a:lnTo>
                    <a:pt x="1415538" y="142851"/>
                  </a:lnTo>
                  <a:lnTo>
                    <a:pt x="1557092" y="228562"/>
                  </a:lnTo>
                  <a:lnTo>
                    <a:pt x="1698646" y="199991"/>
                  </a:lnTo>
                  <a:lnTo>
                    <a:pt x="1840200" y="257132"/>
                  </a:lnTo>
                  <a:lnTo>
                    <a:pt x="1981754" y="28570"/>
                  </a:lnTo>
                  <a:lnTo>
                    <a:pt x="2123308" y="285702"/>
                  </a:lnTo>
                  <a:lnTo>
                    <a:pt x="2264862" y="171421"/>
                  </a:lnTo>
                  <a:lnTo>
                    <a:pt x="2406416" y="0"/>
                  </a:lnTo>
                  <a:lnTo>
                    <a:pt x="2547969" y="57140"/>
                  </a:lnTo>
                  <a:lnTo>
                    <a:pt x="2689523" y="57140"/>
                  </a:lnTo>
                  <a:lnTo>
                    <a:pt x="2831077" y="142851"/>
                  </a:lnTo>
                  <a:lnTo>
                    <a:pt x="2972631" y="28570"/>
                  </a:lnTo>
                  <a:lnTo>
                    <a:pt x="3114185" y="0"/>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99975"/>
            </a:xfrm>
            <a:custGeom>
              <a:avLst/>
              <a:pathLst>
                <a:path w="3397293" h="599975">
                  <a:moveTo>
                    <a:pt x="0" y="314272"/>
                  </a:moveTo>
                  <a:lnTo>
                    <a:pt x="141553" y="571405"/>
                  </a:lnTo>
                  <a:lnTo>
                    <a:pt x="283107" y="599975"/>
                  </a:lnTo>
                  <a:lnTo>
                    <a:pt x="424661" y="542834"/>
                  </a:lnTo>
                  <a:lnTo>
                    <a:pt x="566215" y="542834"/>
                  </a:lnTo>
                  <a:lnTo>
                    <a:pt x="707769" y="428553"/>
                  </a:lnTo>
                  <a:lnTo>
                    <a:pt x="849323" y="428553"/>
                  </a:lnTo>
                  <a:lnTo>
                    <a:pt x="990877" y="142851"/>
                  </a:lnTo>
                  <a:lnTo>
                    <a:pt x="1132431" y="171421"/>
                  </a:lnTo>
                  <a:lnTo>
                    <a:pt x="1273984" y="142851"/>
                  </a:lnTo>
                  <a:lnTo>
                    <a:pt x="1415538" y="142851"/>
                  </a:lnTo>
                  <a:lnTo>
                    <a:pt x="1557092" y="228562"/>
                  </a:lnTo>
                  <a:lnTo>
                    <a:pt x="1698646" y="199991"/>
                  </a:lnTo>
                  <a:lnTo>
                    <a:pt x="1840200" y="257132"/>
                  </a:lnTo>
                  <a:lnTo>
                    <a:pt x="1981754" y="28570"/>
                  </a:lnTo>
                  <a:lnTo>
                    <a:pt x="2123308" y="285702"/>
                  </a:lnTo>
                  <a:lnTo>
                    <a:pt x="2264862" y="171421"/>
                  </a:lnTo>
                  <a:lnTo>
                    <a:pt x="2406416" y="0"/>
                  </a:lnTo>
                  <a:lnTo>
                    <a:pt x="2547969" y="57140"/>
                  </a:lnTo>
                  <a:lnTo>
                    <a:pt x="2689523" y="57140"/>
                  </a:lnTo>
                  <a:lnTo>
                    <a:pt x="2831077" y="142851"/>
                  </a:lnTo>
                  <a:lnTo>
                    <a:pt x="2972631" y="28570"/>
                  </a:lnTo>
                  <a:lnTo>
                    <a:pt x="3114185" y="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60" name="tx60"/>
            <p:cNvSpPr/>
            <p:nvPr/>
          </p:nvSpPr>
          <p:spPr>
            <a:xfrm>
              <a:off x="275854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18" y="471005"/>
              <a:ext cx="24145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Ghana, 2000-2024</a:t>
              </a:r>
            </a:p>
          </p:txBody>
        </p:sp>
        <p:sp>
          <p:nvSpPr>
            <p:cNvPr id="63" name="pl63"/>
            <p:cNvSpPr/>
            <p:nvPr/>
          </p:nvSpPr>
          <p:spPr>
            <a:xfrm>
              <a:off x="5267799" y="33883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065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247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429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92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74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838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020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47474"/>
              <a:ext cx="3397293" cy="1431759"/>
            </a:xfrm>
            <a:custGeom>
              <a:avLst/>
              <a:pathLst>
                <a:path w="3397293" h="1431759">
                  <a:moveTo>
                    <a:pt x="0" y="749969"/>
                  </a:moveTo>
                  <a:lnTo>
                    <a:pt x="141553" y="1363580"/>
                  </a:lnTo>
                  <a:lnTo>
                    <a:pt x="283107" y="1431759"/>
                  </a:lnTo>
                  <a:lnTo>
                    <a:pt x="424661" y="1295401"/>
                  </a:lnTo>
                  <a:lnTo>
                    <a:pt x="566215" y="1295401"/>
                  </a:lnTo>
                  <a:lnTo>
                    <a:pt x="707769" y="1022685"/>
                  </a:lnTo>
                  <a:lnTo>
                    <a:pt x="849323" y="1022685"/>
                  </a:lnTo>
                  <a:lnTo>
                    <a:pt x="990877" y="340895"/>
                  </a:lnTo>
                  <a:lnTo>
                    <a:pt x="1132431" y="409074"/>
                  </a:lnTo>
                  <a:lnTo>
                    <a:pt x="1273984" y="340895"/>
                  </a:lnTo>
                  <a:lnTo>
                    <a:pt x="1415538" y="340895"/>
                  </a:lnTo>
                  <a:lnTo>
                    <a:pt x="1557092" y="545432"/>
                  </a:lnTo>
                  <a:lnTo>
                    <a:pt x="1698646" y="477253"/>
                  </a:lnTo>
                  <a:lnTo>
                    <a:pt x="1840200" y="613611"/>
                  </a:lnTo>
                  <a:lnTo>
                    <a:pt x="1981754" y="68179"/>
                  </a:lnTo>
                  <a:lnTo>
                    <a:pt x="2123308" y="681790"/>
                  </a:lnTo>
                  <a:lnTo>
                    <a:pt x="2264862" y="409074"/>
                  </a:lnTo>
                  <a:lnTo>
                    <a:pt x="2406416" y="0"/>
                  </a:lnTo>
                  <a:lnTo>
                    <a:pt x="2547969" y="136358"/>
                  </a:lnTo>
                  <a:lnTo>
                    <a:pt x="2689523" y="136358"/>
                  </a:lnTo>
                  <a:lnTo>
                    <a:pt x="2831077" y="340895"/>
                  </a:lnTo>
                  <a:lnTo>
                    <a:pt x="2972631" y="68179"/>
                  </a:lnTo>
                  <a:lnTo>
                    <a:pt x="3114185" y="0"/>
                  </a:lnTo>
                  <a:lnTo>
                    <a:pt x="3255739" y="272716"/>
                  </a:lnTo>
                  <a:lnTo>
                    <a:pt x="3397293" y="272716"/>
                  </a:lnTo>
                </a:path>
              </a:pathLst>
            </a:custGeom>
            <a:ln w="27101" cap="flat">
              <a:solidFill>
                <a:srgbClr val="0058AB">
                  <a:alpha val="100000"/>
                </a:srgbClr>
              </a:solidFill>
              <a:prstDash val="solid"/>
              <a:round/>
            </a:ln>
          </p:spPr>
          <p:txBody>
            <a:bodyPr/>
            <a:lstStyle/>
            <a:p/>
          </p:txBody>
        </p:sp>
        <p:sp>
          <p:nvSpPr>
            <p:cNvPr id="80" name="pl80"/>
            <p:cNvSpPr/>
            <p:nvPr/>
          </p:nvSpPr>
          <p:spPr>
            <a:xfrm>
              <a:off x="5437664" y="1683832"/>
              <a:ext cx="3397293" cy="954506"/>
            </a:xfrm>
            <a:custGeom>
              <a:avLst/>
              <a:pathLst>
                <a:path w="3397293" h="954506">
                  <a:moveTo>
                    <a:pt x="0" y="954506"/>
                  </a:moveTo>
                  <a:lnTo>
                    <a:pt x="141553" y="954506"/>
                  </a:lnTo>
                  <a:lnTo>
                    <a:pt x="283107" y="954506"/>
                  </a:lnTo>
                  <a:lnTo>
                    <a:pt x="424661" y="818148"/>
                  </a:lnTo>
                  <a:lnTo>
                    <a:pt x="566215" y="681790"/>
                  </a:lnTo>
                  <a:lnTo>
                    <a:pt x="707769" y="613611"/>
                  </a:lnTo>
                  <a:lnTo>
                    <a:pt x="849323" y="545432"/>
                  </a:lnTo>
                  <a:lnTo>
                    <a:pt x="990877" y="545432"/>
                  </a:lnTo>
                  <a:lnTo>
                    <a:pt x="1132431" y="340895"/>
                  </a:lnTo>
                  <a:lnTo>
                    <a:pt x="1273984" y="204537"/>
                  </a:lnTo>
                  <a:lnTo>
                    <a:pt x="1415538" y="204537"/>
                  </a:lnTo>
                  <a:lnTo>
                    <a:pt x="1557092" y="136358"/>
                  </a:lnTo>
                  <a:lnTo>
                    <a:pt x="1698646" y="136358"/>
                  </a:lnTo>
                  <a:lnTo>
                    <a:pt x="1840200" y="204537"/>
                  </a:lnTo>
                  <a:lnTo>
                    <a:pt x="1981754" y="136358"/>
                  </a:lnTo>
                  <a:lnTo>
                    <a:pt x="2123308" y="68179"/>
                  </a:lnTo>
                  <a:lnTo>
                    <a:pt x="2264862" y="0"/>
                  </a:lnTo>
                  <a:lnTo>
                    <a:pt x="2406416" y="0"/>
                  </a:lnTo>
                  <a:lnTo>
                    <a:pt x="2547969" y="0"/>
                  </a:lnTo>
                  <a:lnTo>
                    <a:pt x="2689523" y="0"/>
                  </a:lnTo>
                  <a:lnTo>
                    <a:pt x="2831077" y="204537"/>
                  </a:lnTo>
                  <a:lnTo>
                    <a:pt x="2972631" y="272716"/>
                  </a:lnTo>
                  <a:lnTo>
                    <a:pt x="3114185" y="68179"/>
                  </a:lnTo>
                  <a:lnTo>
                    <a:pt x="3255739" y="136358"/>
                  </a:lnTo>
                  <a:lnTo>
                    <a:pt x="3397293" y="68179"/>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83832"/>
              <a:ext cx="3397293" cy="2181728"/>
            </a:xfrm>
            <a:custGeom>
              <a:avLst/>
              <a:pathLst>
                <a:path w="3397293" h="2181728">
                  <a:moveTo>
                    <a:pt x="0" y="2113549"/>
                  </a:moveTo>
                  <a:lnTo>
                    <a:pt x="141553" y="2181728"/>
                  </a:lnTo>
                  <a:lnTo>
                    <a:pt x="283107" y="2045370"/>
                  </a:lnTo>
                  <a:lnTo>
                    <a:pt x="424661" y="1772654"/>
                  </a:lnTo>
                  <a:lnTo>
                    <a:pt x="566215" y="1431759"/>
                  </a:lnTo>
                  <a:lnTo>
                    <a:pt x="707769" y="1159043"/>
                  </a:lnTo>
                  <a:lnTo>
                    <a:pt x="849323" y="954506"/>
                  </a:lnTo>
                  <a:lnTo>
                    <a:pt x="990877" y="818148"/>
                  </a:lnTo>
                  <a:lnTo>
                    <a:pt x="1132431" y="477253"/>
                  </a:lnTo>
                  <a:lnTo>
                    <a:pt x="1273984" y="136358"/>
                  </a:lnTo>
                  <a:lnTo>
                    <a:pt x="1415538" y="409074"/>
                  </a:lnTo>
                  <a:lnTo>
                    <a:pt x="1557092" y="477253"/>
                  </a:lnTo>
                  <a:lnTo>
                    <a:pt x="1698646" y="818148"/>
                  </a:lnTo>
                  <a:lnTo>
                    <a:pt x="1840200" y="818148"/>
                  </a:lnTo>
                  <a:lnTo>
                    <a:pt x="1981754" y="613611"/>
                  </a:lnTo>
                  <a:lnTo>
                    <a:pt x="2123308" y="681790"/>
                  </a:lnTo>
                  <a:lnTo>
                    <a:pt x="2264862" y="340895"/>
                  </a:lnTo>
                  <a:lnTo>
                    <a:pt x="2406416" y="272716"/>
                  </a:lnTo>
                  <a:lnTo>
                    <a:pt x="2547969" y="136358"/>
                  </a:lnTo>
                  <a:lnTo>
                    <a:pt x="2689523" y="0"/>
                  </a:lnTo>
                  <a:lnTo>
                    <a:pt x="2831077" y="204537"/>
                  </a:lnTo>
                  <a:lnTo>
                    <a:pt x="2972631" y="204537"/>
                  </a:lnTo>
                  <a:lnTo>
                    <a:pt x="3114185" y="204537"/>
                  </a:lnTo>
                  <a:lnTo>
                    <a:pt x="3255739" y="68179"/>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168383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47474"/>
              <a:ext cx="3397293" cy="1431759"/>
            </a:xfrm>
            <a:custGeom>
              <a:avLst/>
              <a:pathLst>
                <a:path w="3397293" h="1431759">
                  <a:moveTo>
                    <a:pt x="0" y="749969"/>
                  </a:moveTo>
                  <a:lnTo>
                    <a:pt x="141553" y="1363580"/>
                  </a:lnTo>
                  <a:lnTo>
                    <a:pt x="283107" y="1431759"/>
                  </a:lnTo>
                  <a:lnTo>
                    <a:pt x="424661" y="1295401"/>
                  </a:lnTo>
                  <a:lnTo>
                    <a:pt x="566215" y="1295401"/>
                  </a:lnTo>
                  <a:lnTo>
                    <a:pt x="707769" y="1022685"/>
                  </a:lnTo>
                  <a:lnTo>
                    <a:pt x="849323" y="1022685"/>
                  </a:lnTo>
                  <a:lnTo>
                    <a:pt x="990877" y="340895"/>
                  </a:lnTo>
                  <a:lnTo>
                    <a:pt x="1132431" y="409074"/>
                  </a:lnTo>
                  <a:lnTo>
                    <a:pt x="1273984" y="340895"/>
                  </a:lnTo>
                  <a:lnTo>
                    <a:pt x="1415538" y="340895"/>
                  </a:lnTo>
                  <a:lnTo>
                    <a:pt x="1557092" y="545432"/>
                  </a:lnTo>
                  <a:lnTo>
                    <a:pt x="1698646" y="477253"/>
                  </a:lnTo>
                  <a:lnTo>
                    <a:pt x="1840200" y="613611"/>
                  </a:lnTo>
                  <a:lnTo>
                    <a:pt x="1981754" y="68179"/>
                  </a:lnTo>
                  <a:lnTo>
                    <a:pt x="2123308" y="681790"/>
                  </a:lnTo>
                  <a:lnTo>
                    <a:pt x="2264862" y="409074"/>
                  </a:lnTo>
                  <a:lnTo>
                    <a:pt x="2406416" y="0"/>
                  </a:lnTo>
                  <a:lnTo>
                    <a:pt x="2547969" y="136358"/>
                  </a:lnTo>
                  <a:lnTo>
                    <a:pt x="2689523" y="136358"/>
                  </a:lnTo>
                  <a:lnTo>
                    <a:pt x="2831077" y="340895"/>
                  </a:lnTo>
                  <a:lnTo>
                    <a:pt x="2972631" y="68179"/>
                  </a:lnTo>
                  <a:lnTo>
                    <a:pt x="3114185" y="0"/>
                  </a:lnTo>
                  <a:lnTo>
                    <a:pt x="3255739" y="272716"/>
                  </a:lnTo>
                  <a:lnTo>
                    <a:pt x="3397293" y="272716"/>
                  </a:lnTo>
                </a:path>
              </a:pathLst>
            </a:custGeom>
            <a:ln w="43362" cap="flat">
              <a:solidFill>
                <a:srgbClr val="000000">
                  <a:alpha val="100000"/>
                </a:srgbClr>
              </a:solidFill>
              <a:prstDash val="solid"/>
              <a:round/>
            </a:ln>
          </p:spPr>
          <p:txBody>
            <a:bodyPr/>
            <a:lstStyle/>
            <a:p/>
          </p:txBody>
        </p:sp>
        <p:sp>
          <p:nvSpPr>
            <p:cNvPr id="84" name="pl84"/>
            <p:cNvSpPr/>
            <p:nvPr/>
          </p:nvSpPr>
          <p:spPr>
            <a:xfrm>
              <a:off x="5437664" y="1370209"/>
              <a:ext cx="0" cy="927234"/>
            </a:xfrm>
            <a:custGeom>
              <a:avLst/>
              <a:pathLst>
                <a:path w="0" h="927234">
                  <a:moveTo>
                    <a:pt x="0" y="92723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370209"/>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370209"/>
              <a:ext cx="0" cy="518160"/>
            </a:xfrm>
            <a:custGeom>
              <a:avLst/>
              <a:pathLst>
                <a:path w="0" h="518160">
                  <a:moveTo>
                    <a:pt x="0" y="5181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370209"/>
              <a:ext cx="0" cy="859055"/>
            </a:xfrm>
            <a:custGeom>
              <a:avLst/>
              <a:pathLst>
                <a:path w="0" h="859055">
                  <a:moveTo>
                    <a:pt x="0" y="8590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370209"/>
              <a:ext cx="0" cy="313623"/>
            </a:xfrm>
            <a:custGeom>
              <a:avLst/>
              <a:pathLst>
                <a:path w="0" h="313623">
                  <a:moveTo>
                    <a:pt x="0" y="3136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370209"/>
              <a:ext cx="0" cy="449981"/>
            </a:xfrm>
            <a:custGeom>
              <a:avLst/>
              <a:pathLst>
                <a:path w="0" h="449981">
                  <a:moveTo>
                    <a:pt x="0" y="44998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370209"/>
              <a:ext cx="0" cy="449981"/>
            </a:xfrm>
            <a:custGeom>
              <a:avLst/>
              <a:pathLst>
                <a:path w="0" h="449981">
                  <a:moveTo>
                    <a:pt x="0" y="44998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47474"/>
              <a:ext cx="3397293" cy="1431759"/>
            </a:xfrm>
            <a:custGeom>
              <a:avLst/>
              <a:pathLst>
                <a:path w="3397293" h="1431759">
                  <a:moveTo>
                    <a:pt x="0" y="749969"/>
                  </a:moveTo>
                  <a:lnTo>
                    <a:pt x="141553" y="1363580"/>
                  </a:lnTo>
                  <a:lnTo>
                    <a:pt x="283107" y="1431759"/>
                  </a:lnTo>
                  <a:lnTo>
                    <a:pt x="424661" y="1295401"/>
                  </a:lnTo>
                  <a:lnTo>
                    <a:pt x="566215" y="1295401"/>
                  </a:lnTo>
                  <a:lnTo>
                    <a:pt x="707769" y="1022685"/>
                  </a:lnTo>
                  <a:lnTo>
                    <a:pt x="849323" y="1022685"/>
                  </a:lnTo>
                  <a:lnTo>
                    <a:pt x="990877" y="340895"/>
                  </a:lnTo>
                  <a:lnTo>
                    <a:pt x="1132431" y="409074"/>
                  </a:lnTo>
                  <a:lnTo>
                    <a:pt x="1273984" y="340895"/>
                  </a:lnTo>
                  <a:lnTo>
                    <a:pt x="1415538" y="340895"/>
                  </a:lnTo>
                  <a:lnTo>
                    <a:pt x="1557092" y="545432"/>
                  </a:lnTo>
                  <a:lnTo>
                    <a:pt x="1698646" y="477253"/>
                  </a:lnTo>
                  <a:lnTo>
                    <a:pt x="1840200" y="613611"/>
                  </a:lnTo>
                  <a:lnTo>
                    <a:pt x="1981754" y="68179"/>
                  </a:lnTo>
                  <a:lnTo>
                    <a:pt x="2123308" y="681790"/>
                  </a:lnTo>
                  <a:lnTo>
                    <a:pt x="2264862" y="409074"/>
                  </a:lnTo>
                  <a:lnTo>
                    <a:pt x="2406416" y="0"/>
                  </a:lnTo>
                  <a:lnTo>
                    <a:pt x="2547969" y="136358"/>
                  </a:lnTo>
                  <a:lnTo>
                    <a:pt x="2689523" y="136358"/>
                  </a:lnTo>
                  <a:lnTo>
                    <a:pt x="2831077" y="340895"/>
                  </a:lnTo>
                  <a:lnTo>
                    <a:pt x="2972631" y="68179"/>
                  </a:lnTo>
                  <a:lnTo>
                    <a:pt x="3114185" y="0"/>
                  </a:lnTo>
                  <a:lnTo>
                    <a:pt x="3255739" y="272716"/>
                  </a:lnTo>
                  <a:lnTo>
                    <a:pt x="3397293" y="272716"/>
                  </a:lnTo>
                </a:path>
              </a:pathLst>
            </a:custGeom>
            <a:ln w="27101" cap="flat">
              <a:solidFill>
                <a:srgbClr val="0058AB">
                  <a:alpha val="100000"/>
                </a:srgbClr>
              </a:solidFill>
              <a:prstDash val="solid"/>
              <a:round/>
            </a:ln>
          </p:spPr>
          <p:txBody>
            <a:bodyPr/>
            <a:lstStyle/>
            <a:p/>
          </p:txBody>
        </p:sp>
        <p:sp>
          <p:nvSpPr>
            <p:cNvPr id="92" name="tx92"/>
            <p:cNvSpPr/>
            <p:nvPr/>
          </p:nvSpPr>
          <p:spPr>
            <a:xfrm>
              <a:off x="5389469" y="13024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067093" y="130244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805008" y="13024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512777" y="13024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097042" y="13024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3038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13038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17128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16433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67701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29952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313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16317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9499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0814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7059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97164"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119" name="tx119"/>
            <p:cNvSpPr/>
            <p:nvPr/>
          </p:nvSpPr>
          <p:spPr>
            <a:xfrm>
              <a:off x="707523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3769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1597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8447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5298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148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8999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022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6872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3723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0573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4276838" cy="149993"/>
            </a:xfrm>
            <a:prstGeom prst="rect">
              <a:avLst/>
            </a:prstGeom>
            <a:solidFill>
              <a:srgbClr val="1CABE2">
                <a:alpha val="80000"/>
              </a:srgbClr>
            </a:solidFill>
          </p:spPr>
          <p:txBody>
            <a:bodyPr/>
            <a:lstStyle/>
            <a:p/>
          </p:txBody>
        </p:sp>
        <p:sp>
          <p:nvSpPr>
            <p:cNvPr id="136" name="rc136"/>
            <p:cNvSpPr/>
            <p:nvPr/>
          </p:nvSpPr>
          <p:spPr>
            <a:xfrm>
              <a:off x="1317178" y="5637654"/>
              <a:ext cx="7289885"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57494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26000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94505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763011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Ghana (95%) was 10 percentage points higher than the global average (85%) and 23 percentage points higher than the average across all WCAR countries (72%).
National DTP3 coverage was 2 percentage points lower than in 2019 (97%).
This equates to 43,000 un- and undervaccinated children in 2024 compared to 25,000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Ghana ranked number 24 out of 24 countries for lowest DTP3 coverage (based on tied ranks).
Ghana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2198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525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5831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3728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06788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0984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863686"/>
              <a:ext cx="248247" cy="1142999"/>
            </a:xfrm>
            <a:prstGeom prst="rect">
              <a:avLst/>
            </a:prstGeom>
            <a:solidFill>
              <a:srgbClr val="80BD41">
                <a:alpha val="100000"/>
              </a:srgbClr>
            </a:solidFill>
          </p:spPr>
          <p:txBody>
            <a:bodyPr/>
            <a:lstStyle/>
            <a:p/>
          </p:txBody>
        </p:sp>
        <p:sp>
          <p:nvSpPr>
            <p:cNvPr id="23" name="rc23"/>
            <p:cNvSpPr/>
            <p:nvPr/>
          </p:nvSpPr>
          <p:spPr>
            <a:xfrm>
              <a:off x="1333322" y="2707826"/>
              <a:ext cx="248247" cy="155859"/>
            </a:xfrm>
            <a:prstGeom prst="rect">
              <a:avLst/>
            </a:prstGeom>
            <a:solidFill>
              <a:srgbClr val="1CABE2">
                <a:alpha val="100000"/>
              </a:srgbClr>
            </a:solidFill>
          </p:spPr>
          <p:txBody>
            <a:bodyPr/>
            <a:lstStyle/>
            <a:p/>
          </p:txBody>
        </p:sp>
        <p:sp>
          <p:nvSpPr>
            <p:cNvPr id="24" name="rc24"/>
            <p:cNvSpPr/>
            <p:nvPr/>
          </p:nvSpPr>
          <p:spPr>
            <a:xfrm>
              <a:off x="1609153" y="2959753"/>
              <a:ext cx="248247" cy="1046931"/>
            </a:xfrm>
            <a:prstGeom prst="rect">
              <a:avLst/>
            </a:prstGeom>
            <a:solidFill>
              <a:srgbClr val="80BD41">
                <a:alpha val="100000"/>
              </a:srgbClr>
            </a:solidFill>
          </p:spPr>
          <p:txBody>
            <a:bodyPr/>
            <a:lstStyle/>
            <a:p/>
          </p:txBody>
        </p:sp>
        <p:sp>
          <p:nvSpPr>
            <p:cNvPr id="25" name="rc25"/>
            <p:cNvSpPr/>
            <p:nvPr/>
          </p:nvSpPr>
          <p:spPr>
            <a:xfrm>
              <a:off x="1609153" y="2681458"/>
              <a:ext cx="248247" cy="278295"/>
            </a:xfrm>
            <a:prstGeom prst="rect">
              <a:avLst/>
            </a:prstGeom>
            <a:solidFill>
              <a:srgbClr val="1CABE2">
                <a:alpha val="100000"/>
              </a:srgbClr>
            </a:solidFill>
          </p:spPr>
          <p:txBody>
            <a:bodyPr/>
            <a:lstStyle/>
            <a:p/>
          </p:txBody>
        </p:sp>
        <p:sp>
          <p:nvSpPr>
            <p:cNvPr id="26" name="rc26"/>
            <p:cNvSpPr/>
            <p:nvPr/>
          </p:nvSpPr>
          <p:spPr>
            <a:xfrm>
              <a:off x="1884983" y="2954732"/>
              <a:ext cx="248247" cy="1051953"/>
            </a:xfrm>
            <a:prstGeom prst="rect">
              <a:avLst/>
            </a:prstGeom>
            <a:solidFill>
              <a:srgbClr val="80BD41">
                <a:alpha val="100000"/>
              </a:srgbClr>
            </a:solidFill>
          </p:spPr>
          <p:txBody>
            <a:bodyPr/>
            <a:lstStyle/>
            <a:p/>
          </p:txBody>
        </p:sp>
        <p:sp>
          <p:nvSpPr>
            <p:cNvPr id="27" name="rc27"/>
            <p:cNvSpPr/>
            <p:nvPr/>
          </p:nvSpPr>
          <p:spPr>
            <a:xfrm>
              <a:off x="1884983" y="2658018"/>
              <a:ext cx="248247" cy="296713"/>
            </a:xfrm>
            <a:prstGeom prst="rect">
              <a:avLst/>
            </a:prstGeom>
            <a:solidFill>
              <a:srgbClr val="1CABE2">
                <a:alpha val="100000"/>
              </a:srgbClr>
            </a:solidFill>
          </p:spPr>
          <p:txBody>
            <a:bodyPr/>
            <a:lstStyle/>
            <a:p/>
          </p:txBody>
        </p:sp>
        <p:sp>
          <p:nvSpPr>
            <p:cNvPr id="28" name="rc28"/>
            <p:cNvSpPr/>
            <p:nvPr/>
          </p:nvSpPr>
          <p:spPr>
            <a:xfrm>
              <a:off x="2160814" y="2910954"/>
              <a:ext cx="248247" cy="1095731"/>
            </a:xfrm>
            <a:prstGeom prst="rect">
              <a:avLst/>
            </a:prstGeom>
            <a:solidFill>
              <a:srgbClr val="80BD41">
                <a:alpha val="100000"/>
              </a:srgbClr>
            </a:solidFill>
          </p:spPr>
          <p:txBody>
            <a:bodyPr/>
            <a:lstStyle/>
            <a:p/>
          </p:txBody>
        </p:sp>
        <p:sp>
          <p:nvSpPr>
            <p:cNvPr id="29" name="rc29"/>
            <p:cNvSpPr/>
            <p:nvPr/>
          </p:nvSpPr>
          <p:spPr>
            <a:xfrm>
              <a:off x="2160814" y="2637021"/>
              <a:ext cx="248247" cy="273932"/>
            </a:xfrm>
            <a:prstGeom prst="rect">
              <a:avLst/>
            </a:prstGeom>
            <a:solidFill>
              <a:srgbClr val="1CABE2">
                <a:alpha val="100000"/>
              </a:srgbClr>
            </a:solidFill>
          </p:spPr>
          <p:txBody>
            <a:bodyPr/>
            <a:lstStyle/>
            <a:p/>
          </p:txBody>
        </p:sp>
        <p:sp>
          <p:nvSpPr>
            <p:cNvPr id="30" name="rc30"/>
            <p:cNvSpPr/>
            <p:nvPr/>
          </p:nvSpPr>
          <p:spPr>
            <a:xfrm>
              <a:off x="2436645" y="2896355"/>
              <a:ext cx="248247" cy="1110330"/>
            </a:xfrm>
            <a:prstGeom prst="rect">
              <a:avLst/>
            </a:prstGeom>
            <a:solidFill>
              <a:srgbClr val="80BD41">
                <a:alpha val="100000"/>
              </a:srgbClr>
            </a:solidFill>
          </p:spPr>
          <p:txBody>
            <a:bodyPr/>
            <a:lstStyle/>
            <a:p/>
          </p:txBody>
        </p:sp>
        <p:sp>
          <p:nvSpPr>
            <p:cNvPr id="31" name="rc31"/>
            <p:cNvSpPr/>
            <p:nvPr/>
          </p:nvSpPr>
          <p:spPr>
            <a:xfrm>
              <a:off x="2436645" y="2618777"/>
              <a:ext cx="248247" cy="277577"/>
            </a:xfrm>
            <a:prstGeom prst="rect">
              <a:avLst/>
            </a:prstGeom>
            <a:solidFill>
              <a:srgbClr val="1CABE2">
                <a:alpha val="100000"/>
              </a:srgbClr>
            </a:solidFill>
          </p:spPr>
          <p:txBody>
            <a:bodyPr/>
            <a:lstStyle/>
            <a:p/>
          </p:txBody>
        </p:sp>
        <p:sp>
          <p:nvSpPr>
            <p:cNvPr id="32" name="rc32"/>
            <p:cNvSpPr/>
            <p:nvPr/>
          </p:nvSpPr>
          <p:spPr>
            <a:xfrm>
              <a:off x="2712475" y="2804320"/>
              <a:ext cx="248247" cy="1202365"/>
            </a:xfrm>
            <a:prstGeom prst="rect">
              <a:avLst/>
            </a:prstGeom>
            <a:solidFill>
              <a:srgbClr val="80BD41">
                <a:alpha val="100000"/>
              </a:srgbClr>
            </a:solidFill>
          </p:spPr>
          <p:txBody>
            <a:bodyPr/>
            <a:lstStyle/>
            <a:p/>
          </p:txBody>
        </p:sp>
        <p:sp>
          <p:nvSpPr>
            <p:cNvPr id="33" name="rc33"/>
            <p:cNvSpPr/>
            <p:nvPr/>
          </p:nvSpPr>
          <p:spPr>
            <a:xfrm>
              <a:off x="2712475" y="2575309"/>
              <a:ext cx="248247" cy="229010"/>
            </a:xfrm>
            <a:prstGeom prst="rect">
              <a:avLst/>
            </a:prstGeom>
            <a:solidFill>
              <a:srgbClr val="1CABE2">
                <a:alpha val="100000"/>
              </a:srgbClr>
            </a:solidFill>
          </p:spPr>
          <p:txBody>
            <a:bodyPr/>
            <a:lstStyle/>
            <a:p/>
          </p:txBody>
        </p:sp>
        <p:sp>
          <p:nvSpPr>
            <p:cNvPr id="34" name="rc34"/>
            <p:cNvSpPr/>
            <p:nvPr/>
          </p:nvSpPr>
          <p:spPr>
            <a:xfrm>
              <a:off x="2988306" y="2790283"/>
              <a:ext cx="248247" cy="1216401"/>
            </a:xfrm>
            <a:prstGeom prst="rect">
              <a:avLst/>
            </a:prstGeom>
            <a:solidFill>
              <a:srgbClr val="80BD41">
                <a:alpha val="100000"/>
              </a:srgbClr>
            </a:solidFill>
          </p:spPr>
          <p:txBody>
            <a:bodyPr/>
            <a:lstStyle/>
            <a:p/>
          </p:txBody>
        </p:sp>
        <p:sp>
          <p:nvSpPr>
            <p:cNvPr id="35" name="rc35"/>
            <p:cNvSpPr/>
            <p:nvPr/>
          </p:nvSpPr>
          <p:spPr>
            <a:xfrm>
              <a:off x="2988306" y="2558597"/>
              <a:ext cx="248247" cy="231686"/>
            </a:xfrm>
            <a:prstGeom prst="rect">
              <a:avLst/>
            </a:prstGeom>
            <a:solidFill>
              <a:srgbClr val="1CABE2">
                <a:alpha val="100000"/>
              </a:srgbClr>
            </a:solidFill>
          </p:spPr>
          <p:txBody>
            <a:bodyPr/>
            <a:lstStyle/>
            <a:p/>
          </p:txBody>
        </p:sp>
        <p:sp>
          <p:nvSpPr>
            <p:cNvPr id="36" name="rc36"/>
            <p:cNvSpPr/>
            <p:nvPr/>
          </p:nvSpPr>
          <p:spPr>
            <a:xfrm>
              <a:off x="3264137" y="2635412"/>
              <a:ext cx="248247" cy="1371273"/>
            </a:xfrm>
            <a:prstGeom prst="rect">
              <a:avLst/>
            </a:prstGeom>
            <a:solidFill>
              <a:srgbClr val="80BD41">
                <a:alpha val="100000"/>
              </a:srgbClr>
            </a:solidFill>
          </p:spPr>
          <p:txBody>
            <a:bodyPr/>
            <a:lstStyle/>
            <a:p/>
          </p:txBody>
        </p:sp>
        <p:sp>
          <p:nvSpPr>
            <p:cNvPr id="37" name="rc37"/>
            <p:cNvSpPr/>
            <p:nvPr/>
          </p:nvSpPr>
          <p:spPr>
            <a:xfrm>
              <a:off x="3264137" y="2547875"/>
              <a:ext cx="248247" cy="87536"/>
            </a:xfrm>
            <a:prstGeom prst="rect">
              <a:avLst/>
            </a:prstGeom>
            <a:solidFill>
              <a:srgbClr val="1CABE2">
                <a:alpha val="100000"/>
              </a:srgbClr>
            </a:solidFill>
          </p:spPr>
          <p:txBody>
            <a:bodyPr/>
            <a:lstStyle/>
            <a:p/>
          </p:txBody>
        </p:sp>
        <p:sp>
          <p:nvSpPr>
            <p:cNvPr id="38" name="rc38"/>
            <p:cNvSpPr/>
            <p:nvPr/>
          </p:nvSpPr>
          <p:spPr>
            <a:xfrm>
              <a:off x="3539967" y="2631786"/>
              <a:ext cx="248247" cy="1374898"/>
            </a:xfrm>
            <a:prstGeom prst="rect">
              <a:avLst/>
            </a:prstGeom>
            <a:solidFill>
              <a:srgbClr val="80BD41">
                <a:alpha val="100000"/>
              </a:srgbClr>
            </a:solidFill>
          </p:spPr>
          <p:txBody>
            <a:bodyPr/>
            <a:lstStyle/>
            <a:p/>
          </p:txBody>
        </p:sp>
        <p:sp>
          <p:nvSpPr>
            <p:cNvPr id="39" name="rc39"/>
            <p:cNvSpPr/>
            <p:nvPr/>
          </p:nvSpPr>
          <p:spPr>
            <a:xfrm>
              <a:off x="3539967" y="2528293"/>
              <a:ext cx="248247" cy="103493"/>
            </a:xfrm>
            <a:prstGeom prst="rect">
              <a:avLst/>
            </a:prstGeom>
            <a:solidFill>
              <a:srgbClr val="1CABE2">
                <a:alpha val="100000"/>
              </a:srgbClr>
            </a:solidFill>
          </p:spPr>
          <p:txBody>
            <a:bodyPr/>
            <a:lstStyle/>
            <a:p/>
          </p:txBody>
        </p:sp>
        <p:sp>
          <p:nvSpPr>
            <p:cNvPr id="40" name="rc40"/>
            <p:cNvSpPr/>
            <p:nvPr/>
          </p:nvSpPr>
          <p:spPr>
            <a:xfrm>
              <a:off x="3815798" y="2589171"/>
              <a:ext cx="248247" cy="1417513"/>
            </a:xfrm>
            <a:prstGeom prst="rect">
              <a:avLst/>
            </a:prstGeom>
            <a:solidFill>
              <a:srgbClr val="80BD41">
                <a:alpha val="100000"/>
              </a:srgbClr>
            </a:solidFill>
          </p:spPr>
          <p:txBody>
            <a:bodyPr/>
            <a:lstStyle/>
            <a:p/>
          </p:txBody>
        </p:sp>
        <p:sp>
          <p:nvSpPr>
            <p:cNvPr id="41" name="rc41"/>
            <p:cNvSpPr/>
            <p:nvPr/>
          </p:nvSpPr>
          <p:spPr>
            <a:xfrm>
              <a:off x="3815798" y="2498688"/>
              <a:ext cx="248247" cy="90483"/>
            </a:xfrm>
            <a:prstGeom prst="rect">
              <a:avLst/>
            </a:prstGeom>
            <a:solidFill>
              <a:srgbClr val="1CABE2">
                <a:alpha val="100000"/>
              </a:srgbClr>
            </a:solidFill>
          </p:spPr>
          <p:txBody>
            <a:bodyPr/>
            <a:lstStyle/>
            <a:p/>
          </p:txBody>
        </p:sp>
        <p:sp>
          <p:nvSpPr>
            <p:cNvPr id="42" name="rc42"/>
            <p:cNvSpPr/>
            <p:nvPr/>
          </p:nvSpPr>
          <p:spPr>
            <a:xfrm>
              <a:off x="4091628" y="2548631"/>
              <a:ext cx="248247" cy="1458053"/>
            </a:xfrm>
            <a:prstGeom prst="rect">
              <a:avLst/>
            </a:prstGeom>
            <a:solidFill>
              <a:srgbClr val="80BD41">
                <a:alpha val="100000"/>
              </a:srgbClr>
            </a:solidFill>
          </p:spPr>
          <p:txBody>
            <a:bodyPr/>
            <a:lstStyle/>
            <a:p/>
          </p:txBody>
        </p:sp>
        <p:sp>
          <p:nvSpPr>
            <p:cNvPr id="43" name="rc43"/>
            <p:cNvSpPr/>
            <p:nvPr/>
          </p:nvSpPr>
          <p:spPr>
            <a:xfrm>
              <a:off x="4091628" y="2455569"/>
              <a:ext cx="248247" cy="93062"/>
            </a:xfrm>
            <a:prstGeom prst="rect">
              <a:avLst/>
            </a:prstGeom>
            <a:solidFill>
              <a:srgbClr val="1CABE2">
                <a:alpha val="100000"/>
              </a:srgbClr>
            </a:solidFill>
          </p:spPr>
          <p:txBody>
            <a:bodyPr/>
            <a:lstStyle/>
            <a:p/>
          </p:txBody>
        </p:sp>
        <p:sp>
          <p:nvSpPr>
            <p:cNvPr id="44" name="rc44"/>
            <p:cNvSpPr/>
            <p:nvPr/>
          </p:nvSpPr>
          <p:spPr>
            <a:xfrm>
              <a:off x="4367459" y="2558519"/>
              <a:ext cx="248247" cy="1448165"/>
            </a:xfrm>
            <a:prstGeom prst="rect">
              <a:avLst/>
            </a:prstGeom>
            <a:solidFill>
              <a:srgbClr val="80BD41">
                <a:alpha val="100000"/>
              </a:srgbClr>
            </a:solidFill>
          </p:spPr>
          <p:txBody>
            <a:bodyPr/>
            <a:lstStyle/>
            <a:p/>
          </p:txBody>
        </p:sp>
        <p:sp>
          <p:nvSpPr>
            <p:cNvPr id="45" name="rc45"/>
            <p:cNvSpPr/>
            <p:nvPr/>
          </p:nvSpPr>
          <p:spPr>
            <a:xfrm>
              <a:off x="4367459" y="2415300"/>
              <a:ext cx="248247" cy="143219"/>
            </a:xfrm>
            <a:prstGeom prst="rect">
              <a:avLst/>
            </a:prstGeom>
            <a:solidFill>
              <a:srgbClr val="1CABE2">
                <a:alpha val="100000"/>
              </a:srgbClr>
            </a:solidFill>
          </p:spPr>
          <p:txBody>
            <a:bodyPr/>
            <a:lstStyle/>
            <a:p/>
          </p:txBody>
        </p:sp>
        <p:sp>
          <p:nvSpPr>
            <p:cNvPr id="46" name="rc46"/>
            <p:cNvSpPr/>
            <p:nvPr/>
          </p:nvSpPr>
          <p:spPr>
            <a:xfrm>
              <a:off x="4643290" y="2512473"/>
              <a:ext cx="248247" cy="1494212"/>
            </a:xfrm>
            <a:prstGeom prst="rect">
              <a:avLst/>
            </a:prstGeom>
            <a:solidFill>
              <a:srgbClr val="80BD41">
                <a:alpha val="100000"/>
              </a:srgbClr>
            </a:solidFill>
          </p:spPr>
          <p:txBody>
            <a:bodyPr/>
            <a:lstStyle/>
            <a:p/>
          </p:txBody>
        </p:sp>
        <p:sp>
          <p:nvSpPr>
            <p:cNvPr id="47" name="rc47"/>
            <p:cNvSpPr/>
            <p:nvPr/>
          </p:nvSpPr>
          <p:spPr>
            <a:xfrm>
              <a:off x="4643290" y="2382534"/>
              <a:ext cx="248247" cy="129938"/>
            </a:xfrm>
            <a:prstGeom prst="rect">
              <a:avLst/>
            </a:prstGeom>
            <a:solidFill>
              <a:srgbClr val="1CABE2">
                <a:alpha val="100000"/>
              </a:srgbClr>
            </a:solidFill>
          </p:spPr>
          <p:txBody>
            <a:bodyPr/>
            <a:lstStyle/>
            <a:p/>
          </p:txBody>
        </p:sp>
        <p:sp>
          <p:nvSpPr>
            <p:cNvPr id="48" name="rc48"/>
            <p:cNvSpPr/>
            <p:nvPr/>
          </p:nvSpPr>
          <p:spPr>
            <a:xfrm>
              <a:off x="4919120" y="2521372"/>
              <a:ext cx="248247" cy="1485313"/>
            </a:xfrm>
            <a:prstGeom prst="rect">
              <a:avLst/>
            </a:prstGeom>
            <a:solidFill>
              <a:srgbClr val="80BD41">
                <a:alpha val="100000"/>
              </a:srgbClr>
            </a:solidFill>
          </p:spPr>
          <p:txBody>
            <a:bodyPr/>
            <a:lstStyle/>
            <a:p/>
          </p:txBody>
        </p:sp>
        <p:sp>
          <p:nvSpPr>
            <p:cNvPr id="49" name="rc49"/>
            <p:cNvSpPr/>
            <p:nvPr/>
          </p:nvSpPr>
          <p:spPr>
            <a:xfrm>
              <a:off x="4919120" y="2356341"/>
              <a:ext cx="248247" cy="165030"/>
            </a:xfrm>
            <a:prstGeom prst="rect">
              <a:avLst/>
            </a:prstGeom>
            <a:solidFill>
              <a:srgbClr val="1CABE2">
                <a:alpha val="100000"/>
              </a:srgbClr>
            </a:solidFill>
          </p:spPr>
          <p:txBody>
            <a:bodyPr/>
            <a:lstStyle/>
            <a:p/>
          </p:txBody>
        </p:sp>
        <p:sp>
          <p:nvSpPr>
            <p:cNvPr id="50" name="rc50"/>
            <p:cNvSpPr/>
            <p:nvPr/>
          </p:nvSpPr>
          <p:spPr>
            <a:xfrm>
              <a:off x="5194951" y="2383387"/>
              <a:ext cx="248247" cy="1623297"/>
            </a:xfrm>
            <a:prstGeom prst="rect">
              <a:avLst/>
            </a:prstGeom>
            <a:solidFill>
              <a:srgbClr val="80BD41">
                <a:alpha val="100000"/>
              </a:srgbClr>
            </a:solidFill>
          </p:spPr>
          <p:txBody>
            <a:bodyPr/>
            <a:lstStyle/>
            <a:p/>
          </p:txBody>
        </p:sp>
        <p:sp>
          <p:nvSpPr>
            <p:cNvPr id="51" name="rc51"/>
            <p:cNvSpPr/>
            <p:nvPr/>
          </p:nvSpPr>
          <p:spPr>
            <a:xfrm>
              <a:off x="5194951" y="2350253"/>
              <a:ext cx="248247" cy="33134"/>
            </a:xfrm>
            <a:prstGeom prst="rect">
              <a:avLst/>
            </a:prstGeom>
            <a:solidFill>
              <a:srgbClr val="1CABE2">
                <a:alpha val="100000"/>
              </a:srgbClr>
            </a:solidFill>
          </p:spPr>
          <p:txBody>
            <a:bodyPr/>
            <a:lstStyle/>
            <a:p/>
          </p:txBody>
        </p:sp>
        <p:sp>
          <p:nvSpPr>
            <p:cNvPr id="52" name="rc52"/>
            <p:cNvSpPr/>
            <p:nvPr/>
          </p:nvSpPr>
          <p:spPr>
            <a:xfrm>
              <a:off x="5470781" y="2517145"/>
              <a:ext cx="248247" cy="1489539"/>
            </a:xfrm>
            <a:prstGeom prst="rect">
              <a:avLst/>
            </a:prstGeom>
            <a:solidFill>
              <a:srgbClr val="80BD41">
                <a:alpha val="100000"/>
              </a:srgbClr>
            </a:solidFill>
          </p:spPr>
          <p:txBody>
            <a:bodyPr/>
            <a:lstStyle/>
            <a:p/>
          </p:txBody>
        </p:sp>
        <p:sp>
          <p:nvSpPr>
            <p:cNvPr id="53" name="rc53"/>
            <p:cNvSpPr/>
            <p:nvPr/>
          </p:nvSpPr>
          <p:spPr>
            <a:xfrm>
              <a:off x="5470781" y="2333037"/>
              <a:ext cx="248247" cy="184108"/>
            </a:xfrm>
            <a:prstGeom prst="rect">
              <a:avLst/>
            </a:prstGeom>
            <a:solidFill>
              <a:srgbClr val="1CABE2">
                <a:alpha val="100000"/>
              </a:srgbClr>
            </a:solidFill>
          </p:spPr>
          <p:txBody>
            <a:bodyPr/>
            <a:lstStyle/>
            <a:p/>
          </p:txBody>
        </p:sp>
        <p:sp>
          <p:nvSpPr>
            <p:cNvPr id="54" name="rc54"/>
            <p:cNvSpPr/>
            <p:nvPr/>
          </p:nvSpPr>
          <p:spPr>
            <a:xfrm>
              <a:off x="5746612" y="2460997"/>
              <a:ext cx="248247" cy="1545687"/>
            </a:xfrm>
            <a:prstGeom prst="rect">
              <a:avLst/>
            </a:prstGeom>
            <a:solidFill>
              <a:srgbClr val="80BD41">
                <a:alpha val="100000"/>
              </a:srgbClr>
            </a:solidFill>
          </p:spPr>
          <p:txBody>
            <a:bodyPr/>
            <a:lstStyle/>
            <a:p/>
          </p:txBody>
        </p:sp>
        <p:sp>
          <p:nvSpPr>
            <p:cNvPr id="55" name="rc55"/>
            <p:cNvSpPr/>
            <p:nvPr/>
          </p:nvSpPr>
          <p:spPr>
            <a:xfrm>
              <a:off x="5746612" y="2344650"/>
              <a:ext cx="248247" cy="116347"/>
            </a:xfrm>
            <a:prstGeom prst="rect">
              <a:avLst/>
            </a:prstGeom>
            <a:solidFill>
              <a:srgbClr val="1CABE2">
                <a:alpha val="100000"/>
              </a:srgbClr>
            </a:solidFill>
          </p:spPr>
          <p:txBody>
            <a:bodyPr/>
            <a:lstStyle/>
            <a:p/>
          </p:txBody>
        </p:sp>
        <p:sp>
          <p:nvSpPr>
            <p:cNvPr id="56" name="rc56"/>
            <p:cNvSpPr/>
            <p:nvPr/>
          </p:nvSpPr>
          <p:spPr>
            <a:xfrm>
              <a:off x="6022443" y="2392791"/>
              <a:ext cx="248247" cy="1613894"/>
            </a:xfrm>
            <a:prstGeom prst="rect">
              <a:avLst/>
            </a:prstGeom>
            <a:solidFill>
              <a:srgbClr val="80BD41">
                <a:alpha val="100000"/>
              </a:srgbClr>
            </a:solidFill>
          </p:spPr>
          <p:txBody>
            <a:bodyPr/>
            <a:lstStyle/>
            <a:p/>
          </p:txBody>
        </p:sp>
        <p:sp>
          <p:nvSpPr>
            <p:cNvPr id="57" name="rc57"/>
            <p:cNvSpPr/>
            <p:nvPr/>
          </p:nvSpPr>
          <p:spPr>
            <a:xfrm>
              <a:off x="6022443" y="2376485"/>
              <a:ext cx="248247" cy="16305"/>
            </a:xfrm>
            <a:prstGeom prst="rect">
              <a:avLst/>
            </a:prstGeom>
            <a:solidFill>
              <a:srgbClr val="1CABE2">
                <a:alpha val="100000"/>
              </a:srgbClr>
            </a:solidFill>
          </p:spPr>
          <p:txBody>
            <a:bodyPr/>
            <a:lstStyle/>
            <a:p/>
          </p:txBody>
        </p:sp>
        <p:sp>
          <p:nvSpPr>
            <p:cNvPr id="58" name="rc58"/>
            <p:cNvSpPr/>
            <p:nvPr/>
          </p:nvSpPr>
          <p:spPr>
            <a:xfrm>
              <a:off x="6298273" y="2420787"/>
              <a:ext cx="248247" cy="1585898"/>
            </a:xfrm>
            <a:prstGeom prst="rect">
              <a:avLst/>
            </a:prstGeom>
            <a:solidFill>
              <a:srgbClr val="80BD41">
                <a:alpha val="100000"/>
              </a:srgbClr>
            </a:solidFill>
          </p:spPr>
          <p:txBody>
            <a:bodyPr/>
            <a:lstStyle/>
            <a:p/>
          </p:txBody>
        </p:sp>
        <p:sp>
          <p:nvSpPr>
            <p:cNvPr id="59" name="rc59"/>
            <p:cNvSpPr/>
            <p:nvPr/>
          </p:nvSpPr>
          <p:spPr>
            <a:xfrm>
              <a:off x="6298273" y="2371735"/>
              <a:ext cx="248247" cy="49051"/>
            </a:xfrm>
            <a:prstGeom prst="rect">
              <a:avLst/>
            </a:prstGeom>
            <a:solidFill>
              <a:srgbClr val="1CABE2">
                <a:alpha val="100000"/>
              </a:srgbClr>
            </a:solidFill>
          </p:spPr>
          <p:txBody>
            <a:bodyPr/>
            <a:lstStyle/>
            <a:p/>
          </p:txBody>
        </p:sp>
        <p:sp>
          <p:nvSpPr>
            <p:cNvPr id="60" name="rc60"/>
            <p:cNvSpPr/>
            <p:nvPr/>
          </p:nvSpPr>
          <p:spPr>
            <a:xfrm>
              <a:off x="6574104" y="2415591"/>
              <a:ext cx="248247" cy="1591094"/>
            </a:xfrm>
            <a:prstGeom prst="rect">
              <a:avLst/>
            </a:prstGeom>
            <a:solidFill>
              <a:srgbClr val="80BD41">
                <a:alpha val="100000"/>
              </a:srgbClr>
            </a:solidFill>
          </p:spPr>
          <p:txBody>
            <a:bodyPr/>
            <a:lstStyle/>
            <a:p/>
          </p:txBody>
        </p:sp>
        <p:sp>
          <p:nvSpPr>
            <p:cNvPr id="61" name="rc61"/>
            <p:cNvSpPr/>
            <p:nvPr/>
          </p:nvSpPr>
          <p:spPr>
            <a:xfrm>
              <a:off x="6574104" y="2366384"/>
              <a:ext cx="248247" cy="49206"/>
            </a:xfrm>
            <a:prstGeom prst="rect">
              <a:avLst/>
            </a:prstGeom>
            <a:solidFill>
              <a:srgbClr val="1CABE2">
                <a:alpha val="100000"/>
              </a:srgbClr>
            </a:solidFill>
          </p:spPr>
          <p:txBody>
            <a:bodyPr/>
            <a:lstStyle/>
            <a:p/>
          </p:txBody>
        </p:sp>
        <p:sp>
          <p:nvSpPr>
            <p:cNvPr id="62" name="rc62"/>
            <p:cNvSpPr/>
            <p:nvPr/>
          </p:nvSpPr>
          <p:spPr>
            <a:xfrm>
              <a:off x="6849934" y="2458593"/>
              <a:ext cx="248247" cy="1548091"/>
            </a:xfrm>
            <a:prstGeom prst="rect">
              <a:avLst/>
            </a:prstGeom>
            <a:solidFill>
              <a:srgbClr val="80BD41">
                <a:alpha val="100000"/>
              </a:srgbClr>
            </a:solidFill>
          </p:spPr>
          <p:txBody>
            <a:bodyPr/>
            <a:lstStyle/>
            <a:p/>
          </p:txBody>
        </p:sp>
        <p:sp>
          <p:nvSpPr>
            <p:cNvPr id="63" name="rc63"/>
            <p:cNvSpPr/>
            <p:nvPr/>
          </p:nvSpPr>
          <p:spPr>
            <a:xfrm>
              <a:off x="6849934" y="2359773"/>
              <a:ext cx="248247" cy="98820"/>
            </a:xfrm>
            <a:prstGeom prst="rect">
              <a:avLst/>
            </a:prstGeom>
            <a:solidFill>
              <a:srgbClr val="1CABE2">
                <a:alpha val="100000"/>
              </a:srgbClr>
            </a:solidFill>
          </p:spPr>
          <p:txBody>
            <a:bodyPr/>
            <a:lstStyle/>
            <a:p/>
          </p:txBody>
        </p:sp>
        <p:sp>
          <p:nvSpPr>
            <p:cNvPr id="64" name="rc64"/>
            <p:cNvSpPr/>
            <p:nvPr/>
          </p:nvSpPr>
          <p:spPr>
            <a:xfrm>
              <a:off x="7125765" y="2383310"/>
              <a:ext cx="248247" cy="1623375"/>
            </a:xfrm>
            <a:prstGeom prst="rect">
              <a:avLst/>
            </a:prstGeom>
            <a:solidFill>
              <a:srgbClr val="80BD41">
                <a:alpha val="100000"/>
              </a:srgbClr>
            </a:solidFill>
          </p:spPr>
          <p:txBody>
            <a:bodyPr/>
            <a:lstStyle/>
            <a:p/>
          </p:txBody>
        </p:sp>
        <p:sp>
          <p:nvSpPr>
            <p:cNvPr id="65" name="rc65"/>
            <p:cNvSpPr/>
            <p:nvPr/>
          </p:nvSpPr>
          <p:spPr>
            <a:xfrm>
              <a:off x="7125765" y="2350176"/>
              <a:ext cx="248247" cy="33134"/>
            </a:xfrm>
            <a:prstGeom prst="rect">
              <a:avLst/>
            </a:prstGeom>
            <a:solidFill>
              <a:srgbClr val="1CABE2">
                <a:alpha val="100000"/>
              </a:srgbClr>
            </a:solidFill>
          </p:spPr>
          <p:txBody>
            <a:bodyPr/>
            <a:lstStyle/>
            <a:p/>
          </p:txBody>
        </p:sp>
        <p:sp>
          <p:nvSpPr>
            <p:cNvPr id="66" name="rc66"/>
            <p:cNvSpPr/>
            <p:nvPr/>
          </p:nvSpPr>
          <p:spPr>
            <a:xfrm>
              <a:off x="7401596" y="2360781"/>
              <a:ext cx="248247" cy="1645903"/>
            </a:xfrm>
            <a:prstGeom prst="rect">
              <a:avLst/>
            </a:prstGeom>
            <a:solidFill>
              <a:srgbClr val="80BD41">
                <a:alpha val="100000"/>
              </a:srgbClr>
            </a:solidFill>
          </p:spPr>
          <p:txBody>
            <a:bodyPr/>
            <a:lstStyle/>
            <a:p/>
          </p:txBody>
        </p:sp>
        <p:sp>
          <p:nvSpPr>
            <p:cNvPr id="67" name="rc67"/>
            <p:cNvSpPr/>
            <p:nvPr/>
          </p:nvSpPr>
          <p:spPr>
            <a:xfrm>
              <a:off x="7401596" y="2344165"/>
              <a:ext cx="248247" cy="16615"/>
            </a:xfrm>
            <a:prstGeom prst="rect">
              <a:avLst/>
            </a:prstGeom>
            <a:solidFill>
              <a:srgbClr val="1CABE2">
                <a:alpha val="100000"/>
              </a:srgbClr>
            </a:solidFill>
          </p:spPr>
          <p:txBody>
            <a:bodyPr/>
            <a:lstStyle/>
            <a:p/>
          </p:txBody>
        </p:sp>
        <p:sp>
          <p:nvSpPr>
            <p:cNvPr id="68" name="rc68"/>
            <p:cNvSpPr/>
            <p:nvPr/>
          </p:nvSpPr>
          <p:spPr>
            <a:xfrm>
              <a:off x="7677426" y="2413051"/>
              <a:ext cx="248247" cy="1593633"/>
            </a:xfrm>
            <a:prstGeom prst="rect">
              <a:avLst/>
            </a:prstGeom>
            <a:solidFill>
              <a:srgbClr val="80BD41">
                <a:alpha val="100000"/>
              </a:srgbClr>
            </a:solidFill>
          </p:spPr>
          <p:txBody>
            <a:bodyPr/>
            <a:lstStyle/>
            <a:p/>
          </p:txBody>
        </p:sp>
        <p:sp>
          <p:nvSpPr>
            <p:cNvPr id="69" name="rc69"/>
            <p:cNvSpPr/>
            <p:nvPr/>
          </p:nvSpPr>
          <p:spPr>
            <a:xfrm>
              <a:off x="7677426" y="2329179"/>
              <a:ext cx="248247" cy="83872"/>
            </a:xfrm>
            <a:prstGeom prst="rect">
              <a:avLst/>
            </a:prstGeom>
            <a:solidFill>
              <a:srgbClr val="1CABE2">
                <a:alpha val="100000"/>
              </a:srgbClr>
            </a:solidFill>
          </p:spPr>
          <p:txBody>
            <a:bodyPr/>
            <a:lstStyle/>
            <a:p/>
          </p:txBody>
        </p:sp>
        <p:sp>
          <p:nvSpPr>
            <p:cNvPr id="70" name="rc70"/>
            <p:cNvSpPr/>
            <p:nvPr/>
          </p:nvSpPr>
          <p:spPr>
            <a:xfrm>
              <a:off x="7953257" y="2406129"/>
              <a:ext cx="248247" cy="1600555"/>
            </a:xfrm>
            <a:prstGeom prst="rect">
              <a:avLst/>
            </a:prstGeom>
            <a:solidFill>
              <a:srgbClr val="80BD41">
                <a:alpha val="100000"/>
              </a:srgbClr>
            </a:solidFill>
          </p:spPr>
          <p:txBody>
            <a:bodyPr/>
            <a:lstStyle/>
            <a:p/>
          </p:txBody>
        </p:sp>
        <p:sp>
          <p:nvSpPr>
            <p:cNvPr id="71" name="rc71"/>
            <p:cNvSpPr/>
            <p:nvPr/>
          </p:nvSpPr>
          <p:spPr>
            <a:xfrm>
              <a:off x="7953257" y="2321889"/>
              <a:ext cx="248247" cy="84240"/>
            </a:xfrm>
            <a:prstGeom prst="rect">
              <a:avLst/>
            </a:prstGeom>
            <a:solidFill>
              <a:srgbClr val="1CABE2">
                <a:alpha val="100000"/>
              </a:srgbClr>
            </a:solidFill>
          </p:spPr>
          <p:txBody>
            <a:bodyPr/>
            <a:lstStyle/>
            <a:p/>
          </p:txBody>
        </p:sp>
        <p:sp>
          <p:nvSpPr>
            <p:cNvPr id="72" name="pl72"/>
            <p:cNvSpPr/>
            <p:nvPr/>
          </p:nvSpPr>
          <p:spPr>
            <a:xfrm>
              <a:off x="1457446" y="1226758"/>
              <a:ext cx="6619934" cy="589681"/>
            </a:xfrm>
            <a:custGeom>
              <a:avLst/>
              <a:pathLst>
                <a:path w="6619934" h="589681">
                  <a:moveTo>
                    <a:pt x="0" y="308880"/>
                  </a:moveTo>
                  <a:lnTo>
                    <a:pt x="275830" y="561601"/>
                  </a:lnTo>
                  <a:lnTo>
                    <a:pt x="551661" y="589681"/>
                  </a:lnTo>
                  <a:lnTo>
                    <a:pt x="827491" y="533521"/>
                  </a:lnTo>
                  <a:lnTo>
                    <a:pt x="1103322" y="533521"/>
                  </a:lnTo>
                  <a:lnTo>
                    <a:pt x="1379153" y="421200"/>
                  </a:lnTo>
                  <a:lnTo>
                    <a:pt x="1654983" y="421200"/>
                  </a:lnTo>
                  <a:lnTo>
                    <a:pt x="1930814" y="140400"/>
                  </a:lnTo>
                  <a:lnTo>
                    <a:pt x="2206644" y="168480"/>
                  </a:lnTo>
                  <a:lnTo>
                    <a:pt x="2482475" y="140400"/>
                  </a:lnTo>
                  <a:lnTo>
                    <a:pt x="2758306" y="140400"/>
                  </a:lnTo>
                  <a:lnTo>
                    <a:pt x="3034136" y="224640"/>
                  </a:lnTo>
                  <a:lnTo>
                    <a:pt x="3309967" y="196560"/>
                  </a:lnTo>
                  <a:lnTo>
                    <a:pt x="3585797" y="252720"/>
                  </a:lnTo>
                  <a:lnTo>
                    <a:pt x="3861628" y="28080"/>
                  </a:lnTo>
                  <a:lnTo>
                    <a:pt x="4137459" y="280800"/>
                  </a:lnTo>
                  <a:lnTo>
                    <a:pt x="4413289" y="168480"/>
                  </a:lnTo>
                  <a:lnTo>
                    <a:pt x="4689120" y="0"/>
                  </a:lnTo>
                  <a:lnTo>
                    <a:pt x="4964950" y="56160"/>
                  </a:lnTo>
                  <a:lnTo>
                    <a:pt x="5240781" y="56160"/>
                  </a:lnTo>
                  <a:lnTo>
                    <a:pt x="5516612" y="140400"/>
                  </a:lnTo>
                  <a:lnTo>
                    <a:pt x="5792442" y="28080"/>
                  </a:lnTo>
                  <a:lnTo>
                    <a:pt x="6068273" y="0"/>
                  </a:lnTo>
                  <a:lnTo>
                    <a:pt x="6344103" y="112320"/>
                  </a:lnTo>
                  <a:lnTo>
                    <a:pt x="6619934" y="11232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4" name="tx74"/>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1339893" y="25719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669.9</a:t>
              </a:r>
            </a:p>
          </p:txBody>
        </p:sp>
        <p:sp>
          <p:nvSpPr>
            <p:cNvPr id="84" name="tx84"/>
            <p:cNvSpPr/>
            <p:nvPr/>
          </p:nvSpPr>
          <p:spPr>
            <a:xfrm>
              <a:off x="2719046" y="24393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738.3</a:t>
              </a:r>
            </a:p>
          </p:txBody>
        </p:sp>
        <p:sp>
          <p:nvSpPr>
            <p:cNvPr id="85" name="tx85"/>
            <p:cNvSpPr/>
            <p:nvPr/>
          </p:nvSpPr>
          <p:spPr>
            <a:xfrm>
              <a:off x="4137375" y="231964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800</a:t>
              </a:r>
            </a:p>
          </p:txBody>
        </p:sp>
        <p:sp>
          <p:nvSpPr>
            <p:cNvPr id="86" name="tx86"/>
            <p:cNvSpPr/>
            <p:nvPr/>
          </p:nvSpPr>
          <p:spPr>
            <a:xfrm>
              <a:off x="5477352" y="21970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863.2</a:t>
              </a:r>
            </a:p>
          </p:txBody>
        </p:sp>
        <p:sp>
          <p:nvSpPr>
            <p:cNvPr id="87" name="tx87"/>
            <p:cNvSpPr/>
            <p:nvPr/>
          </p:nvSpPr>
          <p:spPr>
            <a:xfrm>
              <a:off x="6619851" y="223045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88" name="tx88"/>
            <p:cNvSpPr/>
            <p:nvPr/>
          </p:nvSpPr>
          <p:spPr>
            <a:xfrm>
              <a:off x="6856505" y="22238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849.4</a:t>
              </a:r>
            </a:p>
          </p:txBody>
        </p:sp>
        <p:sp>
          <p:nvSpPr>
            <p:cNvPr id="89" name="tx89"/>
            <p:cNvSpPr/>
            <p:nvPr/>
          </p:nvSpPr>
          <p:spPr>
            <a:xfrm>
              <a:off x="7132335" y="22142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854.4</a:t>
              </a:r>
            </a:p>
          </p:txBody>
        </p:sp>
        <p:sp>
          <p:nvSpPr>
            <p:cNvPr id="90" name="tx90"/>
            <p:cNvSpPr/>
            <p:nvPr/>
          </p:nvSpPr>
          <p:spPr>
            <a:xfrm>
              <a:off x="7408166" y="2208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857.5</a:t>
              </a:r>
            </a:p>
          </p:txBody>
        </p:sp>
        <p:sp>
          <p:nvSpPr>
            <p:cNvPr id="91" name="tx91"/>
            <p:cNvSpPr/>
            <p:nvPr/>
          </p:nvSpPr>
          <p:spPr>
            <a:xfrm>
              <a:off x="7683997" y="21932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865.2</a:t>
              </a:r>
            </a:p>
          </p:txBody>
        </p:sp>
        <p:sp>
          <p:nvSpPr>
            <p:cNvPr id="92" name="tx92"/>
            <p:cNvSpPr/>
            <p:nvPr/>
          </p:nvSpPr>
          <p:spPr>
            <a:xfrm>
              <a:off x="7999004" y="218596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869</a:t>
              </a:r>
            </a:p>
          </p:txBody>
        </p:sp>
        <p:sp>
          <p:nvSpPr>
            <p:cNvPr id="93" name="pl93"/>
            <p:cNvSpPr/>
            <p:nvPr/>
          </p:nvSpPr>
          <p:spPr>
            <a:xfrm>
              <a:off x="1457446"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4001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589.5</a:t>
              </a:r>
            </a:p>
          </p:txBody>
        </p:sp>
        <p:sp>
          <p:nvSpPr>
            <p:cNvPr id="104" name="tx104"/>
            <p:cNvSpPr/>
            <p:nvPr/>
          </p:nvSpPr>
          <p:spPr>
            <a:xfrm>
              <a:off x="1366018" y="2750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05" name="tx105"/>
            <p:cNvSpPr/>
            <p:nvPr/>
          </p:nvSpPr>
          <p:spPr>
            <a:xfrm>
              <a:off x="2719046" y="3370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620.2</a:t>
              </a:r>
            </a:p>
          </p:txBody>
        </p:sp>
        <p:sp>
          <p:nvSpPr>
            <p:cNvPr id="106" name="tx106"/>
            <p:cNvSpPr/>
            <p:nvPr/>
          </p:nvSpPr>
          <p:spPr>
            <a:xfrm>
              <a:off x="2719046" y="2654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118.1</a:t>
              </a:r>
            </a:p>
          </p:txBody>
        </p:sp>
        <p:sp>
          <p:nvSpPr>
            <p:cNvPr id="107" name="tx107"/>
            <p:cNvSpPr/>
            <p:nvPr/>
          </p:nvSpPr>
          <p:spPr>
            <a:xfrm>
              <a:off x="4137375" y="324261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752</a:t>
              </a:r>
            </a:p>
          </p:txBody>
        </p:sp>
        <p:sp>
          <p:nvSpPr>
            <p:cNvPr id="108" name="tx108"/>
            <p:cNvSpPr/>
            <p:nvPr/>
          </p:nvSpPr>
          <p:spPr>
            <a:xfrm>
              <a:off x="4163501" y="24670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09" name="tx109"/>
            <p:cNvSpPr/>
            <p:nvPr/>
          </p:nvSpPr>
          <p:spPr>
            <a:xfrm>
              <a:off x="5477352" y="32268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768.3</a:t>
              </a:r>
            </a:p>
          </p:txBody>
        </p:sp>
        <p:sp>
          <p:nvSpPr>
            <p:cNvPr id="110" name="tx110"/>
            <p:cNvSpPr/>
            <p:nvPr/>
          </p:nvSpPr>
          <p:spPr>
            <a:xfrm>
              <a:off x="5542654" y="23900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1" name="tx111"/>
            <p:cNvSpPr/>
            <p:nvPr/>
          </p:nvSpPr>
          <p:spPr>
            <a:xfrm>
              <a:off x="6580674" y="3176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820.7</a:t>
              </a:r>
            </a:p>
          </p:txBody>
        </p:sp>
        <p:sp>
          <p:nvSpPr>
            <p:cNvPr id="112" name="tx112"/>
            <p:cNvSpPr/>
            <p:nvPr/>
          </p:nvSpPr>
          <p:spPr>
            <a:xfrm>
              <a:off x="6606800" y="2355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3" name="tx113"/>
            <p:cNvSpPr/>
            <p:nvPr/>
          </p:nvSpPr>
          <p:spPr>
            <a:xfrm>
              <a:off x="6856505" y="31975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798.5</a:t>
              </a:r>
            </a:p>
          </p:txBody>
        </p:sp>
        <p:sp>
          <p:nvSpPr>
            <p:cNvPr id="114" name="tx114"/>
            <p:cNvSpPr/>
            <p:nvPr/>
          </p:nvSpPr>
          <p:spPr>
            <a:xfrm>
              <a:off x="6921807" y="23741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5" name="tx115"/>
            <p:cNvSpPr/>
            <p:nvPr/>
          </p:nvSpPr>
          <p:spPr>
            <a:xfrm>
              <a:off x="7132335" y="31599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837.3</a:t>
              </a:r>
            </a:p>
          </p:txBody>
        </p:sp>
        <p:sp>
          <p:nvSpPr>
            <p:cNvPr id="116" name="tx116"/>
            <p:cNvSpPr/>
            <p:nvPr/>
          </p:nvSpPr>
          <p:spPr>
            <a:xfrm>
              <a:off x="7158461" y="23328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7" name="tx117"/>
            <p:cNvSpPr/>
            <p:nvPr/>
          </p:nvSpPr>
          <p:spPr>
            <a:xfrm>
              <a:off x="7408166" y="31486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848.9</a:t>
              </a:r>
            </a:p>
          </p:txBody>
        </p:sp>
        <p:sp>
          <p:nvSpPr>
            <p:cNvPr id="118" name="tx118"/>
            <p:cNvSpPr/>
            <p:nvPr/>
          </p:nvSpPr>
          <p:spPr>
            <a:xfrm>
              <a:off x="7460417" y="23174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9" name="tx119"/>
            <p:cNvSpPr/>
            <p:nvPr/>
          </p:nvSpPr>
          <p:spPr>
            <a:xfrm>
              <a:off x="7723173" y="31748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822</a:t>
              </a:r>
            </a:p>
          </p:txBody>
        </p:sp>
        <p:sp>
          <p:nvSpPr>
            <p:cNvPr id="120" name="tx120"/>
            <p:cNvSpPr/>
            <p:nvPr/>
          </p:nvSpPr>
          <p:spPr>
            <a:xfrm>
              <a:off x="7710122" y="23360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21" name="tx121"/>
            <p:cNvSpPr/>
            <p:nvPr/>
          </p:nvSpPr>
          <p:spPr>
            <a:xfrm>
              <a:off x="7959827" y="31713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825.5</a:t>
              </a:r>
            </a:p>
          </p:txBody>
        </p:sp>
        <p:sp>
          <p:nvSpPr>
            <p:cNvPr id="122" name="tx122"/>
            <p:cNvSpPr/>
            <p:nvPr/>
          </p:nvSpPr>
          <p:spPr>
            <a:xfrm>
              <a:off x="7985953" y="2328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29851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199769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02829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52747" y="4909475"/>
              <a:ext cx="201456" cy="201456"/>
            </a:xfrm>
            <a:prstGeom prst="rect">
              <a:avLst/>
            </a:prstGeom>
            <a:solidFill>
              <a:srgbClr val="1CABE2">
                <a:alpha val="100000"/>
              </a:srgbClr>
            </a:solidFill>
          </p:spPr>
          <p:txBody>
            <a:bodyPr/>
            <a:lstStyle/>
            <a:p/>
          </p:txBody>
        </p:sp>
        <p:sp>
          <p:nvSpPr>
            <p:cNvPr id="147" name="rc147"/>
            <p:cNvSpPr/>
            <p:nvPr/>
          </p:nvSpPr>
          <p:spPr>
            <a:xfrm>
              <a:off x="5657835" y="4909475"/>
              <a:ext cx="201456" cy="201456"/>
            </a:xfrm>
            <a:prstGeom prst="rect">
              <a:avLst/>
            </a:prstGeom>
            <a:solidFill>
              <a:srgbClr val="80BD41">
                <a:alpha val="100000"/>
              </a:srgbClr>
            </a:solidFill>
          </p:spPr>
          <p:txBody>
            <a:bodyPr/>
            <a:lstStyle/>
            <a:p/>
          </p:txBody>
        </p:sp>
        <p:sp>
          <p:nvSpPr>
            <p:cNvPr id="148" name="tx148"/>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89913"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2000-2024</a:t>
              </a:r>
            </a:p>
          </p:txBody>
        </p:sp>
        <p:sp>
          <p:nvSpPr>
            <p:cNvPr id="152" name="pl152"/>
            <p:cNvSpPr/>
            <p:nvPr/>
          </p:nvSpPr>
          <p:spPr>
            <a:xfrm>
              <a:off x="22742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560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0378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9196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151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9695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787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774644"/>
              <a:ext cx="6177332" cy="162162"/>
            </a:xfrm>
            <a:prstGeom prst="rect">
              <a:avLst/>
            </a:prstGeom>
            <a:solidFill>
              <a:srgbClr val="80BD41">
                <a:alpha val="100000"/>
              </a:srgbClr>
            </a:solidFill>
          </p:spPr>
          <p:txBody>
            <a:bodyPr/>
            <a:lstStyle/>
            <a:p/>
          </p:txBody>
        </p:sp>
        <p:sp>
          <p:nvSpPr>
            <p:cNvPr id="164" name="rc164"/>
            <p:cNvSpPr/>
            <p:nvPr/>
          </p:nvSpPr>
          <p:spPr>
            <a:xfrm>
              <a:off x="7510655" y="5774644"/>
              <a:ext cx="191042" cy="162162"/>
            </a:xfrm>
            <a:prstGeom prst="rect">
              <a:avLst/>
            </a:prstGeom>
            <a:solidFill>
              <a:srgbClr val="1CABE2">
                <a:alpha val="100000"/>
              </a:srgbClr>
            </a:solidFill>
          </p:spPr>
          <p:txBody>
            <a:bodyPr/>
            <a:lstStyle/>
            <a:p/>
          </p:txBody>
        </p:sp>
        <p:sp>
          <p:nvSpPr>
            <p:cNvPr id="165" name="rc165"/>
            <p:cNvSpPr/>
            <p:nvPr/>
          </p:nvSpPr>
          <p:spPr>
            <a:xfrm>
              <a:off x="1333322" y="5571941"/>
              <a:ext cx="6187193" cy="162162"/>
            </a:xfrm>
            <a:prstGeom prst="rect">
              <a:avLst/>
            </a:prstGeom>
            <a:solidFill>
              <a:srgbClr val="80BD41">
                <a:alpha val="100000"/>
              </a:srgbClr>
            </a:solidFill>
          </p:spPr>
          <p:txBody>
            <a:bodyPr/>
            <a:lstStyle/>
            <a:p/>
          </p:txBody>
        </p:sp>
        <p:sp>
          <p:nvSpPr>
            <p:cNvPr id="166" name="rc166"/>
            <p:cNvSpPr/>
            <p:nvPr/>
          </p:nvSpPr>
          <p:spPr>
            <a:xfrm>
              <a:off x="7520516" y="5571941"/>
              <a:ext cx="325629" cy="162162"/>
            </a:xfrm>
            <a:prstGeom prst="rect">
              <a:avLst/>
            </a:prstGeom>
            <a:solidFill>
              <a:srgbClr val="1CABE2">
                <a:alpha val="100000"/>
              </a:srgbClr>
            </a:solidFill>
          </p:spPr>
          <p:txBody>
            <a:bodyPr/>
            <a:lstStyle/>
            <a:p/>
          </p:txBody>
        </p:sp>
        <p:sp>
          <p:nvSpPr>
            <p:cNvPr id="167" name="rc167"/>
            <p:cNvSpPr/>
            <p:nvPr/>
          </p:nvSpPr>
          <p:spPr>
            <a:xfrm>
              <a:off x="1333322" y="5369238"/>
              <a:ext cx="6214065" cy="162162"/>
            </a:xfrm>
            <a:prstGeom prst="rect">
              <a:avLst/>
            </a:prstGeom>
            <a:solidFill>
              <a:srgbClr val="80BD41">
                <a:alpha val="100000"/>
              </a:srgbClr>
            </a:solidFill>
          </p:spPr>
          <p:txBody>
            <a:bodyPr/>
            <a:lstStyle/>
            <a:p/>
          </p:txBody>
        </p:sp>
        <p:sp>
          <p:nvSpPr>
            <p:cNvPr id="168" name="rc168"/>
            <p:cNvSpPr/>
            <p:nvPr/>
          </p:nvSpPr>
          <p:spPr>
            <a:xfrm>
              <a:off x="7547388" y="5369238"/>
              <a:ext cx="327060" cy="162162"/>
            </a:xfrm>
            <a:prstGeom prst="rect">
              <a:avLst/>
            </a:prstGeom>
            <a:solidFill>
              <a:srgbClr val="1CABE2">
                <a:alpha val="100000"/>
              </a:srgbClr>
            </a:solidFill>
          </p:spPr>
          <p:txBody>
            <a:bodyPr/>
            <a:lstStyle/>
            <a:p/>
          </p:txBody>
        </p:sp>
        <p:sp>
          <p:nvSpPr>
            <p:cNvPr id="169" name="tx169"/>
            <p:cNvSpPr/>
            <p:nvPr/>
          </p:nvSpPr>
          <p:spPr>
            <a:xfrm>
              <a:off x="7923652"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846</a:t>
              </a:r>
            </a:p>
          </p:txBody>
        </p:sp>
        <p:sp>
          <p:nvSpPr>
            <p:cNvPr id="170" name="tx170"/>
            <p:cNvSpPr/>
            <p:nvPr/>
          </p:nvSpPr>
          <p:spPr>
            <a:xfrm>
              <a:off x="802710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865.2</a:t>
              </a:r>
            </a:p>
          </p:txBody>
        </p:sp>
        <p:sp>
          <p:nvSpPr>
            <p:cNvPr id="171" name="tx171"/>
            <p:cNvSpPr/>
            <p:nvPr/>
          </p:nvSpPr>
          <p:spPr>
            <a:xfrm>
              <a:off x="8105041"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869</a:t>
              </a:r>
            </a:p>
          </p:txBody>
        </p:sp>
        <p:sp>
          <p:nvSpPr>
            <p:cNvPr id="172" name="tx172"/>
            <p:cNvSpPr/>
            <p:nvPr/>
          </p:nvSpPr>
          <p:spPr>
            <a:xfrm>
              <a:off x="4286350"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820.7</a:t>
              </a:r>
            </a:p>
          </p:txBody>
        </p:sp>
        <p:sp>
          <p:nvSpPr>
            <p:cNvPr id="173" name="tx173"/>
            <p:cNvSpPr/>
            <p:nvPr/>
          </p:nvSpPr>
          <p:spPr>
            <a:xfrm>
              <a:off x="750068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74" name="tx174"/>
            <p:cNvSpPr/>
            <p:nvPr/>
          </p:nvSpPr>
          <p:spPr>
            <a:xfrm>
              <a:off x="4336484" y="56125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822</a:t>
              </a:r>
            </a:p>
          </p:txBody>
        </p:sp>
        <p:sp>
          <p:nvSpPr>
            <p:cNvPr id="175" name="tx175"/>
            <p:cNvSpPr/>
            <p:nvPr/>
          </p:nvSpPr>
          <p:spPr>
            <a:xfrm>
              <a:off x="7577837"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43.3</a:t>
              </a:r>
            </a:p>
          </p:txBody>
        </p:sp>
        <p:sp>
          <p:nvSpPr>
            <p:cNvPr id="176" name="tx176"/>
            <p:cNvSpPr/>
            <p:nvPr/>
          </p:nvSpPr>
          <p:spPr>
            <a:xfrm>
              <a:off x="430471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825.5</a:t>
              </a:r>
            </a:p>
          </p:txBody>
        </p:sp>
        <p:sp>
          <p:nvSpPr>
            <p:cNvPr id="177" name="tx177"/>
            <p:cNvSpPr/>
            <p:nvPr/>
          </p:nvSpPr>
          <p:spPr>
            <a:xfrm>
              <a:off x="7605424"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43.5</a:t>
              </a:r>
            </a:p>
          </p:txBody>
        </p:sp>
        <p:sp>
          <p:nvSpPr>
            <p:cNvPr id="178" name="tx178"/>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985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3" name="tx183"/>
            <p:cNvSpPr/>
            <p:nvPr/>
          </p:nvSpPr>
          <p:spPr>
            <a:xfrm>
              <a:off x="498041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4" name="tx184"/>
            <p:cNvSpPr/>
            <p:nvPr/>
          </p:nvSpPr>
          <p:spPr>
            <a:xfrm>
              <a:off x="686223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5" name="tx185"/>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(95%) was lower than in 2019 (97%).
The number of children vaccinated with DTP3 increased 1%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541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490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439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10160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1965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2914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03515"/>
              <a:ext cx="249014" cy="303169"/>
            </a:xfrm>
            <a:prstGeom prst="rect">
              <a:avLst/>
            </a:prstGeom>
            <a:solidFill>
              <a:srgbClr val="E2231A">
                <a:alpha val="100000"/>
              </a:srgbClr>
            </a:solidFill>
          </p:spPr>
          <p:txBody>
            <a:bodyPr/>
            <a:lstStyle/>
            <a:p/>
          </p:txBody>
        </p:sp>
        <p:sp>
          <p:nvSpPr>
            <p:cNvPr id="23" name="rc23"/>
            <p:cNvSpPr/>
            <p:nvPr/>
          </p:nvSpPr>
          <p:spPr>
            <a:xfrm>
              <a:off x="1587736" y="3326165"/>
              <a:ext cx="249014" cy="680519"/>
            </a:xfrm>
            <a:prstGeom prst="rect">
              <a:avLst/>
            </a:prstGeom>
            <a:solidFill>
              <a:srgbClr val="E2231A">
                <a:alpha val="100000"/>
              </a:srgbClr>
            </a:solidFill>
          </p:spPr>
          <p:txBody>
            <a:bodyPr/>
            <a:lstStyle/>
            <a:p/>
          </p:txBody>
        </p:sp>
        <p:sp>
          <p:nvSpPr>
            <p:cNvPr id="24" name="rc24"/>
            <p:cNvSpPr/>
            <p:nvPr/>
          </p:nvSpPr>
          <p:spPr>
            <a:xfrm>
              <a:off x="1864419" y="3314132"/>
              <a:ext cx="249014" cy="692552"/>
            </a:xfrm>
            <a:prstGeom prst="rect">
              <a:avLst/>
            </a:prstGeom>
            <a:solidFill>
              <a:srgbClr val="E2231A">
                <a:alpha val="100000"/>
              </a:srgbClr>
            </a:solidFill>
          </p:spPr>
          <p:txBody>
            <a:bodyPr/>
            <a:lstStyle/>
            <a:p/>
          </p:txBody>
        </p:sp>
        <p:sp>
          <p:nvSpPr>
            <p:cNvPr id="25" name="rc25"/>
            <p:cNvSpPr/>
            <p:nvPr/>
          </p:nvSpPr>
          <p:spPr>
            <a:xfrm>
              <a:off x="2141101" y="3367292"/>
              <a:ext cx="249014" cy="639392"/>
            </a:xfrm>
            <a:prstGeom prst="rect">
              <a:avLst/>
            </a:prstGeom>
            <a:solidFill>
              <a:srgbClr val="E2231A">
                <a:alpha val="100000"/>
              </a:srgbClr>
            </a:solidFill>
          </p:spPr>
          <p:txBody>
            <a:bodyPr/>
            <a:lstStyle/>
            <a:p/>
          </p:txBody>
        </p:sp>
        <p:sp>
          <p:nvSpPr>
            <p:cNvPr id="26" name="rc26"/>
            <p:cNvSpPr/>
            <p:nvPr/>
          </p:nvSpPr>
          <p:spPr>
            <a:xfrm>
              <a:off x="2417783" y="3455958"/>
              <a:ext cx="249014" cy="550726"/>
            </a:xfrm>
            <a:prstGeom prst="rect">
              <a:avLst/>
            </a:prstGeom>
            <a:solidFill>
              <a:srgbClr val="E2231A">
                <a:alpha val="100000"/>
              </a:srgbClr>
            </a:solidFill>
          </p:spPr>
          <p:txBody>
            <a:bodyPr/>
            <a:lstStyle/>
            <a:p/>
          </p:txBody>
        </p:sp>
        <p:sp>
          <p:nvSpPr>
            <p:cNvPr id="27" name="rc27"/>
            <p:cNvSpPr/>
            <p:nvPr/>
          </p:nvSpPr>
          <p:spPr>
            <a:xfrm>
              <a:off x="2694466" y="3438712"/>
              <a:ext cx="249014" cy="567973"/>
            </a:xfrm>
            <a:prstGeom prst="rect">
              <a:avLst/>
            </a:prstGeom>
            <a:solidFill>
              <a:srgbClr val="E2231A">
                <a:alpha val="100000"/>
              </a:srgbClr>
            </a:solidFill>
          </p:spPr>
          <p:txBody>
            <a:bodyPr/>
            <a:lstStyle/>
            <a:p/>
          </p:txBody>
        </p:sp>
        <p:sp>
          <p:nvSpPr>
            <p:cNvPr id="28" name="rc28"/>
            <p:cNvSpPr/>
            <p:nvPr/>
          </p:nvSpPr>
          <p:spPr>
            <a:xfrm>
              <a:off x="2971148" y="3499678"/>
              <a:ext cx="249014" cy="507006"/>
            </a:xfrm>
            <a:prstGeom prst="rect">
              <a:avLst/>
            </a:prstGeom>
            <a:solidFill>
              <a:srgbClr val="E2231A">
                <a:alpha val="100000"/>
              </a:srgbClr>
            </a:solidFill>
          </p:spPr>
          <p:txBody>
            <a:bodyPr/>
            <a:lstStyle/>
            <a:p/>
          </p:txBody>
        </p:sp>
        <p:sp>
          <p:nvSpPr>
            <p:cNvPr id="29" name="rc29"/>
            <p:cNvSpPr/>
            <p:nvPr/>
          </p:nvSpPr>
          <p:spPr>
            <a:xfrm>
              <a:off x="3247830" y="3836435"/>
              <a:ext cx="249014" cy="170249"/>
            </a:xfrm>
            <a:prstGeom prst="rect">
              <a:avLst/>
            </a:prstGeom>
            <a:solidFill>
              <a:srgbClr val="E2231A">
                <a:alpha val="100000"/>
              </a:srgbClr>
            </a:solidFill>
          </p:spPr>
          <p:txBody>
            <a:bodyPr/>
            <a:lstStyle/>
            <a:p/>
          </p:txBody>
        </p:sp>
        <p:sp>
          <p:nvSpPr>
            <p:cNvPr id="30" name="rc30"/>
            <p:cNvSpPr/>
            <p:nvPr/>
          </p:nvSpPr>
          <p:spPr>
            <a:xfrm>
              <a:off x="3524513" y="3523581"/>
              <a:ext cx="249014" cy="483103"/>
            </a:xfrm>
            <a:prstGeom prst="rect">
              <a:avLst/>
            </a:prstGeom>
            <a:solidFill>
              <a:srgbClr val="E2231A">
                <a:alpha val="100000"/>
              </a:srgbClr>
            </a:solidFill>
          </p:spPr>
          <p:txBody>
            <a:bodyPr/>
            <a:lstStyle/>
            <a:p/>
          </p:txBody>
        </p:sp>
        <p:sp>
          <p:nvSpPr>
            <p:cNvPr id="31" name="rc31"/>
            <p:cNvSpPr/>
            <p:nvPr/>
          </p:nvSpPr>
          <p:spPr>
            <a:xfrm>
              <a:off x="3801195" y="3760295"/>
              <a:ext cx="249014" cy="246389"/>
            </a:xfrm>
            <a:prstGeom prst="rect">
              <a:avLst/>
            </a:prstGeom>
            <a:solidFill>
              <a:srgbClr val="E2231A">
                <a:alpha val="100000"/>
              </a:srgbClr>
            </a:solidFill>
          </p:spPr>
          <p:txBody>
            <a:bodyPr/>
            <a:lstStyle/>
            <a:p/>
          </p:txBody>
        </p:sp>
        <p:sp>
          <p:nvSpPr>
            <p:cNvPr id="32" name="rc32"/>
            <p:cNvSpPr/>
            <p:nvPr/>
          </p:nvSpPr>
          <p:spPr>
            <a:xfrm>
              <a:off x="4077877" y="3753249"/>
              <a:ext cx="249014" cy="253435"/>
            </a:xfrm>
            <a:prstGeom prst="rect">
              <a:avLst/>
            </a:prstGeom>
            <a:solidFill>
              <a:srgbClr val="E2231A">
                <a:alpha val="100000"/>
              </a:srgbClr>
            </a:solidFill>
          </p:spPr>
          <p:txBody>
            <a:bodyPr/>
            <a:lstStyle/>
            <a:p/>
          </p:txBody>
        </p:sp>
        <p:sp>
          <p:nvSpPr>
            <p:cNvPr id="33" name="rc33"/>
            <p:cNvSpPr/>
            <p:nvPr/>
          </p:nvSpPr>
          <p:spPr>
            <a:xfrm>
              <a:off x="4354560" y="3672376"/>
              <a:ext cx="249014" cy="334308"/>
            </a:xfrm>
            <a:prstGeom prst="rect">
              <a:avLst/>
            </a:prstGeom>
            <a:solidFill>
              <a:srgbClr val="E2231A">
                <a:alpha val="100000"/>
              </a:srgbClr>
            </a:solidFill>
          </p:spPr>
          <p:txBody>
            <a:bodyPr/>
            <a:lstStyle/>
            <a:p/>
          </p:txBody>
        </p:sp>
        <p:sp>
          <p:nvSpPr>
            <p:cNvPr id="34" name="rc34"/>
            <p:cNvSpPr/>
            <p:nvPr/>
          </p:nvSpPr>
          <p:spPr>
            <a:xfrm>
              <a:off x="4631242" y="3589679"/>
              <a:ext cx="249014" cy="417005"/>
            </a:xfrm>
            <a:prstGeom prst="rect">
              <a:avLst/>
            </a:prstGeom>
            <a:solidFill>
              <a:srgbClr val="E2231A">
                <a:alpha val="100000"/>
              </a:srgbClr>
            </a:solidFill>
          </p:spPr>
          <p:txBody>
            <a:bodyPr/>
            <a:lstStyle/>
            <a:p/>
          </p:txBody>
        </p:sp>
        <p:sp>
          <p:nvSpPr>
            <p:cNvPr id="35" name="rc35"/>
            <p:cNvSpPr/>
            <p:nvPr/>
          </p:nvSpPr>
          <p:spPr>
            <a:xfrm>
              <a:off x="4907924" y="3582954"/>
              <a:ext cx="249014" cy="423730"/>
            </a:xfrm>
            <a:prstGeom prst="rect">
              <a:avLst/>
            </a:prstGeom>
            <a:solidFill>
              <a:srgbClr val="E2231A">
                <a:alpha val="100000"/>
              </a:srgbClr>
            </a:solidFill>
          </p:spPr>
          <p:txBody>
            <a:bodyPr/>
            <a:lstStyle/>
            <a:p/>
          </p:txBody>
        </p:sp>
        <p:sp>
          <p:nvSpPr>
            <p:cNvPr id="36" name="rc36"/>
            <p:cNvSpPr/>
            <p:nvPr/>
          </p:nvSpPr>
          <p:spPr>
            <a:xfrm>
              <a:off x="5184607" y="3697383"/>
              <a:ext cx="249014" cy="309301"/>
            </a:xfrm>
            <a:prstGeom prst="rect">
              <a:avLst/>
            </a:prstGeom>
            <a:solidFill>
              <a:srgbClr val="E2231A">
                <a:alpha val="100000"/>
              </a:srgbClr>
            </a:solidFill>
          </p:spPr>
          <p:txBody>
            <a:bodyPr/>
            <a:lstStyle/>
            <a:p/>
          </p:txBody>
        </p:sp>
        <p:sp>
          <p:nvSpPr>
            <p:cNvPr id="37" name="rc37"/>
            <p:cNvSpPr/>
            <p:nvPr/>
          </p:nvSpPr>
          <p:spPr>
            <a:xfrm>
              <a:off x="5461289" y="3576972"/>
              <a:ext cx="249014" cy="429713"/>
            </a:xfrm>
            <a:prstGeom prst="rect">
              <a:avLst/>
            </a:prstGeom>
            <a:solidFill>
              <a:srgbClr val="E2231A">
                <a:alpha val="100000"/>
              </a:srgbClr>
            </a:solidFill>
          </p:spPr>
          <p:txBody>
            <a:bodyPr/>
            <a:lstStyle/>
            <a:p/>
          </p:txBody>
        </p:sp>
        <p:sp>
          <p:nvSpPr>
            <p:cNvPr id="38" name="rc38"/>
            <p:cNvSpPr/>
            <p:nvPr/>
          </p:nvSpPr>
          <p:spPr>
            <a:xfrm>
              <a:off x="5737971" y="3579954"/>
              <a:ext cx="249014" cy="426731"/>
            </a:xfrm>
            <a:prstGeom prst="rect">
              <a:avLst/>
            </a:prstGeom>
            <a:solidFill>
              <a:srgbClr val="E2231A">
                <a:alpha val="100000"/>
              </a:srgbClr>
            </a:solidFill>
          </p:spPr>
          <p:txBody>
            <a:bodyPr/>
            <a:lstStyle/>
            <a:p/>
          </p:txBody>
        </p:sp>
        <p:sp>
          <p:nvSpPr>
            <p:cNvPr id="39" name="rc39"/>
            <p:cNvSpPr/>
            <p:nvPr/>
          </p:nvSpPr>
          <p:spPr>
            <a:xfrm>
              <a:off x="6014654" y="3816433"/>
              <a:ext cx="249014" cy="190252"/>
            </a:xfrm>
            <a:prstGeom prst="rect">
              <a:avLst/>
            </a:prstGeom>
            <a:solidFill>
              <a:srgbClr val="E2231A">
                <a:alpha val="100000"/>
              </a:srgbClr>
            </a:solidFill>
          </p:spPr>
          <p:txBody>
            <a:bodyPr/>
            <a:lstStyle/>
            <a:p/>
          </p:txBody>
        </p:sp>
        <p:sp>
          <p:nvSpPr>
            <p:cNvPr id="40" name="rc40"/>
            <p:cNvSpPr/>
            <p:nvPr/>
          </p:nvSpPr>
          <p:spPr>
            <a:xfrm>
              <a:off x="6291336" y="3701393"/>
              <a:ext cx="249014" cy="305292"/>
            </a:xfrm>
            <a:prstGeom prst="rect">
              <a:avLst/>
            </a:prstGeom>
            <a:solidFill>
              <a:srgbClr val="E2231A">
                <a:alpha val="100000"/>
              </a:srgbClr>
            </a:solidFill>
          </p:spPr>
          <p:txBody>
            <a:bodyPr/>
            <a:lstStyle/>
            <a:p/>
          </p:txBody>
        </p:sp>
        <p:sp>
          <p:nvSpPr>
            <p:cNvPr id="41" name="rc41"/>
            <p:cNvSpPr/>
            <p:nvPr/>
          </p:nvSpPr>
          <p:spPr>
            <a:xfrm>
              <a:off x="6568018" y="3700393"/>
              <a:ext cx="249014" cy="306292"/>
            </a:xfrm>
            <a:prstGeom prst="rect">
              <a:avLst/>
            </a:prstGeom>
            <a:solidFill>
              <a:srgbClr val="E2231A">
                <a:alpha val="100000"/>
              </a:srgbClr>
            </a:solidFill>
          </p:spPr>
          <p:txBody>
            <a:bodyPr/>
            <a:lstStyle/>
            <a:p/>
          </p:txBody>
        </p:sp>
        <p:sp>
          <p:nvSpPr>
            <p:cNvPr id="42" name="rc42"/>
            <p:cNvSpPr/>
            <p:nvPr/>
          </p:nvSpPr>
          <p:spPr>
            <a:xfrm>
              <a:off x="6844701" y="3545398"/>
              <a:ext cx="249014" cy="461286"/>
            </a:xfrm>
            <a:prstGeom prst="rect">
              <a:avLst/>
            </a:prstGeom>
            <a:solidFill>
              <a:srgbClr val="E2231A">
                <a:alpha val="100000"/>
              </a:srgbClr>
            </a:solidFill>
          </p:spPr>
          <p:txBody>
            <a:bodyPr/>
            <a:lstStyle/>
            <a:p/>
          </p:txBody>
        </p:sp>
        <p:sp>
          <p:nvSpPr>
            <p:cNvPr id="43" name="rc43"/>
            <p:cNvSpPr/>
            <p:nvPr/>
          </p:nvSpPr>
          <p:spPr>
            <a:xfrm>
              <a:off x="7121383" y="3774695"/>
              <a:ext cx="249014" cy="231989"/>
            </a:xfrm>
            <a:prstGeom prst="rect">
              <a:avLst/>
            </a:prstGeom>
            <a:solidFill>
              <a:srgbClr val="E2231A">
                <a:alpha val="100000"/>
              </a:srgbClr>
            </a:solidFill>
          </p:spPr>
          <p:txBody>
            <a:bodyPr/>
            <a:lstStyle/>
            <a:p/>
          </p:txBody>
        </p:sp>
        <p:sp>
          <p:nvSpPr>
            <p:cNvPr id="44" name="rc44"/>
            <p:cNvSpPr/>
            <p:nvPr/>
          </p:nvSpPr>
          <p:spPr>
            <a:xfrm>
              <a:off x="7398065" y="3812659"/>
              <a:ext cx="249014" cy="194026"/>
            </a:xfrm>
            <a:prstGeom prst="rect">
              <a:avLst/>
            </a:prstGeom>
            <a:solidFill>
              <a:srgbClr val="E2231A">
                <a:alpha val="100000"/>
              </a:srgbClr>
            </a:solidFill>
          </p:spPr>
          <p:txBody>
            <a:bodyPr/>
            <a:lstStyle/>
            <a:p/>
          </p:txBody>
        </p:sp>
        <p:sp>
          <p:nvSpPr>
            <p:cNvPr id="45" name="rc45"/>
            <p:cNvSpPr/>
            <p:nvPr/>
          </p:nvSpPr>
          <p:spPr>
            <a:xfrm>
              <a:off x="7674748" y="3615134"/>
              <a:ext cx="249014" cy="391550"/>
            </a:xfrm>
            <a:prstGeom prst="rect">
              <a:avLst/>
            </a:prstGeom>
            <a:solidFill>
              <a:srgbClr val="E2231A">
                <a:alpha val="100000"/>
              </a:srgbClr>
            </a:solidFill>
          </p:spPr>
          <p:txBody>
            <a:bodyPr/>
            <a:lstStyle/>
            <a:p/>
          </p:txBody>
        </p:sp>
        <p:sp>
          <p:nvSpPr>
            <p:cNvPr id="46" name="rc46"/>
            <p:cNvSpPr/>
            <p:nvPr/>
          </p:nvSpPr>
          <p:spPr>
            <a:xfrm>
              <a:off x="7951430" y="3613433"/>
              <a:ext cx="249014" cy="393252"/>
            </a:xfrm>
            <a:prstGeom prst="rect">
              <a:avLst/>
            </a:prstGeom>
            <a:solidFill>
              <a:srgbClr val="E2231A">
                <a:alpha val="100000"/>
              </a:srgbClr>
            </a:solidFill>
          </p:spPr>
          <p:txBody>
            <a:bodyPr/>
            <a:lstStyle/>
            <a:p/>
          </p:txBody>
        </p:sp>
        <p:sp>
          <p:nvSpPr>
            <p:cNvPr id="47" name="rc47"/>
            <p:cNvSpPr/>
            <p:nvPr/>
          </p:nvSpPr>
          <p:spPr>
            <a:xfrm>
              <a:off x="4631242" y="2321881"/>
              <a:ext cx="249014" cy="1267797"/>
            </a:xfrm>
            <a:prstGeom prst="rect">
              <a:avLst/>
            </a:prstGeom>
            <a:solidFill>
              <a:srgbClr val="B3B3B3">
                <a:alpha val="100000"/>
              </a:srgbClr>
            </a:solidFill>
          </p:spPr>
          <p:txBody>
            <a:bodyPr/>
            <a:lstStyle/>
            <a:p/>
          </p:txBody>
        </p:sp>
        <p:sp>
          <p:nvSpPr>
            <p:cNvPr id="48" name="rc48"/>
            <p:cNvSpPr/>
            <p:nvPr/>
          </p:nvSpPr>
          <p:spPr>
            <a:xfrm>
              <a:off x="4907924" y="2346427"/>
              <a:ext cx="249014" cy="1236527"/>
            </a:xfrm>
            <a:prstGeom prst="rect">
              <a:avLst/>
            </a:prstGeom>
            <a:solidFill>
              <a:srgbClr val="B3B3B3">
                <a:alpha val="100000"/>
              </a:srgbClr>
            </a:solidFill>
          </p:spPr>
          <p:txBody>
            <a:bodyPr/>
            <a:lstStyle/>
            <a:p/>
          </p:txBody>
        </p:sp>
        <p:sp>
          <p:nvSpPr>
            <p:cNvPr id="49" name="rc49"/>
            <p:cNvSpPr/>
            <p:nvPr/>
          </p:nvSpPr>
          <p:spPr>
            <a:xfrm>
              <a:off x="5184607" y="2786584"/>
              <a:ext cx="249014" cy="910798"/>
            </a:xfrm>
            <a:prstGeom prst="rect">
              <a:avLst/>
            </a:prstGeom>
            <a:solidFill>
              <a:srgbClr val="B3B3B3">
                <a:alpha val="100000"/>
              </a:srgbClr>
            </a:solidFill>
          </p:spPr>
          <p:txBody>
            <a:bodyPr/>
            <a:lstStyle/>
            <a:p/>
          </p:txBody>
        </p:sp>
        <p:sp>
          <p:nvSpPr>
            <p:cNvPr id="50" name="rc50"/>
            <p:cNvSpPr/>
            <p:nvPr/>
          </p:nvSpPr>
          <p:spPr>
            <a:xfrm>
              <a:off x="5461289" y="2612375"/>
              <a:ext cx="249014" cy="964596"/>
            </a:xfrm>
            <a:prstGeom prst="rect">
              <a:avLst/>
            </a:prstGeom>
            <a:solidFill>
              <a:srgbClr val="B3B3B3">
                <a:alpha val="100000"/>
              </a:srgbClr>
            </a:solidFill>
          </p:spPr>
          <p:txBody>
            <a:bodyPr/>
            <a:lstStyle/>
            <a:p/>
          </p:txBody>
        </p:sp>
        <p:sp>
          <p:nvSpPr>
            <p:cNvPr id="51" name="rc51"/>
            <p:cNvSpPr/>
            <p:nvPr/>
          </p:nvSpPr>
          <p:spPr>
            <a:xfrm>
              <a:off x="5737971" y="3054461"/>
              <a:ext cx="249014" cy="525493"/>
            </a:xfrm>
            <a:prstGeom prst="rect">
              <a:avLst/>
            </a:prstGeom>
            <a:solidFill>
              <a:srgbClr val="B3B3B3">
                <a:alpha val="100000"/>
              </a:srgbClr>
            </a:solidFill>
          </p:spPr>
          <p:txBody>
            <a:bodyPr/>
            <a:lstStyle/>
            <a:p/>
          </p:txBody>
        </p:sp>
        <p:sp>
          <p:nvSpPr>
            <p:cNvPr id="52" name="rc52"/>
            <p:cNvSpPr/>
            <p:nvPr/>
          </p:nvSpPr>
          <p:spPr>
            <a:xfrm>
              <a:off x="6014654" y="3353996"/>
              <a:ext cx="249014" cy="462436"/>
            </a:xfrm>
            <a:prstGeom prst="rect">
              <a:avLst/>
            </a:prstGeom>
            <a:solidFill>
              <a:srgbClr val="B3B3B3">
                <a:alpha val="100000"/>
              </a:srgbClr>
            </a:solidFill>
          </p:spPr>
          <p:txBody>
            <a:bodyPr/>
            <a:lstStyle/>
            <a:p/>
          </p:txBody>
        </p:sp>
        <p:sp>
          <p:nvSpPr>
            <p:cNvPr id="53" name="rc53"/>
            <p:cNvSpPr/>
            <p:nvPr/>
          </p:nvSpPr>
          <p:spPr>
            <a:xfrm>
              <a:off x="6291336" y="3352390"/>
              <a:ext cx="249014" cy="349002"/>
            </a:xfrm>
            <a:prstGeom prst="rect">
              <a:avLst/>
            </a:prstGeom>
            <a:solidFill>
              <a:srgbClr val="B3B3B3">
                <a:alpha val="100000"/>
              </a:srgbClr>
            </a:solidFill>
          </p:spPr>
          <p:txBody>
            <a:bodyPr/>
            <a:lstStyle/>
            <a:p/>
          </p:txBody>
        </p:sp>
        <p:sp>
          <p:nvSpPr>
            <p:cNvPr id="54" name="rc54"/>
            <p:cNvSpPr/>
            <p:nvPr/>
          </p:nvSpPr>
          <p:spPr>
            <a:xfrm>
              <a:off x="6568018" y="3360631"/>
              <a:ext cx="249014" cy="339761"/>
            </a:xfrm>
            <a:prstGeom prst="rect">
              <a:avLst/>
            </a:prstGeom>
            <a:solidFill>
              <a:srgbClr val="B3B3B3">
                <a:alpha val="100000"/>
              </a:srgbClr>
            </a:solidFill>
          </p:spPr>
          <p:txBody>
            <a:bodyPr/>
            <a:lstStyle/>
            <a:p/>
          </p:txBody>
        </p:sp>
        <p:sp>
          <p:nvSpPr>
            <p:cNvPr id="55" name="rc55"/>
            <p:cNvSpPr/>
            <p:nvPr/>
          </p:nvSpPr>
          <p:spPr>
            <a:xfrm>
              <a:off x="6844701" y="3214872"/>
              <a:ext cx="249014" cy="330525"/>
            </a:xfrm>
            <a:prstGeom prst="rect">
              <a:avLst/>
            </a:prstGeom>
            <a:solidFill>
              <a:srgbClr val="B3B3B3">
                <a:alpha val="100000"/>
              </a:srgbClr>
            </a:solidFill>
          </p:spPr>
          <p:txBody>
            <a:bodyPr/>
            <a:lstStyle/>
            <a:p/>
          </p:txBody>
        </p:sp>
        <p:sp>
          <p:nvSpPr>
            <p:cNvPr id="56" name="rc56"/>
            <p:cNvSpPr/>
            <p:nvPr/>
          </p:nvSpPr>
          <p:spPr>
            <a:xfrm>
              <a:off x="7121383" y="3363292"/>
              <a:ext cx="249014" cy="411403"/>
            </a:xfrm>
            <a:prstGeom prst="rect">
              <a:avLst/>
            </a:prstGeom>
            <a:solidFill>
              <a:srgbClr val="B3B3B3">
                <a:alpha val="100000"/>
              </a:srgbClr>
            </a:solidFill>
          </p:spPr>
          <p:txBody>
            <a:bodyPr/>
            <a:lstStyle/>
            <a:p/>
          </p:txBody>
        </p:sp>
        <p:sp>
          <p:nvSpPr>
            <p:cNvPr id="57" name="rc57"/>
            <p:cNvSpPr/>
            <p:nvPr/>
          </p:nvSpPr>
          <p:spPr>
            <a:xfrm>
              <a:off x="7398065" y="3398481"/>
              <a:ext cx="249014" cy="414177"/>
            </a:xfrm>
            <a:prstGeom prst="rect">
              <a:avLst/>
            </a:prstGeom>
            <a:solidFill>
              <a:srgbClr val="B3B3B3">
                <a:alpha val="100000"/>
              </a:srgbClr>
            </a:solidFill>
          </p:spPr>
          <p:txBody>
            <a:bodyPr/>
            <a:lstStyle/>
            <a:p/>
          </p:txBody>
        </p:sp>
        <p:sp>
          <p:nvSpPr>
            <p:cNvPr id="58" name="rc58"/>
            <p:cNvSpPr/>
            <p:nvPr/>
          </p:nvSpPr>
          <p:spPr>
            <a:xfrm>
              <a:off x="7674748" y="3204070"/>
              <a:ext cx="249014" cy="411064"/>
            </a:xfrm>
            <a:prstGeom prst="rect">
              <a:avLst/>
            </a:prstGeom>
            <a:solidFill>
              <a:srgbClr val="B3B3B3">
                <a:alpha val="100000"/>
              </a:srgbClr>
            </a:solidFill>
          </p:spPr>
          <p:txBody>
            <a:bodyPr/>
            <a:lstStyle/>
            <a:p/>
          </p:txBody>
        </p:sp>
        <p:sp>
          <p:nvSpPr>
            <p:cNvPr id="59" name="rc59"/>
            <p:cNvSpPr/>
            <p:nvPr/>
          </p:nvSpPr>
          <p:spPr>
            <a:xfrm>
              <a:off x="7951430" y="3200079"/>
              <a:ext cx="249014" cy="413353"/>
            </a:xfrm>
            <a:prstGeom prst="rect">
              <a:avLst/>
            </a:prstGeom>
            <a:solidFill>
              <a:srgbClr val="B3B3B3">
                <a:alpha val="100000"/>
              </a:srgbClr>
            </a:solidFill>
          </p:spPr>
          <p:txBody>
            <a:bodyPr/>
            <a:lstStyle/>
            <a:p/>
          </p:txBody>
        </p:sp>
        <p:sp>
          <p:nvSpPr>
            <p:cNvPr id="60" name="pl60"/>
            <p:cNvSpPr/>
            <p:nvPr/>
          </p:nvSpPr>
          <p:spPr>
            <a:xfrm>
              <a:off x="1435561" y="1339079"/>
              <a:ext cx="6640376" cy="477361"/>
            </a:xfrm>
            <a:custGeom>
              <a:avLst/>
              <a:pathLst>
                <a:path w="6640376" h="477361">
                  <a:moveTo>
                    <a:pt x="0" y="140400"/>
                  </a:moveTo>
                  <a:lnTo>
                    <a:pt x="276682" y="477361"/>
                  </a:lnTo>
                  <a:lnTo>
                    <a:pt x="553364" y="477361"/>
                  </a:lnTo>
                  <a:lnTo>
                    <a:pt x="830047" y="421200"/>
                  </a:lnTo>
                  <a:lnTo>
                    <a:pt x="1106729" y="336960"/>
                  </a:lnTo>
                  <a:lnTo>
                    <a:pt x="1383411" y="336960"/>
                  </a:lnTo>
                  <a:lnTo>
                    <a:pt x="1660094" y="280800"/>
                  </a:lnTo>
                  <a:lnTo>
                    <a:pt x="1936776" y="0"/>
                  </a:lnTo>
                  <a:lnTo>
                    <a:pt x="2213458" y="252720"/>
                  </a:lnTo>
                  <a:lnTo>
                    <a:pt x="2490141" y="56160"/>
                  </a:lnTo>
                  <a:lnTo>
                    <a:pt x="2766823" y="56160"/>
                  </a:lnTo>
                  <a:lnTo>
                    <a:pt x="3043505" y="112320"/>
                  </a:lnTo>
                  <a:lnTo>
                    <a:pt x="3320188" y="168480"/>
                  </a:lnTo>
                  <a:lnTo>
                    <a:pt x="3596870" y="168480"/>
                  </a:lnTo>
                  <a:lnTo>
                    <a:pt x="3873552" y="84240"/>
                  </a:lnTo>
                  <a:lnTo>
                    <a:pt x="4150235" y="168480"/>
                  </a:lnTo>
                  <a:lnTo>
                    <a:pt x="4426917" y="168480"/>
                  </a:lnTo>
                  <a:lnTo>
                    <a:pt x="4703599" y="0"/>
                  </a:lnTo>
                  <a:lnTo>
                    <a:pt x="4980282" y="84240"/>
                  </a:lnTo>
                  <a:lnTo>
                    <a:pt x="5256964" y="84240"/>
                  </a:lnTo>
                  <a:lnTo>
                    <a:pt x="5533646" y="196560"/>
                  </a:lnTo>
                  <a:lnTo>
                    <a:pt x="5810329" y="28080"/>
                  </a:lnTo>
                  <a:lnTo>
                    <a:pt x="6087011" y="0"/>
                  </a:lnTo>
                  <a:lnTo>
                    <a:pt x="6363693" y="140400"/>
                  </a:lnTo>
                  <a:lnTo>
                    <a:pt x="6640376" y="140400"/>
                  </a:lnTo>
                </a:path>
              </a:pathLst>
            </a:custGeom>
            <a:ln w="27101" cap="flat">
              <a:solidFill>
                <a:srgbClr val="0058AB">
                  <a:alpha val="100000"/>
                </a:srgbClr>
              </a:solidFill>
              <a:prstDash val="solid"/>
              <a:round/>
            </a:ln>
          </p:spPr>
          <p:txBody>
            <a:bodyPr/>
            <a:lstStyle/>
            <a:p/>
          </p:txBody>
        </p:sp>
        <p:sp>
          <p:nvSpPr>
            <p:cNvPr id="61" name="pl61"/>
            <p:cNvSpPr/>
            <p:nvPr/>
          </p:nvSpPr>
          <p:spPr>
            <a:xfrm>
              <a:off x="4755749" y="1647959"/>
              <a:ext cx="3320188" cy="898562"/>
            </a:xfrm>
            <a:custGeom>
              <a:avLst/>
              <a:pathLst>
                <a:path w="3320188" h="898562">
                  <a:moveTo>
                    <a:pt x="0" y="898562"/>
                  </a:moveTo>
                  <a:lnTo>
                    <a:pt x="276682" y="842401"/>
                  </a:lnTo>
                  <a:lnTo>
                    <a:pt x="553364" y="477361"/>
                  </a:lnTo>
                  <a:lnTo>
                    <a:pt x="830047" y="589681"/>
                  </a:lnTo>
                  <a:lnTo>
                    <a:pt x="1106729" y="252720"/>
                  </a:lnTo>
                  <a:lnTo>
                    <a:pt x="1383411" y="28080"/>
                  </a:lnTo>
                  <a:lnTo>
                    <a:pt x="1660094" y="28080"/>
                  </a:lnTo>
                  <a:lnTo>
                    <a:pt x="1936776" y="28080"/>
                  </a:lnTo>
                  <a:lnTo>
                    <a:pt x="2213458" y="140400"/>
                  </a:lnTo>
                  <a:lnTo>
                    <a:pt x="2490141" y="28080"/>
                  </a:lnTo>
                  <a:lnTo>
                    <a:pt x="2766823" y="0"/>
                  </a:lnTo>
                  <a:lnTo>
                    <a:pt x="3043505" y="140400"/>
                  </a:lnTo>
                  <a:lnTo>
                    <a:pt x="3320188" y="140400"/>
                  </a:lnTo>
                </a:path>
              </a:pathLst>
            </a:custGeom>
            <a:ln w="27101" cap="flat">
              <a:solidFill>
                <a:srgbClr val="333333">
                  <a:alpha val="100000"/>
                </a:srgbClr>
              </a:solidFill>
              <a:prstDash val="solid"/>
              <a:round/>
            </a:ln>
          </p:spPr>
          <p:txBody>
            <a:bodyPr/>
            <a:lstStyle/>
            <a:p/>
          </p:txBody>
        </p:sp>
        <p:sp>
          <p:nvSpPr>
            <p:cNvPr id="62" name="tx62"/>
            <p:cNvSpPr/>
            <p:nvPr/>
          </p:nvSpPr>
          <p:spPr>
            <a:xfrm>
              <a:off x="662218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3" name="tx63"/>
            <p:cNvSpPr/>
            <p:nvPr/>
          </p:nvSpPr>
          <p:spPr>
            <a:xfrm>
              <a:off x="6898870"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4" name="tx64"/>
            <p:cNvSpPr/>
            <p:nvPr/>
          </p:nvSpPr>
          <p:spPr>
            <a:xfrm>
              <a:off x="717555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5" name="tx65"/>
            <p:cNvSpPr/>
            <p:nvPr/>
          </p:nvSpPr>
          <p:spPr>
            <a:xfrm>
              <a:off x="7452234"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6" name="tx66"/>
            <p:cNvSpPr/>
            <p:nvPr/>
          </p:nvSpPr>
          <p:spPr>
            <a:xfrm>
              <a:off x="772891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7" name="tx67"/>
            <p:cNvSpPr/>
            <p:nvPr/>
          </p:nvSpPr>
          <p:spPr>
            <a:xfrm>
              <a:off x="8005599"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8" name="tx68"/>
            <p:cNvSpPr/>
            <p:nvPr/>
          </p:nvSpPr>
          <p:spPr>
            <a:xfrm>
              <a:off x="6622187"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69" name="tx69"/>
            <p:cNvSpPr/>
            <p:nvPr/>
          </p:nvSpPr>
          <p:spPr>
            <a:xfrm>
              <a:off x="6898870"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0" name="tx70"/>
            <p:cNvSpPr/>
            <p:nvPr/>
          </p:nvSpPr>
          <p:spPr>
            <a:xfrm>
              <a:off x="7175552"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1" name="tx71"/>
            <p:cNvSpPr/>
            <p:nvPr/>
          </p:nvSpPr>
          <p:spPr>
            <a:xfrm>
              <a:off x="7452234"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2" name="tx72"/>
            <p:cNvSpPr/>
            <p:nvPr/>
          </p:nvSpPr>
          <p:spPr>
            <a:xfrm>
              <a:off x="7728917"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3" name="tx73"/>
            <p:cNvSpPr/>
            <p:nvPr/>
          </p:nvSpPr>
          <p:spPr>
            <a:xfrm>
              <a:off x="8005599"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4" name="tx74"/>
            <p:cNvSpPr/>
            <p:nvPr/>
          </p:nvSpPr>
          <p:spPr>
            <a:xfrm>
              <a:off x="1375271" y="38146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75" name="tx75"/>
            <p:cNvSpPr/>
            <p:nvPr/>
          </p:nvSpPr>
          <p:spPr>
            <a:xfrm>
              <a:off x="2728538" y="36822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76" name="tx76"/>
            <p:cNvSpPr/>
            <p:nvPr/>
          </p:nvSpPr>
          <p:spPr>
            <a:xfrm>
              <a:off x="4142095" y="38395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77" name="tx77"/>
            <p:cNvSpPr/>
            <p:nvPr/>
          </p:nvSpPr>
          <p:spPr>
            <a:xfrm>
              <a:off x="5525506" y="37513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78" name="tx78"/>
            <p:cNvSpPr/>
            <p:nvPr/>
          </p:nvSpPr>
          <p:spPr>
            <a:xfrm>
              <a:off x="6632236" y="38130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9" name="tx79"/>
            <p:cNvSpPr/>
            <p:nvPr/>
          </p:nvSpPr>
          <p:spPr>
            <a:xfrm>
              <a:off x="6878773" y="37356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0" name="tx80"/>
            <p:cNvSpPr/>
            <p:nvPr/>
          </p:nvSpPr>
          <p:spPr>
            <a:xfrm>
              <a:off x="7185600" y="38502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1" name="tx81"/>
            <p:cNvSpPr/>
            <p:nvPr/>
          </p:nvSpPr>
          <p:spPr>
            <a:xfrm>
              <a:off x="7462283" y="38691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2" name="tx82"/>
            <p:cNvSpPr/>
            <p:nvPr/>
          </p:nvSpPr>
          <p:spPr>
            <a:xfrm>
              <a:off x="7738965" y="3770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3" name="tx83"/>
            <p:cNvSpPr/>
            <p:nvPr/>
          </p:nvSpPr>
          <p:spPr>
            <a:xfrm>
              <a:off x="8015647" y="37696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84" name="tx84"/>
            <p:cNvSpPr/>
            <p:nvPr/>
          </p:nvSpPr>
          <p:spPr>
            <a:xfrm>
              <a:off x="5495361" y="30541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85" name="tx85"/>
            <p:cNvSpPr/>
            <p:nvPr/>
          </p:nvSpPr>
          <p:spPr>
            <a:xfrm>
              <a:off x="6632236" y="34913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86" name="tx86"/>
            <p:cNvSpPr/>
            <p:nvPr/>
          </p:nvSpPr>
          <p:spPr>
            <a:xfrm>
              <a:off x="6908918" y="33396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87" name="tx87"/>
            <p:cNvSpPr/>
            <p:nvPr/>
          </p:nvSpPr>
          <p:spPr>
            <a:xfrm>
              <a:off x="7185600" y="35285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88" name="tx88"/>
            <p:cNvSpPr/>
            <p:nvPr/>
          </p:nvSpPr>
          <p:spPr>
            <a:xfrm>
              <a:off x="7462283" y="35651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89" name="tx89"/>
            <p:cNvSpPr/>
            <p:nvPr/>
          </p:nvSpPr>
          <p:spPr>
            <a:xfrm>
              <a:off x="7738965" y="3369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0" name="tx90"/>
            <p:cNvSpPr/>
            <p:nvPr/>
          </p:nvSpPr>
          <p:spPr>
            <a:xfrm>
              <a:off x="8015647" y="33663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1" name="tx91"/>
            <p:cNvSpPr/>
            <p:nvPr/>
          </p:nvSpPr>
          <p:spPr>
            <a:xfrm>
              <a:off x="5504405" y="250609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308</a:t>
              </a:r>
            </a:p>
          </p:txBody>
        </p:sp>
        <p:sp>
          <p:nvSpPr>
            <p:cNvPr id="92" name="tx92"/>
            <p:cNvSpPr/>
            <p:nvPr/>
          </p:nvSpPr>
          <p:spPr>
            <a:xfrm>
              <a:off x="6611134" y="3254348"/>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143</a:t>
              </a:r>
            </a:p>
          </p:txBody>
        </p:sp>
        <p:sp>
          <p:nvSpPr>
            <p:cNvPr id="93" name="tx93"/>
            <p:cNvSpPr/>
            <p:nvPr/>
          </p:nvSpPr>
          <p:spPr>
            <a:xfrm>
              <a:off x="6887816" y="310863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175</a:t>
              </a:r>
            </a:p>
          </p:txBody>
        </p:sp>
        <p:sp>
          <p:nvSpPr>
            <p:cNvPr id="94" name="tx94"/>
            <p:cNvSpPr/>
            <p:nvPr/>
          </p:nvSpPr>
          <p:spPr>
            <a:xfrm>
              <a:off x="7164499" y="325824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142</a:t>
              </a:r>
            </a:p>
          </p:txBody>
        </p:sp>
        <p:sp>
          <p:nvSpPr>
            <p:cNvPr id="95" name="tx95"/>
            <p:cNvSpPr/>
            <p:nvPr/>
          </p:nvSpPr>
          <p:spPr>
            <a:xfrm>
              <a:off x="7441181" y="329219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96" name="tx96"/>
            <p:cNvSpPr/>
            <p:nvPr/>
          </p:nvSpPr>
          <p:spPr>
            <a:xfrm>
              <a:off x="7717863" y="309902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97" name="tx97"/>
            <p:cNvSpPr/>
            <p:nvPr/>
          </p:nvSpPr>
          <p:spPr>
            <a:xfrm>
              <a:off x="7994546" y="309384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178</a:t>
              </a:r>
            </a:p>
          </p:txBody>
        </p:sp>
        <p:sp>
          <p:nvSpPr>
            <p:cNvPr id="98" name="tx98"/>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577692" y="30494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0" name="tx100"/>
            <p:cNvSpPr/>
            <p:nvPr/>
          </p:nvSpPr>
          <p:spPr>
            <a:xfrm>
              <a:off x="577692" y="21444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1" name="tx101"/>
            <p:cNvSpPr/>
            <p:nvPr/>
          </p:nvSpPr>
          <p:spPr>
            <a:xfrm>
              <a:off x="577692" y="123933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86533" y="4909475"/>
              <a:ext cx="201456" cy="201456"/>
            </a:xfrm>
            <a:prstGeom prst="rect">
              <a:avLst/>
            </a:prstGeom>
            <a:solidFill>
              <a:srgbClr val="E2231A">
                <a:alpha val="100000"/>
              </a:srgbClr>
            </a:solidFill>
          </p:spPr>
          <p:txBody>
            <a:bodyPr/>
            <a:lstStyle/>
            <a:p/>
          </p:txBody>
        </p:sp>
        <p:sp>
          <p:nvSpPr>
            <p:cNvPr id="124" name="rc124"/>
            <p:cNvSpPr/>
            <p:nvPr/>
          </p:nvSpPr>
          <p:spPr>
            <a:xfrm>
              <a:off x="5650692" y="4909475"/>
              <a:ext cx="201456" cy="201456"/>
            </a:xfrm>
            <a:prstGeom prst="rect">
              <a:avLst/>
            </a:prstGeom>
            <a:solidFill>
              <a:srgbClr val="B3B3B3">
                <a:alpha val="100000"/>
              </a:srgbClr>
            </a:solidFill>
          </p:spPr>
          <p:txBody>
            <a:bodyPr/>
            <a:lstStyle/>
            <a:p/>
          </p:txBody>
        </p:sp>
        <p:sp>
          <p:nvSpPr>
            <p:cNvPr id="125" name="tx125"/>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966584"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2000-2024</a:t>
              </a:r>
            </a:p>
          </p:txBody>
        </p:sp>
        <p:sp>
          <p:nvSpPr>
            <p:cNvPr id="129" name="pl129"/>
            <p:cNvSpPr/>
            <p:nvPr/>
          </p:nvSpPr>
          <p:spPr>
            <a:xfrm>
              <a:off x="22773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2099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1425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0752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2436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762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1089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1054" y="5774644"/>
              <a:ext cx="2616105" cy="162162"/>
            </a:xfrm>
            <a:prstGeom prst="rect">
              <a:avLst/>
            </a:prstGeom>
            <a:solidFill>
              <a:srgbClr val="E2231A">
                <a:alpha val="100000"/>
              </a:srgbClr>
            </a:solidFill>
          </p:spPr>
          <p:txBody>
            <a:bodyPr/>
            <a:lstStyle/>
            <a:p/>
          </p:txBody>
        </p:sp>
        <p:sp>
          <p:nvSpPr>
            <p:cNvPr id="141" name="rc141"/>
            <p:cNvSpPr/>
            <p:nvPr/>
          </p:nvSpPr>
          <p:spPr>
            <a:xfrm>
              <a:off x="1311054" y="5571941"/>
              <a:ext cx="3344314" cy="162162"/>
            </a:xfrm>
            <a:prstGeom prst="rect">
              <a:avLst/>
            </a:prstGeom>
            <a:solidFill>
              <a:srgbClr val="E2231A">
                <a:alpha val="100000"/>
              </a:srgbClr>
            </a:solidFill>
          </p:spPr>
          <p:txBody>
            <a:bodyPr/>
            <a:lstStyle/>
            <a:p/>
          </p:txBody>
        </p:sp>
        <p:sp>
          <p:nvSpPr>
            <p:cNvPr id="142" name="rc142"/>
            <p:cNvSpPr/>
            <p:nvPr/>
          </p:nvSpPr>
          <p:spPr>
            <a:xfrm>
              <a:off x="1311054" y="5369238"/>
              <a:ext cx="3358848" cy="162162"/>
            </a:xfrm>
            <a:prstGeom prst="rect">
              <a:avLst/>
            </a:prstGeom>
            <a:solidFill>
              <a:srgbClr val="E2231A">
                <a:alpha val="100000"/>
              </a:srgbClr>
            </a:solidFill>
          </p:spPr>
          <p:txBody>
            <a:bodyPr/>
            <a:lstStyle/>
            <a:p/>
          </p:txBody>
        </p:sp>
        <p:sp>
          <p:nvSpPr>
            <p:cNvPr id="143" name="rc143"/>
            <p:cNvSpPr/>
            <p:nvPr/>
          </p:nvSpPr>
          <p:spPr>
            <a:xfrm>
              <a:off x="3927159" y="5774644"/>
              <a:ext cx="2901977" cy="162162"/>
            </a:xfrm>
            <a:prstGeom prst="rect">
              <a:avLst/>
            </a:prstGeom>
            <a:solidFill>
              <a:srgbClr val="B3B3B3">
                <a:alpha val="100000"/>
              </a:srgbClr>
            </a:solidFill>
          </p:spPr>
          <p:txBody>
            <a:bodyPr/>
            <a:lstStyle/>
            <a:p/>
          </p:txBody>
        </p:sp>
        <p:sp>
          <p:nvSpPr>
            <p:cNvPr id="144" name="rc144"/>
            <p:cNvSpPr/>
            <p:nvPr/>
          </p:nvSpPr>
          <p:spPr>
            <a:xfrm>
              <a:off x="4655369" y="5571941"/>
              <a:ext cx="3510983" cy="162162"/>
            </a:xfrm>
            <a:prstGeom prst="rect">
              <a:avLst/>
            </a:prstGeom>
            <a:solidFill>
              <a:srgbClr val="B3B3B3">
                <a:alpha val="100000"/>
              </a:srgbClr>
            </a:solidFill>
          </p:spPr>
          <p:txBody>
            <a:bodyPr/>
            <a:lstStyle/>
            <a:p/>
          </p:txBody>
        </p:sp>
        <p:sp>
          <p:nvSpPr>
            <p:cNvPr id="145" name="rc145"/>
            <p:cNvSpPr/>
            <p:nvPr/>
          </p:nvSpPr>
          <p:spPr>
            <a:xfrm>
              <a:off x="4669902" y="5369238"/>
              <a:ext cx="3530541" cy="162162"/>
            </a:xfrm>
            <a:prstGeom prst="rect">
              <a:avLst/>
            </a:prstGeom>
            <a:solidFill>
              <a:srgbClr val="B3B3B3">
                <a:alpha val="100000"/>
              </a:srgbClr>
            </a:solidFill>
          </p:spPr>
          <p:txBody>
            <a:bodyPr/>
            <a:lstStyle/>
            <a:p/>
          </p:txBody>
        </p:sp>
        <p:sp>
          <p:nvSpPr>
            <p:cNvPr id="146" name="tx146"/>
            <p:cNvSpPr/>
            <p:nvPr/>
          </p:nvSpPr>
          <p:spPr>
            <a:xfrm>
              <a:off x="6973818"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142.8</a:t>
              </a:r>
            </a:p>
          </p:txBody>
        </p:sp>
        <p:sp>
          <p:nvSpPr>
            <p:cNvPr id="147" name="tx147"/>
            <p:cNvSpPr/>
            <p:nvPr/>
          </p:nvSpPr>
          <p:spPr>
            <a:xfrm>
              <a:off x="8311034" y="561129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177.4</a:t>
              </a:r>
            </a:p>
          </p:txBody>
        </p:sp>
        <p:sp>
          <p:nvSpPr>
            <p:cNvPr id="148" name="tx148"/>
            <p:cNvSpPr/>
            <p:nvPr/>
          </p:nvSpPr>
          <p:spPr>
            <a:xfrm>
              <a:off x="8345125"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178.2</a:t>
              </a:r>
            </a:p>
          </p:txBody>
        </p:sp>
        <p:sp>
          <p:nvSpPr>
            <p:cNvPr id="149" name="tx149"/>
            <p:cNvSpPr/>
            <p:nvPr/>
          </p:nvSpPr>
          <p:spPr>
            <a:xfrm>
              <a:off x="250658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67.7</a:t>
              </a:r>
            </a:p>
          </p:txBody>
        </p:sp>
        <p:sp>
          <p:nvSpPr>
            <p:cNvPr id="150" name="tx150"/>
            <p:cNvSpPr/>
            <p:nvPr/>
          </p:nvSpPr>
          <p:spPr>
            <a:xfrm>
              <a:off x="287068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86.5</a:t>
              </a:r>
            </a:p>
          </p:txBody>
        </p:sp>
        <p:sp>
          <p:nvSpPr>
            <p:cNvPr id="151" name="tx151"/>
            <p:cNvSpPr/>
            <p:nvPr/>
          </p:nvSpPr>
          <p:spPr>
            <a:xfrm>
              <a:off x="2877951"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86.9</a:t>
              </a:r>
            </a:p>
          </p:txBody>
        </p:sp>
        <p:sp>
          <p:nvSpPr>
            <p:cNvPr id="152" name="tx152"/>
            <p:cNvSpPr/>
            <p:nvPr/>
          </p:nvSpPr>
          <p:spPr>
            <a:xfrm>
              <a:off x="526562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75.1</a:t>
              </a:r>
            </a:p>
          </p:txBody>
        </p:sp>
        <p:sp>
          <p:nvSpPr>
            <p:cNvPr id="153" name="tx153"/>
            <p:cNvSpPr/>
            <p:nvPr/>
          </p:nvSpPr>
          <p:spPr>
            <a:xfrm>
              <a:off x="6298334"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90.8</a:t>
              </a:r>
            </a:p>
          </p:txBody>
        </p:sp>
        <p:sp>
          <p:nvSpPr>
            <p:cNvPr id="154" name="tx154"/>
            <p:cNvSpPr/>
            <p:nvPr/>
          </p:nvSpPr>
          <p:spPr>
            <a:xfrm>
              <a:off x="632264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91.3</a:t>
              </a:r>
            </a:p>
          </p:txBody>
        </p:sp>
        <p:sp>
          <p:nvSpPr>
            <p:cNvPr id="155" name="tx15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11938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0" name="tx160"/>
            <p:cNvSpPr/>
            <p:nvPr/>
          </p:nvSpPr>
          <p:spPr>
            <a:xfrm>
              <a:off x="501315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1" name="tx161"/>
            <p:cNvSpPr/>
            <p:nvPr/>
          </p:nvSpPr>
          <p:spPr>
            <a:xfrm>
              <a:off x="694577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2" name="tx16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90%. This is lower than in 2019, where coverage was 92%.
87,000 children missed their routine first dose of measles vaccine.
MCV2 is typically administered to children between 18 months and five years old. MCV2 coverage remained constant at 79%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485694"/>
            </a:xfrm>
            <a:custGeom>
              <a:avLst/>
              <a:pathLst>
                <a:path w="3397293" h="485694">
                  <a:moveTo>
                    <a:pt x="0" y="142851"/>
                  </a:moveTo>
                  <a:lnTo>
                    <a:pt x="141553" y="485694"/>
                  </a:lnTo>
                  <a:lnTo>
                    <a:pt x="283107" y="485694"/>
                  </a:lnTo>
                  <a:lnTo>
                    <a:pt x="424661" y="428553"/>
                  </a:lnTo>
                  <a:lnTo>
                    <a:pt x="566215" y="342843"/>
                  </a:lnTo>
                  <a:lnTo>
                    <a:pt x="707769" y="342843"/>
                  </a:lnTo>
                  <a:lnTo>
                    <a:pt x="849323" y="285702"/>
                  </a:lnTo>
                  <a:lnTo>
                    <a:pt x="990877" y="0"/>
                  </a:lnTo>
                  <a:lnTo>
                    <a:pt x="1132431" y="257132"/>
                  </a:lnTo>
                  <a:lnTo>
                    <a:pt x="1273984" y="57140"/>
                  </a:lnTo>
                  <a:lnTo>
                    <a:pt x="1415538" y="57140"/>
                  </a:lnTo>
                  <a:lnTo>
                    <a:pt x="1557092" y="114281"/>
                  </a:lnTo>
                  <a:lnTo>
                    <a:pt x="1698646" y="171421"/>
                  </a:lnTo>
                  <a:lnTo>
                    <a:pt x="1840200" y="171421"/>
                  </a:lnTo>
                  <a:lnTo>
                    <a:pt x="1981754" y="85710"/>
                  </a:lnTo>
                  <a:lnTo>
                    <a:pt x="2123308" y="171421"/>
                  </a:lnTo>
                  <a:lnTo>
                    <a:pt x="2264862" y="171421"/>
                  </a:lnTo>
                  <a:lnTo>
                    <a:pt x="2406416" y="0"/>
                  </a:lnTo>
                  <a:lnTo>
                    <a:pt x="2547969" y="85710"/>
                  </a:lnTo>
                  <a:lnTo>
                    <a:pt x="2689523" y="85710"/>
                  </a:lnTo>
                  <a:lnTo>
                    <a:pt x="2831077" y="199991"/>
                  </a:lnTo>
                  <a:lnTo>
                    <a:pt x="2972631" y="28570"/>
                  </a:lnTo>
                  <a:lnTo>
                    <a:pt x="3114185" y="0"/>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485694"/>
            </a:xfrm>
            <a:custGeom>
              <a:avLst/>
              <a:pathLst>
                <a:path w="3397293" h="485694">
                  <a:moveTo>
                    <a:pt x="0" y="142851"/>
                  </a:moveTo>
                  <a:lnTo>
                    <a:pt x="141553" y="485694"/>
                  </a:lnTo>
                  <a:lnTo>
                    <a:pt x="283107" y="485694"/>
                  </a:lnTo>
                  <a:lnTo>
                    <a:pt x="424661" y="428553"/>
                  </a:lnTo>
                  <a:lnTo>
                    <a:pt x="566215" y="342843"/>
                  </a:lnTo>
                  <a:lnTo>
                    <a:pt x="707769" y="342843"/>
                  </a:lnTo>
                  <a:lnTo>
                    <a:pt x="849323" y="285702"/>
                  </a:lnTo>
                  <a:lnTo>
                    <a:pt x="990877" y="0"/>
                  </a:lnTo>
                  <a:lnTo>
                    <a:pt x="1132431" y="257132"/>
                  </a:lnTo>
                  <a:lnTo>
                    <a:pt x="1273984" y="57140"/>
                  </a:lnTo>
                  <a:lnTo>
                    <a:pt x="1415538" y="57140"/>
                  </a:lnTo>
                  <a:lnTo>
                    <a:pt x="1557092" y="114281"/>
                  </a:lnTo>
                  <a:lnTo>
                    <a:pt x="1698646" y="171421"/>
                  </a:lnTo>
                  <a:lnTo>
                    <a:pt x="1840200" y="171421"/>
                  </a:lnTo>
                  <a:lnTo>
                    <a:pt x="1981754" y="85710"/>
                  </a:lnTo>
                  <a:lnTo>
                    <a:pt x="2123308" y="171421"/>
                  </a:lnTo>
                  <a:lnTo>
                    <a:pt x="2264862" y="171421"/>
                  </a:lnTo>
                  <a:lnTo>
                    <a:pt x="2406416" y="0"/>
                  </a:lnTo>
                  <a:lnTo>
                    <a:pt x="2547969" y="85710"/>
                  </a:lnTo>
                  <a:lnTo>
                    <a:pt x="2689523" y="85710"/>
                  </a:lnTo>
                  <a:lnTo>
                    <a:pt x="2831077" y="199991"/>
                  </a:lnTo>
                  <a:lnTo>
                    <a:pt x="2972631" y="28570"/>
                  </a:lnTo>
                  <a:lnTo>
                    <a:pt x="3114185" y="0"/>
                  </a:lnTo>
                  <a:lnTo>
                    <a:pt x="3255739" y="14285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485694"/>
            </a:xfrm>
            <a:custGeom>
              <a:avLst/>
              <a:pathLst>
                <a:path w="3397293" h="485694">
                  <a:moveTo>
                    <a:pt x="0" y="142851"/>
                  </a:moveTo>
                  <a:lnTo>
                    <a:pt x="141553" y="485694"/>
                  </a:lnTo>
                  <a:lnTo>
                    <a:pt x="283107" y="485694"/>
                  </a:lnTo>
                  <a:lnTo>
                    <a:pt x="424661" y="428553"/>
                  </a:lnTo>
                  <a:lnTo>
                    <a:pt x="566215" y="342843"/>
                  </a:lnTo>
                  <a:lnTo>
                    <a:pt x="707769" y="342843"/>
                  </a:lnTo>
                  <a:lnTo>
                    <a:pt x="849323" y="285702"/>
                  </a:lnTo>
                  <a:lnTo>
                    <a:pt x="990877" y="0"/>
                  </a:lnTo>
                  <a:lnTo>
                    <a:pt x="1132431" y="257132"/>
                  </a:lnTo>
                  <a:lnTo>
                    <a:pt x="1273984" y="57140"/>
                  </a:lnTo>
                  <a:lnTo>
                    <a:pt x="1415538" y="57140"/>
                  </a:lnTo>
                  <a:lnTo>
                    <a:pt x="1557092" y="114281"/>
                  </a:lnTo>
                  <a:lnTo>
                    <a:pt x="1698646" y="171421"/>
                  </a:lnTo>
                  <a:lnTo>
                    <a:pt x="1840200" y="171421"/>
                  </a:lnTo>
                  <a:lnTo>
                    <a:pt x="1981754" y="85710"/>
                  </a:lnTo>
                  <a:lnTo>
                    <a:pt x="2123308" y="171421"/>
                  </a:lnTo>
                  <a:lnTo>
                    <a:pt x="2264862" y="171421"/>
                  </a:lnTo>
                  <a:lnTo>
                    <a:pt x="2406416" y="0"/>
                  </a:lnTo>
                  <a:lnTo>
                    <a:pt x="2547969" y="85710"/>
                  </a:lnTo>
                  <a:lnTo>
                    <a:pt x="2689523" y="85710"/>
                  </a:lnTo>
                  <a:lnTo>
                    <a:pt x="2831077" y="199991"/>
                  </a:lnTo>
                  <a:lnTo>
                    <a:pt x="2972631" y="28570"/>
                  </a:lnTo>
                  <a:lnTo>
                    <a:pt x="3114185" y="0"/>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60" name="tx60"/>
            <p:cNvSpPr/>
            <p:nvPr/>
          </p:nvSpPr>
          <p:spPr>
            <a:xfrm>
              <a:off x="275854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388" y="471005"/>
              <a:ext cx="24484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Ghana, 2000-2024</a:t>
              </a:r>
            </a:p>
          </p:txBody>
        </p:sp>
        <p:sp>
          <p:nvSpPr>
            <p:cNvPr id="63" name="pl63"/>
            <p:cNvSpPr/>
            <p:nvPr/>
          </p:nvSpPr>
          <p:spPr>
            <a:xfrm>
              <a:off x="5267799" y="3946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358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5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143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412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730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196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1089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1378321"/>
            </a:xfrm>
            <a:custGeom>
              <a:avLst/>
              <a:pathLst>
                <a:path w="3397293" h="1378321">
                  <a:moveTo>
                    <a:pt x="0" y="405388"/>
                  </a:moveTo>
                  <a:lnTo>
                    <a:pt x="141553" y="1378321"/>
                  </a:lnTo>
                  <a:lnTo>
                    <a:pt x="283107" y="1378321"/>
                  </a:lnTo>
                  <a:lnTo>
                    <a:pt x="424661" y="1216166"/>
                  </a:lnTo>
                  <a:lnTo>
                    <a:pt x="566215" y="972932"/>
                  </a:lnTo>
                  <a:lnTo>
                    <a:pt x="707769" y="972932"/>
                  </a:lnTo>
                  <a:lnTo>
                    <a:pt x="849323" y="810777"/>
                  </a:lnTo>
                  <a:lnTo>
                    <a:pt x="990877" y="0"/>
                  </a:lnTo>
                  <a:lnTo>
                    <a:pt x="1132431" y="729699"/>
                  </a:lnTo>
                  <a:lnTo>
                    <a:pt x="1273984" y="162155"/>
                  </a:lnTo>
                  <a:lnTo>
                    <a:pt x="1415538" y="162155"/>
                  </a:lnTo>
                  <a:lnTo>
                    <a:pt x="1557092" y="324310"/>
                  </a:lnTo>
                  <a:lnTo>
                    <a:pt x="1698646" y="486466"/>
                  </a:lnTo>
                  <a:lnTo>
                    <a:pt x="1840200" y="486466"/>
                  </a:lnTo>
                  <a:lnTo>
                    <a:pt x="1981754" y="243233"/>
                  </a:lnTo>
                  <a:lnTo>
                    <a:pt x="2123308" y="486466"/>
                  </a:lnTo>
                  <a:lnTo>
                    <a:pt x="2264862" y="486466"/>
                  </a:lnTo>
                  <a:lnTo>
                    <a:pt x="2406416" y="0"/>
                  </a:lnTo>
                  <a:lnTo>
                    <a:pt x="2547969" y="243233"/>
                  </a:lnTo>
                  <a:lnTo>
                    <a:pt x="2689523" y="243233"/>
                  </a:lnTo>
                  <a:lnTo>
                    <a:pt x="2831077" y="567544"/>
                  </a:lnTo>
                  <a:lnTo>
                    <a:pt x="2972631" y="81077"/>
                  </a:lnTo>
                  <a:lnTo>
                    <a:pt x="3114185" y="0"/>
                  </a:lnTo>
                  <a:lnTo>
                    <a:pt x="3255739" y="405388"/>
                  </a:lnTo>
                  <a:lnTo>
                    <a:pt x="3397293" y="405388"/>
                  </a:lnTo>
                </a:path>
              </a:pathLst>
            </a:custGeom>
            <a:ln w="27101" cap="flat">
              <a:solidFill>
                <a:srgbClr val="0058AB">
                  <a:alpha val="100000"/>
                </a:srgbClr>
              </a:solidFill>
              <a:prstDash val="solid"/>
              <a:round/>
            </a:ln>
          </p:spPr>
          <p:txBody>
            <a:bodyPr/>
            <a:lstStyle/>
            <a:p/>
          </p:txBody>
        </p:sp>
        <p:sp>
          <p:nvSpPr>
            <p:cNvPr id="79" name="pl79"/>
            <p:cNvSpPr/>
            <p:nvPr/>
          </p:nvSpPr>
          <p:spPr>
            <a:xfrm>
              <a:off x="5437664" y="1919695"/>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76461"/>
              <a:ext cx="3397293" cy="2189098"/>
            </a:xfrm>
            <a:custGeom>
              <a:avLst/>
              <a:pathLst>
                <a:path w="3397293" h="2189098">
                  <a:moveTo>
                    <a:pt x="0" y="2189098"/>
                  </a:moveTo>
                  <a:lnTo>
                    <a:pt x="141553" y="2026943"/>
                  </a:lnTo>
                  <a:lnTo>
                    <a:pt x="283107" y="1945865"/>
                  </a:lnTo>
                  <a:lnTo>
                    <a:pt x="424661" y="1621554"/>
                  </a:lnTo>
                  <a:lnTo>
                    <a:pt x="566215" y="1297243"/>
                  </a:lnTo>
                  <a:lnTo>
                    <a:pt x="707769" y="972932"/>
                  </a:lnTo>
                  <a:lnTo>
                    <a:pt x="849323" y="810777"/>
                  </a:lnTo>
                  <a:lnTo>
                    <a:pt x="990877" y="810777"/>
                  </a:lnTo>
                  <a:lnTo>
                    <a:pt x="1132431" y="486466"/>
                  </a:lnTo>
                  <a:lnTo>
                    <a:pt x="1273984" y="0"/>
                  </a:lnTo>
                  <a:lnTo>
                    <a:pt x="1415538" y="243233"/>
                  </a:lnTo>
                  <a:lnTo>
                    <a:pt x="1557092" y="324310"/>
                  </a:lnTo>
                  <a:lnTo>
                    <a:pt x="1698646" y="567544"/>
                  </a:lnTo>
                  <a:lnTo>
                    <a:pt x="1840200" y="648621"/>
                  </a:lnTo>
                  <a:lnTo>
                    <a:pt x="1981754" y="648621"/>
                  </a:lnTo>
                  <a:lnTo>
                    <a:pt x="2123308" y="648621"/>
                  </a:lnTo>
                  <a:lnTo>
                    <a:pt x="2264862" y="486466"/>
                  </a:lnTo>
                  <a:lnTo>
                    <a:pt x="2406416" y="324310"/>
                  </a:lnTo>
                  <a:lnTo>
                    <a:pt x="2547969" y="324310"/>
                  </a:lnTo>
                  <a:lnTo>
                    <a:pt x="2689523" y="243233"/>
                  </a:lnTo>
                  <a:lnTo>
                    <a:pt x="2831077" y="324310"/>
                  </a:lnTo>
                  <a:lnTo>
                    <a:pt x="2972631" y="405388"/>
                  </a:lnTo>
                  <a:lnTo>
                    <a:pt x="3114185" y="648621"/>
                  </a:lnTo>
                  <a:lnTo>
                    <a:pt x="3255739" y="486466"/>
                  </a:lnTo>
                  <a:lnTo>
                    <a:pt x="3397293" y="243233"/>
                  </a:lnTo>
                </a:path>
              </a:pathLst>
            </a:custGeom>
            <a:ln w="27101" cap="flat">
              <a:solidFill>
                <a:srgbClr val="961A49">
                  <a:alpha val="100000"/>
                </a:srgbClr>
              </a:solidFill>
              <a:prstDash val="solid"/>
              <a:round/>
            </a:ln>
          </p:spPr>
          <p:txBody>
            <a:bodyPr/>
            <a:lstStyle/>
            <a:p/>
          </p:txBody>
        </p:sp>
        <p:sp>
          <p:nvSpPr>
            <p:cNvPr id="81" name="pl81"/>
            <p:cNvSpPr/>
            <p:nvPr/>
          </p:nvSpPr>
          <p:spPr>
            <a:xfrm>
              <a:off x="5437664" y="191969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1378321"/>
            </a:xfrm>
            <a:custGeom>
              <a:avLst/>
              <a:pathLst>
                <a:path w="3397293" h="1378321">
                  <a:moveTo>
                    <a:pt x="0" y="405388"/>
                  </a:moveTo>
                  <a:lnTo>
                    <a:pt x="141553" y="1378321"/>
                  </a:lnTo>
                  <a:lnTo>
                    <a:pt x="283107" y="1378321"/>
                  </a:lnTo>
                  <a:lnTo>
                    <a:pt x="424661" y="1216166"/>
                  </a:lnTo>
                  <a:lnTo>
                    <a:pt x="566215" y="972932"/>
                  </a:lnTo>
                  <a:lnTo>
                    <a:pt x="707769" y="972932"/>
                  </a:lnTo>
                  <a:lnTo>
                    <a:pt x="849323" y="810777"/>
                  </a:lnTo>
                  <a:lnTo>
                    <a:pt x="990877" y="0"/>
                  </a:lnTo>
                  <a:lnTo>
                    <a:pt x="1132431" y="729699"/>
                  </a:lnTo>
                  <a:lnTo>
                    <a:pt x="1273984" y="162155"/>
                  </a:lnTo>
                  <a:lnTo>
                    <a:pt x="1415538" y="162155"/>
                  </a:lnTo>
                  <a:lnTo>
                    <a:pt x="1557092" y="324310"/>
                  </a:lnTo>
                  <a:lnTo>
                    <a:pt x="1698646" y="486466"/>
                  </a:lnTo>
                  <a:lnTo>
                    <a:pt x="1840200" y="486466"/>
                  </a:lnTo>
                  <a:lnTo>
                    <a:pt x="1981754" y="243233"/>
                  </a:lnTo>
                  <a:lnTo>
                    <a:pt x="2123308" y="486466"/>
                  </a:lnTo>
                  <a:lnTo>
                    <a:pt x="2264862" y="486466"/>
                  </a:lnTo>
                  <a:lnTo>
                    <a:pt x="2406416" y="0"/>
                  </a:lnTo>
                  <a:lnTo>
                    <a:pt x="2547969" y="243233"/>
                  </a:lnTo>
                  <a:lnTo>
                    <a:pt x="2689523" y="243233"/>
                  </a:lnTo>
                  <a:lnTo>
                    <a:pt x="2831077" y="567544"/>
                  </a:lnTo>
                  <a:lnTo>
                    <a:pt x="2972631" y="81077"/>
                  </a:lnTo>
                  <a:lnTo>
                    <a:pt x="3114185" y="0"/>
                  </a:lnTo>
                  <a:lnTo>
                    <a:pt x="3255739" y="405388"/>
                  </a:lnTo>
                  <a:lnTo>
                    <a:pt x="3397293" y="40538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46737"/>
              <a:ext cx="0" cy="535113"/>
            </a:xfrm>
            <a:custGeom>
              <a:avLst/>
              <a:pathLst>
                <a:path w="0" h="535113">
                  <a:moveTo>
                    <a:pt x="0" y="5351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46737"/>
              <a:ext cx="0" cy="1102657"/>
            </a:xfrm>
            <a:custGeom>
              <a:avLst/>
              <a:pathLst>
                <a:path w="0" h="1102657">
                  <a:moveTo>
                    <a:pt x="0" y="110265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46737"/>
              <a:ext cx="0" cy="291879"/>
            </a:xfrm>
            <a:custGeom>
              <a:avLst/>
              <a:pathLst>
                <a:path w="0" h="291879">
                  <a:moveTo>
                    <a:pt x="0" y="2918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46737"/>
              <a:ext cx="0" cy="616190"/>
            </a:xfrm>
            <a:custGeom>
              <a:avLst/>
              <a:pathLst>
                <a:path w="0" h="616190">
                  <a:moveTo>
                    <a:pt x="0" y="6161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46737"/>
              <a:ext cx="0" cy="372957"/>
            </a:xfrm>
            <a:custGeom>
              <a:avLst/>
              <a:pathLst>
                <a:path w="0" h="372957">
                  <a:moveTo>
                    <a:pt x="0" y="3729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46737"/>
              <a:ext cx="0" cy="535113"/>
            </a:xfrm>
            <a:custGeom>
              <a:avLst/>
              <a:pathLst>
                <a:path w="0" h="535113">
                  <a:moveTo>
                    <a:pt x="0" y="5351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46737"/>
              <a:ext cx="0" cy="535113"/>
            </a:xfrm>
            <a:custGeom>
              <a:avLst/>
              <a:pathLst>
                <a:path w="0" h="535113">
                  <a:moveTo>
                    <a:pt x="0" y="53511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1378321"/>
            </a:xfrm>
            <a:custGeom>
              <a:avLst/>
              <a:pathLst>
                <a:path w="3397293" h="1378321">
                  <a:moveTo>
                    <a:pt x="0" y="405388"/>
                  </a:moveTo>
                  <a:lnTo>
                    <a:pt x="141553" y="1378321"/>
                  </a:lnTo>
                  <a:lnTo>
                    <a:pt x="283107" y="1378321"/>
                  </a:lnTo>
                  <a:lnTo>
                    <a:pt x="424661" y="1216166"/>
                  </a:lnTo>
                  <a:lnTo>
                    <a:pt x="566215" y="972932"/>
                  </a:lnTo>
                  <a:lnTo>
                    <a:pt x="707769" y="972932"/>
                  </a:lnTo>
                  <a:lnTo>
                    <a:pt x="849323" y="810777"/>
                  </a:lnTo>
                  <a:lnTo>
                    <a:pt x="990877" y="0"/>
                  </a:lnTo>
                  <a:lnTo>
                    <a:pt x="1132431" y="729699"/>
                  </a:lnTo>
                  <a:lnTo>
                    <a:pt x="1273984" y="162155"/>
                  </a:lnTo>
                  <a:lnTo>
                    <a:pt x="1415538" y="162155"/>
                  </a:lnTo>
                  <a:lnTo>
                    <a:pt x="1557092" y="324310"/>
                  </a:lnTo>
                  <a:lnTo>
                    <a:pt x="1698646" y="486466"/>
                  </a:lnTo>
                  <a:lnTo>
                    <a:pt x="1840200" y="486466"/>
                  </a:lnTo>
                  <a:lnTo>
                    <a:pt x="1981754" y="243233"/>
                  </a:lnTo>
                  <a:lnTo>
                    <a:pt x="2123308" y="486466"/>
                  </a:lnTo>
                  <a:lnTo>
                    <a:pt x="2264862" y="486466"/>
                  </a:lnTo>
                  <a:lnTo>
                    <a:pt x="2406416" y="0"/>
                  </a:lnTo>
                  <a:lnTo>
                    <a:pt x="2547969" y="243233"/>
                  </a:lnTo>
                  <a:lnTo>
                    <a:pt x="2689523" y="243233"/>
                  </a:lnTo>
                  <a:lnTo>
                    <a:pt x="2831077" y="567544"/>
                  </a:lnTo>
                  <a:lnTo>
                    <a:pt x="2972631" y="81077"/>
                  </a:lnTo>
                  <a:lnTo>
                    <a:pt x="3114185" y="0"/>
                  </a:lnTo>
                  <a:lnTo>
                    <a:pt x="3255739" y="405388"/>
                  </a:lnTo>
                  <a:lnTo>
                    <a:pt x="3397293" y="405388"/>
                  </a:lnTo>
                </a:path>
              </a:pathLst>
            </a:custGeom>
            <a:ln w="27101" cap="flat">
              <a:solidFill>
                <a:srgbClr val="0058AB">
                  <a:alpha val="100000"/>
                </a:srgbClr>
              </a:solidFill>
              <a:prstDash val="solid"/>
              <a:round/>
            </a:ln>
          </p:spPr>
          <p:txBody>
            <a:bodyPr/>
            <a:lstStyle/>
            <a:p/>
          </p:txBody>
        </p:sp>
        <p:sp>
          <p:nvSpPr>
            <p:cNvPr id="91" name="tx91"/>
            <p:cNvSpPr/>
            <p:nvPr/>
          </p:nvSpPr>
          <p:spPr>
            <a:xfrm>
              <a:off x="5389469" y="14751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97238" y="14738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823058" y="14751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47381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751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4751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0427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18792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891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6783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86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056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814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7059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97164" y="483000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117" name="tx117"/>
            <p:cNvSpPr/>
            <p:nvPr/>
          </p:nvSpPr>
          <p:spPr>
            <a:xfrm>
              <a:off x="707523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3769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703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766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830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893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235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298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6362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5702545" cy="149993"/>
            </a:xfrm>
            <a:prstGeom prst="rect">
              <a:avLst/>
            </a:prstGeom>
            <a:solidFill>
              <a:srgbClr val="E2231A">
                <a:alpha val="80000"/>
              </a:srgbClr>
            </a:solidFill>
          </p:spPr>
          <p:txBody>
            <a:bodyPr/>
            <a:lstStyle/>
            <a:p/>
          </p:txBody>
        </p:sp>
        <p:sp>
          <p:nvSpPr>
            <p:cNvPr id="132" name="rc132"/>
            <p:cNvSpPr/>
            <p:nvPr/>
          </p:nvSpPr>
          <p:spPr>
            <a:xfrm>
              <a:off x="1317178" y="5637654"/>
              <a:ext cx="7289885" cy="149993"/>
            </a:xfrm>
            <a:prstGeom prst="rect">
              <a:avLst/>
            </a:prstGeom>
            <a:solidFill>
              <a:srgbClr val="E2231A">
                <a:alpha val="80000"/>
              </a:srgbClr>
            </a:solidFill>
          </p:spPr>
          <p:txBody>
            <a:bodyPr/>
            <a:lstStyle/>
            <a:p/>
          </p:txBody>
        </p:sp>
        <p:sp>
          <p:nvSpPr>
            <p:cNvPr id="133" name="rc133"/>
            <p:cNvSpPr/>
            <p:nvPr/>
          </p:nvSpPr>
          <p:spPr>
            <a:xfrm>
              <a:off x="1317178" y="5450161"/>
              <a:ext cx="7321564" cy="149993"/>
            </a:xfrm>
            <a:prstGeom prst="rect">
              <a:avLst/>
            </a:prstGeom>
            <a:solidFill>
              <a:srgbClr val="E2231A">
                <a:alpha val="80000"/>
              </a:srgbClr>
            </a:solidFill>
          </p:spPr>
          <p:txBody>
            <a:bodyPr/>
            <a:lstStyle/>
            <a:p/>
          </p:txBody>
        </p:sp>
        <p:sp>
          <p:nvSpPr>
            <p:cNvPr id="134" name="tx134"/>
            <p:cNvSpPr/>
            <p:nvPr/>
          </p:nvSpPr>
          <p:spPr>
            <a:xfrm>
              <a:off x="6588687"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68,000</a:t>
              </a:r>
            </a:p>
          </p:txBody>
        </p:sp>
        <p:sp>
          <p:nvSpPr>
            <p:cNvPr id="135" name="tx135"/>
            <p:cNvSpPr/>
            <p:nvPr/>
          </p:nvSpPr>
          <p:spPr>
            <a:xfrm>
              <a:off x="8176027"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87,000</a:t>
              </a:r>
            </a:p>
          </p:txBody>
        </p:sp>
        <p:sp>
          <p:nvSpPr>
            <p:cNvPr id="136" name="tx136"/>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9623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51025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20892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Ghana (90%) was 6 percentage points higher than the global average (84%) and 25 percentage points higher than the average across all WCAR countries (65%).
National MCV1 coverage was 2 percentage points lower than in 2019 (92%).
This equates to 87,000 unvaccinated children in 2024 compared to 68,000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Ghana ranked number 21 out of 24 countries for lowest MCV1 coverage (based on tied ranks).
Ghana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029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0350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0403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032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037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043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897464"/>
              <a:ext cx="248247" cy="1205232"/>
            </a:xfrm>
            <a:prstGeom prst="rect">
              <a:avLst/>
            </a:prstGeom>
            <a:solidFill>
              <a:srgbClr val="80BD41">
                <a:alpha val="100000"/>
              </a:srgbClr>
            </a:solidFill>
          </p:spPr>
          <p:txBody>
            <a:bodyPr/>
            <a:lstStyle/>
            <a:p/>
          </p:txBody>
        </p:sp>
        <p:sp>
          <p:nvSpPr>
            <p:cNvPr id="23" name="rc23"/>
            <p:cNvSpPr/>
            <p:nvPr/>
          </p:nvSpPr>
          <p:spPr>
            <a:xfrm>
              <a:off x="1333322" y="2763556"/>
              <a:ext cx="248247" cy="133908"/>
            </a:xfrm>
            <a:prstGeom prst="rect">
              <a:avLst/>
            </a:prstGeom>
            <a:solidFill>
              <a:srgbClr val="E2231A">
                <a:alpha val="100000"/>
              </a:srgbClr>
            </a:solidFill>
          </p:spPr>
          <p:txBody>
            <a:bodyPr/>
            <a:lstStyle/>
            <a:p/>
          </p:txBody>
        </p:sp>
        <p:sp>
          <p:nvSpPr>
            <p:cNvPr id="24" name="rc24"/>
            <p:cNvSpPr/>
            <p:nvPr/>
          </p:nvSpPr>
          <p:spPr>
            <a:xfrm>
              <a:off x="1609153" y="3036949"/>
              <a:ext cx="248247" cy="1065747"/>
            </a:xfrm>
            <a:prstGeom prst="rect">
              <a:avLst/>
            </a:prstGeom>
            <a:solidFill>
              <a:srgbClr val="80BD41">
                <a:alpha val="100000"/>
              </a:srgbClr>
            </a:solidFill>
          </p:spPr>
          <p:txBody>
            <a:bodyPr/>
            <a:lstStyle/>
            <a:p/>
          </p:txBody>
        </p:sp>
        <p:sp>
          <p:nvSpPr>
            <p:cNvPr id="25" name="rc25"/>
            <p:cNvSpPr/>
            <p:nvPr/>
          </p:nvSpPr>
          <p:spPr>
            <a:xfrm>
              <a:off x="1609153" y="2736350"/>
              <a:ext cx="248247" cy="300598"/>
            </a:xfrm>
            <a:prstGeom prst="rect">
              <a:avLst/>
            </a:prstGeom>
            <a:solidFill>
              <a:srgbClr val="E2231A">
                <a:alpha val="100000"/>
              </a:srgbClr>
            </a:solidFill>
          </p:spPr>
          <p:txBody>
            <a:bodyPr/>
            <a:lstStyle/>
            <a:p/>
          </p:txBody>
        </p:sp>
        <p:sp>
          <p:nvSpPr>
            <p:cNvPr id="26" name="rc26"/>
            <p:cNvSpPr/>
            <p:nvPr/>
          </p:nvSpPr>
          <p:spPr>
            <a:xfrm>
              <a:off x="1884983" y="3018119"/>
              <a:ext cx="248247" cy="1084577"/>
            </a:xfrm>
            <a:prstGeom prst="rect">
              <a:avLst/>
            </a:prstGeom>
            <a:solidFill>
              <a:srgbClr val="80BD41">
                <a:alpha val="100000"/>
              </a:srgbClr>
            </a:solidFill>
          </p:spPr>
          <p:txBody>
            <a:bodyPr/>
            <a:lstStyle/>
            <a:p/>
          </p:txBody>
        </p:sp>
        <p:sp>
          <p:nvSpPr>
            <p:cNvPr id="27" name="rc27"/>
            <p:cNvSpPr/>
            <p:nvPr/>
          </p:nvSpPr>
          <p:spPr>
            <a:xfrm>
              <a:off x="1884983" y="2712203"/>
              <a:ext cx="248247" cy="305915"/>
            </a:xfrm>
            <a:prstGeom prst="rect">
              <a:avLst/>
            </a:prstGeom>
            <a:solidFill>
              <a:srgbClr val="E2231A">
                <a:alpha val="100000"/>
              </a:srgbClr>
            </a:solidFill>
          </p:spPr>
          <p:txBody>
            <a:bodyPr/>
            <a:lstStyle/>
            <a:p/>
          </p:txBody>
        </p:sp>
        <p:sp>
          <p:nvSpPr>
            <p:cNvPr id="28" name="rc28"/>
            <p:cNvSpPr/>
            <p:nvPr/>
          </p:nvSpPr>
          <p:spPr>
            <a:xfrm>
              <a:off x="2160814" y="2972983"/>
              <a:ext cx="248247" cy="1129713"/>
            </a:xfrm>
            <a:prstGeom prst="rect">
              <a:avLst/>
            </a:prstGeom>
            <a:solidFill>
              <a:srgbClr val="80BD41">
                <a:alpha val="100000"/>
              </a:srgbClr>
            </a:solidFill>
          </p:spPr>
          <p:txBody>
            <a:bodyPr/>
            <a:lstStyle/>
            <a:p/>
          </p:txBody>
        </p:sp>
        <p:sp>
          <p:nvSpPr>
            <p:cNvPr id="29" name="rc29"/>
            <p:cNvSpPr/>
            <p:nvPr/>
          </p:nvSpPr>
          <p:spPr>
            <a:xfrm>
              <a:off x="2160814" y="2690555"/>
              <a:ext cx="248247" cy="282428"/>
            </a:xfrm>
            <a:prstGeom prst="rect">
              <a:avLst/>
            </a:prstGeom>
            <a:solidFill>
              <a:srgbClr val="E2231A">
                <a:alpha val="100000"/>
              </a:srgbClr>
            </a:solidFill>
          </p:spPr>
          <p:txBody>
            <a:bodyPr/>
            <a:lstStyle/>
            <a:p/>
          </p:txBody>
        </p:sp>
        <p:sp>
          <p:nvSpPr>
            <p:cNvPr id="30" name="rc30"/>
            <p:cNvSpPr/>
            <p:nvPr/>
          </p:nvSpPr>
          <p:spPr>
            <a:xfrm>
              <a:off x="2436645" y="2914995"/>
              <a:ext cx="248247" cy="1187702"/>
            </a:xfrm>
            <a:prstGeom prst="rect">
              <a:avLst/>
            </a:prstGeom>
            <a:solidFill>
              <a:srgbClr val="80BD41">
                <a:alpha val="100000"/>
              </a:srgbClr>
            </a:solidFill>
          </p:spPr>
          <p:txBody>
            <a:bodyPr/>
            <a:lstStyle/>
            <a:p/>
          </p:txBody>
        </p:sp>
        <p:sp>
          <p:nvSpPr>
            <p:cNvPr id="31" name="rc31"/>
            <p:cNvSpPr/>
            <p:nvPr/>
          </p:nvSpPr>
          <p:spPr>
            <a:xfrm>
              <a:off x="2436645" y="2671725"/>
              <a:ext cx="248247" cy="243269"/>
            </a:xfrm>
            <a:prstGeom prst="rect">
              <a:avLst/>
            </a:prstGeom>
            <a:solidFill>
              <a:srgbClr val="E2231A">
                <a:alpha val="100000"/>
              </a:srgbClr>
            </a:solidFill>
          </p:spPr>
          <p:txBody>
            <a:bodyPr/>
            <a:lstStyle/>
            <a:p/>
          </p:txBody>
        </p:sp>
        <p:sp>
          <p:nvSpPr>
            <p:cNvPr id="32" name="rc32"/>
            <p:cNvSpPr/>
            <p:nvPr/>
          </p:nvSpPr>
          <p:spPr>
            <a:xfrm>
              <a:off x="2712475" y="2877814"/>
              <a:ext cx="248247" cy="1224882"/>
            </a:xfrm>
            <a:prstGeom prst="rect">
              <a:avLst/>
            </a:prstGeom>
            <a:solidFill>
              <a:srgbClr val="80BD41">
                <a:alpha val="100000"/>
              </a:srgbClr>
            </a:solidFill>
          </p:spPr>
          <p:txBody>
            <a:bodyPr/>
            <a:lstStyle/>
            <a:p/>
          </p:txBody>
        </p:sp>
        <p:sp>
          <p:nvSpPr>
            <p:cNvPr id="33" name="rc33"/>
            <p:cNvSpPr/>
            <p:nvPr/>
          </p:nvSpPr>
          <p:spPr>
            <a:xfrm>
              <a:off x="2712475" y="2626929"/>
              <a:ext cx="248247" cy="250885"/>
            </a:xfrm>
            <a:prstGeom prst="rect">
              <a:avLst/>
            </a:prstGeom>
            <a:solidFill>
              <a:srgbClr val="E2231A">
                <a:alpha val="100000"/>
              </a:srgbClr>
            </a:solidFill>
          </p:spPr>
          <p:txBody>
            <a:bodyPr/>
            <a:lstStyle/>
            <a:p/>
          </p:txBody>
        </p:sp>
        <p:sp>
          <p:nvSpPr>
            <p:cNvPr id="34" name="rc34"/>
            <p:cNvSpPr/>
            <p:nvPr/>
          </p:nvSpPr>
          <p:spPr>
            <a:xfrm>
              <a:off x="2988306" y="2833638"/>
              <a:ext cx="248247" cy="1269058"/>
            </a:xfrm>
            <a:prstGeom prst="rect">
              <a:avLst/>
            </a:prstGeom>
            <a:solidFill>
              <a:srgbClr val="80BD41">
                <a:alpha val="100000"/>
              </a:srgbClr>
            </a:solidFill>
          </p:spPr>
          <p:txBody>
            <a:bodyPr/>
            <a:lstStyle/>
            <a:p/>
          </p:txBody>
        </p:sp>
        <p:sp>
          <p:nvSpPr>
            <p:cNvPr id="35" name="rc35"/>
            <p:cNvSpPr/>
            <p:nvPr/>
          </p:nvSpPr>
          <p:spPr>
            <a:xfrm>
              <a:off x="2988306" y="2609678"/>
              <a:ext cx="248247" cy="223959"/>
            </a:xfrm>
            <a:prstGeom prst="rect">
              <a:avLst/>
            </a:prstGeom>
            <a:solidFill>
              <a:srgbClr val="E2231A">
                <a:alpha val="100000"/>
              </a:srgbClr>
            </a:solidFill>
          </p:spPr>
          <p:txBody>
            <a:bodyPr/>
            <a:lstStyle/>
            <a:p/>
          </p:txBody>
        </p:sp>
        <p:sp>
          <p:nvSpPr>
            <p:cNvPr id="36" name="rc36"/>
            <p:cNvSpPr/>
            <p:nvPr/>
          </p:nvSpPr>
          <p:spPr>
            <a:xfrm>
              <a:off x="3264137" y="2673864"/>
              <a:ext cx="248247" cy="1428832"/>
            </a:xfrm>
            <a:prstGeom prst="rect">
              <a:avLst/>
            </a:prstGeom>
            <a:solidFill>
              <a:srgbClr val="80BD41">
                <a:alpha val="100000"/>
              </a:srgbClr>
            </a:solidFill>
          </p:spPr>
          <p:txBody>
            <a:bodyPr/>
            <a:lstStyle/>
            <a:p/>
          </p:txBody>
        </p:sp>
        <p:sp>
          <p:nvSpPr>
            <p:cNvPr id="37" name="rc37"/>
            <p:cNvSpPr/>
            <p:nvPr/>
          </p:nvSpPr>
          <p:spPr>
            <a:xfrm>
              <a:off x="3264137" y="2598664"/>
              <a:ext cx="248247" cy="75199"/>
            </a:xfrm>
            <a:prstGeom prst="rect">
              <a:avLst/>
            </a:prstGeom>
            <a:solidFill>
              <a:srgbClr val="E2231A">
                <a:alpha val="100000"/>
              </a:srgbClr>
            </a:solidFill>
          </p:spPr>
          <p:txBody>
            <a:bodyPr/>
            <a:lstStyle/>
            <a:p/>
          </p:txBody>
        </p:sp>
        <p:sp>
          <p:nvSpPr>
            <p:cNvPr id="38" name="rc38"/>
            <p:cNvSpPr/>
            <p:nvPr/>
          </p:nvSpPr>
          <p:spPr>
            <a:xfrm>
              <a:off x="3539967" y="2791861"/>
              <a:ext cx="248247" cy="1310836"/>
            </a:xfrm>
            <a:prstGeom prst="rect">
              <a:avLst/>
            </a:prstGeom>
            <a:solidFill>
              <a:srgbClr val="80BD41">
                <a:alpha val="100000"/>
              </a:srgbClr>
            </a:solidFill>
          </p:spPr>
          <p:txBody>
            <a:bodyPr/>
            <a:lstStyle/>
            <a:p/>
          </p:txBody>
        </p:sp>
        <p:sp>
          <p:nvSpPr>
            <p:cNvPr id="39" name="rc39"/>
            <p:cNvSpPr/>
            <p:nvPr/>
          </p:nvSpPr>
          <p:spPr>
            <a:xfrm>
              <a:off x="3539967" y="2578475"/>
              <a:ext cx="248247" cy="213385"/>
            </a:xfrm>
            <a:prstGeom prst="rect">
              <a:avLst/>
            </a:prstGeom>
            <a:solidFill>
              <a:srgbClr val="E2231A">
                <a:alpha val="100000"/>
              </a:srgbClr>
            </a:solidFill>
          </p:spPr>
          <p:txBody>
            <a:bodyPr/>
            <a:lstStyle/>
            <a:p/>
          </p:txBody>
        </p:sp>
        <p:sp>
          <p:nvSpPr>
            <p:cNvPr id="40" name="rc40"/>
            <p:cNvSpPr/>
            <p:nvPr/>
          </p:nvSpPr>
          <p:spPr>
            <a:xfrm>
              <a:off x="3815798" y="2656773"/>
              <a:ext cx="248247" cy="1445923"/>
            </a:xfrm>
            <a:prstGeom prst="rect">
              <a:avLst/>
            </a:prstGeom>
            <a:solidFill>
              <a:srgbClr val="80BD41">
                <a:alpha val="100000"/>
              </a:srgbClr>
            </a:solidFill>
          </p:spPr>
          <p:txBody>
            <a:bodyPr/>
            <a:lstStyle/>
            <a:p/>
          </p:txBody>
        </p:sp>
        <p:sp>
          <p:nvSpPr>
            <p:cNvPr id="41" name="rc41"/>
            <p:cNvSpPr/>
            <p:nvPr/>
          </p:nvSpPr>
          <p:spPr>
            <a:xfrm>
              <a:off x="3815798" y="2547932"/>
              <a:ext cx="248247" cy="108841"/>
            </a:xfrm>
            <a:prstGeom prst="rect">
              <a:avLst/>
            </a:prstGeom>
            <a:solidFill>
              <a:srgbClr val="E2231A">
                <a:alpha val="100000"/>
              </a:srgbClr>
            </a:solidFill>
          </p:spPr>
          <p:txBody>
            <a:bodyPr/>
            <a:lstStyle/>
            <a:p/>
          </p:txBody>
        </p:sp>
        <p:sp>
          <p:nvSpPr>
            <p:cNvPr id="42" name="rc42"/>
            <p:cNvSpPr/>
            <p:nvPr/>
          </p:nvSpPr>
          <p:spPr>
            <a:xfrm>
              <a:off x="4091628" y="2615415"/>
              <a:ext cx="248247" cy="1487281"/>
            </a:xfrm>
            <a:prstGeom prst="rect">
              <a:avLst/>
            </a:prstGeom>
            <a:solidFill>
              <a:srgbClr val="80BD41">
                <a:alpha val="100000"/>
              </a:srgbClr>
            </a:solidFill>
          </p:spPr>
          <p:txBody>
            <a:bodyPr/>
            <a:lstStyle/>
            <a:p/>
          </p:txBody>
        </p:sp>
        <p:sp>
          <p:nvSpPr>
            <p:cNvPr id="43" name="rc43"/>
            <p:cNvSpPr/>
            <p:nvPr/>
          </p:nvSpPr>
          <p:spPr>
            <a:xfrm>
              <a:off x="4091628" y="2503475"/>
              <a:ext cx="248247" cy="111939"/>
            </a:xfrm>
            <a:prstGeom prst="rect">
              <a:avLst/>
            </a:prstGeom>
            <a:solidFill>
              <a:srgbClr val="E2231A">
                <a:alpha val="100000"/>
              </a:srgbClr>
            </a:solidFill>
          </p:spPr>
          <p:txBody>
            <a:bodyPr/>
            <a:lstStyle/>
            <a:p/>
          </p:txBody>
        </p:sp>
        <p:sp>
          <p:nvSpPr>
            <p:cNvPr id="44" name="rc44"/>
            <p:cNvSpPr/>
            <p:nvPr/>
          </p:nvSpPr>
          <p:spPr>
            <a:xfrm>
              <a:off x="4367459" y="2609618"/>
              <a:ext cx="248247" cy="1493078"/>
            </a:xfrm>
            <a:prstGeom prst="rect">
              <a:avLst/>
            </a:prstGeom>
            <a:solidFill>
              <a:srgbClr val="80BD41">
                <a:alpha val="100000"/>
              </a:srgbClr>
            </a:solidFill>
          </p:spPr>
          <p:txBody>
            <a:bodyPr/>
            <a:lstStyle/>
            <a:p/>
          </p:txBody>
        </p:sp>
        <p:sp>
          <p:nvSpPr>
            <p:cNvPr id="45" name="rc45"/>
            <p:cNvSpPr/>
            <p:nvPr/>
          </p:nvSpPr>
          <p:spPr>
            <a:xfrm>
              <a:off x="4367459" y="2461958"/>
              <a:ext cx="248247" cy="147660"/>
            </a:xfrm>
            <a:prstGeom prst="rect">
              <a:avLst/>
            </a:prstGeom>
            <a:solidFill>
              <a:srgbClr val="E2231A">
                <a:alpha val="100000"/>
              </a:srgbClr>
            </a:solidFill>
          </p:spPr>
          <p:txBody>
            <a:bodyPr/>
            <a:lstStyle/>
            <a:p/>
          </p:txBody>
        </p:sp>
        <p:sp>
          <p:nvSpPr>
            <p:cNvPr id="46" name="rc46"/>
            <p:cNvSpPr/>
            <p:nvPr/>
          </p:nvSpPr>
          <p:spPr>
            <a:xfrm>
              <a:off x="4643290" y="2612377"/>
              <a:ext cx="248247" cy="1490319"/>
            </a:xfrm>
            <a:prstGeom prst="rect">
              <a:avLst/>
            </a:prstGeom>
            <a:solidFill>
              <a:srgbClr val="80BD41">
                <a:alpha val="100000"/>
              </a:srgbClr>
            </a:solidFill>
          </p:spPr>
          <p:txBody>
            <a:bodyPr/>
            <a:lstStyle/>
            <a:p/>
          </p:txBody>
        </p:sp>
        <p:sp>
          <p:nvSpPr>
            <p:cNvPr id="47" name="rc47"/>
            <p:cNvSpPr/>
            <p:nvPr/>
          </p:nvSpPr>
          <p:spPr>
            <a:xfrm>
              <a:off x="4643290" y="2428176"/>
              <a:ext cx="248247" cy="184201"/>
            </a:xfrm>
            <a:prstGeom prst="rect">
              <a:avLst/>
            </a:prstGeom>
            <a:solidFill>
              <a:srgbClr val="E2231A">
                <a:alpha val="100000"/>
              </a:srgbClr>
            </a:solidFill>
          </p:spPr>
          <p:txBody>
            <a:bodyPr/>
            <a:lstStyle/>
            <a:p/>
          </p:txBody>
        </p:sp>
        <p:sp>
          <p:nvSpPr>
            <p:cNvPr id="48" name="rc48"/>
            <p:cNvSpPr/>
            <p:nvPr/>
          </p:nvSpPr>
          <p:spPr>
            <a:xfrm>
              <a:off x="4919120" y="2588350"/>
              <a:ext cx="248247" cy="1514346"/>
            </a:xfrm>
            <a:prstGeom prst="rect">
              <a:avLst/>
            </a:prstGeom>
            <a:solidFill>
              <a:srgbClr val="80BD41">
                <a:alpha val="100000"/>
              </a:srgbClr>
            </a:solidFill>
          </p:spPr>
          <p:txBody>
            <a:bodyPr/>
            <a:lstStyle/>
            <a:p/>
          </p:txBody>
        </p:sp>
        <p:sp>
          <p:nvSpPr>
            <p:cNvPr id="49" name="rc49"/>
            <p:cNvSpPr/>
            <p:nvPr/>
          </p:nvSpPr>
          <p:spPr>
            <a:xfrm>
              <a:off x="4919120" y="2401190"/>
              <a:ext cx="248247" cy="187159"/>
            </a:xfrm>
            <a:prstGeom prst="rect">
              <a:avLst/>
            </a:prstGeom>
            <a:solidFill>
              <a:srgbClr val="E2231A">
                <a:alpha val="100000"/>
              </a:srgbClr>
            </a:solidFill>
          </p:spPr>
          <p:txBody>
            <a:bodyPr/>
            <a:lstStyle/>
            <a:p/>
          </p:txBody>
        </p:sp>
        <p:sp>
          <p:nvSpPr>
            <p:cNvPr id="50" name="rc50"/>
            <p:cNvSpPr/>
            <p:nvPr/>
          </p:nvSpPr>
          <p:spPr>
            <a:xfrm>
              <a:off x="5194951" y="2531520"/>
              <a:ext cx="248247" cy="1571176"/>
            </a:xfrm>
            <a:prstGeom prst="rect">
              <a:avLst/>
            </a:prstGeom>
            <a:solidFill>
              <a:srgbClr val="80BD41">
                <a:alpha val="100000"/>
              </a:srgbClr>
            </a:solidFill>
          </p:spPr>
          <p:txBody>
            <a:bodyPr/>
            <a:lstStyle/>
            <a:p/>
          </p:txBody>
        </p:sp>
        <p:sp>
          <p:nvSpPr>
            <p:cNvPr id="51" name="rc51"/>
            <p:cNvSpPr/>
            <p:nvPr/>
          </p:nvSpPr>
          <p:spPr>
            <a:xfrm>
              <a:off x="5194951" y="2394894"/>
              <a:ext cx="248247" cy="136626"/>
            </a:xfrm>
            <a:prstGeom prst="rect">
              <a:avLst/>
            </a:prstGeom>
            <a:solidFill>
              <a:srgbClr val="E2231A">
                <a:alpha val="100000"/>
              </a:srgbClr>
            </a:solidFill>
          </p:spPr>
          <p:txBody>
            <a:bodyPr/>
            <a:lstStyle/>
            <a:p/>
          </p:txBody>
        </p:sp>
        <p:sp>
          <p:nvSpPr>
            <p:cNvPr id="52" name="rc52"/>
            <p:cNvSpPr/>
            <p:nvPr/>
          </p:nvSpPr>
          <p:spPr>
            <a:xfrm>
              <a:off x="5470781" y="2566961"/>
              <a:ext cx="248247" cy="1535735"/>
            </a:xfrm>
            <a:prstGeom prst="rect">
              <a:avLst/>
            </a:prstGeom>
            <a:solidFill>
              <a:srgbClr val="80BD41">
                <a:alpha val="100000"/>
              </a:srgbClr>
            </a:solidFill>
          </p:spPr>
          <p:txBody>
            <a:bodyPr/>
            <a:lstStyle/>
            <a:p/>
          </p:txBody>
        </p:sp>
        <p:sp>
          <p:nvSpPr>
            <p:cNvPr id="53" name="rc53"/>
            <p:cNvSpPr/>
            <p:nvPr/>
          </p:nvSpPr>
          <p:spPr>
            <a:xfrm>
              <a:off x="5470781" y="2377143"/>
              <a:ext cx="248247" cy="189818"/>
            </a:xfrm>
            <a:prstGeom prst="rect">
              <a:avLst/>
            </a:prstGeom>
            <a:solidFill>
              <a:srgbClr val="E2231A">
                <a:alpha val="100000"/>
              </a:srgbClr>
            </a:solidFill>
          </p:spPr>
          <p:txBody>
            <a:bodyPr/>
            <a:lstStyle/>
            <a:p/>
          </p:txBody>
        </p:sp>
        <p:sp>
          <p:nvSpPr>
            <p:cNvPr id="54" name="rc54"/>
            <p:cNvSpPr/>
            <p:nvPr/>
          </p:nvSpPr>
          <p:spPr>
            <a:xfrm>
              <a:off x="5746612" y="2577616"/>
              <a:ext cx="248247" cy="1525081"/>
            </a:xfrm>
            <a:prstGeom prst="rect">
              <a:avLst/>
            </a:prstGeom>
            <a:solidFill>
              <a:srgbClr val="80BD41">
                <a:alpha val="100000"/>
              </a:srgbClr>
            </a:solidFill>
          </p:spPr>
          <p:txBody>
            <a:bodyPr/>
            <a:lstStyle/>
            <a:p/>
          </p:txBody>
        </p:sp>
        <p:sp>
          <p:nvSpPr>
            <p:cNvPr id="55" name="rc55"/>
            <p:cNvSpPr/>
            <p:nvPr/>
          </p:nvSpPr>
          <p:spPr>
            <a:xfrm>
              <a:off x="5746612" y="2389117"/>
              <a:ext cx="248247" cy="188498"/>
            </a:xfrm>
            <a:prstGeom prst="rect">
              <a:avLst/>
            </a:prstGeom>
            <a:solidFill>
              <a:srgbClr val="E2231A">
                <a:alpha val="100000"/>
              </a:srgbClr>
            </a:solidFill>
          </p:spPr>
          <p:txBody>
            <a:bodyPr/>
            <a:lstStyle/>
            <a:p/>
          </p:txBody>
        </p:sp>
        <p:sp>
          <p:nvSpPr>
            <p:cNvPr id="56" name="rc56"/>
            <p:cNvSpPr/>
            <p:nvPr/>
          </p:nvSpPr>
          <p:spPr>
            <a:xfrm>
              <a:off x="6022443" y="2505974"/>
              <a:ext cx="248247" cy="1596722"/>
            </a:xfrm>
            <a:prstGeom prst="rect">
              <a:avLst/>
            </a:prstGeom>
            <a:solidFill>
              <a:srgbClr val="80BD41">
                <a:alpha val="100000"/>
              </a:srgbClr>
            </a:solidFill>
          </p:spPr>
          <p:txBody>
            <a:bodyPr/>
            <a:lstStyle/>
            <a:p/>
          </p:txBody>
        </p:sp>
        <p:sp>
          <p:nvSpPr>
            <p:cNvPr id="57" name="rc57"/>
            <p:cNvSpPr/>
            <p:nvPr/>
          </p:nvSpPr>
          <p:spPr>
            <a:xfrm>
              <a:off x="6022443" y="2421939"/>
              <a:ext cx="248247" cy="84034"/>
            </a:xfrm>
            <a:prstGeom prst="rect">
              <a:avLst/>
            </a:prstGeom>
            <a:solidFill>
              <a:srgbClr val="E2231A">
                <a:alpha val="100000"/>
              </a:srgbClr>
            </a:solidFill>
          </p:spPr>
          <p:txBody>
            <a:bodyPr/>
            <a:lstStyle/>
            <a:p/>
          </p:txBody>
        </p:sp>
        <p:sp>
          <p:nvSpPr>
            <p:cNvPr id="58" name="rc58"/>
            <p:cNvSpPr/>
            <p:nvPr/>
          </p:nvSpPr>
          <p:spPr>
            <a:xfrm>
              <a:off x="6298273" y="2551889"/>
              <a:ext cx="248247" cy="1550807"/>
            </a:xfrm>
            <a:prstGeom prst="rect">
              <a:avLst/>
            </a:prstGeom>
            <a:solidFill>
              <a:srgbClr val="80BD41">
                <a:alpha val="100000"/>
              </a:srgbClr>
            </a:solidFill>
          </p:spPr>
          <p:txBody>
            <a:bodyPr/>
            <a:lstStyle/>
            <a:p/>
          </p:txBody>
        </p:sp>
        <p:sp>
          <p:nvSpPr>
            <p:cNvPr id="59" name="rc59"/>
            <p:cNvSpPr/>
            <p:nvPr/>
          </p:nvSpPr>
          <p:spPr>
            <a:xfrm>
              <a:off x="6298273" y="2417042"/>
              <a:ext cx="248247" cy="134847"/>
            </a:xfrm>
            <a:prstGeom prst="rect">
              <a:avLst/>
            </a:prstGeom>
            <a:solidFill>
              <a:srgbClr val="E2231A">
                <a:alpha val="100000"/>
              </a:srgbClr>
            </a:solidFill>
          </p:spPr>
          <p:txBody>
            <a:bodyPr/>
            <a:lstStyle/>
            <a:p/>
          </p:txBody>
        </p:sp>
        <p:sp>
          <p:nvSpPr>
            <p:cNvPr id="60" name="rc60"/>
            <p:cNvSpPr/>
            <p:nvPr/>
          </p:nvSpPr>
          <p:spPr>
            <a:xfrm>
              <a:off x="6574104" y="2546812"/>
              <a:ext cx="248247" cy="1555884"/>
            </a:xfrm>
            <a:prstGeom prst="rect">
              <a:avLst/>
            </a:prstGeom>
            <a:solidFill>
              <a:srgbClr val="80BD41">
                <a:alpha val="100000"/>
              </a:srgbClr>
            </a:solidFill>
          </p:spPr>
          <p:txBody>
            <a:bodyPr/>
            <a:lstStyle/>
            <a:p/>
          </p:txBody>
        </p:sp>
        <p:sp>
          <p:nvSpPr>
            <p:cNvPr id="61" name="rc61"/>
            <p:cNvSpPr/>
            <p:nvPr/>
          </p:nvSpPr>
          <p:spPr>
            <a:xfrm>
              <a:off x="6574104" y="2411525"/>
              <a:ext cx="248247" cy="135287"/>
            </a:xfrm>
            <a:prstGeom prst="rect">
              <a:avLst/>
            </a:prstGeom>
            <a:solidFill>
              <a:srgbClr val="E2231A">
                <a:alpha val="100000"/>
              </a:srgbClr>
            </a:solidFill>
          </p:spPr>
          <p:txBody>
            <a:bodyPr/>
            <a:lstStyle/>
            <a:p/>
          </p:txBody>
        </p:sp>
        <p:sp>
          <p:nvSpPr>
            <p:cNvPr id="62" name="rc62"/>
            <p:cNvSpPr/>
            <p:nvPr/>
          </p:nvSpPr>
          <p:spPr>
            <a:xfrm>
              <a:off x="6849934" y="2608479"/>
              <a:ext cx="248247" cy="1494217"/>
            </a:xfrm>
            <a:prstGeom prst="rect">
              <a:avLst/>
            </a:prstGeom>
            <a:solidFill>
              <a:srgbClr val="80BD41">
                <a:alpha val="100000"/>
              </a:srgbClr>
            </a:solidFill>
          </p:spPr>
          <p:txBody>
            <a:bodyPr/>
            <a:lstStyle/>
            <a:p/>
          </p:txBody>
        </p:sp>
        <p:sp>
          <p:nvSpPr>
            <p:cNvPr id="63" name="rc63"/>
            <p:cNvSpPr/>
            <p:nvPr/>
          </p:nvSpPr>
          <p:spPr>
            <a:xfrm>
              <a:off x="6849934" y="2404728"/>
              <a:ext cx="248247" cy="203750"/>
            </a:xfrm>
            <a:prstGeom prst="rect">
              <a:avLst/>
            </a:prstGeom>
            <a:solidFill>
              <a:srgbClr val="E2231A">
                <a:alpha val="100000"/>
              </a:srgbClr>
            </a:solidFill>
          </p:spPr>
          <p:txBody>
            <a:bodyPr/>
            <a:lstStyle/>
            <a:p/>
          </p:txBody>
        </p:sp>
        <p:sp>
          <p:nvSpPr>
            <p:cNvPr id="64" name="rc64"/>
            <p:cNvSpPr/>
            <p:nvPr/>
          </p:nvSpPr>
          <p:spPr>
            <a:xfrm>
              <a:off x="7125765" y="2497279"/>
              <a:ext cx="248247" cy="1605418"/>
            </a:xfrm>
            <a:prstGeom prst="rect">
              <a:avLst/>
            </a:prstGeom>
            <a:solidFill>
              <a:srgbClr val="80BD41">
                <a:alpha val="100000"/>
              </a:srgbClr>
            </a:solidFill>
          </p:spPr>
          <p:txBody>
            <a:bodyPr/>
            <a:lstStyle/>
            <a:p/>
          </p:txBody>
        </p:sp>
        <p:sp>
          <p:nvSpPr>
            <p:cNvPr id="65" name="rc65"/>
            <p:cNvSpPr/>
            <p:nvPr/>
          </p:nvSpPr>
          <p:spPr>
            <a:xfrm>
              <a:off x="7125765" y="2394814"/>
              <a:ext cx="248247" cy="102464"/>
            </a:xfrm>
            <a:prstGeom prst="rect">
              <a:avLst/>
            </a:prstGeom>
            <a:solidFill>
              <a:srgbClr val="E2231A">
                <a:alpha val="100000"/>
              </a:srgbClr>
            </a:solidFill>
          </p:spPr>
          <p:txBody>
            <a:bodyPr/>
            <a:lstStyle/>
            <a:p/>
          </p:txBody>
        </p:sp>
        <p:sp>
          <p:nvSpPr>
            <p:cNvPr id="66" name="rc66"/>
            <p:cNvSpPr/>
            <p:nvPr/>
          </p:nvSpPr>
          <p:spPr>
            <a:xfrm>
              <a:off x="7401596" y="2474291"/>
              <a:ext cx="248247" cy="1628405"/>
            </a:xfrm>
            <a:prstGeom prst="rect">
              <a:avLst/>
            </a:prstGeom>
            <a:solidFill>
              <a:srgbClr val="80BD41">
                <a:alpha val="100000"/>
              </a:srgbClr>
            </a:solidFill>
          </p:spPr>
          <p:txBody>
            <a:bodyPr/>
            <a:lstStyle/>
            <a:p/>
          </p:txBody>
        </p:sp>
        <p:sp>
          <p:nvSpPr>
            <p:cNvPr id="67" name="rc67"/>
            <p:cNvSpPr/>
            <p:nvPr/>
          </p:nvSpPr>
          <p:spPr>
            <a:xfrm>
              <a:off x="7401596" y="2388577"/>
              <a:ext cx="248247" cy="85713"/>
            </a:xfrm>
            <a:prstGeom prst="rect">
              <a:avLst/>
            </a:prstGeom>
            <a:solidFill>
              <a:srgbClr val="E2231A">
                <a:alpha val="100000"/>
              </a:srgbClr>
            </a:solidFill>
          </p:spPr>
          <p:txBody>
            <a:bodyPr/>
            <a:lstStyle/>
            <a:p/>
          </p:txBody>
        </p:sp>
        <p:sp>
          <p:nvSpPr>
            <p:cNvPr id="68" name="rc68"/>
            <p:cNvSpPr/>
            <p:nvPr/>
          </p:nvSpPr>
          <p:spPr>
            <a:xfrm>
              <a:off x="7677426" y="2546113"/>
              <a:ext cx="248247" cy="1556584"/>
            </a:xfrm>
            <a:prstGeom prst="rect">
              <a:avLst/>
            </a:prstGeom>
            <a:solidFill>
              <a:srgbClr val="80BD41">
                <a:alpha val="100000"/>
              </a:srgbClr>
            </a:solidFill>
          </p:spPr>
          <p:txBody>
            <a:bodyPr/>
            <a:lstStyle/>
            <a:p/>
          </p:txBody>
        </p:sp>
        <p:sp>
          <p:nvSpPr>
            <p:cNvPr id="69" name="rc69"/>
            <p:cNvSpPr/>
            <p:nvPr/>
          </p:nvSpPr>
          <p:spPr>
            <a:xfrm>
              <a:off x="7677426" y="2373165"/>
              <a:ext cx="248247" cy="172947"/>
            </a:xfrm>
            <a:prstGeom prst="rect">
              <a:avLst/>
            </a:prstGeom>
            <a:solidFill>
              <a:srgbClr val="E2231A">
                <a:alpha val="100000"/>
              </a:srgbClr>
            </a:solidFill>
          </p:spPr>
          <p:txBody>
            <a:bodyPr/>
            <a:lstStyle/>
            <a:p/>
          </p:txBody>
        </p:sp>
        <p:sp>
          <p:nvSpPr>
            <p:cNvPr id="70" name="rc70"/>
            <p:cNvSpPr/>
            <p:nvPr/>
          </p:nvSpPr>
          <p:spPr>
            <a:xfrm>
              <a:off x="7953257" y="2539336"/>
              <a:ext cx="248247" cy="1563360"/>
            </a:xfrm>
            <a:prstGeom prst="rect">
              <a:avLst/>
            </a:prstGeom>
            <a:solidFill>
              <a:srgbClr val="80BD41">
                <a:alpha val="100000"/>
              </a:srgbClr>
            </a:solidFill>
          </p:spPr>
          <p:txBody>
            <a:bodyPr/>
            <a:lstStyle/>
            <a:p/>
          </p:txBody>
        </p:sp>
        <p:sp>
          <p:nvSpPr>
            <p:cNvPr id="71" name="rc71"/>
            <p:cNvSpPr/>
            <p:nvPr/>
          </p:nvSpPr>
          <p:spPr>
            <a:xfrm>
              <a:off x="7953257" y="2365629"/>
              <a:ext cx="248247" cy="173706"/>
            </a:xfrm>
            <a:prstGeom prst="rect">
              <a:avLst/>
            </a:prstGeom>
            <a:solidFill>
              <a:srgbClr val="E2231A">
                <a:alpha val="100000"/>
              </a:srgbClr>
            </a:solidFill>
          </p:spPr>
          <p:txBody>
            <a:bodyPr/>
            <a:lstStyle/>
            <a:p/>
          </p:txBody>
        </p:sp>
        <p:sp>
          <p:nvSpPr>
            <p:cNvPr id="72" name="pl72"/>
            <p:cNvSpPr/>
            <p:nvPr/>
          </p:nvSpPr>
          <p:spPr>
            <a:xfrm>
              <a:off x="1457446" y="1352359"/>
              <a:ext cx="6619934" cy="492165"/>
            </a:xfrm>
            <a:custGeom>
              <a:avLst/>
              <a:pathLst>
                <a:path w="6619934" h="492165">
                  <a:moveTo>
                    <a:pt x="0" y="144754"/>
                  </a:moveTo>
                  <a:lnTo>
                    <a:pt x="275830" y="492165"/>
                  </a:lnTo>
                  <a:lnTo>
                    <a:pt x="551661" y="492165"/>
                  </a:lnTo>
                  <a:lnTo>
                    <a:pt x="827491" y="434263"/>
                  </a:lnTo>
                  <a:lnTo>
                    <a:pt x="1103322" y="347411"/>
                  </a:lnTo>
                  <a:lnTo>
                    <a:pt x="1379153" y="347411"/>
                  </a:lnTo>
                  <a:lnTo>
                    <a:pt x="1654983" y="289509"/>
                  </a:lnTo>
                  <a:lnTo>
                    <a:pt x="1930814" y="0"/>
                  </a:lnTo>
                  <a:lnTo>
                    <a:pt x="2206644" y="260558"/>
                  </a:lnTo>
                  <a:lnTo>
                    <a:pt x="2482475" y="57901"/>
                  </a:lnTo>
                  <a:lnTo>
                    <a:pt x="2758306" y="57901"/>
                  </a:lnTo>
                  <a:lnTo>
                    <a:pt x="3034136" y="115803"/>
                  </a:lnTo>
                  <a:lnTo>
                    <a:pt x="3309967" y="173705"/>
                  </a:lnTo>
                  <a:lnTo>
                    <a:pt x="3585797" y="173705"/>
                  </a:lnTo>
                  <a:lnTo>
                    <a:pt x="3861628" y="86852"/>
                  </a:lnTo>
                  <a:lnTo>
                    <a:pt x="4137459" y="173705"/>
                  </a:lnTo>
                  <a:lnTo>
                    <a:pt x="4413289" y="173705"/>
                  </a:lnTo>
                  <a:lnTo>
                    <a:pt x="4689120" y="0"/>
                  </a:lnTo>
                  <a:lnTo>
                    <a:pt x="4964950" y="86852"/>
                  </a:lnTo>
                  <a:lnTo>
                    <a:pt x="5240781" y="86852"/>
                  </a:lnTo>
                  <a:lnTo>
                    <a:pt x="5516612" y="202656"/>
                  </a:lnTo>
                  <a:lnTo>
                    <a:pt x="5792442" y="28950"/>
                  </a:lnTo>
                  <a:lnTo>
                    <a:pt x="6068273" y="0"/>
                  </a:lnTo>
                  <a:lnTo>
                    <a:pt x="6344103" y="144754"/>
                  </a:lnTo>
                  <a:lnTo>
                    <a:pt x="6619934" y="144754"/>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4" name="tx74"/>
            <p:cNvSpPr/>
            <p:nvPr/>
          </p:nvSpPr>
          <p:spPr>
            <a:xfrm>
              <a:off x="277630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415546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39893" y="26276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669.9</a:t>
              </a:r>
            </a:p>
          </p:txBody>
        </p:sp>
        <p:sp>
          <p:nvSpPr>
            <p:cNvPr id="84" name="tx84"/>
            <p:cNvSpPr/>
            <p:nvPr/>
          </p:nvSpPr>
          <p:spPr>
            <a:xfrm>
              <a:off x="2719046" y="2490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738.3</a:t>
              </a:r>
            </a:p>
          </p:txBody>
        </p:sp>
        <p:sp>
          <p:nvSpPr>
            <p:cNvPr id="85" name="tx85"/>
            <p:cNvSpPr/>
            <p:nvPr/>
          </p:nvSpPr>
          <p:spPr>
            <a:xfrm>
              <a:off x="4137375" y="236754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800</a:t>
              </a:r>
            </a:p>
          </p:txBody>
        </p:sp>
        <p:sp>
          <p:nvSpPr>
            <p:cNvPr id="86" name="tx86"/>
            <p:cNvSpPr/>
            <p:nvPr/>
          </p:nvSpPr>
          <p:spPr>
            <a:xfrm>
              <a:off x="5477352" y="22411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863.2</a:t>
              </a:r>
            </a:p>
          </p:txBody>
        </p:sp>
        <p:sp>
          <p:nvSpPr>
            <p:cNvPr id="87" name="tx87"/>
            <p:cNvSpPr/>
            <p:nvPr/>
          </p:nvSpPr>
          <p:spPr>
            <a:xfrm>
              <a:off x="6619851" y="22755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88" name="tx88"/>
            <p:cNvSpPr/>
            <p:nvPr/>
          </p:nvSpPr>
          <p:spPr>
            <a:xfrm>
              <a:off x="6856505" y="2268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849.4</a:t>
              </a:r>
            </a:p>
          </p:txBody>
        </p:sp>
        <p:sp>
          <p:nvSpPr>
            <p:cNvPr id="89" name="tx89"/>
            <p:cNvSpPr/>
            <p:nvPr/>
          </p:nvSpPr>
          <p:spPr>
            <a:xfrm>
              <a:off x="7132335" y="2258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854.4</a:t>
              </a:r>
            </a:p>
          </p:txBody>
        </p:sp>
        <p:sp>
          <p:nvSpPr>
            <p:cNvPr id="90" name="tx90"/>
            <p:cNvSpPr/>
            <p:nvPr/>
          </p:nvSpPr>
          <p:spPr>
            <a:xfrm>
              <a:off x="7408166" y="2252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857.5</a:t>
              </a:r>
            </a:p>
          </p:txBody>
        </p:sp>
        <p:sp>
          <p:nvSpPr>
            <p:cNvPr id="91" name="tx91"/>
            <p:cNvSpPr/>
            <p:nvPr/>
          </p:nvSpPr>
          <p:spPr>
            <a:xfrm>
              <a:off x="7683997" y="22372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865.2</a:t>
              </a:r>
            </a:p>
          </p:txBody>
        </p:sp>
        <p:sp>
          <p:nvSpPr>
            <p:cNvPr id="92" name="tx92"/>
            <p:cNvSpPr/>
            <p:nvPr/>
          </p:nvSpPr>
          <p:spPr>
            <a:xfrm>
              <a:off x="7999004" y="22297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869</a:t>
              </a:r>
            </a:p>
          </p:txBody>
        </p:sp>
        <p:sp>
          <p:nvSpPr>
            <p:cNvPr id="93" name="pl93"/>
            <p:cNvSpPr/>
            <p:nvPr/>
          </p:nvSpPr>
          <p:spPr>
            <a:xfrm>
              <a:off x="145744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4650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602.9</a:t>
              </a:r>
            </a:p>
          </p:txBody>
        </p:sp>
        <p:sp>
          <p:nvSpPr>
            <p:cNvPr id="104" name="tx104"/>
            <p:cNvSpPr/>
            <p:nvPr/>
          </p:nvSpPr>
          <p:spPr>
            <a:xfrm>
              <a:off x="1405195" y="279546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05" name="tx105"/>
            <p:cNvSpPr/>
            <p:nvPr/>
          </p:nvSpPr>
          <p:spPr>
            <a:xfrm>
              <a:off x="2719046" y="3455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612.8</a:t>
              </a:r>
            </a:p>
          </p:txBody>
        </p:sp>
        <p:sp>
          <p:nvSpPr>
            <p:cNvPr id="106" name="tx106"/>
            <p:cNvSpPr/>
            <p:nvPr/>
          </p:nvSpPr>
          <p:spPr>
            <a:xfrm>
              <a:off x="2719046" y="27173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125.5</a:t>
              </a:r>
            </a:p>
          </p:txBody>
        </p:sp>
        <p:sp>
          <p:nvSpPr>
            <p:cNvPr id="107" name="tx107"/>
            <p:cNvSpPr/>
            <p:nvPr/>
          </p:nvSpPr>
          <p:spPr>
            <a:xfrm>
              <a:off x="4137375" y="3325430"/>
              <a:ext cx="156753"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a:t>
              </a:r>
            </a:p>
          </p:txBody>
        </p:sp>
        <p:sp>
          <p:nvSpPr>
            <p:cNvPr id="108" name="tx108"/>
            <p:cNvSpPr/>
            <p:nvPr/>
          </p:nvSpPr>
          <p:spPr>
            <a:xfrm>
              <a:off x="4163501" y="252439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9" name="tx109"/>
            <p:cNvSpPr/>
            <p:nvPr/>
          </p:nvSpPr>
          <p:spPr>
            <a:xfrm>
              <a:off x="5477352" y="32997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768.3</a:t>
              </a:r>
            </a:p>
          </p:txBody>
        </p:sp>
        <p:sp>
          <p:nvSpPr>
            <p:cNvPr id="110" name="tx110"/>
            <p:cNvSpPr/>
            <p:nvPr/>
          </p:nvSpPr>
          <p:spPr>
            <a:xfrm>
              <a:off x="5542654" y="24370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1" name="tx111"/>
            <p:cNvSpPr/>
            <p:nvPr/>
          </p:nvSpPr>
          <p:spPr>
            <a:xfrm>
              <a:off x="6580674" y="3289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778.4</a:t>
              </a:r>
            </a:p>
          </p:txBody>
        </p:sp>
        <p:sp>
          <p:nvSpPr>
            <p:cNvPr id="112" name="tx112"/>
            <p:cNvSpPr/>
            <p:nvPr/>
          </p:nvSpPr>
          <p:spPr>
            <a:xfrm>
              <a:off x="6606800" y="24441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13" name="tx113"/>
            <p:cNvSpPr/>
            <p:nvPr/>
          </p:nvSpPr>
          <p:spPr>
            <a:xfrm>
              <a:off x="6856505" y="3320815"/>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747.5</a:t>
              </a:r>
            </a:p>
          </p:txBody>
        </p:sp>
        <p:sp>
          <p:nvSpPr>
            <p:cNvPr id="114" name="tx114"/>
            <p:cNvSpPr/>
            <p:nvPr/>
          </p:nvSpPr>
          <p:spPr>
            <a:xfrm>
              <a:off x="6856505" y="2471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101.9</a:t>
              </a:r>
            </a:p>
          </p:txBody>
        </p:sp>
        <p:sp>
          <p:nvSpPr>
            <p:cNvPr id="115" name="tx115"/>
            <p:cNvSpPr/>
            <p:nvPr/>
          </p:nvSpPr>
          <p:spPr>
            <a:xfrm>
              <a:off x="7132335" y="32648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803.1</a:t>
              </a:r>
            </a:p>
          </p:txBody>
        </p:sp>
        <p:sp>
          <p:nvSpPr>
            <p:cNvPr id="116" name="tx116"/>
            <p:cNvSpPr/>
            <p:nvPr/>
          </p:nvSpPr>
          <p:spPr>
            <a:xfrm>
              <a:off x="7158461" y="24109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17" name="tx117"/>
            <p:cNvSpPr/>
            <p:nvPr/>
          </p:nvSpPr>
          <p:spPr>
            <a:xfrm>
              <a:off x="7408166" y="32534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814.6</a:t>
              </a:r>
            </a:p>
          </p:txBody>
        </p:sp>
        <p:sp>
          <p:nvSpPr>
            <p:cNvPr id="118" name="tx118"/>
            <p:cNvSpPr/>
            <p:nvPr/>
          </p:nvSpPr>
          <p:spPr>
            <a:xfrm>
              <a:off x="7434291" y="2396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9" name="tx119"/>
            <p:cNvSpPr/>
            <p:nvPr/>
          </p:nvSpPr>
          <p:spPr>
            <a:xfrm>
              <a:off x="7683997" y="3289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778.7</a:t>
              </a:r>
            </a:p>
          </p:txBody>
        </p:sp>
        <p:sp>
          <p:nvSpPr>
            <p:cNvPr id="120" name="tx120"/>
            <p:cNvSpPr/>
            <p:nvPr/>
          </p:nvSpPr>
          <p:spPr>
            <a:xfrm>
              <a:off x="7710122" y="24245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86.5</a:t>
              </a:r>
            </a:p>
          </p:txBody>
        </p:sp>
        <p:sp>
          <p:nvSpPr>
            <p:cNvPr id="121" name="tx121"/>
            <p:cNvSpPr/>
            <p:nvPr/>
          </p:nvSpPr>
          <p:spPr>
            <a:xfrm>
              <a:off x="7959827" y="32859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782.1</a:t>
              </a:r>
            </a:p>
          </p:txBody>
        </p:sp>
        <p:sp>
          <p:nvSpPr>
            <p:cNvPr id="122" name="tx122"/>
            <p:cNvSpPr/>
            <p:nvPr/>
          </p:nvSpPr>
          <p:spPr>
            <a:xfrm>
              <a:off x="7985953" y="2417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86.9</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511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03357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0341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68266" y="5010059"/>
              <a:ext cx="201456" cy="201456"/>
            </a:xfrm>
            <a:prstGeom prst="rect">
              <a:avLst/>
            </a:prstGeom>
            <a:solidFill>
              <a:srgbClr val="E2231A">
                <a:alpha val="100000"/>
              </a:srgbClr>
            </a:solidFill>
          </p:spPr>
          <p:txBody>
            <a:bodyPr/>
            <a:lstStyle/>
            <a:p/>
          </p:txBody>
        </p:sp>
        <p:sp>
          <p:nvSpPr>
            <p:cNvPr id="147" name="rc147"/>
            <p:cNvSpPr/>
            <p:nvPr/>
          </p:nvSpPr>
          <p:spPr>
            <a:xfrm>
              <a:off x="5673354" y="5010059"/>
              <a:ext cx="201456" cy="201456"/>
            </a:xfrm>
            <a:prstGeom prst="rect">
              <a:avLst/>
            </a:prstGeom>
            <a:solidFill>
              <a:srgbClr val="80BD41">
                <a:alpha val="100000"/>
              </a:srgbClr>
            </a:solidFill>
          </p:spPr>
          <p:txBody>
            <a:bodyPr/>
            <a:lstStyle/>
            <a:p/>
          </p:txBody>
        </p:sp>
        <p:sp>
          <p:nvSpPr>
            <p:cNvPr id="148" name="tx148"/>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89913" y="66020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Ghana, 2000-2024</a:t>
              </a:r>
            </a:p>
          </p:txBody>
        </p:sp>
        <p:sp>
          <p:nvSpPr>
            <p:cNvPr id="152" name="pl152"/>
            <p:cNvSpPr/>
            <p:nvPr/>
          </p:nvSpPr>
          <p:spPr>
            <a:xfrm>
              <a:off x="22742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560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0378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9196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151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969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787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5858928" cy="167191"/>
            </a:xfrm>
            <a:prstGeom prst="rect">
              <a:avLst/>
            </a:prstGeom>
            <a:solidFill>
              <a:srgbClr val="80BD41">
                <a:alpha val="100000"/>
              </a:srgbClr>
            </a:solidFill>
          </p:spPr>
          <p:txBody>
            <a:bodyPr/>
            <a:lstStyle/>
            <a:p/>
          </p:txBody>
        </p:sp>
        <p:sp>
          <p:nvSpPr>
            <p:cNvPr id="164" name="rc164"/>
            <p:cNvSpPr/>
            <p:nvPr/>
          </p:nvSpPr>
          <p:spPr>
            <a:xfrm>
              <a:off x="7192251" y="5889059"/>
              <a:ext cx="509445" cy="167191"/>
            </a:xfrm>
            <a:prstGeom prst="rect">
              <a:avLst/>
            </a:prstGeom>
            <a:solidFill>
              <a:srgbClr val="E2231A">
                <a:alpha val="100000"/>
              </a:srgbClr>
            </a:solidFill>
          </p:spPr>
          <p:txBody>
            <a:bodyPr/>
            <a:lstStyle/>
            <a:p/>
          </p:txBody>
        </p:sp>
        <p:sp>
          <p:nvSpPr>
            <p:cNvPr id="165" name="rc165"/>
            <p:cNvSpPr/>
            <p:nvPr/>
          </p:nvSpPr>
          <p:spPr>
            <a:xfrm>
              <a:off x="1333322" y="5680069"/>
              <a:ext cx="5861563" cy="167191"/>
            </a:xfrm>
            <a:prstGeom prst="rect">
              <a:avLst/>
            </a:prstGeom>
            <a:solidFill>
              <a:srgbClr val="80BD41">
                <a:alpha val="100000"/>
              </a:srgbClr>
            </a:solidFill>
          </p:spPr>
          <p:txBody>
            <a:bodyPr/>
            <a:lstStyle/>
            <a:p/>
          </p:txBody>
        </p:sp>
        <p:sp>
          <p:nvSpPr>
            <p:cNvPr id="166" name="rc166"/>
            <p:cNvSpPr/>
            <p:nvPr/>
          </p:nvSpPr>
          <p:spPr>
            <a:xfrm>
              <a:off x="7194886" y="5680069"/>
              <a:ext cx="651259" cy="167191"/>
            </a:xfrm>
            <a:prstGeom prst="rect">
              <a:avLst/>
            </a:prstGeom>
            <a:solidFill>
              <a:srgbClr val="E2231A">
                <a:alpha val="100000"/>
              </a:srgbClr>
            </a:solidFill>
          </p:spPr>
          <p:txBody>
            <a:bodyPr/>
            <a:lstStyle/>
            <a:p/>
          </p:txBody>
        </p:sp>
        <p:sp>
          <p:nvSpPr>
            <p:cNvPr id="167" name="rc167"/>
            <p:cNvSpPr/>
            <p:nvPr/>
          </p:nvSpPr>
          <p:spPr>
            <a:xfrm>
              <a:off x="1333322" y="5471080"/>
              <a:ext cx="5887080" cy="167191"/>
            </a:xfrm>
            <a:prstGeom prst="rect">
              <a:avLst/>
            </a:prstGeom>
            <a:solidFill>
              <a:srgbClr val="80BD41">
                <a:alpha val="100000"/>
              </a:srgbClr>
            </a:solidFill>
          </p:spPr>
          <p:txBody>
            <a:bodyPr/>
            <a:lstStyle/>
            <a:p/>
          </p:txBody>
        </p:sp>
        <p:sp>
          <p:nvSpPr>
            <p:cNvPr id="168" name="rc168"/>
            <p:cNvSpPr/>
            <p:nvPr/>
          </p:nvSpPr>
          <p:spPr>
            <a:xfrm>
              <a:off x="7220403" y="5471080"/>
              <a:ext cx="654120" cy="167191"/>
            </a:xfrm>
            <a:prstGeom prst="rect">
              <a:avLst/>
            </a:prstGeom>
            <a:solidFill>
              <a:srgbClr val="E2231A">
                <a:alpha val="100000"/>
              </a:srgbClr>
            </a:solidFill>
          </p:spPr>
          <p:txBody>
            <a:bodyPr/>
            <a:lstStyle/>
            <a:p/>
          </p:txBody>
        </p:sp>
        <p:sp>
          <p:nvSpPr>
            <p:cNvPr id="169" name="tx169"/>
            <p:cNvSpPr/>
            <p:nvPr/>
          </p:nvSpPr>
          <p:spPr>
            <a:xfrm>
              <a:off x="7923652"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846</a:t>
              </a:r>
            </a:p>
          </p:txBody>
        </p:sp>
        <p:sp>
          <p:nvSpPr>
            <p:cNvPr id="170" name="tx170"/>
            <p:cNvSpPr/>
            <p:nvPr/>
          </p:nvSpPr>
          <p:spPr>
            <a:xfrm>
              <a:off x="802710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865.2</a:t>
              </a:r>
            </a:p>
          </p:txBody>
        </p:sp>
        <p:sp>
          <p:nvSpPr>
            <p:cNvPr id="171" name="tx171"/>
            <p:cNvSpPr/>
            <p:nvPr/>
          </p:nvSpPr>
          <p:spPr>
            <a:xfrm>
              <a:off x="8105041"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869</a:t>
              </a:r>
            </a:p>
          </p:txBody>
        </p:sp>
        <p:sp>
          <p:nvSpPr>
            <p:cNvPr id="172" name="tx172"/>
            <p:cNvSpPr/>
            <p:nvPr/>
          </p:nvSpPr>
          <p:spPr>
            <a:xfrm>
              <a:off x="412714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778.4</a:t>
              </a:r>
            </a:p>
          </p:txBody>
        </p:sp>
        <p:sp>
          <p:nvSpPr>
            <p:cNvPr id="173" name="tx173"/>
            <p:cNvSpPr/>
            <p:nvPr/>
          </p:nvSpPr>
          <p:spPr>
            <a:xfrm>
              <a:off x="734148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67.7</a:t>
              </a:r>
            </a:p>
          </p:txBody>
        </p:sp>
        <p:sp>
          <p:nvSpPr>
            <p:cNvPr id="174" name="tx174"/>
            <p:cNvSpPr/>
            <p:nvPr/>
          </p:nvSpPr>
          <p:spPr>
            <a:xfrm>
              <a:off x="4128465"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778.7</a:t>
              </a:r>
            </a:p>
          </p:txBody>
        </p:sp>
        <p:sp>
          <p:nvSpPr>
            <p:cNvPr id="175" name="tx175"/>
            <p:cNvSpPr/>
            <p:nvPr/>
          </p:nvSpPr>
          <p:spPr>
            <a:xfrm>
              <a:off x="741502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86.5</a:t>
              </a:r>
            </a:p>
          </p:txBody>
        </p:sp>
        <p:sp>
          <p:nvSpPr>
            <p:cNvPr id="176" name="tx176"/>
            <p:cNvSpPr/>
            <p:nvPr/>
          </p:nvSpPr>
          <p:spPr>
            <a:xfrm>
              <a:off x="4141224"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782.1</a:t>
              </a:r>
            </a:p>
          </p:txBody>
        </p:sp>
        <p:sp>
          <p:nvSpPr>
            <p:cNvPr id="177" name="tx177"/>
            <p:cNvSpPr/>
            <p:nvPr/>
          </p:nvSpPr>
          <p:spPr>
            <a:xfrm>
              <a:off x="744197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86.9</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985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3" name="tx183"/>
            <p:cNvSpPr/>
            <p:nvPr/>
          </p:nvSpPr>
          <p:spPr>
            <a:xfrm>
              <a:off x="498041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4" name="tx184"/>
            <p:cNvSpPr/>
            <p:nvPr/>
          </p:nvSpPr>
          <p:spPr>
            <a:xfrm>
              <a:off x="686223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lower than in 2019 (92%).
The number of children vaccinated with MCV1 remained constant 0% compared to in 2019.
The number of surviving infants increased approximately 3% compared to in 2019.
In 2024, approximately the same number of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8626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02287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45948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80457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24118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67778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9697" y="5259466"/>
              <a:ext cx="483137" cy="108499"/>
            </a:xfrm>
            <a:prstGeom prst="rect">
              <a:avLst/>
            </a:prstGeom>
            <a:solidFill>
              <a:srgbClr val="1CABE2">
                <a:alpha val="100000"/>
              </a:srgbClr>
            </a:solidFill>
          </p:spPr>
          <p:txBody>
            <a:bodyPr/>
            <a:lstStyle/>
            <a:p/>
          </p:txBody>
        </p:sp>
        <p:sp>
          <p:nvSpPr>
            <p:cNvPr id="25" name="rc25"/>
            <p:cNvSpPr/>
            <p:nvPr/>
          </p:nvSpPr>
          <p:spPr>
            <a:xfrm>
              <a:off x="1576517" y="5267283"/>
              <a:ext cx="483137" cy="100682"/>
            </a:xfrm>
            <a:prstGeom prst="rect">
              <a:avLst/>
            </a:prstGeom>
            <a:solidFill>
              <a:srgbClr val="1CABE2">
                <a:alpha val="100000"/>
              </a:srgbClr>
            </a:solidFill>
          </p:spPr>
          <p:txBody>
            <a:bodyPr/>
            <a:lstStyle/>
            <a:p/>
          </p:txBody>
        </p:sp>
        <p:sp>
          <p:nvSpPr>
            <p:cNvPr id="26" name="rc26"/>
            <p:cNvSpPr/>
            <p:nvPr/>
          </p:nvSpPr>
          <p:spPr>
            <a:xfrm>
              <a:off x="2113336" y="5323565"/>
              <a:ext cx="483137" cy="44400"/>
            </a:xfrm>
            <a:prstGeom prst="rect">
              <a:avLst/>
            </a:prstGeom>
            <a:solidFill>
              <a:srgbClr val="1CABE2">
                <a:alpha val="100000"/>
              </a:srgbClr>
            </a:solidFill>
          </p:spPr>
          <p:txBody>
            <a:bodyPr/>
            <a:lstStyle/>
            <a:p/>
          </p:txBody>
        </p:sp>
        <p:sp>
          <p:nvSpPr>
            <p:cNvPr id="27" name="rc27"/>
            <p:cNvSpPr/>
            <p:nvPr/>
          </p:nvSpPr>
          <p:spPr>
            <a:xfrm>
              <a:off x="2650156" y="5352019"/>
              <a:ext cx="483137" cy="15946"/>
            </a:xfrm>
            <a:prstGeom prst="rect">
              <a:avLst/>
            </a:prstGeom>
            <a:solidFill>
              <a:srgbClr val="1CABE2">
                <a:alpha val="100000"/>
              </a:srgbClr>
            </a:solidFill>
          </p:spPr>
          <p:txBody>
            <a:bodyPr/>
            <a:lstStyle/>
            <a:p/>
          </p:txBody>
        </p:sp>
        <p:sp>
          <p:nvSpPr>
            <p:cNvPr id="28" name="rc28"/>
            <p:cNvSpPr/>
            <p:nvPr/>
          </p:nvSpPr>
          <p:spPr>
            <a:xfrm>
              <a:off x="3186975" y="5225697"/>
              <a:ext cx="483137" cy="142268"/>
            </a:xfrm>
            <a:prstGeom prst="rect">
              <a:avLst/>
            </a:prstGeom>
            <a:solidFill>
              <a:srgbClr val="1CABE2">
                <a:alpha val="100000"/>
              </a:srgbClr>
            </a:solidFill>
          </p:spPr>
          <p:txBody>
            <a:bodyPr/>
            <a:lstStyle/>
            <a:p/>
          </p:txBody>
        </p:sp>
        <p:sp>
          <p:nvSpPr>
            <p:cNvPr id="29" name="rc29"/>
            <p:cNvSpPr/>
            <p:nvPr/>
          </p:nvSpPr>
          <p:spPr>
            <a:xfrm>
              <a:off x="3723794" y="5073110"/>
              <a:ext cx="483137" cy="294855"/>
            </a:xfrm>
            <a:prstGeom prst="rect">
              <a:avLst/>
            </a:prstGeom>
            <a:solidFill>
              <a:srgbClr val="1CABE2">
                <a:alpha val="100000"/>
              </a:srgbClr>
            </a:solidFill>
          </p:spPr>
          <p:txBody>
            <a:bodyPr/>
            <a:lstStyle/>
            <a:p/>
          </p:txBody>
        </p:sp>
        <p:sp>
          <p:nvSpPr>
            <p:cNvPr id="30" name="rc30"/>
            <p:cNvSpPr/>
            <p:nvPr/>
          </p:nvSpPr>
          <p:spPr>
            <a:xfrm>
              <a:off x="4260614" y="4990250"/>
              <a:ext cx="483137" cy="377715"/>
            </a:xfrm>
            <a:prstGeom prst="rect">
              <a:avLst/>
            </a:prstGeom>
            <a:solidFill>
              <a:srgbClr val="1CABE2">
                <a:alpha val="100000"/>
              </a:srgbClr>
            </a:solidFill>
          </p:spPr>
          <p:txBody>
            <a:bodyPr/>
            <a:lstStyle/>
            <a:p/>
          </p:txBody>
        </p:sp>
        <p:sp>
          <p:nvSpPr>
            <p:cNvPr id="31" name="rc31"/>
            <p:cNvSpPr/>
            <p:nvPr/>
          </p:nvSpPr>
          <p:spPr>
            <a:xfrm>
              <a:off x="4797433" y="4923962"/>
              <a:ext cx="483137" cy="444003"/>
            </a:xfrm>
            <a:prstGeom prst="rect">
              <a:avLst/>
            </a:prstGeom>
            <a:solidFill>
              <a:srgbClr val="1CABE2">
                <a:alpha val="100000"/>
              </a:srgbClr>
            </a:solidFill>
          </p:spPr>
          <p:txBody>
            <a:bodyPr/>
            <a:lstStyle/>
            <a:p/>
          </p:txBody>
        </p:sp>
        <p:sp>
          <p:nvSpPr>
            <p:cNvPr id="32" name="rc32"/>
            <p:cNvSpPr/>
            <p:nvPr/>
          </p:nvSpPr>
          <p:spPr>
            <a:xfrm>
              <a:off x="5334253" y="5337635"/>
              <a:ext cx="483137" cy="30329"/>
            </a:xfrm>
            <a:prstGeom prst="rect">
              <a:avLst/>
            </a:prstGeom>
            <a:solidFill>
              <a:srgbClr val="1CABE2">
                <a:alpha val="100000"/>
              </a:srgbClr>
            </a:solidFill>
          </p:spPr>
          <p:txBody>
            <a:bodyPr/>
            <a:lstStyle/>
            <a:p/>
          </p:txBody>
        </p:sp>
        <p:sp>
          <p:nvSpPr>
            <p:cNvPr id="33" name="rc33"/>
            <p:cNvSpPr/>
            <p:nvPr/>
          </p:nvSpPr>
          <p:spPr>
            <a:xfrm>
              <a:off x="5871072" y="5349830"/>
              <a:ext cx="483137" cy="18135"/>
            </a:xfrm>
            <a:prstGeom prst="rect">
              <a:avLst/>
            </a:prstGeom>
            <a:solidFill>
              <a:srgbClr val="1CABE2">
                <a:alpha val="100000"/>
              </a:srgbClr>
            </a:solidFill>
          </p:spPr>
          <p:txBody>
            <a:bodyPr/>
            <a:lstStyle/>
            <a:p/>
          </p:txBody>
        </p:sp>
        <p:sp>
          <p:nvSpPr>
            <p:cNvPr id="34" name="rc34"/>
            <p:cNvSpPr/>
            <p:nvPr/>
          </p:nvSpPr>
          <p:spPr>
            <a:xfrm>
              <a:off x="6407891" y="5292297"/>
              <a:ext cx="483137" cy="75668"/>
            </a:xfrm>
            <a:prstGeom prst="rect">
              <a:avLst/>
            </a:prstGeom>
            <a:solidFill>
              <a:srgbClr val="1CABE2">
                <a:alpha val="100000"/>
              </a:srgbClr>
            </a:solidFill>
          </p:spPr>
          <p:txBody>
            <a:bodyPr/>
            <a:lstStyle/>
            <a:p/>
          </p:txBody>
        </p:sp>
        <p:sp>
          <p:nvSpPr>
            <p:cNvPr id="35" name="rc35"/>
            <p:cNvSpPr/>
            <p:nvPr/>
          </p:nvSpPr>
          <p:spPr>
            <a:xfrm>
              <a:off x="6944711" y="4655371"/>
              <a:ext cx="483137" cy="712594"/>
            </a:xfrm>
            <a:prstGeom prst="rect">
              <a:avLst/>
            </a:prstGeom>
            <a:solidFill>
              <a:srgbClr val="1CABE2">
                <a:alpha val="100000"/>
              </a:srgbClr>
            </a:solidFill>
          </p:spPr>
          <p:txBody>
            <a:bodyPr/>
            <a:lstStyle/>
            <a:p/>
          </p:txBody>
        </p:sp>
        <p:sp>
          <p:nvSpPr>
            <p:cNvPr id="36" name="rc36"/>
            <p:cNvSpPr/>
            <p:nvPr/>
          </p:nvSpPr>
          <p:spPr>
            <a:xfrm>
              <a:off x="7481530" y="4058156"/>
              <a:ext cx="483137" cy="1309809"/>
            </a:xfrm>
            <a:prstGeom prst="rect">
              <a:avLst/>
            </a:prstGeom>
            <a:solidFill>
              <a:srgbClr val="1CABE2">
                <a:alpha val="100000"/>
              </a:srgbClr>
            </a:solidFill>
          </p:spPr>
          <p:txBody>
            <a:bodyPr/>
            <a:lstStyle/>
            <a:p/>
          </p:txBody>
        </p:sp>
        <p:sp>
          <p:nvSpPr>
            <p:cNvPr id="37" name="pl37"/>
            <p:cNvSpPr/>
            <p:nvPr/>
          </p:nvSpPr>
          <p:spPr>
            <a:xfrm>
              <a:off x="1281266" y="1220234"/>
              <a:ext cx="6441832" cy="305622"/>
            </a:xfrm>
            <a:custGeom>
              <a:avLst/>
              <a:pathLst>
                <a:path w="6441832" h="305622">
                  <a:moveTo>
                    <a:pt x="0" y="261961"/>
                  </a:moveTo>
                  <a:lnTo>
                    <a:pt x="536819" y="261961"/>
                  </a:lnTo>
                  <a:lnTo>
                    <a:pt x="1073638" y="130980"/>
                  </a:lnTo>
                  <a:lnTo>
                    <a:pt x="1610458" y="261961"/>
                  </a:lnTo>
                  <a:lnTo>
                    <a:pt x="2147277" y="261961"/>
                  </a:lnTo>
                  <a:lnTo>
                    <a:pt x="2684097" y="0"/>
                  </a:lnTo>
                  <a:lnTo>
                    <a:pt x="3220916" y="130980"/>
                  </a:lnTo>
                  <a:lnTo>
                    <a:pt x="3757735" y="130980"/>
                  </a:lnTo>
                  <a:lnTo>
                    <a:pt x="4294555" y="305622"/>
                  </a:lnTo>
                  <a:lnTo>
                    <a:pt x="4831374" y="43660"/>
                  </a:lnTo>
                  <a:lnTo>
                    <a:pt x="5368194" y="0"/>
                  </a:lnTo>
                  <a:lnTo>
                    <a:pt x="5905013" y="218301"/>
                  </a:lnTo>
                  <a:lnTo>
                    <a:pt x="6441832" y="218301"/>
                  </a:lnTo>
                </a:path>
              </a:pathLst>
            </a:custGeom>
            <a:ln w="27101" cap="flat">
              <a:solidFill>
                <a:srgbClr val="00833D">
                  <a:alpha val="100000"/>
                </a:srgbClr>
              </a:solidFill>
              <a:prstDash val="solid"/>
              <a:round/>
            </a:ln>
          </p:spPr>
          <p:txBody>
            <a:bodyPr/>
            <a:lstStyle/>
            <a:p/>
          </p:txBody>
        </p:sp>
        <p:sp>
          <p:nvSpPr>
            <p:cNvPr id="38" name="pl38"/>
            <p:cNvSpPr/>
            <p:nvPr/>
          </p:nvSpPr>
          <p:spPr>
            <a:xfrm>
              <a:off x="1281266" y="1700498"/>
              <a:ext cx="6441832" cy="1397130"/>
            </a:xfrm>
            <a:custGeom>
              <a:avLst/>
              <a:pathLst>
                <a:path w="6441832" h="1397130">
                  <a:moveTo>
                    <a:pt x="0" y="1397130"/>
                  </a:moveTo>
                  <a:lnTo>
                    <a:pt x="536819" y="1309809"/>
                  </a:lnTo>
                  <a:lnTo>
                    <a:pt x="1073638" y="742225"/>
                  </a:lnTo>
                  <a:lnTo>
                    <a:pt x="1610458" y="916866"/>
                  </a:lnTo>
                  <a:lnTo>
                    <a:pt x="2147277" y="392942"/>
                  </a:lnTo>
                  <a:lnTo>
                    <a:pt x="2684097" y="43660"/>
                  </a:lnTo>
                  <a:lnTo>
                    <a:pt x="3220916" y="43660"/>
                  </a:lnTo>
                  <a:lnTo>
                    <a:pt x="3757735" y="43660"/>
                  </a:lnTo>
                  <a:lnTo>
                    <a:pt x="4294555" y="218301"/>
                  </a:lnTo>
                  <a:lnTo>
                    <a:pt x="4831374" y="43660"/>
                  </a:lnTo>
                  <a:lnTo>
                    <a:pt x="5368194" y="0"/>
                  </a:lnTo>
                  <a:lnTo>
                    <a:pt x="5905013" y="218301"/>
                  </a:lnTo>
                  <a:lnTo>
                    <a:pt x="6441832" y="218301"/>
                  </a:lnTo>
                </a:path>
              </a:pathLst>
            </a:custGeom>
            <a:ln w="27101" cap="flat">
              <a:solidFill>
                <a:srgbClr val="002759">
                  <a:alpha val="100000"/>
                </a:srgbClr>
              </a:solidFill>
              <a:prstDash val="solid"/>
              <a:round/>
            </a:ln>
          </p:spPr>
          <p:txBody>
            <a:bodyPr/>
            <a:lstStyle/>
            <a:p/>
          </p:txBody>
        </p:sp>
        <p:sp>
          <p:nvSpPr>
            <p:cNvPr id="39" name="pt39"/>
            <p:cNvSpPr/>
            <p:nvPr/>
          </p:nvSpPr>
          <p:spPr>
            <a:xfrm>
              <a:off x="1249665"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86484"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323304"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60123"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96942"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933762"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70581"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007401"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44220"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81039"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617859"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54678"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91498"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249665" y="30660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86484"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323304"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60123"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96942"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933762"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70581"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007401"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4220"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1039"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17859"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54678"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91498"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81788" y="512956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347</a:t>
              </a:r>
            </a:p>
          </p:txBody>
        </p:sp>
        <p:sp>
          <p:nvSpPr>
            <p:cNvPr id="66" name="tx66"/>
            <p:cNvSpPr/>
            <p:nvPr/>
          </p:nvSpPr>
          <p:spPr>
            <a:xfrm>
              <a:off x="1718608" y="513738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322</a:t>
              </a:r>
            </a:p>
          </p:txBody>
        </p:sp>
        <p:sp>
          <p:nvSpPr>
            <p:cNvPr id="67" name="tx67"/>
            <p:cNvSpPr/>
            <p:nvPr/>
          </p:nvSpPr>
          <p:spPr>
            <a:xfrm>
              <a:off x="2255427" y="519517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142</a:t>
              </a:r>
            </a:p>
          </p:txBody>
        </p:sp>
        <p:sp>
          <p:nvSpPr>
            <p:cNvPr id="68" name="tx68"/>
            <p:cNvSpPr/>
            <p:nvPr/>
          </p:nvSpPr>
          <p:spPr>
            <a:xfrm>
              <a:off x="2825406" y="522217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9" name="tx69"/>
            <p:cNvSpPr/>
            <p:nvPr/>
          </p:nvSpPr>
          <p:spPr>
            <a:xfrm>
              <a:off x="3329066" y="5096203"/>
              <a:ext cx="198955"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455</a:t>
              </a:r>
            </a:p>
          </p:txBody>
        </p:sp>
        <p:sp>
          <p:nvSpPr>
            <p:cNvPr id="70" name="tx70"/>
            <p:cNvSpPr/>
            <p:nvPr/>
          </p:nvSpPr>
          <p:spPr>
            <a:xfrm>
              <a:off x="3865885" y="494320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943</a:t>
              </a:r>
            </a:p>
          </p:txBody>
        </p:sp>
        <p:sp>
          <p:nvSpPr>
            <p:cNvPr id="71" name="tx71"/>
            <p:cNvSpPr/>
            <p:nvPr/>
          </p:nvSpPr>
          <p:spPr>
            <a:xfrm>
              <a:off x="4352980" y="484497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1,208</a:t>
              </a:r>
            </a:p>
          </p:txBody>
        </p:sp>
        <p:sp>
          <p:nvSpPr>
            <p:cNvPr id="72" name="tx72"/>
            <p:cNvSpPr/>
            <p:nvPr/>
          </p:nvSpPr>
          <p:spPr>
            <a:xfrm>
              <a:off x="4889799" y="477869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1,420</a:t>
              </a:r>
            </a:p>
          </p:txBody>
        </p:sp>
        <p:sp>
          <p:nvSpPr>
            <p:cNvPr id="73" name="tx73"/>
            <p:cNvSpPr/>
            <p:nvPr/>
          </p:nvSpPr>
          <p:spPr>
            <a:xfrm>
              <a:off x="5509503" y="52077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a:t>
              </a:r>
            </a:p>
          </p:txBody>
        </p:sp>
        <p:sp>
          <p:nvSpPr>
            <p:cNvPr id="74" name="tx74"/>
            <p:cNvSpPr/>
            <p:nvPr/>
          </p:nvSpPr>
          <p:spPr>
            <a:xfrm>
              <a:off x="6046322" y="521998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a:t>
              </a:r>
            </a:p>
          </p:txBody>
        </p:sp>
        <p:sp>
          <p:nvSpPr>
            <p:cNvPr id="75" name="tx75"/>
            <p:cNvSpPr/>
            <p:nvPr/>
          </p:nvSpPr>
          <p:spPr>
            <a:xfrm>
              <a:off x="6549982" y="516391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242</a:t>
              </a:r>
            </a:p>
          </p:txBody>
        </p:sp>
        <p:sp>
          <p:nvSpPr>
            <p:cNvPr id="76" name="tx76"/>
            <p:cNvSpPr/>
            <p:nvPr/>
          </p:nvSpPr>
          <p:spPr>
            <a:xfrm>
              <a:off x="7037077" y="451009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2,279</a:t>
              </a:r>
            </a:p>
          </p:txBody>
        </p:sp>
        <p:sp>
          <p:nvSpPr>
            <p:cNvPr id="77" name="tx77"/>
            <p:cNvSpPr/>
            <p:nvPr/>
          </p:nvSpPr>
          <p:spPr>
            <a:xfrm>
              <a:off x="7573896"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4,189</a:t>
              </a:r>
            </a:p>
          </p:txBody>
        </p:sp>
        <p:sp>
          <p:nvSpPr>
            <p:cNvPr id="78" name="pl78"/>
            <p:cNvSpPr/>
            <p:nvPr/>
          </p:nvSpPr>
          <p:spPr>
            <a:xfrm>
              <a:off x="7741094" y="1438617"/>
              <a:ext cx="121209" cy="544"/>
            </a:xfrm>
            <a:custGeom>
              <a:avLst/>
              <a:pathLst>
                <a:path w="121209" h="544">
                  <a:moveTo>
                    <a:pt x="121209" y="544"/>
                  </a:moveTo>
                  <a:lnTo>
                    <a:pt x="0" y="0"/>
                  </a:lnTo>
                </a:path>
              </a:pathLst>
            </a:custGeom>
          </p:spPr>
          <p:txBody>
            <a:bodyPr/>
            <a:lstStyle/>
            <a:p/>
          </p:txBody>
        </p:sp>
        <p:sp>
          <p:nvSpPr>
            <p:cNvPr id="79" name="pl79"/>
            <p:cNvSpPr/>
            <p:nvPr/>
          </p:nvSpPr>
          <p:spPr>
            <a:xfrm>
              <a:off x="7741094" y="1918916"/>
              <a:ext cx="121210" cy="783"/>
            </a:xfrm>
            <a:custGeom>
              <a:avLst/>
              <a:pathLst>
                <a:path w="121210" h="783">
                  <a:moveTo>
                    <a:pt x="121210" y="783"/>
                  </a:moveTo>
                  <a:lnTo>
                    <a:pt x="0" y="0"/>
                  </a:lnTo>
                </a:path>
              </a:pathLst>
            </a:custGeom>
          </p:spPr>
          <p:txBody>
            <a:bodyPr/>
            <a:lstStyle/>
            <a:p/>
          </p:txBody>
        </p:sp>
        <p:sp>
          <p:nvSpPr>
            <p:cNvPr id="80" name="pg80"/>
            <p:cNvSpPr/>
            <p:nvPr/>
          </p:nvSpPr>
          <p:spPr>
            <a:xfrm>
              <a:off x="7793724" y="135076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39188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82" name="pg82"/>
            <p:cNvSpPr/>
            <p:nvPr/>
          </p:nvSpPr>
          <p:spPr>
            <a:xfrm>
              <a:off x="7793724" y="18313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87242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79%</a:t>
              </a:r>
            </a:p>
          </p:txBody>
        </p:sp>
        <p:sp>
          <p:nvSpPr>
            <p:cNvPr id="84" name="rc84"/>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78734" y="374076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7" name="tx87"/>
            <p:cNvSpPr/>
            <p:nvPr/>
          </p:nvSpPr>
          <p:spPr>
            <a:xfrm>
              <a:off x="508103" y="217737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8" name="tx88"/>
            <p:cNvSpPr/>
            <p:nvPr/>
          </p:nvSpPr>
          <p:spPr>
            <a:xfrm>
              <a:off x="508103" y="61397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9" name="tx8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72420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81935"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8724"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2111978" y="401416"/>
              <a:ext cx="537090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Ghana,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4,189 confirmed measles cases in Ghana. In the same year, MCV1 coverage was 90% and MCV2 coverage was 79%.
The number of cases in 2024 was 84% more than in 2023 (n=2,279).
The highest number of measles cases was reported in 2024 (n=4,189). In this year, MCV1 coverage was 90%.
Ghana reported measles vaccine stockouts in 2005, 2015, 2022, and 2023.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298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293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28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0285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8800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791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889641"/>
              <a:ext cx="3520101" cy="990363"/>
            </a:xfrm>
            <a:custGeom>
              <a:avLst/>
              <a:pathLst>
                <a:path w="3520101" h="990363">
                  <a:moveTo>
                    <a:pt x="0" y="990363"/>
                  </a:moveTo>
                  <a:lnTo>
                    <a:pt x="146670" y="770282"/>
                  </a:lnTo>
                  <a:lnTo>
                    <a:pt x="293341" y="220080"/>
                  </a:lnTo>
                  <a:lnTo>
                    <a:pt x="440012" y="110040"/>
                  </a:lnTo>
                  <a:lnTo>
                    <a:pt x="586683" y="0"/>
                  </a:lnTo>
                  <a:lnTo>
                    <a:pt x="733354" y="440161"/>
                  </a:lnTo>
                  <a:lnTo>
                    <a:pt x="880025" y="660242"/>
                  </a:lnTo>
                  <a:lnTo>
                    <a:pt x="1026696" y="770282"/>
                  </a:lnTo>
                  <a:lnTo>
                    <a:pt x="1173367" y="660242"/>
                  </a:lnTo>
                  <a:lnTo>
                    <a:pt x="1320038" y="770282"/>
                  </a:lnTo>
                  <a:lnTo>
                    <a:pt x="1466709" y="770282"/>
                  </a:lnTo>
                  <a:lnTo>
                    <a:pt x="1613379" y="660242"/>
                  </a:lnTo>
                  <a:lnTo>
                    <a:pt x="1760050" y="990363"/>
                  </a:lnTo>
                  <a:lnTo>
                    <a:pt x="1906721" y="550201"/>
                  </a:lnTo>
                  <a:lnTo>
                    <a:pt x="2053392" y="880322"/>
                  </a:lnTo>
                  <a:lnTo>
                    <a:pt x="2200063" y="110040"/>
                  </a:lnTo>
                  <a:lnTo>
                    <a:pt x="2346734" y="880322"/>
                  </a:lnTo>
                  <a:lnTo>
                    <a:pt x="2493405" y="990363"/>
                  </a:lnTo>
                  <a:lnTo>
                    <a:pt x="2640076" y="990363"/>
                  </a:lnTo>
                  <a:lnTo>
                    <a:pt x="2786747" y="990363"/>
                  </a:lnTo>
                  <a:lnTo>
                    <a:pt x="2933418" y="990363"/>
                  </a:lnTo>
                  <a:lnTo>
                    <a:pt x="3080089" y="880322"/>
                  </a:lnTo>
                  <a:lnTo>
                    <a:pt x="3226759" y="990363"/>
                  </a:lnTo>
                  <a:lnTo>
                    <a:pt x="3373430" y="550201"/>
                  </a:lnTo>
                  <a:lnTo>
                    <a:pt x="3520101" y="550201"/>
                  </a:lnTo>
                </a:path>
              </a:pathLst>
            </a:custGeom>
            <a:ln w="27101" cap="flat">
              <a:solidFill>
                <a:srgbClr val="0058AB">
                  <a:alpha val="80000"/>
                </a:srgbClr>
              </a:solidFill>
              <a:prstDash val="solid"/>
              <a:round/>
            </a:ln>
          </p:spPr>
          <p:txBody>
            <a:bodyPr/>
            <a:lstStyle/>
            <a:p/>
          </p:txBody>
        </p:sp>
        <p:sp>
          <p:nvSpPr>
            <p:cNvPr id="21" name="pl21"/>
            <p:cNvSpPr/>
            <p:nvPr/>
          </p:nvSpPr>
          <p:spPr>
            <a:xfrm>
              <a:off x="943464" y="3449479"/>
              <a:ext cx="3520101" cy="880322"/>
            </a:xfrm>
            <a:custGeom>
              <a:avLst/>
              <a:pathLst>
                <a:path w="3520101" h="880322">
                  <a:moveTo>
                    <a:pt x="0" y="0"/>
                  </a:moveTo>
                  <a:lnTo>
                    <a:pt x="146670" y="110040"/>
                  </a:lnTo>
                  <a:lnTo>
                    <a:pt x="293341" y="0"/>
                  </a:lnTo>
                  <a:lnTo>
                    <a:pt x="440012" y="220080"/>
                  </a:lnTo>
                  <a:lnTo>
                    <a:pt x="586683" y="330121"/>
                  </a:lnTo>
                  <a:lnTo>
                    <a:pt x="733354" y="220080"/>
                  </a:lnTo>
                  <a:lnTo>
                    <a:pt x="880025" y="330121"/>
                  </a:lnTo>
                  <a:lnTo>
                    <a:pt x="1026696" y="330121"/>
                  </a:lnTo>
                  <a:lnTo>
                    <a:pt x="1173367" y="550201"/>
                  </a:lnTo>
                  <a:lnTo>
                    <a:pt x="1320038" y="660242"/>
                  </a:lnTo>
                  <a:lnTo>
                    <a:pt x="1466709" y="770282"/>
                  </a:lnTo>
                  <a:lnTo>
                    <a:pt x="1613379" y="770282"/>
                  </a:lnTo>
                  <a:lnTo>
                    <a:pt x="1760050" y="770282"/>
                  </a:lnTo>
                  <a:lnTo>
                    <a:pt x="1906721" y="770282"/>
                  </a:lnTo>
                  <a:lnTo>
                    <a:pt x="2053392" y="880322"/>
                  </a:lnTo>
                  <a:lnTo>
                    <a:pt x="2200063" y="880322"/>
                  </a:lnTo>
                  <a:lnTo>
                    <a:pt x="2346734" y="880322"/>
                  </a:lnTo>
                  <a:lnTo>
                    <a:pt x="2493405" y="880322"/>
                  </a:lnTo>
                  <a:lnTo>
                    <a:pt x="2640076" y="880322"/>
                  </a:lnTo>
                  <a:lnTo>
                    <a:pt x="2786747" y="880322"/>
                  </a:lnTo>
                  <a:lnTo>
                    <a:pt x="2933418" y="880322"/>
                  </a:lnTo>
                  <a:lnTo>
                    <a:pt x="3080089" y="770282"/>
                  </a:lnTo>
                  <a:lnTo>
                    <a:pt x="3226759" y="880322"/>
                  </a:lnTo>
                  <a:lnTo>
                    <a:pt x="3373430" y="880322"/>
                  </a:lnTo>
                  <a:lnTo>
                    <a:pt x="3520101" y="880322"/>
                  </a:lnTo>
                </a:path>
              </a:pathLst>
            </a:custGeom>
            <a:ln w="27101" cap="flat">
              <a:solidFill>
                <a:srgbClr val="1CABE2">
                  <a:alpha val="80000"/>
                </a:srgbClr>
              </a:solidFill>
              <a:prstDash val="solid"/>
              <a:round/>
            </a:ln>
          </p:spPr>
          <p:txBody>
            <a:bodyPr/>
            <a:lstStyle/>
            <a:p/>
          </p:txBody>
        </p:sp>
        <p:sp>
          <p:nvSpPr>
            <p:cNvPr id="22" name="pl22"/>
            <p:cNvSpPr/>
            <p:nvPr/>
          </p:nvSpPr>
          <p:spPr>
            <a:xfrm>
              <a:off x="943464" y="1688833"/>
              <a:ext cx="3520101" cy="2310847"/>
            </a:xfrm>
            <a:custGeom>
              <a:avLst/>
              <a:pathLst>
                <a:path w="3520101" h="2310847">
                  <a:moveTo>
                    <a:pt x="0" y="110040"/>
                  </a:moveTo>
                  <a:lnTo>
                    <a:pt x="146670" y="0"/>
                  </a:lnTo>
                  <a:lnTo>
                    <a:pt x="293341" y="330121"/>
                  </a:lnTo>
                  <a:lnTo>
                    <a:pt x="440012" y="660242"/>
                  </a:lnTo>
                  <a:lnTo>
                    <a:pt x="586683" y="990363"/>
                  </a:lnTo>
                  <a:lnTo>
                    <a:pt x="733354" y="1430524"/>
                  </a:lnTo>
                  <a:lnTo>
                    <a:pt x="880025" y="1540564"/>
                  </a:lnTo>
                  <a:lnTo>
                    <a:pt x="1026696" y="1650605"/>
                  </a:lnTo>
                  <a:lnTo>
                    <a:pt x="1173367" y="1760645"/>
                  </a:lnTo>
                  <a:lnTo>
                    <a:pt x="1320038" y="1870686"/>
                  </a:lnTo>
                  <a:lnTo>
                    <a:pt x="1466709" y="2090766"/>
                  </a:lnTo>
                  <a:lnTo>
                    <a:pt x="1613379" y="2310847"/>
                  </a:lnTo>
                  <a:lnTo>
                    <a:pt x="1760050" y="2090766"/>
                  </a:lnTo>
                  <a:lnTo>
                    <a:pt x="1906721" y="2200807"/>
                  </a:lnTo>
                  <a:lnTo>
                    <a:pt x="2053392" y="2090766"/>
                  </a:lnTo>
                  <a:lnTo>
                    <a:pt x="2200063" y="1760645"/>
                  </a:lnTo>
                  <a:lnTo>
                    <a:pt x="2346734" y="1870686"/>
                  </a:lnTo>
                  <a:lnTo>
                    <a:pt x="2493405" y="1870686"/>
                  </a:lnTo>
                  <a:lnTo>
                    <a:pt x="2640076" y="1980726"/>
                  </a:lnTo>
                  <a:lnTo>
                    <a:pt x="2786747" y="2200807"/>
                  </a:lnTo>
                  <a:lnTo>
                    <a:pt x="2933418" y="1980726"/>
                  </a:lnTo>
                  <a:lnTo>
                    <a:pt x="3080089" y="1980726"/>
                  </a:lnTo>
                  <a:lnTo>
                    <a:pt x="3226759" y="2090766"/>
                  </a:lnTo>
                  <a:lnTo>
                    <a:pt x="3373430" y="1980726"/>
                  </a:lnTo>
                  <a:lnTo>
                    <a:pt x="3520101" y="2090766"/>
                  </a:lnTo>
                </a:path>
              </a:pathLst>
            </a:custGeom>
            <a:ln w="27101" cap="flat">
              <a:solidFill>
                <a:srgbClr val="00833D">
                  <a:alpha val="80000"/>
                </a:srgbClr>
              </a:solidFill>
              <a:prstDash val="solid"/>
              <a:round/>
            </a:ln>
          </p:spPr>
          <p:txBody>
            <a:bodyPr/>
            <a:lstStyle/>
            <a:p/>
          </p:txBody>
        </p:sp>
        <p:sp>
          <p:nvSpPr>
            <p:cNvPr id="23" name="pl23"/>
            <p:cNvSpPr/>
            <p:nvPr/>
          </p:nvSpPr>
          <p:spPr>
            <a:xfrm>
              <a:off x="943464" y="3889641"/>
              <a:ext cx="3520101" cy="990363"/>
            </a:xfrm>
            <a:custGeom>
              <a:avLst/>
              <a:pathLst>
                <a:path w="3520101" h="990363">
                  <a:moveTo>
                    <a:pt x="0" y="990363"/>
                  </a:moveTo>
                  <a:lnTo>
                    <a:pt x="146670" y="770282"/>
                  </a:lnTo>
                  <a:lnTo>
                    <a:pt x="293341" y="220080"/>
                  </a:lnTo>
                  <a:lnTo>
                    <a:pt x="440012" y="110040"/>
                  </a:lnTo>
                  <a:lnTo>
                    <a:pt x="586683" y="0"/>
                  </a:lnTo>
                  <a:lnTo>
                    <a:pt x="733354" y="440161"/>
                  </a:lnTo>
                  <a:lnTo>
                    <a:pt x="880025" y="660242"/>
                  </a:lnTo>
                  <a:lnTo>
                    <a:pt x="1026696" y="770282"/>
                  </a:lnTo>
                  <a:lnTo>
                    <a:pt x="1173367" y="660242"/>
                  </a:lnTo>
                  <a:lnTo>
                    <a:pt x="1320038" y="770282"/>
                  </a:lnTo>
                  <a:lnTo>
                    <a:pt x="1466709" y="770282"/>
                  </a:lnTo>
                  <a:lnTo>
                    <a:pt x="1613379" y="660242"/>
                  </a:lnTo>
                  <a:lnTo>
                    <a:pt x="1760050" y="990363"/>
                  </a:lnTo>
                  <a:lnTo>
                    <a:pt x="1906721" y="550201"/>
                  </a:lnTo>
                  <a:lnTo>
                    <a:pt x="2053392" y="880322"/>
                  </a:lnTo>
                  <a:lnTo>
                    <a:pt x="2200063" y="110040"/>
                  </a:lnTo>
                  <a:lnTo>
                    <a:pt x="2346734" y="880322"/>
                  </a:lnTo>
                  <a:lnTo>
                    <a:pt x="2493405" y="990363"/>
                  </a:lnTo>
                  <a:lnTo>
                    <a:pt x="2640076" y="990363"/>
                  </a:lnTo>
                  <a:lnTo>
                    <a:pt x="2786747" y="990363"/>
                  </a:lnTo>
                  <a:lnTo>
                    <a:pt x="2933418" y="990363"/>
                  </a:lnTo>
                  <a:lnTo>
                    <a:pt x="3080089" y="880322"/>
                  </a:lnTo>
                  <a:lnTo>
                    <a:pt x="3226759" y="990363"/>
                  </a:lnTo>
                  <a:lnTo>
                    <a:pt x="3373430" y="550201"/>
                  </a:lnTo>
                  <a:lnTo>
                    <a:pt x="3520101" y="550201"/>
                  </a:lnTo>
                </a:path>
              </a:pathLst>
            </a:custGeom>
            <a:ln w="43362" cap="flat">
              <a:solidFill>
                <a:srgbClr val="000000">
                  <a:alpha val="100000"/>
                </a:srgbClr>
              </a:solidFill>
              <a:prstDash val="solid"/>
              <a:round/>
            </a:ln>
          </p:spPr>
          <p:txBody>
            <a:bodyPr/>
            <a:lstStyle/>
            <a:p/>
          </p:txBody>
        </p:sp>
        <p:sp>
          <p:nvSpPr>
            <p:cNvPr id="24" name="pl24"/>
            <p:cNvSpPr/>
            <p:nvPr/>
          </p:nvSpPr>
          <p:spPr>
            <a:xfrm>
              <a:off x="943464" y="3889641"/>
              <a:ext cx="3520101" cy="990363"/>
            </a:xfrm>
            <a:custGeom>
              <a:avLst/>
              <a:pathLst>
                <a:path w="3520101" h="990363">
                  <a:moveTo>
                    <a:pt x="0" y="990363"/>
                  </a:moveTo>
                  <a:lnTo>
                    <a:pt x="146670" y="770282"/>
                  </a:lnTo>
                  <a:lnTo>
                    <a:pt x="293341" y="220080"/>
                  </a:lnTo>
                  <a:lnTo>
                    <a:pt x="440012" y="110040"/>
                  </a:lnTo>
                  <a:lnTo>
                    <a:pt x="586683" y="0"/>
                  </a:lnTo>
                  <a:lnTo>
                    <a:pt x="733354" y="440161"/>
                  </a:lnTo>
                  <a:lnTo>
                    <a:pt x="880025" y="660242"/>
                  </a:lnTo>
                  <a:lnTo>
                    <a:pt x="1026696" y="770282"/>
                  </a:lnTo>
                  <a:lnTo>
                    <a:pt x="1173367" y="660242"/>
                  </a:lnTo>
                  <a:lnTo>
                    <a:pt x="1320038" y="770282"/>
                  </a:lnTo>
                  <a:lnTo>
                    <a:pt x="1466709" y="770282"/>
                  </a:lnTo>
                  <a:lnTo>
                    <a:pt x="1613379" y="660242"/>
                  </a:lnTo>
                  <a:lnTo>
                    <a:pt x="1760050" y="990363"/>
                  </a:lnTo>
                  <a:lnTo>
                    <a:pt x="1906721" y="550201"/>
                  </a:lnTo>
                  <a:lnTo>
                    <a:pt x="2053392" y="880322"/>
                  </a:lnTo>
                  <a:lnTo>
                    <a:pt x="2200063" y="110040"/>
                  </a:lnTo>
                  <a:lnTo>
                    <a:pt x="2346734" y="880322"/>
                  </a:lnTo>
                  <a:lnTo>
                    <a:pt x="2493405" y="990363"/>
                  </a:lnTo>
                  <a:lnTo>
                    <a:pt x="2640076" y="990363"/>
                  </a:lnTo>
                  <a:lnTo>
                    <a:pt x="2786747" y="990363"/>
                  </a:lnTo>
                  <a:lnTo>
                    <a:pt x="2933418" y="990363"/>
                  </a:lnTo>
                  <a:lnTo>
                    <a:pt x="3080089" y="880322"/>
                  </a:lnTo>
                  <a:lnTo>
                    <a:pt x="3226759" y="990363"/>
                  </a:lnTo>
                  <a:lnTo>
                    <a:pt x="3373430" y="550201"/>
                  </a:lnTo>
                  <a:lnTo>
                    <a:pt x="3520101" y="550201"/>
                  </a:lnTo>
                </a:path>
              </a:pathLst>
            </a:custGeom>
            <a:ln w="27101" cap="flat">
              <a:solidFill>
                <a:srgbClr val="0058AB">
                  <a:alpha val="100000"/>
                </a:srgbClr>
              </a:solidFill>
              <a:prstDash val="solid"/>
              <a:round/>
            </a:ln>
          </p:spPr>
          <p:txBody>
            <a:bodyPr/>
            <a:lstStyle/>
            <a:p/>
          </p:txBody>
        </p:sp>
        <p:sp>
          <p:nvSpPr>
            <p:cNvPr id="25" name="pl25"/>
            <p:cNvSpPr/>
            <p:nvPr/>
          </p:nvSpPr>
          <p:spPr>
            <a:xfrm>
              <a:off x="767459" y="48800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32980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669560"/>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54988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10972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10972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396322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7" name="pg37"/>
            <p:cNvSpPr/>
            <p:nvPr/>
          </p:nvSpPr>
          <p:spPr>
            <a:xfrm>
              <a:off x="2351684" y="42632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29329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85039" y="36029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36318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1" name="pg41"/>
            <p:cNvSpPr/>
            <p:nvPr/>
          </p:nvSpPr>
          <p:spPr>
            <a:xfrm>
              <a:off x="3671722" y="44833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5121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0735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07350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tx47"/>
            <p:cNvSpPr/>
            <p:nvPr/>
          </p:nvSpPr>
          <p:spPr>
            <a:xfrm>
              <a:off x="4523855" y="42907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7391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4837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636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53609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972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972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534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3779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64368" y="610084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66" name="tx66"/>
            <p:cNvSpPr/>
            <p:nvPr/>
          </p:nvSpPr>
          <p:spPr>
            <a:xfrm>
              <a:off x="264244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4898"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3298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2293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128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0285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8800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6791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779600"/>
              <a:ext cx="3520101" cy="1320484"/>
            </a:xfrm>
            <a:custGeom>
              <a:avLst/>
              <a:pathLst>
                <a:path w="3520101" h="1320484">
                  <a:moveTo>
                    <a:pt x="0" y="1320484"/>
                  </a:moveTo>
                  <a:lnTo>
                    <a:pt x="146670" y="660242"/>
                  </a:lnTo>
                  <a:lnTo>
                    <a:pt x="293341" y="330121"/>
                  </a:lnTo>
                  <a:lnTo>
                    <a:pt x="440012" y="220080"/>
                  </a:lnTo>
                  <a:lnTo>
                    <a:pt x="586683" y="440161"/>
                  </a:lnTo>
                  <a:lnTo>
                    <a:pt x="733354" y="440161"/>
                  </a:lnTo>
                  <a:lnTo>
                    <a:pt x="880025" y="880322"/>
                  </a:lnTo>
                  <a:lnTo>
                    <a:pt x="1026696" y="990363"/>
                  </a:lnTo>
                  <a:lnTo>
                    <a:pt x="1173367" y="0"/>
                  </a:lnTo>
                  <a:lnTo>
                    <a:pt x="1320038" y="770282"/>
                  </a:lnTo>
                  <a:lnTo>
                    <a:pt x="1466709" y="770282"/>
                  </a:lnTo>
                  <a:lnTo>
                    <a:pt x="1613379" y="770282"/>
                  </a:lnTo>
                  <a:lnTo>
                    <a:pt x="1760050" y="770282"/>
                  </a:lnTo>
                  <a:lnTo>
                    <a:pt x="1906721" y="550201"/>
                  </a:lnTo>
                  <a:lnTo>
                    <a:pt x="2053392" y="330121"/>
                  </a:lnTo>
                  <a:lnTo>
                    <a:pt x="2200063" y="220080"/>
                  </a:lnTo>
                  <a:lnTo>
                    <a:pt x="2346734" y="550201"/>
                  </a:lnTo>
                  <a:lnTo>
                    <a:pt x="2493405" y="660242"/>
                  </a:lnTo>
                  <a:lnTo>
                    <a:pt x="2640076" y="550201"/>
                  </a:lnTo>
                  <a:lnTo>
                    <a:pt x="2786747" y="550201"/>
                  </a:lnTo>
                  <a:lnTo>
                    <a:pt x="2933418" y="440161"/>
                  </a:lnTo>
                  <a:lnTo>
                    <a:pt x="3080089" y="550201"/>
                  </a:lnTo>
                  <a:lnTo>
                    <a:pt x="3226759" y="660242"/>
                  </a:lnTo>
                  <a:lnTo>
                    <a:pt x="3373430" y="110040"/>
                  </a:lnTo>
                  <a:lnTo>
                    <a:pt x="3520101" y="110040"/>
                  </a:lnTo>
                </a:path>
              </a:pathLst>
            </a:custGeom>
            <a:ln w="27101" cap="flat">
              <a:solidFill>
                <a:srgbClr val="0058AB">
                  <a:alpha val="80000"/>
                </a:srgbClr>
              </a:solidFill>
              <a:prstDash val="solid"/>
              <a:round/>
            </a:ln>
          </p:spPr>
          <p:txBody>
            <a:bodyPr/>
            <a:lstStyle/>
            <a:p/>
          </p:txBody>
        </p:sp>
        <p:sp>
          <p:nvSpPr>
            <p:cNvPr id="85" name="pl85"/>
            <p:cNvSpPr/>
            <p:nvPr/>
          </p:nvSpPr>
          <p:spPr>
            <a:xfrm>
              <a:off x="5308715" y="3339439"/>
              <a:ext cx="3520101" cy="990363"/>
            </a:xfrm>
            <a:custGeom>
              <a:avLst/>
              <a:pathLst>
                <a:path w="3520101" h="990363">
                  <a:moveTo>
                    <a:pt x="0" y="0"/>
                  </a:moveTo>
                  <a:lnTo>
                    <a:pt x="146670" y="110040"/>
                  </a:lnTo>
                  <a:lnTo>
                    <a:pt x="293341" y="110040"/>
                  </a:lnTo>
                  <a:lnTo>
                    <a:pt x="440012" y="220080"/>
                  </a:lnTo>
                  <a:lnTo>
                    <a:pt x="586683" y="330121"/>
                  </a:lnTo>
                  <a:lnTo>
                    <a:pt x="733354" y="330121"/>
                  </a:lnTo>
                  <a:lnTo>
                    <a:pt x="880025" y="440161"/>
                  </a:lnTo>
                  <a:lnTo>
                    <a:pt x="1026696" y="550201"/>
                  </a:lnTo>
                  <a:lnTo>
                    <a:pt x="1173367" y="660242"/>
                  </a:lnTo>
                  <a:lnTo>
                    <a:pt x="1320038" y="770282"/>
                  </a:lnTo>
                  <a:lnTo>
                    <a:pt x="1466709" y="880322"/>
                  </a:lnTo>
                  <a:lnTo>
                    <a:pt x="1613379" y="880322"/>
                  </a:lnTo>
                  <a:lnTo>
                    <a:pt x="1760050" y="880322"/>
                  </a:lnTo>
                  <a:lnTo>
                    <a:pt x="1906721" y="990363"/>
                  </a:lnTo>
                  <a:lnTo>
                    <a:pt x="2053392" y="880322"/>
                  </a:lnTo>
                  <a:lnTo>
                    <a:pt x="2200063" y="990363"/>
                  </a:lnTo>
                  <a:lnTo>
                    <a:pt x="2346734" y="880322"/>
                  </a:lnTo>
                  <a:lnTo>
                    <a:pt x="2493405" y="880322"/>
                  </a:lnTo>
                  <a:lnTo>
                    <a:pt x="2640076" y="990363"/>
                  </a:lnTo>
                  <a:lnTo>
                    <a:pt x="2786747" y="990363"/>
                  </a:lnTo>
                  <a:lnTo>
                    <a:pt x="2933418" y="990363"/>
                  </a:lnTo>
                  <a:lnTo>
                    <a:pt x="3080089" y="880322"/>
                  </a:lnTo>
                  <a:lnTo>
                    <a:pt x="3226759" y="770282"/>
                  </a:lnTo>
                  <a:lnTo>
                    <a:pt x="3373430" y="770282"/>
                  </a:lnTo>
                  <a:lnTo>
                    <a:pt x="3520101" y="880322"/>
                  </a:lnTo>
                </a:path>
              </a:pathLst>
            </a:custGeom>
            <a:ln w="27101" cap="flat">
              <a:solidFill>
                <a:srgbClr val="1CABE2">
                  <a:alpha val="80000"/>
                </a:srgbClr>
              </a:solidFill>
              <a:prstDash val="solid"/>
              <a:round/>
            </a:ln>
          </p:spPr>
          <p:txBody>
            <a:bodyPr/>
            <a:lstStyle/>
            <a:p/>
          </p:txBody>
        </p:sp>
        <p:sp>
          <p:nvSpPr>
            <p:cNvPr id="86" name="pl86"/>
            <p:cNvSpPr/>
            <p:nvPr/>
          </p:nvSpPr>
          <p:spPr>
            <a:xfrm>
              <a:off x="5308715" y="1908914"/>
              <a:ext cx="3520101" cy="2090766"/>
            </a:xfrm>
            <a:custGeom>
              <a:avLst/>
              <a:pathLst>
                <a:path w="3520101" h="2090766">
                  <a:moveTo>
                    <a:pt x="0" y="0"/>
                  </a:moveTo>
                  <a:lnTo>
                    <a:pt x="146670" y="220080"/>
                  </a:lnTo>
                  <a:lnTo>
                    <a:pt x="293341" y="330121"/>
                  </a:lnTo>
                  <a:lnTo>
                    <a:pt x="440012" y="770282"/>
                  </a:lnTo>
                  <a:lnTo>
                    <a:pt x="586683" y="990363"/>
                  </a:lnTo>
                  <a:lnTo>
                    <a:pt x="733354" y="1320484"/>
                  </a:lnTo>
                  <a:lnTo>
                    <a:pt x="880025" y="1430524"/>
                  </a:lnTo>
                  <a:lnTo>
                    <a:pt x="1026696" y="990363"/>
                  </a:lnTo>
                  <a:lnTo>
                    <a:pt x="1173367" y="1100403"/>
                  </a:lnTo>
                  <a:lnTo>
                    <a:pt x="1320038" y="1320484"/>
                  </a:lnTo>
                  <a:lnTo>
                    <a:pt x="1466709" y="1760645"/>
                  </a:lnTo>
                  <a:lnTo>
                    <a:pt x="1613379" y="1870686"/>
                  </a:lnTo>
                  <a:lnTo>
                    <a:pt x="1760050" y="2090766"/>
                  </a:lnTo>
                  <a:lnTo>
                    <a:pt x="1906721" y="1980726"/>
                  </a:lnTo>
                  <a:lnTo>
                    <a:pt x="2053392" y="1320484"/>
                  </a:lnTo>
                  <a:lnTo>
                    <a:pt x="2200063" y="1210443"/>
                  </a:lnTo>
                  <a:lnTo>
                    <a:pt x="2346734" y="880322"/>
                  </a:lnTo>
                  <a:lnTo>
                    <a:pt x="2493405" y="1100403"/>
                  </a:lnTo>
                  <a:lnTo>
                    <a:pt x="2640076" y="990363"/>
                  </a:lnTo>
                  <a:lnTo>
                    <a:pt x="2786747" y="990363"/>
                  </a:lnTo>
                  <a:lnTo>
                    <a:pt x="2933418" y="990363"/>
                  </a:lnTo>
                  <a:lnTo>
                    <a:pt x="3080089" y="880322"/>
                  </a:lnTo>
                  <a:lnTo>
                    <a:pt x="3226759" y="660242"/>
                  </a:lnTo>
                  <a:lnTo>
                    <a:pt x="3373430" y="550201"/>
                  </a:lnTo>
                  <a:lnTo>
                    <a:pt x="3520101" y="770282"/>
                  </a:lnTo>
                </a:path>
              </a:pathLst>
            </a:custGeom>
            <a:ln w="27101" cap="flat">
              <a:solidFill>
                <a:srgbClr val="00833D">
                  <a:alpha val="80000"/>
                </a:srgbClr>
              </a:solidFill>
              <a:prstDash val="solid"/>
              <a:round/>
            </a:ln>
          </p:spPr>
          <p:txBody>
            <a:bodyPr/>
            <a:lstStyle/>
            <a:p/>
          </p:txBody>
        </p:sp>
        <p:sp>
          <p:nvSpPr>
            <p:cNvPr id="87" name="pl87"/>
            <p:cNvSpPr/>
            <p:nvPr/>
          </p:nvSpPr>
          <p:spPr>
            <a:xfrm>
              <a:off x="5308715" y="3779600"/>
              <a:ext cx="3520101" cy="1320484"/>
            </a:xfrm>
            <a:custGeom>
              <a:avLst/>
              <a:pathLst>
                <a:path w="3520101" h="1320484">
                  <a:moveTo>
                    <a:pt x="0" y="1320484"/>
                  </a:moveTo>
                  <a:lnTo>
                    <a:pt x="146670" y="660242"/>
                  </a:lnTo>
                  <a:lnTo>
                    <a:pt x="293341" y="330121"/>
                  </a:lnTo>
                  <a:lnTo>
                    <a:pt x="440012" y="220080"/>
                  </a:lnTo>
                  <a:lnTo>
                    <a:pt x="586683" y="440161"/>
                  </a:lnTo>
                  <a:lnTo>
                    <a:pt x="733354" y="440161"/>
                  </a:lnTo>
                  <a:lnTo>
                    <a:pt x="880025" y="880322"/>
                  </a:lnTo>
                  <a:lnTo>
                    <a:pt x="1026696" y="990363"/>
                  </a:lnTo>
                  <a:lnTo>
                    <a:pt x="1173367" y="0"/>
                  </a:lnTo>
                  <a:lnTo>
                    <a:pt x="1320038" y="770282"/>
                  </a:lnTo>
                  <a:lnTo>
                    <a:pt x="1466709" y="770282"/>
                  </a:lnTo>
                  <a:lnTo>
                    <a:pt x="1613379" y="770282"/>
                  </a:lnTo>
                  <a:lnTo>
                    <a:pt x="1760050" y="770282"/>
                  </a:lnTo>
                  <a:lnTo>
                    <a:pt x="1906721" y="550201"/>
                  </a:lnTo>
                  <a:lnTo>
                    <a:pt x="2053392" y="330121"/>
                  </a:lnTo>
                  <a:lnTo>
                    <a:pt x="2200063" y="220080"/>
                  </a:lnTo>
                  <a:lnTo>
                    <a:pt x="2346734" y="550201"/>
                  </a:lnTo>
                  <a:lnTo>
                    <a:pt x="2493405" y="660242"/>
                  </a:lnTo>
                  <a:lnTo>
                    <a:pt x="2640076" y="550201"/>
                  </a:lnTo>
                  <a:lnTo>
                    <a:pt x="2786747" y="550201"/>
                  </a:lnTo>
                  <a:lnTo>
                    <a:pt x="2933418" y="440161"/>
                  </a:lnTo>
                  <a:lnTo>
                    <a:pt x="3080089" y="550201"/>
                  </a:lnTo>
                  <a:lnTo>
                    <a:pt x="3226759" y="660242"/>
                  </a:lnTo>
                  <a:lnTo>
                    <a:pt x="3373430" y="110040"/>
                  </a:lnTo>
                  <a:lnTo>
                    <a:pt x="3520101" y="110040"/>
                  </a:lnTo>
                </a:path>
              </a:pathLst>
            </a:custGeom>
            <a:ln w="43362" cap="flat">
              <a:solidFill>
                <a:srgbClr val="000000">
                  <a:alpha val="100000"/>
                </a:srgbClr>
              </a:solidFill>
              <a:prstDash val="solid"/>
              <a:round/>
            </a:ln>
          </p:spPr>
          <p:txBody>
            <a:bodyPr/>
            <a:lstStyle/>
            <a:p/>
          </p:txBody>
        </p:sp>
        <p:sp>
          <p:nvSpPr>
            <p:cNvPr id="88" name="pl88"/>
            <p:cNvSpPr/>
            <p:nvPr/>
          </p:nvSpPr>
          <p:spPr>
            <a:xfrm>
              <a:off x="5308715" y="3779600"/>
              <a:ext cx="3520101" cy="1320484"/>
            </a:xfrm>
            <a:custGeom>
              <a:avLst/>
              <a:pathLst>
                <a:path w="3520101" h="1320484">
                  <a:moveTo>
                    <a:pt x="0" y="1320484"/>
                  </a:moveTo>
                  <a:lnTo>
                    <a:pt x="146670" y="660242"/>
                  </a:lnTo>
                  <a:lnTo>
                    <a:pt x="293341" y="330121"/>
                  </a:lnTo>
                  <a:lnTo>
                    <a:pt x="440012" y="220080"/>
                  </a:lnTo>
                  <a:lnTo>
                    <a:pt x="586683" y="440161"/>
                  </a:lnTo>
                  <a:lnTo>
                    <a:pt x="733354" y="440161"/>
                  </a:lnTo>
                  <a:lnTo>
                    <a:pt x="880025" y="880322"/>
                  </a:lnTo>
                  <a:lnTo>
                    <a:pt x="1026696" y="990363"/>
                  </a:lnTo>
                  <a:lnTo>
                    <a:pt x="1173367" y="0"/>
                  </a:lnTo>
                  <a:lnTo>
                    <a:pt x="1320038" y="770282"/>
                  </a:lnTo>
                  <a:lnTo>
                    <a:pt x="1466709" y="770282"/>
                  </a:lnTo>
                  <a:lnTo>
                    <a:pt x="1613379" y="770282"/>
                  </a:lnTo>
                  <a:lnTo>
                    <a:pt x="1760050" y="770282"/>
                  </a:lnTo>
                  <a:lnTo>
                    <a:pt x="1906721" y="550201"/>
                  </a:lnTo>
                  <a:lnTo>
                    <a:pt x="2053392" y="330121"/>
                  </a:lnTo>
                  <a:lnTo>
                    <a:pt x="2200063" y="220080"/>
                  </a:lnTo>
                  <a:lnTo>
                    <a:pt x="2346734" y="550201"/>
                  </a:lnTo>
                  <a:lnTo>
                    <a:pt x="2493405" y="660242"/>
                  </a:lnTo>
                  <a:lnTo>
                    <a:pt x="2640076" y="550201"/>
                  </a:lnTo>
                  <a:lnTo>
                    <a:pt x="2786747" y="550201"/>
                  </a:lnTo>
                  <a:lnTo>
                    <a:pt x="2933418" y="440161"/>
                  </a:lnTo>
                  <a:lnTo>
                    <a:pt x="3080089" y="550201"/>
                  </a:lnTo>
                  <a:lnTo>
                    <a:pt x="3226759" y="660242"/>
                  </a:lnTo>
                  <a:lnTo>
                    <a:pt x="3373430" y="110040"/>
                  </a:lnTo>
                  <a:lnTo>
                    <a:pt x="3520101" y="110040"/>
                  </a:lnTo>
                </a:path>
              </a:pathLst>
            </a:custGeom>
            <a:ln w="27101" cap="flat">
              <a:solidFill>
                <a:srgbClr val="0058AB">
                  <a:alpha val="100000"/>
                </a:srgbClr>
              </a:solidFill>
              <a:prstDash val="solid"/>
              <a:round/>
            </a:ln>
          </p:spPr>
          <p:txBody>
            <a:bodyPr/>
            <a:lstStyle/>
            <a:p/>
          </p:txBody>
        </p:sp>
        <p:sp>
          <p:nvSpPr>
            <p:cNvPr id="89" name="pl89"/>
            <p:cNvSpPr/>
            <p:nvPr/>
          </p:nvSpPr>
          <p:spPr>
            <a:xfrm>
              <a:off x="5132709" y="48800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88964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1976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669560"/>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99968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33379" y="47033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63733" y="47334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83581" y="38230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385189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1" name="pg101"/>
            <p:cNvSpPr/>
            <p:nvPr/>
          </p:nvSpPr>
          <p:spPr>
            <a:xfrm>
              <a:off x="6716935"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18196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450290" y="36029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6318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5" name="pg105"/>
            <p:cNvSpPr/>
            <p:nvPr/>
          </p:nvSpPr>
          <p:spPr>
            <a:xfrm>
              <a:off x="8036973"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96322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8623657"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9" name="pg109"/>
            <p:cNvSpPr/>
            <p:nvPr/>
          </p:nvSpPr>
          <p:spPr>
            <a:xfrm>
              <a:off x="8770328"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1" name="tx111"/>
            <p:cNvSpPr/>
            <p:nvPr/>
          </p:nvSpPr>
          <p:spPr>
            <a:xfrm>
              <a:off x="8889106" y="41793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26387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4837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636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53609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625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625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4059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0304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29619" y="610084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Ghana</a:t>
              </a:r>
            </a:p>
          </p:txBody>
        </p:sp>
        <p:sp>
          <p:nvSpPr>
            <p:cNvPr id="130" name="tx130"/>
            <p:cNvSpPr/>
            <p:nvPr/>
          </p:nvSpPr>
          <p:spPr>
            <a:xfrm>
              <a:off x="700769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70149"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9%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Ghana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86626"/>
            </a:xfrm>
            <a:custGeom>
              <a:avLst/>
              <a:pathLst>
                <a:path w="1578741" h="86626">
                  <a:moveTo>
                    <a:pt x="0" y="0"/>
                  </a:moveTo>
                  <a:lnTo>
                    <a:pt x="65780" y="61876"/>
                  </a:lnTo>
                  <a:lnTo>
                    <a:pt x="131561" y="86626"/>
                  </a:lnTo>
                  <a:lnTo>
                    <a:pt x="197342" y="86626"/>
                  </a:lnTo>
                  <a:lnTo>
                    <a:pt x="263123" y="86626"/>
                  </a:lnTo>
                  <a:lnTo>
                    <a:pt x="328904" y="0"/>
                  </a:lnTo>
                  <a:lnTo>
                    <a:pt x="394685" y="0"/>
                  </a:lnTo>
                  <a:lnTo>
                    <a:pt x="460466" y="0"/>
                  </a:lnTo>
                  <a:lnTo>
                    <a:pt x="526247" y="0"/>
                  </a:lnTo>
                  <a:lnTo>
                    <a:pt x="592028" y="0"/>
                  </a:lnTo>
                  <a:lnTo>
                    <a:pt x="657808" y="0"/>
                  </a:lnTo>
                  <a:lnTo>
                    <a:pt x="723589" y="12375"/>
                  </a:lnTo>
                  <a:lnTo>
                    <a:pt x="789370" y="12375"/>
                  </a:lnTo>
                  <a:lnTo>
                    <a:pt x="855151" y="12375"/>
                  </a:lnTo>
                  <a:lnTo>
                    <a:pt x="920932" y="0"/>
                  </a:lnTo>
                  <a:lnTo>
                    <a:pt x="986713" y="24750"/>
                  </a:lnTo>
                  <a:lnTo>
                    <a:pt x="1052494" y="61876"/>
                  </a:lnTo>
                  <a:lnTo>
                    <a:pt x="1118275" y="0"/>
                  </a:lnTo>
                  <a:lnTo>
                    <a:pt x="1184056" y="12375"/>
                  </a:lnTo>
                  <a:lnTo>
                    <a:pt x="1249836" y="37125"/>
                  </a:lnTo>
                  <a:lnTo>
                    <a:pt x="1315617" y="74251"/>
                  </a:lnTo>
                  <a:lnTo>
                    <a:pt x="1381398" y="0"/>
                  </a:lnTo>
                  <a:lnTo>
                    <a:pt x="1447179" y="37125"/>
                  </a:lnTo>
                  <a:lnTo>
                    <a:pt x="1512960" y="24750"/>
                  </a:lnTo>
                  <a:lnTo>
                    <a:pt x="1578741" y="86626"/>
                  </a:lnTo>
                </a:path>
              </a:pathLst>
            </a:custGeom>
            <a:ln w="27101" cap="flat">
              <a:solidFill>
                <a:srgbClr val="1CABE2">
                  <a:alpha val="100000"/>
                </a:srgbClr>
              </a:solidFill>
              <a:prstDash val="solid"/>
              <a:round/>
            </a:ln>
          </p:spPr>
          <p:txBody>
            <a:bodyPr/>
            <a:lstStyle/>
            <a:p/>
          </p:txBody>
        </p:sp>
        <p:sp>
          <p:nvSpPr>
            <p:cNvPr id="24" name="tx24"/>
            <p:cNvSpPr/>
            <p:nvPr/>
          </p:nvSpPr>
          <p:spPr>
            <a:xfrm>
              <a:off x="83316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180669"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2443792"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10626"/>
              <a:ext cx="1578741" cy="210378"/>
            </a:xfrm>
            <a:custGeom>
              <a:avLst/>
              <a:pathLst>
                <a:path w="1578741" h="210378">
                  <a:moveTo>
                    <a:pt x="0" y="61876"/>
                  </a:moveTo>
                  <a:lnTo>
                    <a:pt x="65780" y="210378"/>
                  </a:lnTo>
                  <a:lnTo>
                    <a:pt x="131561" y="210378"/>
                  </a:lnTo>
                  <a:lnTo>
                    <a:pt x="197342" y="185628"/>
                  </a:lnTo>
                  <a:lnTo>
                    <a:pt x="263123" y="148502"/>
                  </a:lnTo>
                  <a:lnTo>
                    <a:pt x="328904" y="148502"/>
                  </a:lnTo>
                  <a:lnTo>
                    <a:pt x="394685" y="123752"/>
                  </a:lnTo>
                  <a:lnTo>
                    <a:pt x="460466" y="0"/>
                  </a:lnTo>
                  <a:lnTo>
                    <a:pt x="526247" y="111377"/>
                  </a:lnTo>
                  <a:lnTo>
                    <a:pt x="592028" y="24750"/>
                  </a:lnTo>
                  <a:lnTo>
                    <a:pt x="657808" y="24750"/>
                  </a:lnTo>
                  <a:lnTo>
                    <a:pt x="723589" y="49500"/>
                  </a:lnTo>
                  <a:lnTo>
                    <a:pt x="789370" y="74251"/>
                  </a:lnTo>
                  <a:lnTo>
                    <a:pt x="855151" y="74251"/>
                  </a:lnTo>
                  <a:lnTo>
                    <a:pt x="920932" y="37125"/>
                  </a:lnTo>
                  <a:lnTo>
                    <a:pt x="986713" y="74251"/>
                  </a:lnTo>
                  <a:lnTo>
                    <a:pt x="1052494" y="74251"/>
                  </a:lnTo>
                  <a:lnTo>
                    <a:pt x="1118275" y="0"/>
                  </a:lnTo>
                  <a:lnTo>
                    <a:pt x="1184056" y="37125"/>
                  </a:lnTo>
                  <a:lnTo>
                    <a:pt x="1249836" y="37125"/>
                  </a:lnTo>
                  <a:lnTo>
                    <a:pt x="1315617" y="86626"/>
                  </a:lnTo>
                  <a:lnTo>
                    <a:pt x="1381398" y="12375"/>
                  </a:lnTo>
                  <a:lnTo>
                    <a:pt x="1447179" y="0"/>
                  </a:lnTo>
                  <a:lnTo>
                    <a:pt x="1512960" y="61876"/>
                  </a:lnTo>
                  <a:lnTo>
                    <a:pt x="1578741" y="61876"/>
                  </a:lnTo>
                </a:path>
              </a:pathLst>
            </a:custGeom>
            <a:ln w="27101" cap="flat">
              <a:solidFill>
                <a:srgbClr val="1CABE2">
                  <a:alpha val="100000"/>
                </a:srgbClr>
              </a:solidFill>
              <a:prstDash val="solid"/>
              <a:round/>
            </a:ln>
          </p:spPr>
          <p:txBody>
            <a:bodyPr/>
            <a:lstStyle/>
            <a:p/>
          </p:txBody>
        </p:sp>
        <p:sp>
          <p:nvSpPr>
            <p:cNvPr id="48" name="tx48"/>
            <p:cNvSpPr/>
            <p:nvPr/>
          </p:nvSpPr>
          <p:spPr>
            <a:xfrm>
              <a:off x="833163"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49" name="tx49"/>
            <p:cNvSpPr/>
            <p:nvPr/>
          </p:nvSpPr>
          <p:spPr>
            <a:xfrm>
              <a:off x="2596391"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180669"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2443792"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74463" y="4655354"/>
              <a:ext cx="789370" cy="606386"/>
            </a:xfrm>
            <a:custGeom>
              <a:avLst/>
              <a:pathLst>
                <a:path w="789370" h="606386">
                  <a:moveTo>
                    <a:pt x="0" y="606386"/>
                  </a:moveTo>
                  <a:lnTo>
                    <a:pt x="65780" y="136127"/>
                  </a:lnTo>
                  <a:lnTo>
                    <a:pt x="131561" y="0"/>
                  </a:lnTo>
                  <a:lnTo>
                    <a:pt x="197342" y="123752"/>
                  </a:lnTo>
                  <a:lnTo>
                    <a:pt x="263123" y="49500"/>
                  </a:lnTo>
                  <a:lnTo>
                    <a:pt x="328904" y="12375"/>
                  </a:lnTo>
                  <a:lnTo>
                    <a:pt x="394685" y="49500"/>
                  </a:lnTo>
                  <a:lnTo>
                    <a:pt x="460466" y="61876"/>
                  </a:lnTo>
                  <a:lnTo>
                    <a:pt x="526247" y="111377"/>
                  </a:lnTo>
                  <a:lnTo>
                    <a:pt x="592028" y="24750"/>
                  </a:lnTo>
                  <a:lnTo>
                    <a:pt x="657808" y="49500"/>
                  </a:lnTo>
                  <a:lnTo>
                    <a:pt x="723589" y="420757"/>
                  </a:lnTo>
                  <a:lnTo>
                    <a:pt x="789370" y="198003"/>
                  </a:lnTo>
                </a:path>
              </a:pathLst>
            </a:custGeom>
            <a:ln w="27101" cap="flat">
              <a:solidFill>
                <a:srgbClr val="1CABE2">
                  <a:alpha val="100000"/>
                </a:srgbClr>
              </a:solidFill>
              <a:prstDash val="solid"/>
              <a:round/>
            </a:ln>
          </p:spPr>
          <p:txBody>
            <a:bodyPr/>
            <a:lstStyle/>
            <a:p/>
          </p:txBody>
        </p:sp>
        <p:sp>
          <p:nvSpPr>
            <p:cNvPr id="72" name="tx72"/>
            <p:cNvSpPr/>
            <p:nvPr/>
          </p:nvSpPr>
          <p:spPr>
            <a:xfrm>
              <a:off x="1622533" y="5169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73" name="tx73"/>
            <p:cNvSpPr/>
            <p:nvPr/>
          </p:nvSpPr>
          <p:spPr>
            <a:xfrm>
              <a:off x="2596391"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4" name="tx74"/>
            <p:cNvSpPr/>
            <p:nvPr/>
          </p:nvSpPr>
          <p:spPr>
            <a:xfrm>
              <a:off x="2180669"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tx75"/>
            <p:cNvSpPr/>
            <p:nvPr/>
          </p:nvSpPr>
          <p:spPr>
            <a:xfrm>
              <a:off x="2443792" y="49349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222754"/>
            </a:xfrm>
            <a:custGeom>
              <a:avLst/>
              <a:pathLst>
                <a:path w="1578741" h="222754">
                  <a:moveTo>
                    <a:pt x="0" y="136127"/>
                  </a:moveTo>
                  <a:lnTo>
                    <a:pt x="65780" y="222754"/>
                  </a:lnTo>
                  <a:lnTo>
                    <a:pt x="131561" y="185628"/>
                  </a:lnTo>
                  <a:lnTo>
                    <a:pt x="197342" y="148502"/>
                  </a:lnTo>
                  <a:lnTo>
                    <a:pt x="263123" y="136127"/>
                  </a:lnTo>
                  <a:lnTo>
                    <a:pt x="328904" y="136127"/>
                  </a:lnTo>
                  <a:lnTo>
                    <a:pt x="394685" y="148502"/>
                  </a:lnTo>
                  <a:lnTo>
                    <a:pt x="460466" y="37125"/>
                  </a:lnTo>
                  <a:lnTo>
                    <a:pt x="526247" y="37125"/>
                  </a:lnTo>
                  <a:lnTo>
                    <a:pt x="592028" y="37125"/>
                  </a:lnTo>
                  <a:lnTo>
                    <a:pt x="657808" y="37125"/>
                  </a:lnTo>
                  <a:lnTo>
                    <a:pt x="723589" y="61876"/>
                  </a:lnTo>
                  <a:lnTo>
                    <a:pt x="789370" y="86626"/>
                  </a:lnTo>
                  <a:lnTo>
                    <a:pt x="855151" y="61876"/>
                  </a:lnTo>
                  <a:lnTo>
                    <a:pt x="920932" y="0"/>
                  </a:lnTo>
                  <a:lnTo>
                    <a:pt x="986713" y="24750"/>
                  </a:lnTo>
                  <a:lnTo>
                    <a:pt x="1052494" y="61876"/>
                  </a:lnTo>
                  <a:lnTo>
                    <a:pt x="1118275" y="0"/>
                  </a:lnTo>
                  <a:lnTo>
                    <a:pt x="1184056" y="24750"/>
                  </a:lnTo>
                  <a:lnTo>
                    <a:pt x="1249836" y="24750"/>
                  </a:lnTo>
                  <a:lnTo>
                    <a:pt x="1315617" y="61876"/>
                  </a:lnTo>
                  <a:lnTo>
                    <a:pt x="1381398" y="0"/>
                  </a:lnTo>
                  <a:lnTo>
                    <a:pt x="1447179" y="0"/>
                  </a:lnTo>
                  <a:lnTo>
                    <a:pt x="1512960" y="0"/>
                  </a:lnTo>
                  <a:lnTo>
                    <a:pt x="1578741" y="0"/>
                  </a:lnTo>
                </a:path>
              </a:pathLst>
            </a:custGeom>
            <a:ln w="27101" cap="flat">
              <a:solidFill>
                <a:srgbClr val="1CABE2">
                  <a:alpha val="100000"/>
                </a:srgbClr>
              </a:solidFill>
              <a:prstDash val="solid"/>
              <a:round/>
            </a:ln>
          </p:spPr>
          <p:txBody>
            <a:bodyPr/>
            <a:lstStyle/>
            <a:p/>
          </p:txBody>
        </p:sp>
        <p:sp>
          <p:nvSpPr>
            <p:cNvPr id="96" name="tx96"/>
            <p:cNvSpPr/>
            <p:nvPr/>
          </p:nvSpPr>
          <p:spPr>
            <a:xfrm>
              <a:off x="2928803"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7" name="tx97"/>
            <p:cNvSpPr/>
            <p:nvPr/>
          </p:nvSpPr>
          <p:spPr>
            <a:xfrm>
              <a:off x="4692031"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4276309"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453943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70104" y="3046753"/>
              <a:ext cx="789370" cy="396007"/>
            </a:xfrm>
            <a:custGeom>
              <a:avLst/>
              <a:pathLst>
                <a:path w="789370" h="396007">
                  <a:moveTo>
                    <a:pt x="0" y="396007"/>
                  </a:moveTo>
                  <a:lnTo>
                    <a:pt x="65780" y="371256"/>
                  </a:lnTo>
                  <a:lnTo>
                    <a:pt x="131561" y="210378"/>
                  </a:lnTo>
                  <a:lnTo>
                    <a:pt x="197342" y="259879"/>
                  </a:lnTo>
                  <a:lnTo>
                    <a:pt x="263123" y="111377"/>
                  </a:lnTo>
                  <a:lnTo>
                    <a:pt x="328904" y="12375"/>
                  </a:lnTo>
                  <a:lnTo>
                    <a:pt x="394685" y="12375"/>
                  </a:lnTo>
                  <a:lnTo>
                    <a:pt x="460466" y="12375"/>
                  </a:lnTo>
                  <a:lnTo>
                    <a:pt x="526247" y="61876"/>
                  </a:lnTo>
                  <a:lnTo>
                    <a:pt x="592028" y="12375"/>
                  </a:lnTo>
                  <a:lnTo>
                    <a:pt x="657808" y="0"/>
                  </a:lnTo>
                  <a:lnTo>
                    <a:pt x="723589" y="61876"/>
                  </a:lnTo>
                  <a:lnTo>
                    <a:pt x="789370" y="61876"/>
                  </a:lnTo>
                </a:path>
              </a:pathLst>
            </a:custGeom>
            <a:ln w="27101" cap="flat">
              <a:solidFill>
                <a:srgbClr val="1CABE2">
                  <a:alpha val="100000"/>
                </a:srgbClr>
              </a:solidFill>
              <a:prstDash val="solid"/>
              <a:round/>
            </a:ln>
          </p:spPr>
          <p:txBody>
            <a:bodyPr/>
            <a:lstStyle/>
            <a:p/>
          </p:txBody>
        </p:sp>
        <p:sp>
          <p:nvSpPr>
            <p:cNvPr id="120" name="tx120"/>
            <p:cNvSpPr/>
            <p:nvPr/>
          </p:nvSpPr>
          <p:spPr>
            <a:xfrm>
              <a:off x="3718174" y="33504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1" name="tx121"/>
            <p:cNvSpPr/>
            <p:nvPr/>
          </p:nvSpPr>
          <p:spPr>
            <a:xfrm>
              <a:off x="4692031"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4276309"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4539433"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692479"/>
              <a:ext cx="1578741" cy="259879"/>
            </a:xfrm>
            <a:custGeom>
              <a:avLst/>
              <a:pathLst>
                <a:path w="1578741" h="259879">
                  <a:moveTo>
                    <a:pt x="0" y="259879"/>
                  </a:moveTo>
                  <a:lnTo>
                    <a:pt x="65780" y="99001"/>
                  </a:lnTo>
                  <a:lnTo>
                    <a:pt x="131561" y="160877"/>
                  </a:lnTo>
                  <a:lnTo>
                    <a:pt x="197342" y="222754"/>
                  </a:lnTo>
                  <a:lnTo>
                    <a:pt x="263123" y="173253"/>
                  </a:lnTo>
                  <a:lnTo>
                    <a:pt x="328904" y="160877"/>
                  </a:lnTo>
                  <a:lnTo>
                    <a:pt x="394685" y="136127"/>
                  </a:lnTo>
                  <a:lnTo>
                    <a:pt x="460466" y="12375"/>
                  </a:lnTo>
                  <a:lnTo>
                    <a:pt x="526247" y="111377"/>
                  </a:lnTo>
                  <a:lnTo>
                    <a:pt x="592028" y="24750"/>
                  </a:lnTo>
                  <a:lnTo>
                    <a:pt x="657808" y="24750"/>
                  </a:lnTo>
                  <a:lnTo>
                    <a:pt x="723589" y="49500"/>
                  </a:lnTo>
                  <a:lnTo>
                    <a:pt x="789370" y="74251"/>
                  </a:lnTo>
                  <a:lnTo>
                    <a:pt x="855151" y="99001"/>
                  </a:lnTo>
                  <a:lnTo>
                    <a:pt x="920932" y="37125"/>
                  </a:lnTo>
                  <a:lnTo>
                    <a:pt x="986713" y="86626"/>
                  </a:lnTo>
                  <a:lnTo>
                    <a:pt x="1052494" y="86626"/>
                  </a:lnTo>
                  <a:lnTo>
                    <a:pt x="1118275" y="111377"/>
                  </a:lnTo>
                  <a:lnTo>
                    <a:pt x="1184056" y="49500"/>
                  </a:lnTo>
                  <a:lnTo>
                    <a:pt x="1249836" y="37125"/>
                  </a:lnTo>
                  <a:lnTo>
                    <a:pt x="1315617" y="86626"/>
                  </a:lnTo>
                  <a:lnTo>
                    <a:pt x="1381398" y="12375"/>
                  </a:lnTo>
                  <a:lnTo>
                    <a:pt x="1447179" y="0"/>
                  </a:lnTo>
                  <a:lnTo>
                    <a:pt x="1512960" y="86626"/>
                  </a:lnTo>
                  <a:lnTo>
                    <a:pt x="1578741" y="198003"/>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45" name="tx145"/>
            <p:cNvSpPr/>
            <p:nvPr/>
          </p:nvSpPr>
          <p:spPr>
            <a:xfrm>
              <a:off x="4692031" y="47982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6" name="tx146"/>
            <p:cNvSpPr/>
            <p:nvPr/>
          </p:nvSpPr>
          <p:spPr>
            <a:xfrm>
              <a:off x="4276309"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4539433"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79271"/>
              <a:ext cx="1578741" cy="259879"/>
            </a:xfrm>
            <a:custGeom>
              <a:avLst/>
              <a:pathLst>
                <a:path w="1578741" h="259879">
                  <a:moveTo>
                    <a:pt x="0" y="136127"/>
                  </a:moveTo>
                  <a:lnTo>
                    <a:pt x="65780" y="247504"/>
                  </a:lnTo>
                  <a:lnTo>
                    <a:pt x="131561" y="259879"/>
                  </a:lnTo>
                  <a:lnTo>
                    <a:pt x="197342" y="235129"/>
                  </a:lnTo>
                  <a:lnTo>
                    <a:pt x="263123" y="235129"/>
                  </a:lnTo>
                  <a:lnTo>
                    <a:pt x="328904" y="185628"/>
                  </a:lnTo>
                  <a:lnTo>
                    <a:pt x="394685" y="185628"/>
                  </a:lnTo>
                  <a:lnTo>
                    <a:pt x="460466" y="61876"/>
                  </a:lnTo>
                  <a:lnTo>
                    <a:pt x="526247" y="74251"/>
                  </a:lnTo>
                  <a:lnTo>
                    <a:pt x="592028" y="61876"/>
                  </a:lnTo>
                  <a:lnTo>
                    <a:pt x="657808" y="61876"/>
                  </a:lnTo>
                  <a:lnTo>
                    <a:pt x="723589" y="99001"/>
                  </a:lnTo>
                  <a:lnTo>
                    <a:pt x="789370" y="86626"/>
                  </a:lnTo>
                  <a:lnTo>
                    <a:pt x="855151" y="111377"/>
                  </a:lnTo>
                  <a:lnTo>
                    <a:pt x="920932" y="12375"/>
                  </a:lnTo>
                  <a:lnTo>
                    <a:pt x="986713" y="123752"/>
                  </a:lnTo>
                  <a:lnTo>
                    <a:pt x="1052494" y="74251"/>
                  </a:lnTo>
                  <a:lnTo>
                    <a:pt x="1118275" y="0"/>
                  </a:lnTo>
                  <a:lnTo>
                    <a:pt x="1184056" y="24750"/>
                  </a:lnTo>
                  <a:lnTo>
                    <a:pt x="1249836" y="24750"/>
                  </a:lnTo>
                  <a:lnTo>
                    <a:pt x="1315617" y="61876"/>
                  </a:lnTo>
                  <a:lnTo>
                    <a:pt x="1381398" y="12375"/>
                  </a:lnTo>
                  <a:lnTo>
                    <a:pt x="1447179" y="0"/>
                  </a:lnTo>
                  <a:lnTo>
                    <a:pt x="1512960" y="49500"/>
                  </a:lnTo>
                  <a:lnTo>
                    <a:pt x="1578741" y="4950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9" name="tx169"/>
            <p:cNvSpPr/>
            <p:nvPr/>
          </p:nvSpPr>
          <p:spPr>
            <a:xfrm>
              <a:off x="6787671"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637195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663507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65744" y="2861125"/>
              <a:ext cx="789370" cy="693012"/>
            </a:xfrm>
            <a:custGeom>
              <a:avLst/>
              <a:pathLst>
                <a:path w="789370" h="693012">
                  <a:moveTo>
                    <a:pt x="0" y="693012"/>
                  </a:moveTo>
                  <a:lnTo>
                    <a:pt x="65780" y="123752"/>
                  </a:lnTo>
                  <a:lnTo>
                    <a:pt x="131561" y="0"/>
                  </a:lnTo>
                  <a:lnTo>
                    <a:pt x="197342" y="136127"/>
                  </a:lnTo>
                  <a:lnTo>
                    <a:pt x="263123" y="74251"/>
                  </a:lnTo>
                  <a:lnTo>
                    <a:pt x="328904" y="0"/>
                  </a:lnTo>
                  <a:lnTo>
                    <a:pt x="394685" y="37125"/>
                  </a:lnTo>
                  <a:lnTo>
                    <a:pt x="460466" y="24750"/>
                  </a:lnTo>
                  <a:lnTo>
                    <a:pt x="526247" y="49500"/>
                  </a:lnTo>
                  <a:lnTo>
                    <a:pt x="592028" y="12375"/>
                  </a:lnTo>
                  <a:lnTo>
                    <a:pt x="657808" y="0"/>
                  </a:lnTo>
                  <a:lnTo>
                    <a:pt x="723589" y="37125"/>
                  </a:lnTo>
                  <a:lnTo>
                    <a:pt x="789370" y="37125"/>
                  </a:lnTo>
                </a:path>
              </a:pathLst>
            </a:custGeom>
            <a:ln w="27101" cap="flat">
              <a:solidFill>
                <a:srgbClr val="1CABE2">
                  <a:alpha val="100000"/>
                </a:srgbClr>
              </a:solidFill>
              <a:prstDash val="solid"/>
              <a:round/>
            </a:ln>
          </p:spPr>
          <p:txBody>
            <a:bodyPr/>
            <a:lstStyle/>
            <a:p/>
          </p:txBody>
        </p:sp>
        <p:sp>
          <p:nvSpPr>
            <p:cNvPr id="192" name="tx192"/>
            <p:cNvSpPr/>
            <p:nvPr/>
          </p:nvSpPr>
          <p:spPr>
            <a:xfrm>
              <a:off x="5813814" y="34618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93" name="tx193"/>
            <p:cNvSpPr/>
            <p:nvPr/>
          </p:nvSpPr>
          <p:spPr>
            <a:xfrm>
              <a:off x="6787671"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4" name="tx194"/>
            <p:cNvSpPr/>
            <p:nvPr/>
          </p:nvSpPr>
          <p:spPr>
            <a:xfrm>
              <a:off x="637195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5" name="tx195"/>
            <p:cNvSpPr/>
            <p:nvPr/>
          </p:nvSpPr>
          <p:spPr>
            <a:xfrm>
              <a:off x="663507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56070" y="1079271"/>
              <a:ext cx="394685" cy="544509"/>
            </a:xfrm>
            <a:custGeom>
              <a:avLst/>
              <a:pathLst>
                <a:path w="394685" h="544509">
                  <a:moveTo>
                    <a:pt x="0" y="544509"/>
                  </a:moveTo>
                  <a:lnTo>
                    <a:pt x="65780" y="24750"/>
                  </a:lnTo>
                  <a:lnTo>
                    <a:pt x="131561" y="74251"/>
                  </a:lnTo>
                  <a:lnTo>
                    <a:pt x="197342" y="12375"/>
                  </a:lnTo>
                  <a:lnTo>
                    <a:pt x="263123" y="0"/>
                  </a:lnTo>
                  <a:lnTo>
                    <a:pt x="328904" y="49500"/>
                  </a:lnTo>
                  <a:lnTo>
                    <a:pt x="394685" y="49500"/>
                  </a:lnTo>
                </a:path>
              </a:pathLst>
            </a:custGeom>
            <a:ln w="27101" cap="flat">
              <a:solidFill>
                <a:srgbClr val="1CABE2">
                  <a:alpha val="100000"/>
                </a:srgbClr>
              </a:solidFill>
              <a:prstDash val="solid"/>
              <a:round/>
            </a:ln>
          </p:spPr>
          <p:txBody>
            <a:bodyPr/>
            <a:lstStyle/>
            <a:p/>
          </p:txBody>
        </p:sp>
        <p:sp>
          <p:nvSpPr>
            <p:cNvPr id="216" name="tx216"/>
            <p:cNvSpPr/>
            <p:nvPr/>
          </p:nvSpPr>
          <p:spPr>
            <a:xfrm>
              <a:off x="8304140" y="1532752"/>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17" name="tx217"/>
            <p:cNvSpPr/>
            <p:nvPr/>
          </p:nvSpPr>
          <p:spPr>
            <a:xfrm>
              <a:off x="888331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8" name="tx218"/>
            <p:cNvSpPr/>
            <p:nvPr/>
          </p:nvSpPr>
          <p:spPr>
            <a:xfrm>
              <a:off x="84675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9" name="tx219"/>
            <p:cNvSpPr/>
            <p:nvPr/>
          </p:nvSpPr>
          <p:spPr>
            <a:xfrm>
              <a:off x="8730714"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73500"/>
              <a:ext cx="1578741" cy="222754"/>
            </a:xfrm>
            <a:custGeom>
              <a:avLst/>
              <a:pathLst>
                <a:path w="1578741" h="222754">
                  <a:moveTo>
                    <a:pt x="0" y="123752"/>
                  </a:moveTo>
                  <a:lnTo>
                    <a:pt x="65780" y="210378"/>
                  </a:lnTo>
                  <a:lnTo>
                    <a:pt x="131561" y="222754"/>
                  </a:lnTo>
                  <a:lnTo>
                    <a:pt x="197342" y="222754"/>
                  </a:lnTo>
                  <a:lnTo>
                    <a:pt x="263123" y="210378"/>
                  </a:lnTo>
                  <a:lnTo>
                    <a:pt x="328904" y="160877"/>
                  </a:lnTo>
                  <a:lnTo>
                    <a:pt x="394685" y="173253"/>
                  </a:lnTo>
                  <a:lnTo>
                    <a:pt x="460466" y="49500"/>
                  </a:lnTo>
                  <a:lnTo>
                    <a:pt x="526247" y="74251"/>
                  </a:lnTo>
                  <a:lnTo>
                    <a:pt x="592028" y="49500"/>
                  </a:lnTo>
                  <a:lnTo>
                    <a:pt x="657808" y="49500"/>
                  </a:lnTo>
                  <a:lnTo>
                    <a:pt x="723589" y="86626"/>
                  </a:lnTo>
                  <a:lnTo>
                    <a:pt x="789370" y="86626"/>
                  </a:lnTo>
                  <a:lnTo>
                    <a:pt x="855151" y="86626"/>
                  </a:lnTo>
                  <a:lnTo>
                    <a:pt x="920932" y="49500"/>
                  </a:lnTo>
                  <a:lnTo>
                    <a:pt x="986713" y="123752"/>
                  </a:lnTo>
                  <a:lnTo>
                    <a:pt x="1052494" y="37125"/>
                  </a:lnTo>
                  <a:lnTo>
                    <a:pt x="1118275" y="49500"/>
                  </a:lnTo>
                  <a:lnTo>
                    <a:pt x="1184056" y="0"/>
                  </a:lnTo>
                  <a:lnTo>
                    <a:pt x="1249836" y="12375"/>
                  </a:lnTo>
                  <a:lnTo>
                    <a:pt x="1315617" y="74251"/>
                  </a:lnTo>
                  <a:lnTo>
                    <a:pt x="1381398" y="0"/>
                  </a:lnTo>
                  <a:lnTo>
                    <a:pt x="1447179" y="99001"/>
                  </a:lnTo>
                  <a:lnTo>
                    <a:pt x="1512960" y="86626"/>
                  </a:lnTo>
                  <a:lnTo>
                    <a:pt x="1578741" y="86626"/>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41" name="tx241"/>
            <p:cNvSpPr/>
            <p:nvPr/>
          </p:nvSpPr>
          <p:spPr>
            <a:xfrm>
              <a:off x="888331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2" name="tx242"/>
            <p:cNvSpPr/>
            <p:nvPr/>
          </p:nvSpPr>
          <p:spPr>
            <a:xfrm>
              <a:off x="84675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43" name="tx243"/>
            <p:cNvSpPr/>
            <p:nvPr/>
          </p:nvSpPr>
          <p:spPr>
            <a:xfrm>
              <a:off x="8730714"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25016" y="398022"/>
              <a:ext cx="49858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Ghana,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and YFV had the lowest coverage (79%), followed by ROTAC (82%).
Compared to 2019, coverage of 9 vaccines decreased (BCG, DTP3, IPV1, MCV1, MCV2, PCV3, POL3, ROTAC and YFV) and one vaccine increased (DTP1).
Compared to 2023, coverage of 2 vaccines decreased (BCG and YFV), 7 vaccines remained constant (DTP1, DTP3, IPV1, MCV1, MCV2, PCV3 and POL3), and one vaccine increased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996441"/>
            </a:xfrm>
            <a:custGeom>
              <a:avLst/>
              <a:pathLst>
                <a:path w="6480943" h="996441">
                  <a:moveTo>
                    <a:pt x="0" y="521945"/>
                  </a:moveTo>
                  <a:lnTo>
                    <a:pt x="270039" y="948992"/>
                  </a:lnTo>
                  <a:lnTo>
                    <a:pt x="540078" y="996441"/>
                  </a:lnTo>
                  <a:lnTo>
                    <a:pt x="810117" y="901542"/>
                  </a:lnTo>
                  <a:lnTo>
                    <a:pt x="1080157" y="901542"/>
                  </a:lnTo>
                  <a:lnTo>
                    <a:pt x="1350196" y="711744"/>
                  </a:lnTo>
                  <a:lnTo>
                    <a:pt x="1620235" y="711744"/>
                  </a:lnTo>
                  <a:lnTo>
                    <a:pt x="1890275" y="237248"/>
                  </a:lnTo>
                  <a:lnTo>
                    <a:pt x="2160314" y="284697"/>
                  </a:lnTo>
                  <a:lnTo>
                    <a:pt x="2430353" y="237248"/>
                  </a:lnTo>
                  <a:lnTo>
                    <a:pt x="2700393" y="237248"/>
                  </a:lnTo>
                  <a:lnTo>
                    <a:pt x="2970432" y="379596"/>
                  </a:lnTo>
                  <a:lnTo>
                    <a:pt x="3240471" y="332147"/>
                  </a:lnTo>
                  <a:lnTo>
                    <a:pt x="3510510" y="427046"/>
                  </a:lnTo>
                  <a:lnTo>
                    <a:pt x="3780550" y="47449"/>
                  </a:lnTo>
                  <a:lnTo>
                    <a:pt x="4050589" y="474496"/>
                  </a:lnTo>
                  <a:lnTo>
                    <a:pt x="4320628" y="284697"/>
                  </a:lnTo>
                  <a:lnTo>
                    <a:pt x="4590668" y="0"/>
                  </a:lnTo>
                  <a:lnTo>
                    <a:pt x="4860707" y="94899"/>
                  </a:lnTo>
                  <a:lnTo>
                    <a:pt x="5130746" y="94899"/>
                  </a:lnTo>
                  <a:lnTo>
                    <a:pt x="5400786" y="237248"/>
                  </a:lnTo>
                  <a:lnTo>
                    <a:pt x="5670825" y="47449"/>
                  </a:lnTo>
                  <a:lnTo>
                    <a:pt x="5940864" y="0"/>
                  </a:lnTo>
                  <a:lnTo>
                    <a:pt x="6210904" y="189798"/>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1675333" y="930799"/>
              <a:ext cx="5940864" cy="901542"/>
            </a:xfrm>
            <a:custGeom>
              <a:avLst/>
              <a:pathLst>
                <a:path w="5940864" h="901542">
                  <a:moveTo>
                    <a:pt x="0" y="901542"/>
                  </a:moveTo>
                  <a:lnTo>
                    <a:pt x="270039" y="901542"/>
                  </a:lnTo>
                  <a:lnTo>
                    <a:pt x="540078" y="901542"/>
                  </a:lnTo>
                  <a:lnTo>
                    <a:pt x="810117" y="711744"/>
                  </a:lnTo>
                  <a:lnTo>
                    <a:pt x="1080157" y="711744"/>
                  </a:lnTo>
                  <a:lnTo>
                    <a:pt x="1350196" y="237248"/>
                  </a:lnTo>
                  <a:lnTo>
                    <a:pt x="1620235" y="284697"/>
                  </a:lnTo>
                  <a:lnTo>
                    <a:pt x="1890275" y="237248"/>
                  </a:lnTo>
                  <a:lnTo>
                    <a:pt x="2160314" y="237248"/>
                  </a:lnTo>
                  <a:lnTo>
                    <a:pt x="2430353" y="379596"/>
                  </a:lnTo>
                  <a:lnTo>
                    <a:pt x="2700393" y="332147"/>
                  </a:lnTo>
                  <a:lnTo>
                    <a:pt x="2970432" y="427046"/>
                  </a:lnTo>
                  <a:lnTo>
                    <a:pt x="3240471" y="47449"/>
                  </a:lnTo>
                  <a:lnTo>
                    <a:pt x="3510510" y="474496"/>
                  </a:lnTo>
                  <a:lnTo>
                    <a:pt x="3780550" y="284697"/>
                  </a:lnTo>
                  <a:lnTo>
                    <a:pt x="4050589" y="0"/>
                  </a:lnTo>
                  <a:lnTo>
                    <a:pt x="4320628" y="94899"/>
                  </a:lnTo>
                  <a:lnTo>
                    <a:pt x="4590668" y="94899"/>
                  </a:lnTo>
                  <a:lnTo>
                    <a:pt x="4860707" y="237248"/>
                  </a:lnTo>
                  <a:lnTo>
                    <a:pt x="5130746" y="47449"/>
                  </a:lnTo>
                  <a:lnTo>
                    <a:pt x="5400786" y="0"/>
                  </a:lnTo>
                  <a:lnTo>
                    <a:pt x="5670825" y="189798"/>
                  </a:lnTo>
                  <a:lnTo>
                    <a:pt x="5940864" y="189798"/>
                  </a:lnTo>
                </a:path>
              </a:pathLst>
            </a:custGeom>
            <a:ln w="27101" cap="flat">
              <a:solidFill>
                <a:srgbClr val="80BD41">
                  <a:alpha val="100000"/>
                </a:srgbClr>
              </a:solidFill>
              <a:prstDash val="solid"/>
              <a:round/>
            </a:ln>
          </p:spPr>
          <p:txBody>
            <a:bodyPr/>
            <a:lstStyle/>
            <a:p/>
          </p:txBody>
        </p:sp>
        <p:sp>
          <p:nvSpPr>
            <p:cNvPr id="39" name="pl39"/>
            <p:cNvSpPr/>
            <p:nvPr/>
          </p:nvSpPr>
          <p:spPr>
            <a:xfrm>
              <a:off x="1675333" y="930799"/>
              <a:ext cx="5940864" cy="901542"/>
            </a:xfrm>
            <a:custGeom>
              <a:avLst/>
              <a:pathLst>
                <a:path w="5940864" h="901542">
                  <a:moveTo>
                    <a:pt x="0" y="901542"/>
                  </a:moveTo>
                  <a:lnTo>
                    <a:pt x="270039" y="901542"/>
                  </a:lnTo>
                  <a:lnTo>
                    <a:pt x="540078" y="901542"/>
                  </a:lnTo>
                  <a:lnTo>
                    <a:pt x="810117" y="711744"/>
                  </a:lnTo>
                  <a:lnTo>
                    <a:pt x="1080157" y="711744"/>
                  </a:lnTo>
                  <a:lnTo>
                    <a:pt x="1350196" y="237248"/>
                  </a:lnTo>
                  <a:lnTo>
                    <a:pt x="1620235" y="284697"/>
                  </a:lnTo>
                  <a:lnTo>
                    <a:pt x="1890275" y="237248"/>
                  </a:lnTo>
                  <a:lnTo>
                    <a:pt x="2160314" y="237248"/>
                  </a:lnTo>
                  <a:lnTo>
                    <a:pt x="2430353" y="379596"/>
                  </a:lnTo>
                  <a:lnTo>
                    <a:pt x="2700393" y="332147"/>
                  </a:lnTo>
                  <a:lnTo>
                    <a:pt x="2970432" y="427046"/>
                  </a:lnTo>
                  <a:lnTo>
                    <a:pt x="3240471" y="47449"/>
                  </a:lnTo>
                  <a:lnTo>
                    <a:pt x="3510510" y="474496"/>
                  </a:lnTo>
                  <a:lnTo>
                    <a:pt x="3780550" y="284697"/>
                  </a:lnTo>
                  <a:lnTo>
                    <a:pt x="4050589" y="0"/>
                  </a:lnTo>
                  <a:lnTo>
                    <a:pt x="4320628" y="94899"/>
                  </a:lnTo>
                  <a:lnTo>
                    <a:pt x="4590668" y="94899"/>
                  </a:lnTo>
                  <a:lnTo>
                    <a:pt x="4860707" y="237248"/>
                  </a:lnTo>
                  <a:lnTo>
                    <a:pt x="5130746" y="47449"/>
                  </a:lnTo>
                  <a:lnTo>
                    <a:pt x="5400786" y="0"/>
                  </a:lnTo>
                  <a:lnTo>
                    <a:pt x="5670825" y="189798"/>
                  </a:lnTo>
                  <a:lnTo>
                    <a:pt x="5940864" y="189798"/>
                  </a:lnTo>
                </a:path>
              </a:pathLst>
            </a:custGeom>
            <a:ln w="27101" cap="flat">
              <a:solidFill>
                <a:srgbClr val="EE00EE">
                  <a:alpha val="100000"/>
                </a:srgbClr>
              </a:solidFill>
              <a:prstDash val="solid"/>
              <a:round/>
            </a:ln>
          </p:spPr>
          <p:txBody>
            <a:bodyPr/>
            <a:lstStyle/>
            <a:p/>
          </p:txBody>
        </p:sp>
        <p:sp>
          <p:nvSpPr>
            <p:cNvPr id="40" name="pl40"/>
            <p:cNvSpPr/>
            <p:nvPr/>
          </p:nvSpPr>
          <p:spPr>
            <a:xfrm>
              <a:off x="5995962" y="930799"/>
              <a:ext cx="1620235" cy="2087782"/>
            </a:xfrm>
            <a:custGeom>
              <a:avLst/>
              <a:pathLst>
                <a:path w="1620235" h="2087782">
                  <a:moveTo>
                    <a:pt x="0" y="2087782"/>
                  </a:moveTo>
                  <a:lnTo>
                    <a:pt x="270039" y="94899"/>
                  </a:lnTo>
                  <a:lnTo>
                    <a:pt x="540078" y="284697"/>
                  </a:lnTo>
                  <a:lnTo>
                    <a:pt x="810117" y="47449"/>
                  </a:lnTo>
                  <a:lnTo>
                    <a:pt x="1080157" y="0"/>
                  </a:lnTo>
                  <a:lnTo>
                    <a:pt x="1350196" y="189798"/>
                  </a:lnTo>
                  <a:lnTo>
                    <a:pt x="1620235" y="189798"/>
                  </a:lnTo>
                </a:path>
              </a:pathLst>
            </a:custGeom>
            <a:ln w="27101" cap="flat">
              <a:solidFill>
                <a:srgbClr val="6A3D9A">
                  <a:alpha val="100000"/>
                </a:srgbClr>
              </a:solidFill>
              <a:prstDash val="solid"/>
              <a:round/>
            </a:ln>
          </p:spPr>
          <p:txBody>
            <a:bodyPr/>
            <a:lstStyle/>
            <a:p/>
          </p:txBody>
        </p:sp>
        <p:sp>
          <p:nvSpPr>
            <p:cNvPr id="41" name="pl41"/>
            <p:cNvSpPr/>
            <p:nvPr/>
          </p:nvSpPr>
          <p:spPr>
            <a:xfrm>
              <a:off x="1135255" y="1120597"/>
              <a:ext cx="6480943" cy="806643"/>
            </a:xfrm>
            <a:custGeom>
              <a:avLst/>
              <a:pathLst>
                <a:path w="6480943" h="806643">
                  <a:moveTo>
                    <a:pt x="0" y="237248"/>
                  </a:moveTo>
                  <a:lnTo>
                    <a:pt x="270039" y="806643"/>
                  </a:lnTo>
                  <a:lnTo>
                    <a:pt x="540078" y="806643"/>
                  </a:lnTo>
                  <a:lnTo>
                    <a:pt x="810117" y="711744"/>
                  </a:lnTo>
                  <a:lnTo>
                    <a:pt x="1080157" y="569395"/>
                  </a:lnTo>
                  <a:lnTo>
                    <a:pt x="1350196" y="569395"/>
                  </a:lnTo>
                  <a:lnTo>
                    <a:pt x="1620235" y="474496"/>
                  </a:lnTo>
                  <a:lnTo>
                    <a:pt x="1890275" y="0"/>
                  </a:lnTo>
                  <a:lnTo>
                    <a:pt x="2160314" y="427046"/>
                  </a:lnTo>
                  <a:lnTo>
                    <a:pt x="2430353" y="94899"/>
                  </a:lnTo>
                  <a:lnTo>
                    <a:pt x="2700393" y="94899"/>
                  </a:lnTo>
                  <a:lnTo>
                    <a:pt x="2970432" y="189798"/>
                  </a:lnTo>
                  <a:lnTo>
                    <a:pt x="3240471" y="284697"/>
                  </a:lnTo>
                  <a:lnTo>
                    <a:pt x="3510510" y="284697"/>
                  </a:lnTo>
                  <a:lnTo>
                    <a:pt x="3780550" y="142348"/>
                  </a:lnTo>
                  <a:lnTo>
                    <a:pt x="4050589" y="284697"/>
                  </a:lnTo>
                  <a:lnTo>
                    <a:pt x="4320628" y="284697"/>
                  </a:lnTo>
                  <a:lnTo>
                    <a:pt x="4590668" y="0"/>
                  </a:lnTo>
                  <a:lnTo>
                    <a:pt x="4860707" y="142348"/>
                  </a:lnTo>
                  <a:lnTo>
                    <a:pt x="5130746" y="142348"/>
                  </a:lnTo>
                  <a:lnTo>
                    <a:pt x="5400786" y="332147"/>
                  </a:lnTo>
                  <a:lnTo>
                    <a:pt x="5670825" y="47449"/>
                  </a:lnTo>
                  <a:lnTo>
                    <a:pt x="5940864" y="0"/>
                  </a:lnTo>
                  <a:lnTo>
                    <a:pt x="6210904" y="237248"/>
                  </a:lnTo>
                  <a:lnTo>
                    <a:pt x="6480943" y="237248"/>
                  </a:lnTo>
                </a:path>
              </a:pathLst>
            </a:custGeom>
            <a:ln w="27101" cap="flat">
              <a:solidFill>
                <a:srgbClr val="E31A1C">
                  <a:alpha val="100000"/>
                </a:srgbClr>
              </a:solidFill>
              <a:prstDash val="solid"/>
              <a:round/>
            </a:ln>
          </p:spPr>
          <p:txBody>
            <a:bodyPr/>
            <a:lstStyle/>
            <a:p/>
          </p:txBody>
        </p:sp>
        <p:sp>
          <p:nvSpPr>
            <p:cNvPr id="42" name="pl42"/>
            <p:cNvSpPr/>
            <p:nvPr/>
          </p:nvSpPr>
          <p:spPr>
            <a:xfrm>
              <a:off x="4375727" y="1642543"/>
              <a:ext cx="3240471" cy="1518387"/>
            </a:xfrm>
            <a:custGeom>
              <a:avLst/>
              <a:pathLst>
                <a:path w="3240471" h="1518387">
                  <a:moveTo>
                    <a:pt x="0" y="1518387"/>
                  </a:moveTo>
                  <a:lnTo>
                    <a:pt x="270039" y="1423488"/>
                  </a:lnTo>
                  <a:lnTo>
                    <a:pt x="540078" y="806643"/>
                  </a:lnTo>
                  <a:lnTo>
                    <a:pt x="810117" y="996441"/>
                  </a:lnTo>
                  <a:lnTo>
                    <a:pt x="1080157" y="427046"/>
                  </a:lnTo>
                  <a:lnTo>
                    <a:pt x="1350196" y="47449"/>
                  </a:lnTo>
                  <a:lnTo>
                    <a:pt x="1620235" y="47449"/>
                  </a:lnTo>
                  <a:lnTo>
                    <a:pt x="1890275" y="47449"/>
                  </a:lnTo>
                  <a:lnTo>
                    <a:pt x="2160314" y="237248"/>
                  </a:lnTo>
                  <a:lnTo>
                    <a:pt x="2430353" y="47449"/>
                  </a:lnTo>
                  <a:lnTo>
                    <a:pt x="2700393" y="0"/>
                  </a:lnTo>
                  <a:lnTo>
                    <a:pt x="2970432" y="237248"/>
                  </a:lnTo>
                  <a:lnTo>
                    <a:pt x="3240471" y="237248"/>
                  </a:lnTo>
                </a:path>
              </a:pathLst>
            </a:custGeom>
            <a:ln w="27101" cap="flat">
              <a:solidFill>
                <a:srgbClr val="FF7F00">
                  <a:alpha val="100000"/>
                </a:srgbClr>
              </a:solidFill>
              <a:prstDash val="solid"/>
              <a:round/>
            </a:ln>
          </p:spPr>
          <p:txBody>
            <a:bodyPr/>
            <a:lstStyle/>
            <a:p/>
          </p:txBody>
        </p:sp>
        <p:sp>
          <p:nvSpPr>
            <p:cNvPr id="43" name="pl43"/>
            <p:cNvSpPr/>
            <p:nvPr/>
          </p:nvSpPr>
          <p:spPr>
            <a:xfrm>
              <a:off x="4375727" y="930799"/>
              <a:ext cx="3240471" cy="2657178"/>
            </a:xfrm>
            <a:custGeom>
              <a:avLst/>
              <a:pathLst>
                <a:path w="3240471" h="2657178">
                  <a:moveTo>
                    <a:pt x="0" y="2657178"/>
                  </a:moveTo>
                  <a:lnTo>
                    <a:pt x="270039" y="474496"/>
                  </a:lnTo>
                  <a:lnTo>
                    <a:pt x="540078" y="0"/>
                  </a:lnTo>
                  <a:lnTo>
                    <a:pt x="810117" y="521945"/>
                  </a:lnTo>
                  <a:lnTo>
                    <a:pt x="1080157" y="284697"/>
                  </a:lnTo>
                  <a:lnTo>
                    <a:pt x="1350196" y="0"/>
                  </a:lnTo>
                  <a:lnTo>
                    <a:pt x="1620235" y="142348"/>
                  </a:lnTo>
                  <a:lnTo>
                    <a:pt x="1890275" y="94899"/>
                  </a:lnTo>
                  <a:lnTo>
                    <a:pt x="2160314" y="189798"/>
                  </a:lnTo>
                  <a:lnTo>
                    <a:pt x="2430353" y="47449"/>
                  </a:lnTo>
                  <a:lnTo>
                    <a:pt x="2700393" y="0"/>
                  </a:lnTo>
                  <a:lnTo>
                    <a:pt x="2970432" y="142348"/>
                  </a:lnTo>
                  <a:lnTo>
                    <a:pt x="3240471" y="142348"/>
                  </a:lnTo>
                </a:path>
              </a:pathLst>
            </a:custGeom>
            <a:ln w="27101" cap="flat">
              <a:solidFill>
                <a:srgbClr val="FFC20E">
                  <a:alpha val="100000"/>
                </a:srgbClr>
              </a:solidFill>
              <a:prstDash val="solid"/>
              <a:round/>
            </a:ln>
          </p:spPr>
          <p:txBody>
            <a:bodyPr/>
            <a:lstStyle/>
            <a:p/>
          </p:txBody>
        </p:sp>
        <p:sp>
          <p:nvSpPr>
            <p:cNvPr id="44" name="pl44"/>
            <p:cNvSpPr/>
            <p:nvPr/>
          </p:nvSpPr>
          <p:spPr>
            <a:xfrm>
              <a:off x="1135255" y="978248"/>
              <a:ext cx="6480943" cy="854093"/>
            </a:xfrm>
            <a:custGeom>
              <a:avLst/>
              <a:pathLst>
                <a:path w="6480943" h="854093">
                  <a:moveTo>
                    <a:pt x="0" y="474496"/>
                  </a:moveTo>
                  <a:lnTo>
                    <a:pt x="270039" y="806643"/>
                  </a:lnTo>
                  <a:lnTo>
                    <a:pt x="540078" y="854093"/>
                  </a:lnTo>
                  <a:lnTo>
                    <a:pt x="810117" y="854093"/>
                  </a:lnTo>
                  <a:lnTo>
                    <a:pt x="1080157" y="806643"/>
                  </a:lnTo>
                  <a:lnTo>
                    <a:pt x="1350196" y="616844"/>
                  </a:lnTo>
                  <a:lnTo>
                    <a:pt x="1620235" y="664294"/>
                  </a:lnTo>
                  <a:lnTo>
                    <a:pt x="1890275" y="189798"/>
                  </a:lnTo>
                  <a:lnTo>
                    <a:pt x="2160314" y="284697"/>
                  </a:lnTo>
                  <a:lnTo>
                    <a:pt x="2430353" y="189798"/>
                  </a:lnTo>
                  <a:lnTo>
                    <a:pt x="2700393" y="189798"/>
                  </a:lnTo>
                  <a:lnTo>
                    <a:pt x="2970432" y="332147"/>
                  </a:lnTo>
                  <a:lnTo>
                    <a:pt x="3240471" y="332147"/>
                  </a:lnTo>
                  <a:lnTo>
                    <a:pt x="3510510" y="332147"/>
                  </a:lnTo>
                  <a:lnTo>
                    <a:pt x="3780550" y="189798"/>
                  </a:lnTo>
                  <a:lnTo>
                    <a:pt x="4050589" y="474496"/>
                  </a:lnTo>
                  <a:lnTo>
                    <a:pt x="4320628" y="142348"/>
                  </a:lnTo>
                  <a:lnTo>
                    <a:pt x="4590668" y="189798"/>
                  </a:lnTo>
                  <a:lnTo>
                    <a:pt x="4860707" y="0"/>
                  </a:lnTo>
                  <a:lnTo>
                    <a:pt x="5130746" y="47449"/>
                  </a:lnTo>
                  <a:lnTo>
                    <a:pt x="5400786" y="284697"/>
                  </a:lnTo>
                  <a:lnTo>
                    <a:pt x="5670825" y="0"/>
                  </a:lnTo>
                  <a:lnTo>
                    <a:pt x="5940864" y="379596"/>
                  </a:lnTo>
                  <a:lnTo>
                    <a:pt x="6210904" y="332147"/>
                  </a:lnTo>
                  <a:lnTo>
                    <a:pt x="6480943" y="332147"/>
                  </a:lnTo>
                </a:path>
              </a:pathLst>
            </a:custGeom>
            <a:ln w="27101" cap="flat">
              <a:solidFill>
                <a:srgbClr val="008B00">
                  <a:alpha val="100000"/>
                </a:srgbClr>
              </a:solidFill>
              <a:prstDash val="solid"/>
              <a:round/>
            </a:ln>
          </p:spPr>
          <p:txBody>
            <a:bodyPr/>
            <a:lstStyle/>
            <a:p/>
          </p:txBody>
        </p:sp>
        <p:sp>
          <p:nvSpPr>
            <p:cNvPr id="45" name="pl45"/>
            <p:cNvSpPr/>
            <p:nvPr/>
          </p:nvSpPr>
          <p:spPr>
            <a:xfrm>
              <a:off x="4375727" y="978248"/>
              <a:ext cx="3240471" cy="2325030"/>
            </a:xfrm>
            <a:custGeom>
              <a:avLst/>
              <a:pathLst>
                <a:path w="3240471" h="2325030">
                  <a:moveTo>
                    <a:pt x="0" y="2325030"/>
                  </a:moveTo>
                  <a:lnTo>
                    <a:pt x="270039" y="521945"/>
                  </a:lnTo>
                  <a:lnTo>
                    <a:pt x="540078" y="0"/>
                  </a:lnTo>
                  <a:lnTo>
                    <a:pt x="810117" y="474496"/>
                  </a:lnTo>
                  <a:lnTo>
                    <a:pt x="1080157" y="189798"/>
                  </a:lnTo>
                  <a:lnTo>
                    <a:pt x="1350196" y="47449"/>
                  </a:lnTo>
                  <a:lnTo>
                    <a:pt x="1620235" y="189798"/>
                  </a:lnTo>
                  <a:lnTo>
                    <a:pt x="1890275" y="237248"/>
                  </a:lnTo>
                  <a:lnTo>
                    <a:pt x="2160314" y="427046"/>
                  </a:lnTo>
                  <a:lnTo>
                    <a:pt x="2430353" y="94899"/>
                  </a:lnTo>
                  <a:lnTo>
                    <a:pt x="2700393" y="189798"/>
                  </a:lnTo>
                  <a:lnTo>
                    <a:pt x="2970432" y="1613286"/>
                  </a:lnTo>
                  <a:lnTo>
                    <a:pt x="3240471" y="759193"/>
                  </a:lnTo>
                </a:path>
              </a:pathLst>
            </a:custGeom>
            <a:ln w="27101" cap="flat">
              <a:solidFill>
                <a:srgbClr val="9A32CD">
                  <a:alpha val="100000"/>
                </a:srgbClr>
              </a:solidFill>
              <a:prstDash val="solid"/>
              <a:round/>
            </a:ln>
          </p:spPr>
          <p:txBody>
            <a:bodyPr/>
            <a:lstStyle/>
            <a:p/>
          </p:txBody>
        </p:sp>
        <p:sp>
          <p:nvSpPr>
            <p:cNvPr id="46" name="pl46"/>
            <p:cNvSpPr/>
            <p:nvPr/>
          </p:nvSpPr>
          <p:spPr>
            <a:xfrm>
              <a:off x="4645766" y="1120597"/>
              <a:ext cx="2970432" cy="332147"/>
            </a:xfrm>
            <a:custGeom>
              <a:avLst/>
              <a:pathLst>
                <a:path w="2970432" h="332147">
                  <a:moveTo>
                    <a:pt x="0" y="284697"/>
                  </a:moveTo>
                  <a:lnTo>
                    <a:pt x="270039" y="142348"/>
                  </a:lnTo>
                  <a:lnTo>
                    <a:pt x="540078" y="284697"/>
                  </a:lnTo>
                  <a:lnTo>
                    <a:pt x="810117" y="284697"/>
                  </a:lnTo>
                  <a:lnTo>
                    <a:pt x="1080157" y="0"/>
                  </a:lnTo>
                  <a:lnTo>
                    <a:pt x="1350196" y="142348"/>
                  </a:lnTo>
                  <a:lnTo>
                    <a:pt x="1620235" y="142348"/>
                  </a:lnTo>
                  <a:lnTo>
                    <a:pt x="1890275" y="332147"/>
                  </a:lnTo>
                  <a:lnTo>
                    <a:pt x="2160314" y="47449"/>
                  </a:lnTo>
                  <a:lnTo>
                    <a:pt x="2430353" y="0"/>
                  </a:lnTo>
                  <a:lnTo>
                    <a:pt x="2700393" y="237248"/>
                  </a:lnTo>
                  <a:lnTo>
                    <a:pt x="2970432" y="237248"/>
                  </a:lnTo>
                </a:path>
              </a:pathLst>
            </a:custGeom>
            <a:ln w="27101" cap="flat">
              <a:solidFill>
                <a:srgbClr val="836FFF">
                  <a:alpha val="100000"/>
                </a:srgbClr>
              </a:solidFill>
              <a:prstDash val="solid"/>
              <a:round/>
            </a:ln>
          </p:spPr>
          <p:txBody>
            <a:bodyPr/>
            <a:lstStyle/>
            <a:p/>
          </p:txBody>
        </p:sp>
        <p:sp>
          <p:nvSpPr>
            <p:cNvPr id="47" name="pl47"/>
            <p:cNvSpPr/>
            <p:nvPr/>
          </p:nvSpPr>
          <p:spPr>
            <a:xfrm>
              <a:off x="7631876" y="786508"/>
              <a:ext cx="769065" cy="280913"/>
            </a:xfrm>
            <a:custGeom>
              <a:avLst/>
              <a:pathLst>
                <a:path w="769065" h="280913">
                  <a:moveTo>
                    <a:pt x="769065" y="0"/>
                  </a:moveTo>
                  <a:lnTo>
                    <a:pt x="0" y="280913"/>
                  </a:lnTo>
                </a:path>
              </a:pathLst>
            </a:custGeom>
          </p:spPr>
          <p:txBody>
            <a:bodyPr/>
            <a:lstStyle/>
            <a:p/>
          </p:txBody>
        </p:sp>
        <p:sp>
          <p:nvSpPr>
            <p:cNvPr id="48" name="pl48"/>
            <p:cNvSpPr/>
            <p:nvPr/>
          </p:nvSpPr>
          <p:spPr>
            <a:xfrm>
              <a:off x="7626476" y="1129978"/>
              <a:ext cx="756469" cy="690472"/>
            </a:xfrm>
            <a:custGeom>
              <a:avLst/>
              <a:pathLst>
                <a:path w="756469" h="690472">
                  <a:moveTo>
                    <a:pt x="756469" y="690472"/>
                  </a:moveTo>
                  <a:lnTo>
                    <a:pt x="0" y="0"/>
                  </a:lnTo>
                </a:path>
              </a:pathLst>
            </a:custGeom>
          </p:spPr>
          <p:txBody>
            <a:bodyPr/>
            <a:lstStyle/>
            <a:p/>
          </p:txBody>
        </p:sp>
        <p:sp>
          <p:nvSpPr>
            <p:cNvPr id="49" name="pl49"/>
            <p:cNvSpPr/>
            <p:nvPr/>
          </p:nvSpPr>
          <p:spPr>
            <a:xfrm>
              <a:off x="7634075" y="1043537"/>
              <a:ext cx="694508" cy="75126"/>
            </a:xfrm>
            <a:custGeom>
              <a:avLst/>
              <a:pathLst>
                <a:path w="694508" h="75126">
                  <a:moveTo>
                    <a:pt x="694508" y="0"/>
                  </a:moveTo>
                  <a:lnTo>
                    <a:pt x="0" y="75126"/>
                  </a:lnTo>
                </a:path>
              </a:pathLst>
            </a:custGeom>
          </p:spPr>
          <p:txBody>
            <a:bodyPr/>
            <a:lstStyle/>
            <a:p/>
          </p:txBody>
        </p:sp>
        <p:sp>
          <p:nvSpPr>
            <p:cNvPr id="50" name="pl50"/>
            <p:cNvSpPr/>
            <p:nvPr/>
          </p:nvSpPr>
          <p:spPr>
            <a:xfrm>
              <a:off x="7633349" y="1124305"/>
              <a:ext cx="803745" cy="173773"/>
            </a:xfrm>
            <a:custGeom>
              <a:avLst/>
              <a:pathLst>
                <a:path w="803745" h="173773">
                  <a:moveTo>
                    <a:pt x="803745" y="173773"/>
                  </a:moveTo>
                  <a:lnTo>
                    <a:pt x="0" y="0"/>
                  </a:lnTo>
                </a:path>
              </a:pathLst>
            </a:custGeom>
          </p:spPr>
          <p:txBody>
            <a:bodyPr/>
            <a:lstStyle/>
            <a:p/>
          </p:txBody>
        </p:sp>
        <p:sp>
          <p:nvSpPr>
            <p:cNvPr id="51" name="pl51"/>
            <p:cNvSpPr/>
            <p:nvPr/>
          </p:nvSpPr>
          <p:spPr>
            <a:xfrm>
              <a:off x="7629977" y="1128002"/>
              <a:ext cx="795049" cy="427245"/>
            </a:xfrm>
            <a:custGeom>
              <a:avLst/>
              <a:pathLst>
                <a:path w="795049" h="427245">
                  <a:moveTo>
                    <a:pt x="795049" y="427245"/>
                  </a:moveTo>
                  <a:lnTo>
                    <a:pt x="0" y="0"/>
                  </a:lnTo>
                </a:path>
              </a:pathLst>
            </a:custGeom>
          </p:spPr>
          <p:txBody>
            <a:bodyPr/>
            <a:lstStyle/>
            <a:p/>
          </p:txBody>
        </p:sp>
        <p:sp>
          <p:nvSpPr>
            <p:cNvPr id="52" name="pl52"/>
            <p:cNvSpPr/>
            <p:nvPr/>
          </p:nvSpPr>
          <p:spPr>
            <a:xfrm>
              <a:off x="7625570" y="1320143"/>
              <a:ext cx="733131" cy="762451"/>
            </a:xfrm>
            <a:custGeom>
              <a:avLst/>
              <a:pathLst>
                <a:path w="733131" h="762451">
                  <a:moveTo>
                    <a:pt x="733131" y="762451"/>
                  </a:moveTo>
                  <a:lnTo>
                    <a:pt x="0" y="0"/>
                  </a:lnTo>
                </a:path>
              </a:pathLst>
            </a:custGeom>
          </p:spPr>
          <p:txBody>
            <a:bodyPr/>
            <a:lstStyle/>
            <a:p/>
          </p:txBody>
        </p:sp>
        <p:sp>
          <p:nvSpPr>
            <p:cNvPr id="53" name="pl53"/>
            <p:cNvSpPr/>
            <p:nvPr/>
          </p:nvSpPr>
          <p:spPr>
            <a:xfrm>
              <a:off x="7623948" y="1368138"/>
              <a:ext cx="734913" cy="976134"/>
            </a:xfrm>
            <a:custGeom>
              <a:avLst/>
              <a:pathLst>
                <a:path w="734913" h="976134">
                  <a:moveTo>
                    <a:pt x="734913" y="976134"/>
                  </a:moveTo>
                  <a:lnTo>
                    <a:pt x="0" y="0"/>
                  </a:lnTo>
                </a:path>
              </a:pathLst>
            </a:custGeom>
          </p:spPr>
          <p:txBody>
            <a:bodyPr/>
            <a:lstStyle/>
            <a:p/>
          </p:txBody>
        </p:sp>
        <p:sp>
          <p:nvSpPr>
            <p:cNvPr id="54" name="pl54"/>
            <p:cNvSpPr/>
            <p:nvPr/>
          </p:nvSpPr>
          <p:spPr>
            <a:xfrm>
              <a:off x="7622038" y="1368623"/>
              <a:ext cx="670392" cy="1237187"/>
            </a:xfrm>
            <a:custGeom>
              <a:avLst/>
              <a:pathLst>
                <a:path w="670392" h="1237187">
                  <a:moveTo>
                    <a:pt x="670392" y="1237187"/>
                  </a:moveTo>
                  <a:lnTo>
                    <a:pt x="0" y="0"/>
                  </a:lnTo>
                </a:path>
              </a:pathLst>
            </a:custGeom>
          </p:spPr>
          <p:txBody>
            <a:bodyPr/>
            <a:lstStyle/>
            <a:p/>
          </p:txBody>
        </p:sp>
        <p:sp>
          <p:nvSpPr>
            <p:cNvPr id="55" name="pl55"/>
            <p:cNvSpPr/>
            <p:nvPr/>
          </p:nvSpPr>
          <p:spPr>
            <a:xfrm>
              <a:off x="7623066" y="1747979"/>
              <a:ext cx="729707" cy="1119491"/>
            </a:xfrm>
            <a:custGeom>
              <a:avLst/>
              <a:pathLst>
                <a:path w="729707" h="1119491">
                  <a:moveTo>
                    <a:pt x="729707" y="1119491"/>
                  </a:moveTo>
                  <a:lnTo>
                    <a:pt x="0" y="0"/>
                  </a:lnTo>
                </a:path>
              </a:pathLst>
            </a:custGeom>
          </p:spPr>
          <p:txBody>
            <a:bodyPr/>
            <a:lstStyle/>
            <a:p/>
          </p:txBody>
        </p:sp>
        <p:sp>
          <p:nvSpPr>
            <p:cNvPr id="56" name="pl56"/>
            <p:cNvSpPr/>
            <p:nvPr/>
          </p:nvSpPr>
          <p:spPr>
            <a:xfrm>
              <a:off x="7622539" y="1890457"/>
              <a:ext cx="736321" cy="1238546"/>
            </a:xfrm>
            <a:custGeom>
              <a:avLst/>
              <a:pathLst>
                <a:path w="736321" h="1238546">
                  <a:moveTo>
                    <a:pt x="736321" y="1238546"/>
                  </a:moveTo>
                  <a:lnTo>
                    <a:pt x="0" y="0"/>
                  </a:lnTo>
                </a:path>
              </a:pathLst>
            </a:custGeom>
          </p:spPr>
          <p:txBody>
            <a:bodyPr/>
            <a:lstStyle/>
            <a:p/>
          </p:txBody>
        </p:sp>
        <p:sp>
          <p:nvSpPr>
            <p:cNvPr id="57" name="pg57"/>
            <p:cNvSpPr/>
            <p:nvPr/>
          </p:nvSpPr>
          <p:spPr>
            <a:xfrm>
              <a:off x="8332362" y="69635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8" name="tx58"/>
            <p:cNvSpPr/>
            <p:nvPr/>
          </p:nvSpPr>
          <p:spPr>
            <a:xfrm>
              <a:off x="8355222" y="73789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96%</a:t>
              </a:r>
            </a:p>
          </p:txBody>
        </p:sp>
        <p:sp>
          <p:nvSpPr>
            <p:cNvPr id="59" name="pg59"/>
            <p:cNvSpPr/>
            <p:nvPr/>
          </p:nvSpPr>
          <p:spPr>
            <a:xfrm>
              <a:off x="8314365" y="17426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78423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1" name="pg61"/>
            <p:cNvSpPr/>
            <p:nvPr/>
          </p:nvSpPr>
          <p:spPr>
            <a:xfrm>
              <a:off x="8260004" y="95784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98070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3" name="pg63"/>
            <p:cNvSpPr/>
            <p:nvPr/>
          </p:nvSpPr>
          <p:spPr>
            <a:xfrm>
              <a:off x="8368515" y="121694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25848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5" name="pg65"/>
            <p:cNvSpPr/>
            <p:nvPr/>
          </p:nvSpPr>
          <p:spPr>
            <a:xfrm>
              <a:off x="8356446" y="147728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151882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95%</a:t>
              </a:r>
            </a:p>
          </p:txBody>
        </p:sp>
        <p:sp>
          <p:nvSpPr>
            <p:cNvPr id="67" name="pg67"/>
            <p:cNvSpPr/>
            <p:nvPr/>
          </p:nvSpPr>
          <p:spPr>
            <a:xfrm>
              <a:off x="8290122" y="200472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204626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91%</a:t>
              </a:r>
            </a:p>
          </p:txBody>
        </p:sp>
        <p:sp>
          <p:nvSpPr>
            <p:cNvPr id="69" name="pg69"/>
            <p:cNvSpPr/>
            <p:nvPr/>
          </p:nvSpPr>
          <p:spPr>
            <a:xfrm>
              <a:off x="8290281" y="22656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23071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90%</a:t>
              </a:r>
            </a:p>
          </p:txBody>
        </p:sp>
        <p:sp>
          <p:nvSpPr>
            <p:cNvPr id="71" name="pg71"/>
            <p:cNvSpPr/>
            <p:nvPr/>
          </p:nvSpPr>
          <p:spPr>
            <a:xfrm>
              <a:off x="8223851" y="252638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56792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90%</a:t>
              </a:r>
            </a:p>
          </p:txBody>
        </p:sp>
        <p:sp>
          <p:nvSpPr>
            <p:cNvPr id="73" name="pg73"/>
            <p:cNvSpPr/>
            <p:nvPr/>
          </p:nvSpPr>
          <p:spPr>
            <a:xfrm>
              <a:off x="8284194" y="278831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07054" y="282985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82%</a:t>
              </a:r>
            </a:p>
          </p:txBody>
        </p:sp>
        <p:sp>
          <p:nvSpPr>
            <p:cNvPr id="75" name="pg75"/>
            <p:cNvSpPr/>
            <p:nvPr/>
          </p:nvSpPr>
          <p:spPr>
            <a:xfrm>
              <a:off x="8290281" y="304946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309100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79%</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92525" y="401416"/>
              <a:ext cx="28465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Ghana,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and YFV had the lowest coverage of all vaccines (79%), followed by ROTAC (82%).
Coverage of 10 vaccines decreased (DTP3, HepB3, Hib3, IPV1, MCV1, MCV2, PcV3, Polio3, RotaC and Rubella) compared to respective coverage in 2019.
Coverage of 9 vaccines were the same (DTP3, HepB3, Hib3, IPV1, MCV1, MCV2, PcV3, Polio3 and Rubella) and 1 vaccine increased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35597" y="855597"/>
              <a:ext cx="505514" cy="0"/>
            </a:xfrm>
            <a:custGeom>
              <a:avLst/>
              <a:pathLst>
                <a:path w="505514" h="0">
                  <a:moveTo>
                    <a:pt x="0" y="0"/>
                  </a:moveTo>
                  <a:lnTo>
                    <a:pt x="72216" y="0"/>
                  </a:lnTo>
                  <a:lnTo>
                    <a:pt x="288865" y="0"/>
                  </a:lnTo>
                  <a:lnTo>
                    <a:pt x="288865" y="0"/>
                  </a:lnTo>
                  <a:lnTo>
                    <a:pt x="361082"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1181229"/>
              <a:ext cx="361082" cy="0"/>
            </a:xfrm>
            <a:custGeom>
              <a:avLst/>
              <a:pathLst>
                <a:path w="361082" h="0">
                  <a:moveTo>
                    <a:pt x="0" y="0"/>
                  </a:moveTo>
                  <a:lnTo>
                    <a:pt x="216649"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1506861"/>
              <a:ext cx="361082" cy="0"/>
            </a:xfrm>
            <a:custGeom>
              <a:avLst/>
              <a:pathLst>
                <a:path w="361082" h="0">
                  <a:moveTo>
                    <a:pt x="0" y="0"/>
                  </a:moveTo>
                  <a:lnTo>
                    <a:pt x="72216" y="0"/>
                  </a:lnTo>
                  <a:lnTo>
                    <a:pt x="72216"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1832494"/>
              <a:ext cx="361082" cy="0"/>
            </a:xfrm>
            <a:custGeom>
              <a:avLst/>
              <a:pathLst>
                <a:path w="361082" h="0">
                  <a:moveTo>
                    <a:pt x="0" y="0"/>
                  </a:moveTo>
                  <a:lnTo>
                    <a:pt x="72216" y="0"/>
                  </a:lnTo>
                  <a:lnTo>
                    <a:pt x="72216"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2158126"/>
              <a:ext cx="361082" cy="0"/>
            </a:xfrm>
            <a:custGeom>
              <a:avLst/>
              <a:pathLst>
                <a:path w="361082" h="0">
                  <a:moveTo>
                    <a:pt x="0" y="0"/>
                  </a:moveTo>
                  <a:lnTo>
                    <a:pt x="72216" y="0"/>
                  </a:lnTo>
                  <a:lnTo>
                    <a:pt x="72216"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2483758"/>
              <a:ext cx="433298" cy="0"/>
            </a:xfrm>
            <a:custGeom>
              <a:avLst/>
              <a:pathLst>
                <a:path w="433298" h="0">
                  <a:moveTo>
                    <a:pt x="0" y="0"/>
                  </a:moveTo>
                  <a:lnTo>
                    <a:pt x="144432" y="0"/>
                  </a:lnTo>
                  <a:lnTo>
                    <a:pt x="144432"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2809390"/>
              <a:ext cx="505514" cy="0"/>
            </a:xfrm>
            <a:custGeom>
              <a:avLst/>
              <a:pathLst>
                <a:path w="505514" h="0">
                  <a:moveTo>
                    <a:pt x="0" y="0"/>
                  </a:moveTo>
                  <a:lnTo>
                    <a:pt x="144432" y="0"/>
                  </a:lnTo>
                  <a:lnTo>
                    <a:pt x="144432"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196784" y="3135023"/>
              <a:ext cx="361082" cy="0"/>
            </a:xfrm>
            <a:custGeom>
              <a:avLst/>
              <a:pathLst>
                <a:path w="361082" h="0">
                  <a:moveTo>
                    <a:pt x="0" y="0"/>
                  </a:moveTo>
                  <a:lnTo>
                    <a:pt x="0" y="0"/>
                  </a:lnTo>
                  <a:lnTo>
                    <a:pt x="0"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6619053" y="3460655"/>
              <a:ext cx="722164" cy="0"/>
            </a:xfrm>
            <a:custGeom>
              <a:avLst/>
              <a:pathLst>
                <a:path w="722164" h="0">
                  <a:moveTo>
                    <a:pt x="0" y="0"/>
                  </a:moveTo>
                  <a:lnTo>
                    <a:pt x="361082" y="0"/>
                  </a:lnTo>
                  <a:lnTo>
                    <a:pt x="361082" y="0"/>
                  </a:lnTo>
                  <a:lnTo>
                    <a:pt x="577731" y="0"/>
                  </a:lnTo>
                  <a:lnTo>
                    <a:pt x="722164"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8352246" y="3786287"/>
              <a:ext cx="288865" cy="0"/>
            </a:xfrm>
            <a:custGeom>
              <a:avLst/>
              <a:pathLst>
                <a:path w="288865" h="0">
                  <a:moveTo>
                    <a:pt x="0" y="0"/>
                  </a:move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33" name="pl33"/>
            <p:cNvSpPr/>
            <p:nvPr/>
          </p:nvSpPr>
          <p:spPr>
            <a:xfrm>
              <a:off x="7991164" y="4111919"/>
              <a:ext cx="577731" cy="0"/>
            </a:xfrm>
            <a:custGeom>
              <a:avLst/>
              <a:pathLst>
                <a:path w="577731" h="0">
                  <a:moveTo>
                    <a:pt x="0" y="0"/>
                  </a:moveTo>
                  <a:lnTo>
                    <a:pt x="72216" y="0"/>
                  </a:lnTo>
                  <a:lnTo>
                    <a:pt x="72216" y="0"/>
                  </a:lnTo>
                  <a:lnTo>
                    <a:pt x="144432" y="0"/>
                  </a:lnTo>
                  <a:lnTo>
                    <a:pt x="505514" y="0"/>
                  </a:lnTo>
                  <a:lnTo>
                    <a:pt x="577731" y="0"/>
                  </a:lnTo>
                </a:path>
              </a:pathLst>
            </a:custGeom>
            <a:ln w="116535" cap="flat">
              <a:solidFill>
                <a:srgbClr val="E8E8E8">
                  <a:alpha val="100000"/>
                </a:srgbClr>
              </a:solidFill>
              <a:prstDash val="solid"/>
              <a:round/>
            </a:ln>
          </p:spPr>
          <p:txBody>
            <a:bodyPr/>
            <a:lstStyle/>
            <a:p/>
          </p:txBody>
        </p:sp>
        <p:sp>
          <p:nvSpPr>
            <p:cNvPr id="34" name="pl34"/>
            <p:cNvSpPr/>
            <p:nvPr/>
          </p:nvSpPr>
          <p:spPr>
            <a:xfrm>
              <a:off x="7846732" y="4437552"/>
              <a:ext cx="505514" cy="0"/>
            </a:xfrm>
            <a:custGeom>
              <a:avLst/>
              <a:pathLst>
                <a:path w="505514" h="0">
                  <a:moveTo>
                    <a:pt x="0" y="0"/>
                  </a:moveTo>
                  <a:lnTo>
                    <a:pt x="144432" y="0"/>
                  </a:lnTo>
                  <a:lnTo>
                    <a:pt x="144432"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35" name="pl35"/>
            <p:cNvSpPr/>
            <p:nvPr/>
          </p:nvSpPr>
          <p:spPr>
            <a:xfrm>
              <a:off x="6113538" y="4763184"/>
              <a:ext cx="2310924" cy="0"/>
            </a:xfrm>
            <a:custGeom>
              <a:avLst/>
              <a:pathLst>
                <a:path w="2310924" h="0">
                  <a:moveTo>
                    <a:pt x="0" y="0"/>
                  </a:moveTo>
                  <a:lnTo>
                    <a:pt x="1299895" y="0"/>
                  </a:lnTo>
                  <a:lnTo>
                    <a:pt x="1805410" y="0"/>
                  </a:lnTo>
                  <a:lnTo>
                    <a:pt x="2094275" y="0"/>
                  </a:lnTo>
                  <a:lnTo>
                    <a:pt x="2166492" y="0"/>
                  </a:lnTo>
                  <a:lnTo>
                    <a:pt x="2310924" y="0"/>
                  </a:lnTo>
                </a:path>
              </a:pathLst>
            </a:custGeom>
            <a:ln w="116535" cap="flat">
              <a:solidFill>
                <a:srgbClr val="E8E8E8">
                  <a:alpha val="100000"/>
                </a:srgbClr>
              </a:solidFill>
              <a:prstDash val="solid"/>
              <a:round/>
            </a:ln>
          </p:spPr>
          <p:txBody>
            <a:bodyPr/>
            <a:lstStyle/>
            <a:p/>
          </p:txBody>
        </p:sp>
        <p:sp>
          <p:nvSpPr>
            <p:cNvPr id="36" name="pl36"/>
            <p:cNvSpPr/>
            <p:nvPr/>
          </p:nvSpPr>
          <p:spPr>
            <a:xfrm>
              <a:off x="7196784" y="5088816"/>
              <a:ext cx="1155462" cy="0"/>
            </a:xfrm>
            <a:custGeom>
              <a:avLst/>
              <a:pathLst>
                <a:path w="1155462" h="0">
                  <a:moveTo>
                    <a:pt x="0" y="0"/>
                  </a:moveTo>
                  <a:lnTo>
                    <a:pt x="649947" y="0"/>
                  </a:lnTo>
                  <a:lnTo>
                    <a:pt x="649947" y="0"/>
                  </a:lnTo>
                  <a:lnTo>
                    <a:pt x="938813" y="0"/>
                  </a:lnTo>
                  <a:lnTo>
                    <a:pt x="1083246" y="0"/>
                  </a:lnTo>
                  <a:lnTo>
                    <a:pt x="1155462" y="0"/>
                  </a:lnTo>
                </a:path>
              </a:pathLst>
            </a:custGeom>
            <a:ln w="116535" cap="flat">
              <a:solidFill>
                <a:srgbClr val="E8E8E8">
                  <a:alpha val="100000"/>
                </a:srgbClr>
              </a:solidFill>
              <a:prstDash val="solid"/>
              <a:round/>
            </a:ln>
          </p:spPr>
          <p:txBody>
            <a:bodyPr/>
            <a:lstStyle/>
            <a:p/>
          </p:txBody>
        </p:sp>
        <p:sp>
          <p:nvSpPr>
            <p:cNvPr id="37" name="pt37"/>
            <p:cNvSpPr/>
            <p:nvPr/>
          </p:nvSpPr>
          <p:spPr>
            <a:xfrm>
              <a:off x="8419963"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9228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81150"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5336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9228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9228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9228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36717"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131097"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8666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131097"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75530"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34774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8666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8666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203314"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1444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1996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27553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10903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131097"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84223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27553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34774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84223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9228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361695"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433912"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072830"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433912"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289479"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289479"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8433912"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8289479"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8289479"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8433912"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8289479"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8289479"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433912"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8289479"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8289479"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072830"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928397"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928397"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422882"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134016"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7134016"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7134016"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917367"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6917367"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433912"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8361695"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361695"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433912"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8000613"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000613"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072830"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928397"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928397"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145046"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6050770"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350665"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8072830"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783964"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134016"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544863" y="3349446"/>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MengA</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0" name="tx170"/>
            <p:cNvSpPr/>
            <p:nvPr/>
          </p:nvSpPr>
          <p:spPr>
            <a:xfrm>
              <a:off x="609275" y="272889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406811"/>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07908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1312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Ghana,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(97%) and 2023 (99%). DTP1 coverage remained the same in 2024 (99%) compared to 2023, and was higher than in 2019. In 2019-2024, DTP1 coverage was at it's lowest level in 2020 (94%).
In 2023, 12 vaccines had lower coverage than in 2019.
In 2024, 13 vaccines had lower coverage than in 2019.
In 2024, 2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818059"/>
            </a:xfrm>
            <a:custGeom>
              <a:avLst/>
              <a:pathLst>
                <a:path w="6444618" h="818059">
                  <a:moveTo>
                    <a:pt x="0" y="428507"/>
                  </a:moveTo>
                  <a:lnTo>
                    <a:pt x="268525" y="779104"/>
                  </a:lnTo>
                  <a:lnTo>
                    <a:pt x="537051" y="818059"/>
                  </a:lnTo>
                  <a:lnTo>
                    <a:pt x="805577" y="740149"/>
                  </a:lnTo>
                  <a:lnTo>
                    <a:pt x="1074103" y="740149"/>
                  </a:lnTo>
                  <a:lnTo>
                    <a:pt x="1342628" y="584328"/>
                  </a:lnTo>
                  <a:lnTo>
                    <a:pt x="1611154" y="584328"/>
                  </a:lnTo>
                  <a:lnTo>
                    <a:pt x="1879680" y="194776"/>
                  </a:lnTo>
                  <a:lnTo>
                    <a:pt x="2148206" y="233731"/>
                  </a:lnTo>
                  <a:lnTo>
                    <a:pt x="2416732" y="194776"/>
                  </a:lnTo>
                  <a:lnTo>
                    <a:pt x="2685257" y="194776"/>
                  </a:lnTo>
                  <a:lnTo>
                    <a:pt x="2953783" y="311641"/>
                  </a:lnTo>
                  <a:lnTo>
                    <a:pt x="3222309" y="272686"/>
                  </a:lnTo>
                  <a:lnTo>
                    <a:pt x="3490835" y="350597"/>
                  </a:lnTo>
                  <a:lnTo>
                    <a:pt x="3759360" y="38955"/>
                  </a:lnTo>
                  <a:lnTo>
                    <a:pt x="4027886" y="389552"/>
                  </a:lnTo>
                  <a:lnTo>
                    <a:pt x="4296412" y="233731"/>
                  </a:lnTo>
                  <a:lnTo>
                    <a:pt x="4564938" y="0"/>
                  </a:lnTo>
                  <a:lnTo>
                    <a:pt x="4833464" y="77910"/>
                  </a:lnTo>
                  <a:lnTo>
                    <a:pt x="5101989" y="77910"/>
                  </a:lnTo>
                  <a:lnTo>
                    <a:pt x="5370515" y="194776"/>
                  </a:lnTo>
                  <a:lnTo>
                    <a:pt x="5639041" y="38955"/>
                  </a:lnTo>
                  <a:lnTo>
                    <a:pt x="5907567" y="0"/>
                  </a:lnTo>
                  <a:lnTo>
                    <a:pt x="6176092" y="155820"/>
                  </a:lnTo>
                  <a:lnTo>
                    <a:pt x="6444618" y="155820"/>
                  </a:lnTo>
                </a:path>
              </a:pathLst>
            </a:custGeom>
            <a:ln w="27101" cap="flat">
              <a:solidFill>
                <a:srgbClr val="F8766D">
                  <a:alpha val="100000"/>
                </a:srgbClr>
              </a:solidFill>
              <a:prstDash val="solid"/>
              <a:round/>
            </a:ln>
          </p:spPr>
          <p:txBody>
            <a:bodyPr/>
            <a:lstStyle/>
            <a:p/>
          </p:txBody>
        </p:sp>
        <p:sp>
          <p:nvSpPr>
            <p:cNvPr id="27" name="pl27"/>
            <p:cNvSpPr/>
            <p:nvPr/>
          </p:nvSpPr>
          <p:spPr>
            <a:xfrm>
              <a:off x="4670588" y="1659329"/>
              <a:ext cx="3222309" cy="1246567"/>
            </a:xfrm>
            <a:custGeom>
              <a:avLst/>
              <a:pathLst>
                <a:path w="3222309" h="1246567">
                  <a:moveTo>
                    <a:pt x="0" y="1246567"/>
                  </a:moveTo>
                  <a:lnTo>
                    <a:pt x="268525" y="1168657"/>
                  </a:lnTo>
                  <a:lnTo>
                    <a:pt x="537051" y="662239"/>
                  </a:lnTo>
                  <a:lnTo>
                    <a:pt x="805577" y="818059"/>
                  </a:lnTo>
                  <a:lnTo>
                    <a:pt x="1074103" y="350597"/>
                  </a:lnTo>
                  <a:lnTo>
                    <a:pt x="1342628" y="38955"/>
                  </a:lnTo>
                  <a:lnTo>
                    <a:pt x="1611154" y="38955"/>
                  </a:lnTo>
                  <a:lnTo>
                    <a:pt x="1879680" y="38955"/>
                  </a:lnTo>
                  <a:lnTo>
                    <a:pt x="2148206" y="194776"/>
                  </a:lnTo>
                  <a:lnTo>
                    <a:pt x="2416732" y="38955"/>
                  </a:lnTo>
                  <a:lnTo>
                    <a:pt x="2685257" y="0"/>
                  </a:lnTo>
                  <a:lnTo>
                    <a:pt x="2953783" y="194776"/>
                  </a:lnTo>
                  <a:lnTo>
                    <a:pt x="3222309" y="194776"/>
                  </a:lnTo>
                </a:path>
              </a:pathLst>
            </a:custGeom>
            <a:ln w="27101" cap="flat">
              <a:solidFill>
                <a:srgbClr val="00BA38">
                  <a:alpha val="100000"/>
                </a:srgbClr>
              </a:solidFill>
              <a:prstDash val="solid"/>
              <a:round/>
            </a:ln>
          </p:spPr>
          <p:txBody>
            <a:bodyPr/>
            <a:lstStyle/>
            <a:p/>
          </p:txBody>
        </p:sp>
        <p:sp>
          <p:nvSpPr>
            <p:cNvPr id="28" name="pl28"/>
            <p:cNvSpPr/>
            <p:nvPr/>
          </p:nvSpPr>
          <p:spPr>
            <a:xfrm>
              <a:off x="4670588" y="1075000"/>
              <a:ext cx="3222309" cy="2181493"/>
            </a:xfrm>
            <a:custGeom>
              <a:avLst/>
              <a:pathLst>
                <a:path w="3222309" h="2181493">
                  <a:moveTo>
                    <a:pt x="0" y="2181493"/>
                  </a:moveTo>
                  <a:lnTo>
                    <a:pt x="268525" y="389552"/>
                  </a:lnTo>
                  <a:lnTo>
                    <a:pt x="537051" y="0"/>
                  </a:lnTo>
                  <a:lnTo>
                    <a:pt x="805577" y="428507"/>
                  </a:lnTo>
                  <a:lnTo>
                    <a:pt x="1074103" y="233731"/>
                  </a:lnTo>
                  <a:lnTo>
                    <a:pt x="1342628" y="0"/>
                  </a:lnTo>
                  <a:lnTo>
                    <a:pt x="1611154" y="116865"/>
                  </a:lnTo>
                  <a:lnTo>
                    <a:pt x="1879680" y="77910"/>
                  </a:lnTo>
                  <a:lnTo>
                    <a:pt x="2148206" y="155820"/>
                  </a:lnTo>
                  <a:lnTo>
                    <a:pt x="2416732" y="38955"/>
                  </a:lnTo>
                  <a:lnTo>
                    <a:pt x="2685257" y="0"/>
                  </a:lnTo>
                  <a:lnTo>
                    <a:pt x="2953783" y="116865"/>
                  </a:lnTo>
                  <a:lnTo>
                    <a:pt x="3222309" y="11686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924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81572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15348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4651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632211" y="286752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632211" y="321811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8150" y="1089773"/>
              <a:ext cx="253273" cy="96293"/>
            </a:xfrm>
            <a:custGeom>
              <a:avLst/>
              <a:pathLst>
                <a:path w="253273" h="96293">
                  <a:moveTo>
                    <a:pt x="253273" y="0"/>
                  </a:moveTo>
                  <a:lnTo>
                    <a:pt x="0" y="96293"/>
                  </a:lnTo>
                </a:path>
              </a:pathLst>
            </a:custGeom>
          </p:spPr>
          <p:txBody>
            <a:bodyPr/>
            <a:lstStyle/>
            <a:p/>
          </p:txBody>
        </p:sp>
        <p:sp>
          <p:nvSpPr>
            <p:cNvPr id="37" name="pl37"/>
            <p:cNvSpPr/>
            <p:nvPr/>
          </p:nvSpPr>
          <p:spPr>
            <a:xfrm>
              <a:off x="7908684" y="1236222"/>
              <a:ext cx="252738" cy="86465"/>
            </a:xfrm>
            <a:custGeom>
              <a:avLst/>
              <a:pathLst>
                <a:path w="252738" h="86465">
                  <a:moveTo>
                    <a:pt x="252738" y="86465"/>
                  </a:moveTo>
                  <a:lnTo>
                    <a:pt x="0" y="0"/>
                  </a:lnTo>
                </a:path>
              </a:pathLst>
            </a:custGeom>
          </p:spPr>
          <p:txBody>
            <a:bodyPr/>
            <a:lstStyle/>
            <a:p/>
          </p:txBody>
        </p:sp>
        <p:sp>
          <p:nvSpPr>
            <p:cNvPr id="38" name="pl38"/>
            <p:cNvSpPr/>
            <p:nvPr/>
          </p:nvSpPr>
          <p:spPr>
            <a:xfrm>
              <a:off x="7911816" y="1854105"/>
              <a:ext cx="249607" cy="4"/>
            </a:xfrm>
            <a:custGeom>
              <a:avLst/>
              <a:pathLst>
                <a:path w="249607" h="4">
                  <a:moveTo>
                    <a:pt x="249607" y="4"/>
                  </a:moveTo>
                  <a:lnTo>
                    <a:pt x="0" y="0"/>
                  </a:lnTo>
                </a:path>
              </a:pathLst>
            </a:custGeom>
          </p:spPr>
          <p:txBody>
            <a:bodyPr/>
            <a:lstStyle/>
            <a:p/>
          </p:txBody>
        </p:sp>
        <p:sp>
          <p:nvSpPr>
            <p:cNvPr id="39" name="pg39"/>
            <p:cNvSpPr/>
            <p:nvPr/>
          </p:nvSpPr>
          <p:spPr>
            <a:xfrm>
              <a:off x="8092843" y="97772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0" name="tx40"/>
            <p:cNvSpPr/>
            <p:nvPr/>
          </p:nvSpPr>
          <p:spPr>
            <a:xfrm>
              <a:off x="8115703" y="101856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96%</a:t>
              </a:r>
            </a:p>
          </p:txBody>
        </p:sp>
        <p:sp>
          <p:nvSpPr>
            <p:cNvPr id="41" name="pg41"/>
            <p:cNvSpPr/>
            <p:nvPr/>
          </p:nvSpPr>
          <p:spPr>
            <a:xfrm>
              <a:off x="8092843" y="125083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12916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3" name="pg43"/>
            <p:cNvSpPr/>
            <p:nvPr/>
          </p:nvSpPr>
          <p:spPr>
            <a:xfrm>
              <a:off x="8092843" y="176312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80396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79%</a:t>
              </a:r>
            </a:p>
          </p:txBody>
        </p:sp>
        <p:sp>
          <p:nvSpPr>
            <p:cNvPr id="45" name="pg45"/>
            <p:cNvSpPr/>
            <p:nvPr/>
          </p:nvSpPr>
          <p:spPr>
            <a:xfrm>
              <a:off x="1152034" y="150585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7754" y="154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88</a:t>
              </a:r>
            </a:p>
          </p:txBody>
        </p:sp>
        <p:sp>
          <p:nvSpPr>
            <p:cNvPr id="47" name="pg47"/>
            <p:cNvSpPr/>
            <p:nvPr/>
          </p:nvSpPr>
          <p:spPr>
            <a:xfrm>
              <a:off x="4734119" y="272255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4779839" y="27663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52</a:t>
              </a:r>
            </a:p>
          </p:txBody>
        </p:sp>
        <p:sp>
          <p:nvSpPr>
            <p:cNvPr id="49" name="pg49"/>
            <p:cNvSpPr/>
            <p:nvPr/>
          </p:nvSpPr>
          <p:spPr>
            <a:xfrm>
              <a:off x="4374454" y="325812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420174" y="330187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43</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73123" y="579074"/>
              <a:ext cx="35319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Ghana,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Ghana has 3 out of the 4 SDG vaccines.
In 2024, Ghana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95% between 2023 and 2024.
• There were there were approximately the same number of zero-dose children in 2024. This leaves 9,000 children without vaccination, vulnerable to vaccine-preventable diseases and a further 35,000 with incomplete protection.
• Ghana accounted for 0.2% of zero-dose children in West and Central Africa (WCAR) and 0.1% of zero-dose children globally.
• MCV1 coverage remained constant at 90% between 2023 and 2024. There were 87,000 children who missed out on the first measles vaccination.
• MCV2 coverage remained constant at 79%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Ghana,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Ghana.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DAPMHHIV-502652578-1605236</_dlc_DocId>
    <_dlc_DocIdUrl xmlns="9e17fbd9-fb4c-4d20-9ec4-18aa77a91b0d">
      <Url>https://unicef.sharepoint.com/teams/DAPM-Health-HIV/_layouts/15/DocIdRedir.aspx?ID=DAPMHHIV-502652578-1605236</Url>
      <Description>DAPMHHIV-502652578-1605236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f507338e-a270-431e-a2a3-f03c5430f380</vt:lpwstr>
  </property>
  <property fmtid="{D5CDD505-2E9C-101B-9397-08002B2CF9AE}" pid="4" name="MediaServiceImageTags">
    <vt:lpwstr/>
  </property>
</Properties>
</file>