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9923d9210b77a899884b19ceaf3eb42ce5431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7 out of 14 (50%) vaccines in the schedule achieved coverage of 90% or more. Vaccine coverage ranged from 74% to 96%.
Since 2001, estimates have been made for 8 new vaccines. HPVc is the newest vaccine reported (2019), which achieved 29% coverage in 2024.
In 2024, Georgia reported stockouts of vaccines/supplies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399027"/>
                  </a:moveTo>
                  <a:lnTo>
                    <a:pt x="268525" y="79805"/>
                  </a:lnTo>
                  <a:lnTo>
                    <a:pt x="537051" y="119708"/>
                  </a:lnTo>
                  <a:lnTo>
                    <a:pt x="805577" y="159610"/>
                  </a:lnTo>
                  <a:lnTo>
                    <a:pt x="1074103" y="438929"/>
                  </a:lnTo>
                  <a:lnTo>
                    <a:pt x="1342628" y="319221"/>
                  </a:lnTo>
                  <a:lnTo>
                    <a:pt x="1611154" y="0"/>
                  </a:lnTo>
                  <a:lnTo>
                    <a:pt x="1879680" y="0"/>
                  </a:lnTo>
                  <a:lnTo>
                    <a:pt x="2148206" y="0"/>
                  </a:lnTo>
                  <a:lnTo>
                    <a:pt x="2416732" y="0"/>
                  </a:lnTo>
                  <a:lnTo>
                    <a:pt x="2685257" y="0"/>
                  </a:lnTo>
                  <a:lnTo>
                    <a:pt x="2953783" y="39902"/>
                  </a:lnTo>
                  <a:lnTo>
                    <a:pt x="3222309" y="199513"/>
                  </a:lnTo>
                  <a:lnTo>
                    <a:pt x="3490835" y="0"/>
                  </a:lnTo>
                  <a:lnTo>
                    <a:pt x="3759360" y="0"/>
                  </a:lnTo>
                  <a:lnTo>
                    <a:pt x="4027886" y="79805"/>
                  </a:lnTo>
                  <a:lnTo>
                    <a:pt x="4296412" y="79805"/>
                  </a:lnTo>
                  <a:lnTo>
                    <a:pt x="4564938" y="39902"/>
                  </a:lnTo>
                  <a:lnTo>
                    <a:pt x="4833464" y="0"/>
                  </a:lnTo>
                  <a:lnTo>
                    <a:pt x="5101989" y="0"/>
                  </a:lnTo>
                  <a:lnTo>
                    <a:pt x="5370515" y="159610"/>
                  </a:lnTo>
                  <a:lnTo>
                    <a:pt x="5639041" y="79805"/>
                  </a:lnTo>
                  <a:lnTo>
                    <a:pt x="5907567" y="159610"/>
                  </a:lnTo>
                  <a:lnTo>
                    <a:pt x="6176092" y="119708"/>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917762"/>
            </a:xfrm>
            <a:custGeom>
              <a:avLst/>
              <a:pathLst>
                <a:path w="6444618" h="917762">
                  <a:moveTo>
                    <a:pt x="0" y="718249"/>
                  </a:moveTo>
                  <a:lnTo>
                    <a:pt x="268525" y="438929"/>
                  </a:lnTo>
                  <a:lnTo>
                    <a:pt x="537051" y="558638"/>
                  </a:lnTo>
                  <a:lnTo>
                    <a:pt x="805577" y="917762"/>
                  </a:lnTo>
                  <a:lnTo>
                    <a:pt x="1074103" y="798054"/>
                  </a:lnTo>
                  <a:lnTo>
                    <a:pt x="1342628" y="638443"/>
                  </a:lnTo>
                  <a:lnTo>
                    <a:pt x="1611154" y="399027"/>
                  </a:lnTo>
                  <a:lnTo>
                    <a:pt x="1879680" y="0"/>
                  </a:lnTo>
                  <a:lnTo>
                    <a:pt x="2148206" y="239416"/>
                  </a:lnTo>
                  <a:lnTo>
                    <a:pt x="2416732" y="399027"/>
                  </a:lnTo>
                  <a:lnTo>
                    <a:pt x="2685257" y="239416"/>
                  </a:lnTo>
                  <a:lnTo>
                    <a:pt x="2953783" y="159610"/>
                  </a:lnTo>
                  <a:lnTo>
                    <a:pt x="3222309" y="239416"/>
                  </a:lnTo>
                  <a:lnTo>
                    <a:pt x="3490835" y="199513"/>
                  </a:lnTo>
                  <a:lnTo>
                    <a:pt x="3759360" y="279319"/>
                  </a:lnTo>
                  <a:lnTo>
                    <a:pt x="4027886" y="159610"/>
                  </a:lnTo>
                  <a:lnTo>
                    <a:pt x="4296412" y="239416"/>
                  </a:lnTo>
                  <a:lnTo>
                    <a:pt x="4564938" y="279319"/>
                  </a:lnTo>
                  <a:lnTo>
                    <a:pt x="4833464" y="199513"/>
                  </a:lnTo>
                  <a:lnTo>
                    <a:pt x="5101989" y="159610"/>
                  </a:lnTo>
                  <a:lnTo>
                    <a:pt x="5370515" y="399027"/>
                  </a:lnTo>
                  <a:lnTo>
                    <a:pt x="5639041" y="518735"/>
                  </a:lnTo>
                  <a:lnTo>
                    <a:pt x="5907567" y="518735"/>
                  </a:lnTo>
                  <a:lnTo>
                    <a:pt x="6176092" y="399027"/>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037470"/>
            </a:xfrm>
            <a:custGeom>
              <a:avLst/>
              <a:pathLst>
                <a:path w="6444618" h="1037470">
                  <a:moveTo>
                    <a:pt x="0" y="1037470"/>
                  </a:moveTo>
                  <a:lnTo>
                    <a:pt x="268525" y="997568"/>
                  </a:lnTo>
                  <a:lnTo>
                    <a:pt x="537051" y="957665"/>
                  </a:lnTo>
                  <a:lnTo>
                    <a:pt x="805577" y="917762"/>
                  </a:lnTo>
                  <a:lnTo>
                    <a:pt x="1074103" y="518735"/>
                  </a:lnTo>
                  <a:lnTo>
                    <a:pt x="1342628" y="359124"/>
                  </a:lnTo>
                  <a:lnTo>
                    <a:pt x="1611154" y="119708"/>
                  </a:lnTo>
                  <a:lnTo>
                    <a:pt x="1879680" y="79805"/>
                  </a:lnTo>
                  <a:lnTo>
                    <a:pt x="2148206" y="79805"/>
                  </a:lnTo>
                  <a:lnTo>
                    <a:pt x="2416732" y="638443"/>
                  </a:lnTo>
                  <a:lnTo>
                    <a:pt x="2685257" y="199513"/>
                  </a:lnTo>
                  <a:lnTo>
                    <a:pt x="2953783" y="319221"/>
                  </a:lnTo>
                  <a:lnTo>
                    <a:pt x="3222309" y="239416"/>
                  </a:lnTo>
                  <a:lnTo>
                    <a:pt x="3490835" y="79805"/>
                  </a:lnTo>
                  <a:lnTo>
                    <a:pt x="3759360" y="279319"/>
                  </a:lnTo>
                  <a:lnTo>
                    <a:pt x="4027886" y="119708"/>
                  </a:lnTo>
                  <a:lnTo>
                    <a:pt x="4296412" y="239416"/>
                  </a:lnTo>
                  <a:lnTo>
                    <a:pt x="4564938" y="159610"/>
                  </a:lnTo>
                  <a:lnTo>
                    <a:pt x="4833464" y="39902"/>
                  </a:lnTo>
                  <a:lnTo>
                    <a:pt x="5101989" y="0"/>
                  </a:lnTo>
                  <a:lnTo>
                    <a:pt x="5370515" y="319221"/>
                  </a:lnTo>
                  <a:lnTo>
                    <a:pt x="5639041" y="359124"/>
                  </a:lnTo>
                  <a:lnTo>
                    <a:pt x="5907567" y="359124"/>
                  </a:lnTo>
                  <a:lnTo>
                    <a:pt x="6176092" y="159610"/>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98418"/>
              <a:ext cx="6176092" cy="3551342"/>
            </a:xfrm>
            <a:custGeom>
              <a:avLst/>
              <a:pathLst>
                <a:path w="6176092" h="3551342">
                  <a:moveTo>
                    <a:pt x="0" y="3551342"/>
                  </a:moveTo>
                  <a:lnTo>
                    <a:pt x="268525" y="2274455"/>
                  </a:lnTo>
                  <a:lnTo>
                    <a:pt x="537051" y="1596108"/>
                  </a:lnTo>
                  <a:lnTo>
                    <a:pt x="805577" y="877859"/>
                  </a:lnTo>
                  <a:lnTo>
                    <a:pt x="1074103" y="399027"/>
                  </a:lnTo>
                  <a:lnTo>
                    <a:pt x="1342628" y="359124"/>
                  </a:lnTo>
                  <a:lnTo>
                    <a:pt x="1611154" y="199513"/>
                  </a:lnTo>
                  <a:lnTo>
                    <a:pt x="1879680" y="399027"/>
                  </a:lnTo>
                  <a:lnTo>
                    <a:pt x="2148206" y="1037470"/>
                  </a:lnTo>
                  <a:lnTo>
                    <a:pt x="2416732" y="518735"/>
                  </a:lnTo>
                  <a:lnTo>
                    <a:pt x="2685257" y="798054"/>
                  </a:lnTo>
                  <a:lnTo>
                    <a:pt x="2953783" y="718249"/>
                  </a:lnTo>
                  <a:lnTo>
                    <a:pt x="3222309" y="319221"/>
                  </a:lnTo>
                  <a:lnTo>
                    <a:pt x="3490835" y="399027"/>
                  </a:lnTo>
                  <a:lnTo>
                    <a:pt x="3759360" y="239416"/>
                  </a:lnTo>
                  <a:lnTo>
                    <a:pt x="4027886" y="478832"/>
                  </a:lnTo>
                  <a:lnTo>
                    <a:pt x="4296412" y="279319"/>
                  </a:lnTo>
                  <a:lnTo>
                    <a:pt x="4564938" y="39902"/>
                  </a:lnTo>
                  <a:lnTo>
                    <a:pt x="4833464" y="0"/>
                  </a:lnTo>
                  <a:lnTo>
                    <a:pt x="5101989" y="798054"/>
                  </a:lnTo>
                  <a:lnTo>
                    <a:pt x="5370515" y="638443"/>
                  </a:lnTo>
                  <a:lnTo>
                    <a:pt x="5639041" y="758151"/>
                  </a:lnTo>
                  <a:lnTo>
                    <a:pt x="5907567" y="438929"/>
                  </a:lnTo>
                  <a:lnTo>
                    <a:pt x="6176092" y="63844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49113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796" y="1363044"/>
              <a:ext cx="253627" cy="108789"/>
            </a:xfrm>
            <a:custGeom>
              <a:avLst/>
              <a:pathLst>
                <a:path w="253627" h="108789">
                  <a:moveTo>
                    <a:pt x="253627" y="0"/>
                  </a:moveTo>
                  <a:lnTo>
                    <a:pt x="0" y="108789"/>
                  </a:lnTo>
                </a:path>
              </a:pathLst>
            </a:custGeom>
          </p:spPr>
          <p:txBody>
            <a:bodyPr/>
            <a:lstStyle/>
            <a:p/>
          </p:txBody>
        </p:sp>
        <p:sp>
          <p:nvSpPr>
            <p:cNvPr id="41" name="pl41"/>
            <p:cNvSpPr/>
            <p:nvPr/>
          </p:nvSpPr>
          <p:spPr>
            <a:xfrm>
              <a:off x="7910348" y="1622909"/>
              <a:ext cx="251074" cy="51264"/>
            </a:xfrm>
            <a:custGeom>
              <a:avLst/>
              <a:pathLst>
                <a:path w="251074" h="51264">
                  <a:moveTo>
                    <a:pt x="251074" y="0"/>
                  </a:moveTo>
                  <a:lnTo>
                    <a:pt x="0" y="51264"/>
                  </a:lnTo>
                </a:path>
              </a:pathLst>
            </a:custGeom>
          </p:spPr>
          <p:txBody>
            <a:bodyPr/>
            <a:lstStyle/>
            <a:p/>
          </p:txBody>
        </p:sp>
        <p:sp>
          <p:nvSpPr>
            <p:cNvPr id="42" name="pl42"/>
            <p:cNvSpPr/>
            <p:nvPr/>
          </p:nvSpPr>
          <p:spPr>
            <a:xfrm>
              <a:off x="7910393" y="1840836"/>
              <a:ext cx="251030" cy="50046"/>
            </a:xfrm>
            <a:custGeom>
              <a:avLst/>
              <a:pathLst>
                <a:path w="251030" h="50046">
                  <a:moveTo>
                    <a:pt x="251030" y="50046"/>
                  </a:moveTo>
                  <a:lnTo>
                    <a:pt x="0" y="0"/>
                  </a:lnTo>
                </a:path>
              </a:pathLst>
            </a:custGeom>
          </p:spPr>
          <p:txBody>
            <a:bodyPr/>
            <a:lstStyle/>
            <a:p/>
          </p:txBody>
        </p:sp>
        <p:sp>
          <p:nvSpPr>
            <p:cNvPr id="43" name="pl43"/>
            <p:cNvSpPr/>
            <p:nvPr/>
          </p:nvSpPr>
          <p:spPr>
            <a:xfrm>
              <a:off x="7907920" y="2043152"/>
              <a:ext cx="253502" cy="106150"/>
            </a:xfrm>
            <a:custGeom>
              <a:avLst/>
              <a:pathLst>
                <a:path w="253502" h="106150">
                  <a:moveTo>
                    <a:pt x="253502" y="106150"/>
                  </a:moveTo>
                  <a:lnTo>
                    <a:pt x="0" y="0"/>
                  </a:lnTo>
                </a:path>
              </a:pathLst>
            </a:custGeom>
          </p:spPr>
          <p:txBody>
            <a:bodyPr/>
            <a:lstStyle/>
            <a:p/>
          </p:txBody>
        </p:sp>
        <p:sp>
          <p:nvSpPr>
            <p:cNvPr id="44" name="pg44"/>
            <p:cNvSpPr/>
            <p:nvPr/>
          </p:nvSpPr>
          <p:spPr>
            <a:xfrm>
              <a:off x="8092843" y="125273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35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5282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690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8" name="pg48"/>
            <p:cNvSpPr/>
            <p:nvPr/>
          </p:nvSpPr>
          <p:spPr>
            <a:xfrm>
              <a:off x="8092843" y="18033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441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0772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181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Georgia,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06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3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77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1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5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00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59187"/>
              <a:ext cx="249522" cy="814452"/>
            </a:xfrm>
            <a:prstGeom prst="rect">
              <a:avLst/>
            </a:prstGeom>
            <a:solidFill>
              <a:srgbClr val="1CABE2">
                <a:alpha val="100000"/>
              </a:srgbClr>
            </a:solidFill>
          </p:spPr>
          <p:txBody>
            <a:bodyPr/>
            <a:lstStyle/>
            <a:p/>
          </p:txBody>
        </p:sp>
        <p:sp>
          <p:nvSpPr>
            <p:cNvPr id="25" name="rc25"/>
            <p:cNvSpPr/>
            <p:nvPr/>
          </p:nvSpPr>
          <p:spPr>
            <a:xfrm>
              <a:off x="1573521" y="3660744"/>
              <a:ext cx="249522" cy="212895"/>
            </a:xfrm>
            <a:prstGeom prst="rect">
              <a:avLst/>
            </a:prstGeom>
            <a:solidFill>
              <a:srgbClr val="1CABE2">
                <a:alpha val="100000"/>
              </a:srgbClr>
            </a:solidFill>
          </p:spPr>
          <p:txBody>
            <a:bodyPr/>
            <a:lstStyle/>
            <a:p/>
          </p:txBody>
        </p:sp>
        <p:sp>
          <p:nvSpPr>
            <p:cNvPr id="26" name="rc26"/>
            <p:cNvSpPr/>
            <p:nvPr/>
          </p:nvSpPr>
          <p:spPr>
            <a:xfrm>
              <a:off x="1850769" y="3595802"/>
              <a:ext cx="249522" cy="277837"/>
            </a:xfrm>
            <a:prstGeom prst="rect">
              <a:avLst/>
            </a:prstGeom>
            <a:solidFill>
              <a:srgbClr val="1CABE2">
                <a:alpha val="100000"/>
              </a:srgbClr>
            </a:solidFill>
          </p:spPr>
          <p:txBody>
            <a:bodyPr/>
            <a:lstStyle/>
            <a:p/>
          </p:txBody>
        </p:sp>
        <p:sp>
          <p:nvSpPr>
            <p:cNvPr id="27" name="rc27"/>
            <p:cNvSpPr/>
            <p:nvPr/>
          </p:nvSpPr>
          <p:spPr>
            <a:xfrm>
              <a:off x="2128016" y="3531425"/>
              <a:ext cx="249522" cy="342214"/>
            </a:xfrm>
            <a:prstGeom prst="rect">
              <a:avLst/>
            </a:prstGeom>
            <a:solidFill>
              <a:srgbClr val="1CABE2">
                <a:alpha val="100000"/>
              </a:srgbClr>
            </a:solidFill>
          </p:spPr>
          <p:txBody>
            <a:bodyPr/>
            <a:lstStyle/>
            <a:p/>
          </p:txBody>
        </p:sp>
        <p:sp>
          <p:nvSpPr>
            <p:cNvPr id="28" name="rc28"/>
            <p:cNvSpPr/>
            <p:nvPr/>
          </p:nvSpPr>
          <p:spPr>
            <a:xfrm>
              <a:off x="2405264" y="3043799"/>
              <a:ext cx="249522" cy="829841"/>
            </a:xfrm>
            <a:prstGeom prst="rect">
              <a:avLst/>
            </a:prstGeom>
            <a:solidFill>
              <a:srgbClr val="1CABE2">
                <a:alpha val="100000"/>
              </a:srgbClr>
            </a:solidFill>
          </p:spPr>
          <p:txBody>
            <a:bodyPr/>
            <a:lstStyle/>
            <a:p/>
          </p:txBody>
        </p:sp>
        <p:sp>
          <p:nvSpPr>
            <p:cNvPr id="29" name="rc29"/>
            <p:cNvSpPr/>
            <p:nvPr/>
          </p:nvSpPr>
          <p:spPr>
            <a:xfrm>
              <a:off x="2682512" y="3242718"/>
              <a:ext cx="249522" cy="630922"/>
            </a:xfrm>
            <a:prstGeom prst="rect">
              <a:avLst/>
            </a:prstGeom>
            <a:solidFill>
              <a:srgbClr val="1CABE2">
                <a:alpha val="100000"/>
              </a:srgbClr>
            </a:solidFill>
          </p:spPr>
          <p:txBody>
            <a:bodyPr/>
            <a:lstStyle/>
            <a:p/>
          </p:txBody>
        </p:sp>
        <p:sp>
          <p:nvSpPr>
            <p:cNvPr id="30" name="rc30"/>
            <p:cNvSpPr/>
            <p:nvPr/>
          </p:nvSpPr>
          <p:spPr>
            <a:xfrm>
              <a:off x="2959759" y="3802063"/>
              <a:ext cx="249522" cy="71576"/>
            </a:xfrm>
            <a:prstGeom prst="rect">
              <a:avLst/>
            </a:prstGeom>
            <a:solidFill>
              <a:srgbClr val="1CABE2">
                <a:alpha val="100000"/>
              </a:srgbClr>
            </a:solidFill>
          </p:spPr>
          <p:txBody>
            <a:bodyPr/>
            <a:lstStyle/>
            <a:p/>
          </p:txBody>
        </p:sp>
        <p:sp>
          <p:nvSpPr>
            <p:cNvPr id="31" name="rc31"/>
            <p:cNvSpPr/>
            <p:nvPr/>
          </p:nvSpPr>
          <p:spPr>
            <a:xfrm>
              <a:off x="3237007" y="3798674"/>
              <a:ext cx="249522" cy="74965"/>
            </a:xfrm>
            <a:prstGeom prst="rect">
              <a:avLst/>
            </a:prstGeom>
            <a:solidFill>
              <a:srgbClr val="1CABE2">
                <a:alpha val="100000"/>
              </a:srgbClr>
            </a:solidFill>
          </p:spPr>
          <p:txBody>
            <a:bodyPr/>
            <a:lstStyle/>
            <a:p/>
          </p:txBody>
        </p:sp>
        <p:sp>
          <p:nvSpPr>
            <p:cNvPr id="32" name="rc32"/>
            <p:cNvSpPr/>
            <p:nvPr/>
          </p:nvSpPr>
          <p:spPr>
            <a:xfrm>
              <a:off x="3514255" y="3793027"/>
              <a:ext cx="249522" cy="80612"/>
            </a:xfrm>
            <a:prstGeom prst="rect">
              <a:avLst/>
            </a:prstGeom>
            <a:solidFill>
              <a:srgbClr val="1CABE2">
                <a:alpha val="100000"/>
              </a:srgbClr>
            </a:solidFill>
          </p:spPr>
          <p:txBody>
            <a:bodyPr/>
            <a:lstStyle/>
            <a:p/>
          </p:txBody>
        </p:sp>
        <p:sp>
          <p:nvSpPr>
            <p:cNvPr id="33" name="rc33"/>
            <p:cNvSpPr/>
            <p:nvPr/>
          </p:nvSpPr>
          <p:spPr>
            <a:xfrm>
              <a:off x="3791502" y="3786533"/>
              <a:ext cx="249522" cy="87106"/>
            </a:xfrm>
            <a:prstGeom prst="rect">
              <a:avLst/>
            </a:prstGeom>
            <a:solidFill>
              <a:srgbClr val="1CABE2">
                <a:alpha val="100000"/>
              </a:srgbClr>
            </a:solidFill>
          </p:spPr>
          <p:txBody>
            <a:bodyPr/>
            <a:lstStyle/>
            <a:p/>
          </p:txBody>
        </p:sp>
        <p:sp>
          <p:nvSpPr>
            <p:cNvPr id="34" name="rc34"/>
            <p:cNvSpPr/>
            <p:nvPr/>
          </p:nvSpPr>
          <p:spPr>
            <a:xfrm>
              <a:off x="4068750" y="3788651"/>
              <a:ext cx="249522" cy="84988"/>
            </a:xfrm>
            <a:prstGeom prst="rect">
              <a:avLst/>
            </a:prstGeom>
            <a:solidFill>
              <a:srgbClr val="1CABE2">
                <a:alpha val="100000"/>
              </a:srgbClr>
            </a:solidFill>
          </p:spPr>
          <p:txBody>
            <a:bodyPr/>
            <a:lstStyle/>
            <a:p/>
          </p:txBody>
        </p:sp>
        <p:sp>
          <p:nvSpPr>
            <p:cNvPr id="35" name="rc35"/>
            <p:cNvSpPr/>
            <p:nvPr/>
          </p:nvSpPr>
          <p:spPr>
            <a:xfrm>
              <a:off x="4345998" y="3711568"/>
              <a:ext cx="249522" cy="162071"/>
            </a:xfrm>
            <a:prstGeom prst="rect">
              <a:avLst/>
            </a:prstGeom>
            <a:solidFill>
              <a:srgbClr val="1CABE2">
                <a:alpha val="100000"/>
              </a:srgbClr>
            </a:solidFill>
          </p:spPr>
          <p:txBody>
            <a:bodyPr/>
            <a:lstStyle/>
            <a:p/>
          </p:txBody>
        </p:sp>
        <p:sp>
          <p:nvSpPr>
            <p:cNvPr id="36" name="rc36"/>
            <p:cNvSpPr/>
            <p:nvPr/>
          </p:nvSpPr>
          <p:spPr>
            <a:xfrm>
              <a:off x="4623245" y="3395189"/>
              <a:ext cx="249522" cy="478450"/>
            </a:xfrm>
            <a:prstGeom prst="rect">
              <a:avLst/>
            </a:prstGeom>
            <a:solidFill>
              <a:srgbClr val="1CABE2">
                <a:alpha val="100000"/>
              </a:srgbClr>
            </a:solidFill>
          </p:spPr>
          <p:txBody>
            <a:bodyPr/>
            <a:lstStyle/>
            <a:p/>
          </p:txBody>
        </p:sp>
        <p:sp>
          <p:nvSpPr>
            <p:cNvPr id="37" name="rc37"/>
            <p:cNvSpPr/>
            <p:nvPr/>
          </p:nvSpPr>
          <p:spPr>
            <a:xfrm>
              <a:off x="4900493" y="3793310"/>
              <a:ext cx="249522" cy="80329"/>
            </a:xfrm>
            <a:prstGeom prst="rect">
              <a:avLst/>
            </a:prstGeom>
            <a:solidFill>
              <a:srgbClr val="1CABE2">
                <a:alpha val="100000"/>
              </a:srgbClr>
            </a:solidFill>
          </p:spPr>
          <p:txBody>
            <a:bodyPr/>
            <a:lstStyle/>
            <a:p/>
          </p:txBody>
        </p:sp>
        <p:sp>
          <p:nvSpPr>
            <p:cNvPr id="38" name="rc38"/>
            <p:cNvSpPr/>
            <p:nvPr/>
          </p:nvSpPr>
          <p:spPr>
            <a:xfrm>
              <a:off x="5177741" y="3788227"/>
              <a:ext cx="249522" cy="85412"/>
            </a:xfrm>
            <a:prstGeom prst="rect">
              <a:avLst/>
            </a:prstGeom>
            <a:solidFill>
              <a:srgbClr val="1CABE2">
                <a:alpha val="100000"/>
              </a:srgbClr>
            </a:solidFill>
          </p:spPr>
          <p:txBody>
            <a:bodyPr/>
            <a:lstStyle/>
            <a:p/>
          </p:txBody>
        </p:sp>
        <p:sp>
          <p:nvSpPr>
            <p:cNvPr id="39" name="rc39"/>
            <p:cNvSpPr/>
            <p:nvPr/>
          </p:nvSpPr>
          <p:spPr>
            <a:xfrm>
              <a:off x="5454988" y="3618532"/>
              <a:ext cx="249522" cy="255107"/>
            </a:xfrm>
            <a:prstGeom prst="rect">
              <a:avLst/>
            </a:prstGeom>
            <a:solidFill>
              <a:srgbClr val="1CABE2">
                <a:alpha val="100000"/>
              </a:srgbClr>
            </a:solidFill>
          </p:spPr>
          <p:txBody>
            <a:bodyPr/>
            <a:lstStyle/>
            <a:p/>
          </p:txBody>
        </p:sp>
        <p:sp>
          <p:nvSpPr>
            <p:cNvPr id="40" name="rc40"/>
            <p:cNvSpPr/>
            <p:nvPr/>
          </p:nvSpPr>
          <p:spPr>
            <a:xfrm>
              <a:off x="5732236" y="3621638"/>
              <a:ext cx="249522" cy="252001"/>
            </a:xfrm>
            <a:prstGeom prst="rect">
              <a:avLst/>
            </a:prstGeom>
            <a:solidFill>
              <a:srgbClr val="1CABE2">
                <a:alpha val="100000"/>
              </a:srgbClr>
            </a:solidFill>
          </p:spPr>
          <p:txBody>
            <a:bodyPr/>
            <a:lstStyle/>
            <a:p/>
          </p:txBody>
        </p:sp>
        <p:sp>
          <p:nvSpPr>
            <p:cNvPr id="41" name="rc41"/>
            <p:cNvSpPr/>
            <p:nvPr/>
          </p:nvSpPr>
          <p:spPr>
            <a:xfrm>
              <a:off x="6009484" y="3715238"/>
              <a:ext cx="249522" cy="158401"/>
            </a:xfrm>
            <a:prstGeom prst="rect">
              <a:avLst/>
            </a:prstGeom>
            <a:solidFill>
              <a:srgbClr val="1CABE2">
                <a:alpha val="100000"/>
              </a:srgbClr>
            </a:solidFill>
          </p:spPr>
          <p:txBody>
            <a:bodyPr/>
            <a:lstStyle/>
            <a:p/>
          </p:txBody>
        </p:sp>
        <p:sp>
          <p:nvSpPr>
            <p:cNvPr id="42" name="rc42"/>
            <p:cNvSpPr/>
            <p:nvPr/>
          </p:nvSpPr>
          <p:spPr>
            <a:xfrm>
              <a:off x="6286731" y="3797404"/>
              <a:ext cx="249522" cy="76235"/>
            </a:xfrm>
            <a:prstGeom prst="rect">
              <a:avLst/>
            </a:prstGeom>
            <a:solidFill>
              <a:srgbClr val="1CABE2">
                <a:alpha val="100000"/>
              </a:srgbClr>
            </a:solidFill>
          </p:spPr>
          <p:txBody>
            <a:bodyPr/>
            <a:lstStyle/>
            <a:p/>
          </p:txBody>
        </p:sp>
        <p:sp>
          <p:nvSpPr>
            <p:cNvPr id="43" name="rc43"/>
            <p:cNvSpPr/>
            <p:nvPr/>
          </p:nvSpPr>
          <p:spPr>
            <a:xfrm>
              <a:off x="6563979" y="3801357"/>
              <a:ext cx="249522" cy="72282"/>
            </a:xfrm>
            <a:prstGeom prst="rect">
              <a:avLst/>
            </a:prstGeom>
            <a:solidFill>
              <a:srgbClr val="1CABE2">
                <a:alpha val="100000"/>
              </a:srgbClr>
            </a:solidFill>
          </p:spPr>
          <p:txBody>
            <a:bodyPr/>
            <a:lstStyle/>
            <a:p/>
          </p:txBody>
        </p:sp>
        <p:sp>
          <p:nvSpPr>
            <p:cNvPr id="44" name="rc44"/>
            <p:cNvSpPr/>
            <p:nvPr/>
          </p:nvSpPr>
          <p:spPr>
            <a:xfrm>
              <a:off x="6841227" y="3526484"/>
              <a:ext cx="249522" cy="347155"/>
            </a:xfrm>
            <a:prstGeom prst="rect">
              <a:avLst/>
            </a:prstGeom>
            <a:solidFill>
              <a:srgbClr val="1CABE2">
                <a:alpha val="100000"/>
              </a:srgbClr>
            </a:solidFill>
          </p:spPr>
          <p:txBody>
            <a:bodyPr/>
            <a:lstStyle/>
            <a:p/>
          </p:txBody>
        </p:sp>
        <p:sp>
          <p:nvSpPr>
            <p:cNvPr id="45" name="rc45"/>
            <p:cNvSpPr/>
            <p:nvPr/>
          </p:nvSpPr>
          <p:spPr>
            <a:xfrm>
              <a:off x="7118474" y="3668509"/>
              <a:ext cx="249522" cy="205130"/>
            </a:xfrm>
            <a:prstGeom prst="rect">
              <a:avLst/>
            </a:prstGeom>
            <a:solidFill>
              <a:srgbClr val="1CABE2">
                <a:alpha val="100000"/>
              </a:srgbClr>
            </a:solidFill>
          </p:spPr>
          <p:txBody>
            <a:bodyPr/>
            <a:lstStyle/>
            <a:p/>
          </p:txBody>
        </p:sp>
        <p:sp>
          <p:nvSpPr>
            <p:cNvPr id="46" name="rc46"/>
            <p:cNvSpPr/>
            <p:nvPr/>
          </p:nvSpPr>
          <p:spPr>
            <a:xfrm>
              <a:off x="7395722" y="3564885"/>
              <a:ext cx="249522" cy="308755"/>
            </a:xfrm>
            <a:prstGeom prst="rect">
              <a:avLst/>
            </a:prstGeom>
            <a:solidFill>
              <a:srgbClr val="1CABE2">
                <a:alpha val="100000"/>
              </a:srgbClr>
            </a:solidFill>
          </p:spPr>
          <p:txBody>
            <a:bodyPr/>
            <a:lstStyle/>
            <a:p/>
          </p:txBody>
        </p:sp>
        <p:sp>
          <p:nvSpPr>
            <p:cNvPr id="47" name="rc47"/>
            <p:cNvSpPr/>
            <p:nvPr/>
          </p:nvSpPr>
          <p:spPr>
            <a:xfrm>
              <a:off x="7672970" y="3628273"/>
              <a:ext cx="249522" cy="245366"/>
            </a:xfrm>
            <a:prstGeom prst="rect">
              <a:avLst/>
            </a:prstGeom>
            <a:solidFill>
              <a:srgbClr val="1CABE2">
                <a:alpha val="100000"/>
              </a:srgbClr>
            </a:solidFill>
          </p:spPr>
          <p:txBody>
            <a:bodyPr/>
            <a:lstStyle/>
            <a:p/>
          </p:txBody>
        </p:sp>
        <p:sp>
          <p:nvSpPr>
            <p:cNvPr id="48" name="rc48"/>
            <p:cNvSpPr/>
            <p:nvPr/>
          </p:nvSpPr>
          <p:spPr>
            <a:xfrm>
              <a:off x="7950217" y="3571943"/>
              <a:ext cx="249522" cy="301696"/>
            </a:xfrm>
            <a:prstGeom prst="rect">
              <a:avLst/>
            </a:prstGeom>
            <a:solidFill>
              <a:srgbClr val="1CABE2">
                <a:alpha val="100000"/>
              </a:srgbClr>
            </a:solidFill>
          </p:spPr>
          <p:txBody>
            <a:bodyPr/>
            <a:lstStyle/>
            <a:p/>
          </p:txBody>
        </p:sp>
        <p:sp>
          <p:nvSpPr>
            <p:cNvPr id="49" name="rc49"/>
            <p:cNvSpPr/>
            <p:nvPr/>
          </p:nvSpPr>
          <p:spPr>
            <a:xfrm>
              <a:off x="1296273" y="2392829"/>
              <a:ext cx="249522" cy="666357"/>
            </a:xfrm>
            <a:prstGeom prst="rect">
              <a:avLst/>
            </a:prstGeom>
            <a:solidFill>
              <a:srgbClr val="B3B3B3">
                <a:alpha val="100000"/>
              </a:srgbClr>
            </a:solidFill>
          </p:spPr>
          <p:txBody>
            <a:bodyPr/>
            <a:lstStyle/>
            <a:p/>
          </p:txBody>
        </p:sp>
        <p:sp>
          <p:nvSpPr>
            <p:cNvPr id="50" name="rc50"/>
            <p:cNvSpPr/>
            <p:nvPr/>
          </p:nvSpPr>
          <p:spPr>
            <a:xfrm>
              <a:off x="1573521" y="2951327"/>
              <a:ext cx="249522" cy="709416"/>
            </a:xfrm>
            <a:prstGeom prst="rect">
              <a:avLst/>
            </a:prstGeom>
            <a:solidFill>
              <a:srgbClr val="B3B3B3">
                <a:alpha val="100000"/>
              </a:srgbClr>
            </a:solidFill>
          </p:spPr>
          <p:txBody>
            <a:bodyPr/>
            <a:lstStyle/>
            <a:p/>
          </p:txBody>
        </p:sp>
        <p:sp>
          <p:nvSpPr>
            <p:cNvPr id="51" name="rc51"/>
            <p:cNvSpPr/>
            <p:nvPr/>
          </p:nvSpPr>
          <p:spPr>
            <a:xfrm>
              <a:off x="1850769" y="2762573"/>
              <a:ext cx="249522" cy="833229"/>
            </a:xfrm>
            <a:prstGeom prst="rect">
              <a:avLst/>
            </a:prstGeom>
            <a:solidFill>
              <a:srgbClr val="B3B3B3">
                <a:alpha val="100000"/>
              </a:srgbClr>
            </a:solidFill>
          </p:spPr>
          <p:txBody>
            <a:bodyPr/>
            <a:lstStyle/>
            <a:p/>
          </p:txBody>
        </p:sp>
        <p:sp>
          <p:nvSpPr>
            <p:cNvPr id="52" name="rc52"/>
            <p:cNvSpPr/>
            <p:nvPr/>
          </p:nvSpPr>
          <p:spPr>
            <a:xfrm>
              <a:off x="2128016" y="2162710"/>
              <a:ext cx="249522" cy="1368715"/>
            </a:xfrm>
            <a:prstGeom prst="rect">
              <a:avLst/>
            </a:prstGeom>
            <a:solidFill>
              <a:srgbClr val="B3B3B3">
                <a:alpha val="100000"/>
              </a:srgbClr>
            </a:solidFill>
          </p:spPr>
          <p:txBody>
            <a:bodyPr/>
            <a:lstStyle/>
            <a:p/>
          </p:txBody>
        </p:sp>
        <p:sp>
          <p:nvSpPr>
            <p:cNvPr id="53" name="rc53"/>
            <p:cNvSpPr/>
            <p:nvPr/>
          </p:nvSpPr>
          <p:spPr>
            <a:xfrm>
              <a:off x="2405264" y="2352311"/>
              <a:ext cx="249522" cy="691487"/>
            </a:xfrm>
            <a:prstGeom prst="rect">
              <a:avLst/>
            </a:prstGeom>
            <a:solidFill>
              <a:srgbClr val="B3B3B3">
                <a:alpha val="100000"/>
              </a:srgbClr>
            </a:solidFill>
          </p:spPr>
          <p:txBody>
            <a:bodyPr/>
            <a:lstStyle/>
            <a:p/>
          </p:txBody>
        </p:sp>
        <p:sp>
          <p:nvSpPr>
            <p:cNvPr id="54" name="rc54"/>
            <p:cNvSpPr/>
            <p:nvPr/>
          </p:nvSpPr>
          <p:spPr>
            <a:xfrm>
              <a:off x="2682512" y="2611795"/>
              <a:ext cx="249522" cy="630922"/>
            </a:xfrm>
            <a:prstGeom prst="rect">
              <a:avLst/>
            </a:prstGeom>
            <a:solidFill>
              <a:srgbClr val="B3B3B3">
                <a:alpha val="100000"/>
              </a:srgbClr>
            </a:solidFill>
          </p:spPr>
          <p:txBody>
            <a:bodyPr/>
            <a:lstStyle/>
            <a:p/>
          </p:txBody>
        </p:sp>
        <p:sp>
          <p:nvSpPr>
            <p:cNvPr id="55" name="rc55"/>
            <p:cNvSpPr/>
            <p:nvPr/>
          </p:nvSpPr>
          <p:spPr>
            <a:xfrm>
              <a:off x="2959759" y="3014292"/>
              <a:ext cx="249522" cy="787770"/>
            </a:xfrm>
            <a:prstGeom prst="rect">
              <a:avLst/>
            </a:prstGeom>
            <a:solidFill>
              <a:srgbClr val="B3B3B3">
                <a:alpha val="100000"/>
              </a:srgbClr>
            </a:solidFill>
          </p:spPr>
          <p:txBody>
            <a:bodyPr/>
            <a:lstStyle/>
            <a:p/>
          </p:txBody>
        </p:sp>
        <p:sp>
          <p:nvSpPr>
            <p:cNvPr id="56" name="rc56"/>
            <p:cNvSpPr/>
            <p:nvPr/>
          </p:nvSpPr>
          <p:spPr>
            <a:xfrm>
              <a:off x="3237007" y="3723709"/>
              <a:ext cx="249522" cy="74965"/>
            </a:xfrm>
            <a:prstGeom prst="rect">
              <a:avLst/>
            </a:prstGeom>
            <a:solidFill>
              <a:srgbClr val="B3B3B3">
                <a:alpha val="100000"/>
              </a:srgbClr>
            </a:solidFill>
          </p:spPr>
          <p:txBody>
            <a:bodyPr/>
            <a:lstStyle/>
            <a:p/>
          </p:txBody>
        </p:sp>
        <p:sp>
          <p:nvSpPr>
            <p:cNvPr id="57" name="rc57"/>
            <p:cNvSpPr/>
            <p:nvPr/>
          </p:nvSpPr>
          <p:spPr>
            <a:xfrm>
              <a:off x="3514255" y="3228176"/>
              <a:ext cx="249522" cy="564851"/>
            </a:xfrm>
            <a:prstGeom prst="rect">
              <a:avLst/>
            </a:prstGeom>
            <a:solidFill>
              <a:srgbClr val="B3B3B3">
                <a:alpha val="100000"/>
              </a:srgbClr>
            </a:solidFill>
          </p:spPr>
          <p:txBody>
            <a:bodyPr/>
            <a:lstStyle/>
            <a:p/>
          </p:txBody>
        </p:sp>
        <p:sp>
          <p:nvSpPr>
            <p:cNvPr id="58" name="rc58"/>
            <p:cNvSpPr/>
            <p:nvPr/>
          </p:nvSpPr>
          <p:spPr>
            <a:xfrm>
              <a:off x="3791502" y="2828362"/>
              <a:ext cx="249522" cy="958171"/>
            </a:xfrm>
            <a:prstGeom prst="rect">
              <a:avLst/>
            </a:prstGeom>
            <a:solidFill>
              <a:srgbClr val="B3B3B3">
                <a:alpha val="100000"/>
              </a:srgbClr>
            </a:solidFill>
          </p:spPr>
          <p:txBody>
            <a:bodyPr/>
            <a:lstStyle/>
            <a:p/>
          </p:txBody>
        </p:sp>
        <p:sp>
          <p:nvSpPr>
            <p:cNvPr id="59" name="rc59"/>
            <p:cNvSpPr/>
            <p:nvPr/>
          </p:nvSpPr>
          <p:spPr>
            <a:xfrm>
              <a:off x="4068750" y="3193305"/>
              <a:ext cx="249522" cy="595345"/>
            </a:xfrm>
            <a:prstGeom prst="rect">
              <a:avLst/>
            </a:prstGeom>
            <a:solidFill>
              <a:srgbClr val="B3B3B3">
                <a:alpha val="100000"/>
              </a:srgbClr>
            </a:solidFill>
          </p:spPr>
          <p:txBody>
            <a:bodyPr/>
            <a:lstStyle/>
            <a:p/>
          </p:txBody>
        </p:sp>
        <p:sp>
          <p:nvSpPr>
            <p:cNvPr id="60" name="rc60"/>
            <p:cNvSpPr/>
            <p:nvPr/>
          </p:nvSpPr>
          <p:spPr>
            <a:xfrm>
              <a:off x="4345998" y="3387566"/>
              <a:ext cx="249522" cy="324002"/>
            </a:xfrm>
            <a:prstGeom prst="rect">
              <a:avLst/>
            </a:prstGeom>
            <a:solidFill>
              <a:srgbClr val="B3B3B3">
                <a:alpha val="100000"/>
              </a:srgbClr>
            </a:solidFill>
          </p:spPr>
          <p:txBody>
            <a:bodyPr/>
            <a:lstStyle/>
            <a:p/>
          </p:txBody>
        </p:sp>
        <p:sp>
          <p:nvSpPr>
            <p:cNvPr id="61" name="rc61"/>
            <p:cNvSpPr/>
            <p:nvPr/>
          </p:nvSpPr>
          <p:spPr>
            <a:xfrm>
              <a:off x="4623245" y="3235659"/>
              <a:ext cx="249522" cy="159530"/>
            </a:xfrm>
            <a:prstGeom prst="rect">
              <a:avLst/>
            </a:prstGeom>
            <a:solidFill>
              <a:srgbClr val="B3B3B3">
                <a:alpha val="100000"/>
              </a:srgbClr>
            </a:solidFill>
          </p:spPr>
          <p:txBody>
            <a:bodyPr/>
            <a:lstStyle/>
            <a:p/>
          </p:txBody>
        </p:sp>
        <p:sp>
          <p:nvSpPr>
            <p:cNvPr id="62" name="rc62"/>
            <p:cNvSpPr/>
            <p:nvPr/>
          </p:nvSpPr>
          <p:spPr>
            <a:xfrm>
              <a:off x="4900493" y="3311612"/>
              <a:ext cx="249522" cy="481697"/>
            </a:xfrm>
            <a:prstGeom prst="rect">
              <a:avLst/>
            </a:prstGeom>
            <a:solidFill>
              <a:srgbClr val="B3B3B3">
                <a:alpha val="100000"/>
              </a:srgbClr>
            </a:solidFill>
          </p:spPr>
          <p:txBody>
            <a:bodyPr/>
            <a:lstStyle/>
            <a:p/>
          </p:txBody>
        </p:sp>
        <p:sp>
          <p:nvSpPr>
            <p:cNvPr id="63" name="rc63"/>
            <p:cNvSpPr/>
            <p:nvPr/>
          </p:nvSpPr>
          <p:spPr>
            <a:xfrm>
              <a:off x="5177741" y="3104928"/>
              <a:ext cx="249522" cy="683298"/>
            </a:xfrm>
            <a:prstGeom prst="rect">
              <a:avLst/>
            </a:prstGeom>
            <a:solidFill>
              <a:srgbClr val="B3B3B3">
                <a:alpha val="100000"/>
              </a:srgbClr>
            </a:solidFill>
          </p:spPr>
          <p:txBody>
            <a:bodyPr/>
            <a:lstStyle/>
            <a:p/>
          </p:txBody>
        </p:sp>
        <p:sp>
          <p:nvSpPr>
            <p:cNvPr id="64" name="rc64"/>
            <p:cNvSpPr/>
            <p:nvPr/>
          </p:nvSpPr>
          <p:spPr>
            <a:xfrm>
              <a:off x="5454988" y="3363283"/>
              <a:ext cx="249522" cy="255248"/>
            </a:xfrm>
            <a:prstGeom prst="rect">
              <a:avLst/>
            </a:prstGeom>
            <a:solidFill>
              <a:srgbClr val="B3B3B3">
                <a:alpha val="100000"/>
              </a:srgbClr>
            </a:solidFill>
          </p:spPr>
          <p:txBody>
            <a:bodyPr/>
            <a:lstStyle/>
            <a:p/>
          </p:txBody>
        </p:sp>
        <p:sp>
          <p:nvSpPr>
            <p:cNvPr id="65" name="rc65"/>
            <p:cNvSpPr/>
            <p:nvPr/>
          </p:nvSpPr>
          <p:spPr>
            <a:xfrm>
              <a:off x="5732236" y="3201635"/>
              <a:ext cx="249522" cy="420002"/>
            </a:xfrm>
            <a:prstGeom prst="rect">
              <a:avLst/>
            </a:prstGeom>
            <a:solidFill>
              <a:srgbClr val="B3B3B3">
                <a:alpha val="100000"/>
              </a:srgbClr>
            </a:solidFill>
          </p:spPr>
          <p:txBody>
            <a:bodyPr/>
            <a:lstStyle/>
            <a:p/>
          </p:txBody>
        </p:sp>
        <p:sp>
          <p:nvSpPr>
            <p:cNvPr id="66" name="rc66"/>
            <p:cNvSpPr/>
            <p:nvPr/>
          </p:nvSpPr>
          <p:spPr>
            <a:xfrm>
              <a:off x="6009484" y="3160976"/>
              <a:ext cx="249522" cy="554262"/>
            </a:xfrm>
            <a:prstGeom prst="rect">
              <a:avLst/>
            </a:prstGeom>
            <a:solidFill>
              <a:srgbClr val="B3B3B3">
                <a:alpha val="100000"/>
              </a:srgbClr>
            </a:solidFill>
          </p:spPr>
          <p:txBody>
            <a:bodyPr/>
            <a:lstStyle/>
            <a:p/>
          </p:txBody>
        </p:sp>
        <p:sp>
          <p:nvSpPr>
            <p:cNvPr id="67" name="rc67"/>
            <p:cNvSpPr/>
            <p:nvPr/>
          </p:nvSpPr>
          <p:spPr>
            <a:xfrm>
              <a:off x="6286731" y="3340130"/>
              <a:ext cx="249522" cy="457273"/>
            </a:xfrm>
            <a:prstGeom prst="rect">
              <a:avLst/>
            </a:prstGeom>
            <a:solidFill>
              <a:srgbClr val="B3B3B3">
                <a:alpha val="100000"/>
              </a:srgbClr>
            </a:solidFill>
          </p:spPr>
          <p:txBody>
            <a:bodyPr/>
            <a:lstStyle/>
            <a:p/>
          </p:txBody>
        </p:sp>
        <p:sp>
          <p:nvSpPr>
            <p:cNvPr id="68" name="rc68"/>
            <p:cNvSpPr/>
            <p:nvPr/>
          </p:nvSpPr>
          <p:spPr>
            <a:xfrm>
              <a:off x="6563979" y="3439942"/>
              <a:ext cx="249522" cy="361414"/>
            </a:xfrm>
            <a:prstGeom prst="rect">
              <a:avLst/>
            </a:prstGeom>
            <a:solidFill>
              <a:srgbClr val="B3B3B3">
                <a:alpha val="100000"/>
              </a:srgbClr>
            </a:solidFill>
          </p:spPr>
          <p:txBody>
            <a:bodyPr/>
            <a:lstStyle/>
            <a:p/>
          </p:txBody>
        </p:sp>
        <p:sp>
          <p:nvSpPr>
            <p:cNvPr id="69" name="rc69"/>
            <p:cNvSpPr/>
            <p:nvPr/>
          </p:nvSpPr>
          <p:spPr>
            <a:xfrm>
              <a:off x="6841227" y="3040410"/>
              <a:ext cx="249522" cy="486073"/>
            </a:xfrm>
            <a:prstGeom prst="rect">
              <a:avLst/>
            </a:prstGeom>
            <a:solidFill>
              <a:srgbClr val="B3B3B3">
                <a:alpha val="100000"/>
              </a:srgbClr>
            </a:solidFill>
          </p:spPr>
          <p:txBody>
            <a:bodyPr/>
            <a:lstStyle/>
            <a:p/>
          </p:txBody>
        </p:sp>
        <p:sp>
          <p:nvSpPr>
            <p:cNvPr id="70" name="rc70"/>
            <p:cNvSpPr/>
            <p:nvPr/>
          </p:nvSpPr>
          <p:spPr>
            <a:xfrm>
              <a:off x="7118474" y="2847844"/>
              <a:ext cx="249522" cy="820664"/>
            </a:xfrm>
            <a:prstGeom prst="rect">
              <a:avLst/>
            </a:prstGeom>
            <a:solidFill>
              <a:srgbClr val="B3B3B3">
                <a:alpha val="100000"/>
              </a:srgbClr>
            </a:solidFill>
          </p:spPr>
          <p:txBody>
            <a:bodyPr/>
            <a:lstStyle/>
            <a:p/>
          </p:txBody>
        </p:sp>
        <p:sp>
          <p:nvSpPr>
            <p:cNvPr id="71" name="rc71"/>
            <p:cNvSpPr/>
            <p:nvPr/>
          </p:nvSpPr>
          <p:spPr>
            <a:xfrm>
              <a:off x="7395722" y="2947233"/>
              <a:ext cx="249522" cy="617651"/>
            </a:xfrm>
            <a:prstGeom prst="rect">
              <a:avLst/>
            </a:prstGeom>
            <a:solidFill>
              <a:srgbClr val="B3B3B3">
                <a:alpha val="100000"/>
              </a:srgbClr>
            </a:solidFill>
          </p:spPr>
          <p:txBody>
            <a:bodyPr/>
            <a:lstStyle/>
            <a:p/>
          </p:txBody>
        </p:sp>
        <p:sp>
          <p:nvSpPr>
            <p:cNvPr id="72" name="rc72"/>
            <p:cNvSpPr/>
            <p:nvPr/>
          </p:nvSpPr>
          <p:spPr>
            <a:xfrm>
              <a:off x="7672970" y="3137399"/>
              <a:ext cx="249522" cy="490874"/>
            </a:xfrm>
            <a:prstGeom prst="rect">
              <a:avLst/>
            </a:prstGeom>
            <a:solidFill>
              <a:srgbClr val="B3B3B3">
                <a:alpha val="100000"/>
              </a:srgbClr>
            </a:solidFill>
          </p:spPr>
          <p:txBody>
            <a:bodyPr/>
            <a:lstStyle/>
            <a:p/>
          </p:txBody>
        </p:sp>
        <p:sp>
          <p:nvSpPr>
            <p:cNvPr id="73" name="rc73"/>
            <p:cNvSpPr/>
            <p:nvPr/>
          </p:nvSpPr>
          <p:spPr>
            <a:xfrm>
              <a:off x="7950217" y="3028975"/>
              <a:ext cx="249522" cy="542968"/>
            </a:xfrm>
            <a:prstGeom prst="rect">
              <a:avLst/>
            </a:prstGeom>
            <a:solidFill>
              <a:srgbClr val="B3B3B3">
                <a:alpha val="100000"/>
              </a:srgbClr>
            </a:solidFill>
          </p:spPr>
          <p:txBody>
            <a:bodyPr/>
            <a:lstStyle/>
            <a:p/>
          </p:txBody>
        </p:sp>
        <p:sp>
          <p:nvSpPr>
            <p:cNvPr id="74" name="pl74"/>
            <p:cNvSpPr/>
            <p:nvPr/>
          </p:nvSpPr>
          <p:spPr>
            <a:xfrm>
              <a:off x="1421035" y="1050606"/>
              <a:ext cx="6653943" cy="313670"/>
            </a:xfrm>
            <a:custGeom>
              <a:avLst/>
              <a:pathLst>
                <a:path w="6653943" h="313670">
                  <a:moveTo>
                    <a:pt x="0" y="285154"/>
                  </a:moveTo>
                  <a:lnTo>
                    <a:pt x="277247" y="57030"/>
                  </a:lnTo>
                  <a:lnTo>
                    <a:pt x="554495" y="85546"/>
                  </a:lnTo>
                  <a:lnTo>
                    <a:pt x="831742" y="114061"/>
                  </a:lnTo>
                  <a:lnTo>
                    <a:pt x="1108990" y="313670"/>
                  </a:lnTo>
                  <a:lnTo>
                    <a:pt x="1386238" y="228123"/>
                  </a:lnTo>
                  <a:lnTo>
                    <a:pt x="1663485" y="0"/>
                  </a:lnTo>
                  <a:lnTo>
                    <a:pt x="1940733" y="0"/>
                  </a:lnTo>
                  <a:lnTo>
                    <a:pt x="2217981" y="0"/>
                  </a:lnTo>
                  <a:lnTo>
                    <a:pt x="2495228" y="0"/>
                  </a:lnTo>
                  <a:lnTo>
                    <a:pt x="2772476" y="0"/>
                  </a:lnTo>
                  <a:lnTo>
                    <a:pt x="3049724" y="28515"/>
                  </a:lnTo>
                  <a:lnTo>
                    <a:pt x="3326971" y="142577"/>
                  </a:lnTo>
                  <a:lnTo>
                    <a:pt x="3604219" y="0"/>
                  </a:lnTo>
                  <a:lnTo>
                    <a:pt x="3881467" y="0"/>
                  </a:lnTo>
                  <a:lnTo>
                    <a:pt x="4158714" y="57030"/>
                  </a:lnTo>
                  <a:lnTo>
                    <a:pt x="4435962" y="57030"/>
                  </a:lnTo>
                  <a:lnTo>
                    <a:pt x="4713210" y="28515"/>
                  </a:lnTo>
                  <a:lnTo>
                    <a:pt x="4990457" y="0"/>
                  </a:lnTo>
                  <a:lnTo>
                    <a:pt x="5267705" y="0"/>
                  </a:lnTo>
                  <a:lnTo>
                    <a:pt x="5544953" y="114061"/>
                  </a:lnTo>
                  <a:lnTo>
                    <a:pt x="5822200" y="57030"/>
                  </a:lnTo>
                  <a:lnTo>
                    <a:pt x="6099448" y="114061"/>
                  </a:lnTo>
                  <a:lnTo>
                    <a:pt x="6376696" y="85546"/>
                  </a:lnTo>
                  <a:lnTo>
                    <a:pt x="6653943" y="114061"/>
                  </a:lnTo>
                </a:path>
              </a:pathLst>
            </a:custGeom>
            <a:ln w="27101" cap="flat">
              <a:solidFill>
                <a:srgbClr val="0058AB">
                  <a:alpha val="50196"/>
                </a:srgbClr>
              </a:solidFill>
              <a:prstDash val="solid"/>
              <a:round/>
            </a:ln>
          </p:spPr>
          <p:txBody>
            <a:bodyPr/>
            <a:lstStyle/>
            <a:p/>
          </p:txBody>
        </p:sp>
        <p:sp>
          <p:nvSpPr>
            <p:cNvPr id="75" name="pl75"/>
            <p:cNvSpPr/>
            <p:nvPr/>
          </p:nvSpPr>
          <p:spPr>
            <a:xfrm>
              <a:off x="1421035" y="1079121"/>
              <a:ext cx="6653943" cy="655856"/>
            </a:xfrm>
            <a:custGeom>
              <a:avLst/>
              <a:pathLst>
                <a:path w="6653943" h="655856">
                  <a:moveTo>
                    <a:pt x="0" y="513278"/>
                  </a:moveTo>
                  <a:lnTo>
                    <a:pt x="277247" y="313670"/>
                  </a:lnTo>
                  <a:lnTo>
                    <a:pt x="554495" y="399216"/>
                  </a:lnTo>
                  <a:lnTo>
                    <a:pt x="831742" y="655856"/>
                  </a:lnTo>
                  <a:lnTo>
                    <a:pt x="1108990" y="570309"/>
                  </a:lnTo>
                  <a:lnTo>
                    <a:pt x="1386238" y="456247"/>
                  </a:lnTo>
                  <a:lnTo>
                    <a:pt x="1663485" y="285154"/>
                  </a:lnTo>
                  <a:lnTo>
                    <a:pt x="1940733" y="0"/>
                  </a:lnTo>
                  <a:lnTo>
                    <a:pt x="2217981" y="171092"/>
                  </a:lnTo>
                  <a:lnTo>
                    <a:pt x="2495228" y="285154"/>
                  </a:lnTo>
                  <a:lnTo>
                    <a:pt x="2772476" y="171092"/>
                  </a:lnTo>
                  <a:lnTo>
                    <a:pt x="3049724" y="114061"/>
                  </a:lnTo>
                  <a:lnTo>
                    <a:pt x="3326971" y="171092"/>
                  </a:lnTo>
                  <a:lnTo>
                    <a:pt x="3604219" y="142577"/>
                  </a:lnTo>
                  <a:lnTo>
                    <a:pt x="3881467" y="199608"/>
                  </a:lnTo>
                  <a:lnTo>
                    <a:pt x="4158714" y="114061"/>
                  </a:lnTo>
                  <a:lnTo>
                    <a:pt x="4435962" y="171092"/>
                  </a:lnTo>
                  <a:lnTo>
                    <a:pt x="4713210" y="199608"/>
                  </a:lnTo>
                  <a:lnTo>
                    <a:pt x="4990457" y="142577"/>
                  </a:lnTo>
                  <a:lnTo>
                    <a:pt x="5267705" y="114061"/>
                  </a:lnTo>
                  <a:lnTo>
                    <a:pt x="5544953" y="285154"/>
                  </a:lnTo>
                  <a:lnTo>
                    <a:pt x="5822200" y="370701"/>
                  </a:lnTo>
                  <a:lnTo>
                    <a:pt x="6099448" y="370701"/>
                  </a:lnTo>
                  <a:lnTo>
                    <a:pt x="6376696" y="285154"/>
                  </a:lnTo>
                  <a:lnTo>
                    <a:pt x="6653943" y="342185"/>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6905698"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4" name="tx84"/>
            <p:cNvSpPr/>
            <p:nvPr/>
          </p:nvSpPr>
          <p:spPr>
            <a:xfrm>
              <a:off x="7182946"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5" name="tx85"/>
            <p:cNvSpPr/>
            <p:nvPr/>
          </p:nvSpPr>
          <p:spPr>
            <a:xfrm>
              <a:off x="7460194"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6" name="tx86"/>
            <p:cNvSpPr/>
            <p:nvPr/>
          </p:nvSpPr>
          <p:spPr>
            <a:xfrm>
              <a:off x="773744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7" name="tx87"/>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8" name="tx88"/>
            <p:cNvSpPr/>
            <p:nvPr/>
          </p:nvSpPr>
          <p:spPr>
            <a:xfrm>
              <a:off x="1345686" y="3425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9" name="tx89"/>
            <p:cNvSpPr/>
            <p:nvPr/>
          </p:nvSpPr>
          <p:spPr>
            <a:xfrm>
              <a:off x="2731924" y="351805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0" name="tx90"/>
            <p:cNvSpPr/>
            <p:nvPr/>
          </p:nvSpPr>
          <p:spPr>
            <a:xfrm>
              <a:off x="5504401" y="3705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6890639" y="36596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7167887" y="37319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45134" y="36801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7722382" y="37118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7999630" y="36836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6" name="tx96"/>
            <p:cNvSpPr/>
            <p:nvPr/>
          </p:nvSpPr>
          <p:spPr>
            <a:xfrm>
              <a:off x="1345686" y="268720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2731924" y="288713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4118163" y="35368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 name="tx99"/>
            <p:cNvSpPr/>
            <p:nvPr/>
          </p:nvSpPr>
          <p:spPr>
            <a:xfrm>
              <a:off x="5504401" y="34504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6613391" y="36524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6890639" y="32429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7167887" y="32177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3" name="tx103"/>
            <p:cNvSpPr/>
            <p:nvPr/>
          </p:nvSpPr>
          <p:spPr>
            <a:xfrm>
              <a:off x="7445134" y="321726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4" name="tx104"/>
            <p:cNvSpPr/>
            <p:nvPr/>
          </p:nvSpPr>
          <p:spPr>
            <a:xfrm>
              <a:off x="7722382" y="33423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5" name="tx105"/>
            <p:cNvSpPr/>
            <p:nvPr/>
          </p:nvSpPr>
          <p:spPr>
            <a:xfrm>
              <a:off x="7999630" y="32599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6" name="tx106"/>
            <p:cNvSpPr/>
            <p:nvPr/>
          </p:nvSpPr>
          <p:spPr>
            <a:xfrm>
              <a:off x="1315541" y="22747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07" name="tx107"/>
            <p:cNvSpPr/>
            <p:nvPr/>
          </p:nvSpPr>
          <p:spPr>
            <a:xfrm>
              <a:off x="2731924" y="24937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8" name="tx108"/>
            <p:cNvSpPr/>
            <p:nvPr/>
          </p:nvSpPr>
          <p:spPr>
            <a:xfrm>
              <a:off x="4118163" y="30752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9" name="tx109"/>
            <p:cNvSpPr/>
            <p:nvPr/>
          </p:nvSpPr>
          <p:spPr>
            <a:xfrm>
              <a:off x="5504401" y="32451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0" name="tx110"/>
            <p:cNvSpPr/>
            <p:nvPr/>
          </p:nvSpPr>
          <p:spPr>
            <a:xfrm>
              <a:off x="6613391" y="33218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1" name="tx111"/>
            <p:cNvSpPr/>
            <p:nvPr/>
          </p:nvSpPr>
          <p:spPr>
            <a:xfrm>
              <a:off x="6890639" y="2922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2" name="tx112"/>
            <p:cNvSpPr/>
            <p:nvPr/>
          </p:nvSpPr>
          <p:spPr>
            <a:xfrm>
              <a:off x="7167887" y="27297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3" name="tx113"/>
            <p:cNvSpPr/>
            <p:nvPr/>
          </p:nvSpPr>
          <p:spPr>
            <a:xfrm>
              <a:off x="7445134" y="28291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4" name="tx114"/>
            <p:cNvSpPr/>
            <p:nvPr/>
          </p:nvSpPr>
          <p:spPr>
            <a:xfrm>
              <a:off x="7722382" y="30193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8044834" y="29109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6" name="tx11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11604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8" name="tx118"/>
            <p:cNvSpPr/>
            <p:nvPr/>
          </p:nvSpPr>
          <p:spPr>
            <a:xfrm>
              <a:off x="639902" y="24097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9" name="tx119"/>
            <p:cNvSpPr/>
            <p:nvPr/>
          </p:nvSpPr>
          <p:spPr>
            <a:xfrm>
              <a:off x="639902" y="1703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0" name="tx120"/>
            <p:cNvSpPr/>
            <p:nvPr/>
          </p:nvSpPr>
          <p:spPr>
            <a:xfrm>
              <a:off x="639902" y="9979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778716"/>
              <a:ext cx="201456" cy="201456"/>
            </a:xfrm>
            <a:prstGeom prst="rect">
              <a:avLst/>
            </a:prstGeom>
            <a:solidFill>
              <a:srgbClr val="B3B3B3">
                <a:alpha val="100000"/>
              </a:srgbClr>
            </a:solidFill>
          </p:spPr>
          <p:txBody>
            <a:bodyPr/>
            <a:lstStyle/>
            <a:p/>
          </p:txBody>
        </p:sp>
        <p:sp>
          <p:nvSpPr>
            <p:cNvPr id="143" name="rc143"/>
            <p:cNvSpPr/>
            <p:nvPr/>
          </p:nvSpPr>
          <p:spPr>
            <a:xfrm>
              <a:off x="5565324" y="4778716"/>
              <a:ext cx="201456" cy="201456"/>
            </a:xfrm>
            <a:prstGeom prst="rect">
              <a:avLst/>
            </a:prstGeom>
            <a:solidFill>
              <a:srgbClr val="1CABE2">
                <a:alpha val="100000"/>
              </a:srgbClr>
            </a:solidFill>
          </p:spPr>
          <p:txBody>
            <a:bodyPr/>
            <a:lstStyle/>
            <a:p/>
          </p:txBody>
        </p:sp>
        <p:sp>
          <p:nvSpPr>
            <p:cNvPr id="144" name="tx14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3990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Georgia, 2000-2024</a:t>
              </a:r>
            </a:p>
          </p:txBody>
        </p:sp>
        <p:sp>
          <p:nvSpPr>
            <p:cNvPr id="147" name="pl147"/>
            <p:cNvSpPr/>
            <p:nvPr/>
          </p:nvSpPr>
          <p:spPr>
            <a:xfrm>
              <a:off x="24501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7578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0655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6039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1166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2193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590769" cy="164676"/>
            </a:xfrm>
            <a:prstGeom prst="rect">
              <a:avLst/>
            </a:prstGeom>
            <a:solidFill>
              <a:srgbClr val="1CABE2">
                <a:alpha val="100000"/>
              </a:srgbClr>
            </a:solidFill>
          </p:spPr>
          <p:txBody>
            <a:bodyPr/>
            <a:lstStyle/>
            <a:p/>
          </p:txBody>
        </p:sp>
        <p:sp>
          <p:nvSpPr>
            <p:cNvPr id="158" name="rc158"/>
            <p:cNvSpPr/>
            <p:nvPr/>
          </p:nvSpPr>
          <p:spPr>
            <a:xfrm>
              <a:off x="1296273" y="5444954"/>
              <a:ext cx="2005386" cy="164676"/>
            </a:xfrm>
            <a:prstGeom prst="rect">
              <a:avLst/>
            </a:prstGeom>
            <a:solidFill>
              <a:srgbClr val="1CABE2">
                <a:alpha val="100000"/>
              </a:srgbClr>
            </a:solidFill>
          </p:spPr>
          <p:txBody>
            <a:bodyPr/>
            <a:lstStyle/>
            <a:p/>
          </p:txBody>
        </p:sp>
        <p:sp>
          <p:nvSpPr>
            <p:cNvPr id="159" name="rc159"/>
            <p:cNvSpPr/>
            <p:nvPr/>
          </p:nvSpPr>
          <p:spPr>
            <a:xfrm>
              <a:off x="1296273" y="5239108"/>
              <a:ext cx="2465771" cy="164676"/>
            </a:xfrm>
            <a:prstGeom prst="rect">
              <a:avLst/>
            </a:prstGeom>
            <a:solidFill>
              <a:srgbClr val="1CABE2">
                <a:alpha val="100000"/>
              </a:srgbClr>
            </a:solidFill>
          </p:spPr>
          <p:txBody>
            <a:bodyPr/>
            <a:lstStyle/>
            <a:p/>
          </p:txBody>
        </p:sp>
        <p:sp>
          <p:nvSpPr>
            <p:cNvPr id="160" name="rc160"/>
            <p:cNvSpPr/>
            <p:nvPr/>
          </p:nvSpPr>
          <p:spPr>
            <a:xfrm>
              <a:off x="1887043" y="5650800"/>
              <a:ext cx="2953848" cy="164676"/>
            </a:xfrm>
            <a:prstGeom prst="rect">
              <a:avLst/>
            </a:prstGeom>
            <a:solidFill>
              <a:srgbClr val="B3B3B3">
                <a:alpha val="100000"/>
              </a:srgbClr>
            </a:solidFill>
          </p:spPr>
          <p:txBody>
            <a:bodyPr/>
            <a:lstStyle/>
            <a:p/>
          </p:txBody>
        </p:sp>
        <p:sp>
          <p:nvSpPr>
            <p:cNvPr id="161" name="rc161"/>
            <p:cNvSpPr/>
            <p:nvPr/>
          </p:nvSpPr>
          <p:spPr>
            <a:xfrm>
              <a:off x="3301659" y="5444954"/>
              <a:ext cx="4011926" cy="164676"/>
            </a:xfrm>
            <a:prstGeom prst="rect">
              <a:avLst/>
            </a:prstGeom>
            <a:solidFill>
              <a:srgbClr val="B3B3B3">
                <a:alpha val="100000"/>
              </a:srgbClr>
            </a:solidFill>
          </p:spPr>
          <p:txBody>
            <a:bodyPr/>
            <a:lstStyle/>
            <a:p/>
          </p:txBody>
        </p:sp>
        <p:sp>
          <p:nvSpPr>
            <p:cNvPr id="162" name="rc162"/>
            <p:cNvSpPr/>
            <p:nvPr/>
          </p:nvSpPr>
          <p:spPr>
            <a:xfrm>
              <a:off x="3762044" y="5239108"/>
              <a:ext cx="4437695" cy="164676"/>
            </a:xfrm>
            <a:prstGeom prst="rect">
              <a:avLst/>
            </a:prstGeom>
            <a:solidFill>
              <a:srgbClr val="B3B3B3">
                <a:alpha val="100000"/>
              </a:srgbClr>
            </a:solidFill>
          </p:spPr>
          <p:txBody>
            <a:bodyPr/>
            <a:lstStyle/>
            <a:p/>
          </p:txBody>
        </p:sp>
        <p:sp>
          <p:nvSpPr>
            <p:cNvPr id="163" name="tx163"/>
            <p:cNvSpPr/>
            <p:nvPr/>
          </p:nvSpPr>
          <p:spPr>
            <a:xfrm>
              <a:off x="4921264"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64" name="tx164"/>
            <p:cNvSpPr/>
            <p:nvPr/>
          </p:nvSpPr>
          <p:spPr>
            <a:xfrm>
              <a:off x="739395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a:t>
              </a:r>
            </a:p>
          </p:txBody>
        </p:sp>
        <p:sp>
          <p:nvSpPr>
            <p:cNvPr id="165" name="tx165"/>
            <p:cNvSpPr/>
            <p:nvPr/>
          </p:nvSpPr>
          <p:spPr>
            <a:xfrm>
              <a:off x="8231895" y="5278310"/>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66" name="tx166"/>
            <p:cNvSpPr/>
            <p:nvPr/>
          </p:nvSpPr>
          <p:spPr>
            <a:xfrm>
              <a:off x="1525740"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2218594"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8" name="tx168"/>
            <p:cNvSpPr/>
            <p:nvPr/>
          </p:nvSpPr>
          <p:spPr>
            <a:xfrm>
              <a:off x="244878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9" name="tx169"/>
            <p:cNvSpPr/>
            <p:nvPr/>
          </p:nvSpPr>
          <p:spPr>
            <a:xfrm>
              <a:off x="328359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70" name="tx170"/>
            <p:cNvSpPr/>
            <p:nvPr/>
          </p:nvSpPr>
          <p:spPr>
            <a:xfrm>
              <a:off x="5227250"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1" name="tx171"/>
            <p:cNvSpPr/>
            <p:nvPr/>
          </p:nvSpPr>
          <p:spPr>
            <a:xfrm>
              <a:off x="5900520"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518531"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7" name="tx177"/>
            <p:cNvSpPr/>
            <p:nvPr/>
          </p:nvSpPr>
          <p:spPr>
            <a:xfrm>
              <a:off x="582622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8" name="tx178"/>
            <p:cNvSpPr/>
            <p:nvPr/>
          </p:nvSpPr>
          <p:spPr>
            <a:xfrm>
              <a:off x="813391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9" name="tx179"/>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Georgia.
In 2024, DTP1 coverage in Georgia remained relatively constant within 1% at 95%. The number of children missing out on any DTP vaccination (zero-dose children) remained constant at from 2,000 in 2023 to 2,000 in 2024.
DTP3 coverage declined at 86% in 2024, leaving 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285702"/>
                  </a:moveTo>
                  <a:lnTo>
                    <a:pt x="141553" y="57140"/>
                  </a:lnTo>
                  <a:lnTo>
                    <a:pt x="283107" y="85710"/>
                  </a:lnTo>
                  <a:lnTo>
                    <a:pt x="424661" y="114281"/>
                  </a:lnTo>
                  <a:lnTo>
                    <a:pt x="566215" y="314272"/>
                  </a:lnTo>
                  <a:lnTo>
                    <a:pt x="707769" y="228562"/>
                  </a:lnTo>
                  <a:lnTo>
                    <a:pt x="849323" y="0"/>
                  </a:lnTo>
                  <a:lnTo>
                    <a:pt x="990877" y="0"/>
                  </a:lnTo>
                  <a:lnTo>
                    <a:pt x="1132431" y="0"/>
                  </a:lnTo>
                  <a:lnTo>
                    <a:pt x="1273984" y="0"/>
                  </a:lnTo>
                  <a:lnTo>
                    <a:pt x="1415538" y="0"/>
                  </a:lnTo>
                  <a:lnTo>
                    <a:pt x="1557092" y="28570"/>
                  </a:lnTo>
                  <a:lnTo>
                    <a:pt x="1698646" y="142851"/>
                  </a:lnTo>
                  <a:lnTo>
                    <a:pt x="1840200" y="0"/>
                  </a:lnTo>
                  <a:lnTo>
                    <a:pt x="1981754" y="0"/>
                  </a:lnTo>
                  <a:lnTo>
                    <a:pt x="2123308" y="57140"/>
                  </a:lnTo>
                  <a:lnTo>
                    <a:pt x="2264862" y="57140"/>
                  </a:lnTo>
                  <a:lnTo>
                    <a:pt x="2406416" y="28570"/>
                  </a:lnTo>
                  <a:lnTo>
                    <a:pt x="2547969" y="0"/>
                  </a:lnTo>
                  <a:lnTo>
                    <a:pt x="2689523" y="0"/>
                  </a:lnTo>
                  <a:lnTo>
                    <a:pt x="2831077" y="114281"/>
                  </a:lnTo>
                  <a:lnTo>
                    <a:pt x="2972631" y="57140"/>
                  </a:lnTo>
                  <a:lnTo>
                    <a:pt x="3114185" y="114281"/>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285702"/>
                  </a:moveTo>
                  <a:lnTo>
                    <a:pt x="141553" y="57140"/>
                  </a:lnTo>
                  <a:lnTo>
                    <a:pt x="283107" y="85710"/>
                  </a:lnTo>
                  <a:lnTo>
                    <a:pt x="424661" y="114281"/>
                  </a:lnTo>
                  <a:lnTo>
                    <a:pt x="566215" y="314272"/>
                  </a:lnTo>
                  <a:lnTo>
                    <a:pt x="707769" y="228562"/>
                  </a:lnTo>
                  <a:lnTo>
                    <a:pt x="849323" y="0"/>
                  </a:lnTo>
                  <a:lnTo>
                    <a:pt x="990877" y="0"/>
                  </a:lnTo>
                  <a:lnTo>
                    <a:pt x="1132431" y="0"/>
                  </a:lnTo>
                  <a:lnTo>
                    <a:pt x="1273984" y="0"/>
                  </a:lnTo>
                  <a:lnTo>
                    <a:pt x="1415538" y="0"/>
                  </a:lnTo>
                  <a:lnTo>
                    <a:pt x="1557092" y="28570"/>
                  </a:lnTo>
                  <a:lnTo>
                    <a:pt x="1698646" y="142851"/>
                  </a:lnTo>
                  <a:lnTo>
                    <a:pt x="1840200" y="0"/>
                  </a:lnTo>
                  <a:lnTo>
                    <a:pt x="1981754" y="0"/>
                  </a:lnTo>
                  <a:lnTo>
                    <a:pt x="2123308" y="57140"/>
                  </a:lnTo>
                  <a:lnTo>
                    <a:pt x="2264862" y="57140"/>
                  </a:lnTo>
                  <a:lnTo>
                    <a:pt x="2406416" y="28570"/>
                  </a:lnTo>
                  <a:lnTo>
                    <a:pt x="2547969" y="0"/>
                  </a:lnTo>
                  <a:lnTo>
                    <a:pt x="2689523" y="0"/>
                  </a:lnTo>
                  <a:lnTo>
                    <a:pt x="2831077" y="114281"/>
                  </a:lnTo>
                  <a:lnTo>
                    <a:pt x="2972631" y="57140"/>
                  </a:lnTo>
                  <a:lnTo>
                    <a:pt x="3114185" y="114281"/>
                  </a:lnTo>
                  <a:lnTo>
                    <a:pt x="3255739" y="8571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285702"/>
                  </a:moveTo>
                  <a:lnTo>
                    <a:pt x="141553" y="57140"/>
                  </a:lnTo>
                  <a:lnTo>
                    <a:pt x="283107" y="85710"/>
                  </a:lnTo>
                  <a:lnTo>
                    <a:pt x="424661" y="114281"/>
                  </a:lnTo>
                  <a:lnTo>
                    <a:pt x="566215" y="314272"/>
                  </a:lnTo>
                  <a:lnTo>
                    <a:pt x="707769" y="228562"/>
                  </a:lnTo>
                  <a:lnTo>
                    <a:pt x="849323" y="0"/>
                  </a:lnTo>
                  <a:lnTo>
                    <a:pt x="990877" y="0"/>
                  </a:lnTo>
                  <a:lnTo>
                    <a:pt x="1132431" y="0"/>
                  </a:lnTo>
                  <a:lnTo>
                    <a:pt x="1273984" y="0"/>
                  </a:lnTo>
                  <a:lnTo>
                    <a:pt x="1415538" y="0"/>
                  </a:lnTo>
                  <a:lnTo>
                    <a:pt x="1557092" y="28570"/>
                  </a:lnTo>
                  <a:lnTo>
                    <a:pt x="1698646" y="142851"/>
                  </a:lnTo>
                  <a:lnTo>
                    <a:pt x="1840200" y="0"/>
                  </a:lnTo>
                  <a:lnTo>
                    <a:pt x="1981754" y="0"/>
                  </a:lnTo>
                  <a:lnTo>
                    <a:pt x="2123308" y="57140"/>
                  </a:lnTo>
                  <a:lnTo>
                    <a:pt x="2264862" y="57140"/>
                  </a:lnTo>
                  <a:lnTo>
                    <a:pt x="2406416" y="28570"/>
                  </a:lnTo>
                  <a:lnTo>
                    <a:pt x="2547969" y="0"/>
                  </a:lnTo>
                  <a:lnTo>
                    <a:pt x="2689523" y="0"/>
                  </a:lnTo>
                  <a:lnTo>
                    <a:pt x="2831077" y="114281"/>
                  </a:lnTo>
                  <a:lnTo>
                    <a:pt x="2972631" y="57140"/>
                  </a:lnTo>
                  <a:lnTo>
                    <a:pt x="3114185" y="114281"/>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0013" y="471005"/>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Georgia, 2000-2024</a:t>
              </a:r>
            </a:p>
          </p:txBody>
        </p:sp>
        <p:sp>
          <p:nvSpPr>
            <p:cNvPr id="63" name="pl63"/>
            <p:cNvSpPr/>
            <p:nvPr/>
          </p:nvSpPr>
          <p:spPr>
            <a:xfrm>
              <a:off x="5267799" y="3388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065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47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429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92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7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838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2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65622"/>
              <a:ext cx="3397293" cy="1499938"/>
            </a:xfrm>
            <a:custGeom>
              <a:avLst/>
              <a:pathLst>
                <a:path w="3397293" h="1499938">
                  <a:moveTo>
                    <a:pt x="0" y="1363580"/>
                  </a:moveTo>
                  <a:lnTo>
                    <a:pt x="141553" y="272716"/>
                  </a:lnTo>
                  <a:lnTo>
                    <a:pt x="283107" y="409074"/>
                  </a:lnTo>
                  <a:lnTo>
                    <a:pt x="424661" y="545432"/>
                  </a:lnTo>
                  <a:lnTo>
                    <a:pt x="566215" y="1499938"/>
                  </a:lnTo>
                  <a:lnTo>
                    <a:pt x="707769" y="1090864"/>
                  </a:lnTo>
                  <a:lnTo>
                    <a:pt x="849323" y="0"/>
                  </a:lnTo>
                  <a:lnTo>
                    <a:pt x="990877" y="0"/>
                  </a:lnTo>
                  <a:lnTo>
                    <a:pt x="1132431" y="0"/>
                  </a:lnTo>
                  <a:lnTo>
                    <a:pt x="1273984" y="0"/>
                  </a:lnTo>
                  <a:lnTo>
                    <a:pt x="1415538" y="0"/>
                  </a:lnTo>
                  <a:lnTo>
                    <a:pt x="1557092" y="136358"/>
                  </a:lnTo>
                  <a:lnTo>
                    <a:pt x="1698646" y="681790"/>
                  </a:lnTo>
                  <a:lnTo>
                    <a:pt x="1840200" y="0"/>
                  </a:lnTo>
                  <a:lnTo>
                    <a:pt x="1981754" y="0"/>
                  </a:lnTo>
                  <a:lnTo>
                    <a:pt x="2123308" y="272716"/>
                  </a:lnTo>
                  <a:lnTo>
                    <a:pt x="2264862" y="272716"/>
                  </a:lnTo>
                  <a:lnTo>
                    <a:pt x="2406416" y="136358"/>
                  </a:lnTo>
                  <a:lnTo>
                    <a:pt x="2547969" y="0"/>
                  </a:lnTo>
                  <a:lnTo>
                    <a:pt x="2689523" y="0"/>
                  </a:lnTo>
                  <a:lnTo>
                    <a:pt x="2831077" y="545432"/>
                  </a:lnTo>
                  <a:lnTo>
                    <a:pt x="2972631" y="272716"/>
                  </a:lnTo>
                  <a:lnTo>
                    <a:pt x="3114185" y="545432"/>
                  </a:lnTo>
                  <a:lnTo>
                    <a:pt x="3255739" y="409074"/>
                  </a:lnTo>
                  <a:lnTo>
                    <a:pt x="3397293" y="54543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65622"/>
              <a:ext cx="3397293" cy="1090864"/>
            </a:xfrm>
            <a:custGeom>
              <a:avLst/>
              <a:pathLst>
                <a:path w="3397293" h="1090864">
                  <a:moveTo>
                    <a:pt x="0" y="1090864"/>
                  </a:moveTo>
                  <a:lnTo>
                    <a:pt x="141553" y="954506"/>
                  </a:lnTo>
                  <a:lnTo>
                    <a:pt x="283107" y="954506"/>
                  </a:lnTo>
                  <a:lnTo>
                    <a:pt x="424661" y="818148"/>
                  </a:lnTo>
                  <a:lnTo>
                    <a:pt x="566215" y="681790"/>
                  </a:lnTo>
                  <a:lnTo>
                    <a:pt x="707769" y="545432"/>
                  </a:lnTo>
                  <a:lnTo>
                    <a:pt x="849323" y="409074"/>
                  </a:lnTo>
                  <a:lnTo>
                    <a:pt x="990877" y="409074"/>
                  </a:lnTo>
                  <a:lnTo>
                    <a:pt x="1132431" y="272716"/>
                  </a:lnTo>
                  <a:lnTo>
                    <a:pt x="1273984" y="136358"/>
                  </a:lnTo>
                  <a:lnTo>
                    <a:pt x="1415538" y="136358"/>
                  </a:lnTo>
                  <a:lnTo>
                    <a:pt x="1557092" y="136358"/>
                  </a:lnTo>
                  <a:lnTo>
                    <a:pt x="1698646" y="136358"/>
                  </a:lnTo>
                  <a:lnTo>
                    <a:pt x="1840200" y="136358"/>
                  </a:lnTo>
                  <a:lnTo>
                    <a:pt x="1981754" y="136358"/>
                  </a:lnTo>
                  <a:lnTo>
                    <a:pt x="2123308" y="136358"/>
                  </a:lnTo>
                  <a:lnTo>
                    <a:pt x="2264862" y="0"/>
                  </a:lnTo>
                  <a:lnTo>
                    <a:pt x="2406416" y="0"/>
                  </a:lnTo>
                  <a:lnTo>
                    <a:pt x="2547969" y="0"/>
                  </a:lnTo>
                  <a:lnTo>
                    <a:pt x="2689523" y="0"/>
                  </a:lnTo>
                  <a:lnTo>
                    <a:pt x="2831077" y="272716"/>
                  </a:lnTo>
                  <a:lnTo>
                    <a:pt x="2972631" y="409074"/>
                  </a:lnTo>
                  <a:lnTo>
                    <a:pt x="3114185" y="136358"/>
                  </a:lnTo>
                  <a:lnTo>
                    <a:pt x="3255739" y="136358"/>
                  </a:lnTo>
                  <a:lnTo>
                    <a:pt x="3397293" y="136358"/>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29264"/>
              <a:ext cx="3397293" cy="1090864"/>
            </a:xfrm>
            <a:custGeom>
              <a:avLst/>
              <a:pathLst>
                <a:path w="3397293" h="1090864">
                  <a:moveTo>
                    <a:pt x="0" y="272716"/>
                  </a:moveTo>
                  <a:lnTo>
                    <a:pt x="141553" y="136358"/>
                  </a:lnTo>
                  <a:lnTo>
                    <a:pt x="283107" y="681790"/>
                  </a:lnTo>
                  <a:lnTo>
                    <a:pt x="424661" y="1090864"/>
                  </a:lnTo>
                  <a:lnTo>
                    <a:pt x="566215" y="681790"/>
                  </a:lnTo>
                  <a:lnTo>
                    <a:pt x="707769" y="272716"/>
                  </a:lnTo>
                  <a:lnTo>
                    <a:pt x="849323" y="272716"/>
                  </a:lnTo>
                  <a:lnTo>
                    <a:pt x="990877" y="0"/>
                  </a:lnTo>
                  <a:lnTo>
                    <a:pt x="1132431" y="136358"/>
                  </a:lnTo>
                  <a:lnTo>
                    <a:pt x="1273984" y="409074"/>
                  </a:lnTo>
                  <a:lnTo>
                    <a:pt x="1415538" y="681790"/>
                  </a:lnTo>
                  <a:lnTo>
                    <a:pt x="1557092" y="681790"/>
                  </a:lnTo>
                  <a:lnTo>
                    <a:pt x="1698646" y="272716"/>
                  </a:lnTo>
                  <a:lnTo>
                    <a:pt x="1840200" y="272716"/>
                  </a:lnTo>
                  <a:lnTo>
                    <a:pt x="1981754" y="545432"/>
                  </a:lnTo>
                  <a:lnTo>
                    <a:pt x="2123308" y="409074"/>
                  </a:lnTo>
                  <a:lnTo>
                    <a:pt x="2264862" y="681790"/>
                  </a:lnTo>
                  <a:lnTo>
                    <a:pt x="2406416" y="409074"/>
                  </a:lnTo>
                  <a:lnTo>
                    <a:pt x="2547969" y="0"/>
                  </a:lnTo>
                  <a:lnTo>
                    <a:pt x="2689523" y="136358"/>
                  </a:lnTo>
                  <a:lnTo>
                    <a:pt x="2831077" y="272716"/>
                  </a:lnTo>
                  <a:lnTo>
                    <a:pt x="2972631" y="272716"/>
                  </a:lnTo>
                  <a:lnTo>
                    <a:pt x="3114185" y="272716"/>
                  </a:lnTo>
                  <a:lnTo>
                    <a:pt x="3255739" y="136358"/>
                  </a:lnTo>
                  <a:lnTo>
                    <a:pt x="3397293" y="40907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65622"/>
              <a:ext cx="3397293" cy="1499938"/>
            </a:xfrm>
            <a:custGeom>
              <a:avLst/>
              <a:pathLst>
                <a:path w="3397293" h="1499938">
                  <a:moveTo>
                    <a:pt x="0" y="1363580"/>
                  </a:moveTo>
                  <a:lnTo>
                    <a:pt x="141553" y="272716"/>
                  </a:lnTo>
                  <a:lnTo>
                    <a:pt x="283107" y="409074"/>
                  </a:lnTo>
                  <a:lnTo>
                    <a:pt x="424661" y="545432"/>
                  </a:lnTo>
                  <a:lnTo>
                    <a:pt x="566215" y="1499938"/>
                  </a:lnTo>
                  <a:lnTo>
                    <a:pt x="707769" y="1090864"/>
                  </a:lnTo>
                  <a:lnTo>
                    <a:pt x="849323" y="0"/>
                  </a:lnTo>
                  <a:lnTo>
                    <a:pt x="990877" y="0"/>
                  </a:lnTo>
                  <a:lnTo>
                    <a:pt x="1132431" y="0"/>
                  </a:lnTo>
                  <a:lnTo>
                    <a:pt x="1273984" y="0"/>
                  </a:lnTo>
                  <a:lnTo>
                    <a:pt x="1415538" y="0"/>
                  </a:lnTo>
                  <a:lnTo>
                    <a:pt x="1557092" y="136358"/>
                  </a:lnTo>
                  <a:lnTo>
                    <a:pt x="1698646" y="681790"/>
                  </a:lnTo>
                  <a:lnTo>
                    <a:pt x="1840200" y="0"/>
                  </a:lnTo>
                  <a:lnTo>
                    <a:pt x="1981754" y="0"/>
                  </a:lnTo>
                  <a:lnTo>
                    <a:pt x="2123308" y="272716"/>
                  </a:lnTo>
                  <a:lnTo>
                    <a:pt x="2264862" y="272716"/>
                  </a:lnTo>
                  <a:lnTo>
                    <a:pt x="2406416" y="136358"/>
                  </a:lnTo>
                  <a:lnTo>
                    <a:pt x="2547969" y="0"/>
                  </a:lnTo>
                  <a:lnTo>
                    <a:pt x="2689523" y="0"/>
                  </a:lnTo>
                  <a:lnTo>
                    <a:pt x="2831077" y="545432"/>
                  </a:lnTo>
                  <a:lnTo>
                    <a:pt x="2972631" y="272716"/>
                  </a:lnTo>
                  <a:lnTo>
                    <a:pt x="3114185" y="545432"/>
                  </a:lnTo>
                  <a:lnTo>
                    <a:pt x="3255739" y="409074"/>
                  </a:lnTo>
                  <a:lnTo>
                    <a:pt x="3397293" y="545432"/>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47449"/>
              <a:ext cx="0" cy="1581752"/>
            </a:xfrm>
            <a:custGeom>
              <a:avLst/>
              <a:pathLst>
                <a:path w="0" h="1581752">
                  <a:moveTo>
                    <a:pt x="0" y="15817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2147449"/>
              <a:ext cx="0" cy="1309036"/>
            </a:xfrm>
            <a:custGeom>
              <a:avLst/>
              <a:pathLst>
                <a:path w="0" h="1309036">
                  <a:moveTo>
                    <a:pt x="0" y="13090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2147449"/>
              <a:ext cx="0" cy="218172"/>
            </a:xfrm>
            <a:custGeom>
              <a:avLst/>
              <a:pathLst>
                <a:path w="0" h="218172">
                  <a:moveTo>
                    <a:pt x="0" y="2181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2147449"/>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2147449"/>
              <a:ext cx="0" cy="218172"/>
            </a:xfrm>
            <a:custGeom>
              <a:avLst/>
              <a:pathLst>
                <a:path w="0" h="218172">
                  <a:moveTo>
                    <a:pt x="0" y="2181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2147449"/>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47449"/>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65622"/>
              <a:ext cx="3397293" cy="1499938"/>
            </a:xfrm>
            <a:custGeom>
              <a:avLst/>
              <a:pathLst>
                <a:path w="3397293" h="1499938">
                  <a:moveTo>
                    <a:pt x="0" y="1363580"/>
                  </a:moveTo>
                  <a:lnTo>
                    <a:pt x="141553" y="272716"/>
                  </a:lnTo>
                  <a:lnTo>
                    <a:pt x="283107" y="409074"/>
                  </a:lnTo>
                  <a:lnTo>
                    <a:pt x="424661" y="545432"/>
                  </a:lnTo>
                  <a:lnTo>
                    <a:pt x="566215" y="1499938"/>
                  </a:lnTo>
                  <a:lnTo>
                    <a:pt x="707769" y="1090864"/>
                  </a:lnTo>
                  <a:lnTo>
                    <a:pt x="849323" y="0"/>
                  </a:lnTo>
                  <a:lnTo>
                    <a:pt x="990877" y="0"/>
                  </a:lnTo>
                  <a:lnTo>
                    <a:pt x="1132431" y="0"/>
                  </a:lnTo>
                  <a:lnTo>
                    <a:pt x="1273984" y="0"/>
                  </a:lnTo>
                  <a:lnTo>
                    <a:pt x="1415538" y="0"/>
                  </a:lnTo>
                  <a:lnTo>
                    <a:pt x="1557092" y="136358"/>
                  </a:lnTo>
                  <a:lnTo>
                    <a:pt x="1698646" y="681790"/>
                  </a:lnTo>
                  <a:lnTo>
                    <a:pt x="1840200" y="0"/>
                  </a:lnTo>
                  <a:lnTo>
                    <a:pt x="1981754" y="0"/>
                  </a:lnTo>
                  <a:lnTo>
                    <a:pt x="2123308" y="272716"/>
                  </a:lnTo>
                  <a:lnTo>
                    <a:pt x="2264862" y="272716"/>
                  </a:lnTo>
                  <a:lnTo>
                    <a:pt x="2406416" y="136358"/>
                  </a:lnTo>
                  <a:lnTo>
                    <a:pt x="2547969" y="0"/>
                  </a:lnTo>
                  <a:lnTo>
                    <a:pt x="2689523" y="0"/>
                  </a:lnTo>
                  <a:lnTo>
                    <a:pt x="2831077" y="545432"/>
                  </a:lnTo>
                  <a:lnTo>
                    <a:pt x="2972631" y="272716"/>
                  </a:lnTo>
                  <a:lnTo>
                    <a:pt x="3114185" y="545432"/>
                  </a:lnTo>
                  <a:lnTo>
                    <a:pt x="3255739" y="409074"/>
                  </a:lnTo>
                  <a:lnTo>
                    <a:pt x="3397293" y="545432"/>
                  </a:lnTo>
                </a:path>
              </a:pathLst>
            </a:custGeom>
            <a:ln w="27101" cap="flat">
              <a:solidFill>
                <a:srgbClr val="0058AB">
                  <a:alpha val="100000"/>
                </a:srgbClr>
              </a:solidFill>
              <a:prstDash val="solid"/>
              <a:round/>
            </a:ln>
          </p:spPr>
          <p:txBody>
            <a:bodyPr/>
            <a:lstStyle/>
            <a:p/>
          </p:txBody>
        </p:sp>
        <p:sp>
          <p:nvSpPr>
            <p:cNvPr id="92" name="tx92"/>
            <p:cNvSpPr/>
            <p:nvPr/>
          </p:nvSpPr>
          <p:spPr>
            <a:xfrm>
              <a:off x="5359324" y="20524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97238" y="20524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823058" y="20524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12777" y="20537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20524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20524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05410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4628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599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6770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299707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163349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949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662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287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77723"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19" name="tx119"/>
            <p:cNvSpPr/>
            <p:nvPr/>
          </p:nvSpPr>
          <p:spPr>
            <a:xfrm>
              <a:off x="71333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958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737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8867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5997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128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0302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432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4563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1693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1754160" cy="149993"/>
            </a:xfrm>
            <a:prstGeom prst="rect">
              <a:avLst/>
            </a:prstGeom>
            <a:solidFill>
              <a:srgbClr val="1CABE2">
                <a:alpha val="80000"/>
              </a:srgbClr>
            </a:solidFill>
          </p:spPr>
          <p:txBody>
            <a:bodyPr/>
            <a:lstStyle/>
            <a:p/>
          </p:txBody>
        </p:sp>
        <p:sp>
          <p:nvSpPr>
            <p:cNvPr id="135" name="rc135"/>
            <p:cNvSpPr/>
            <p:nvPr/>
          </p:nvSpPr>
          <p:spPr>
            <a:xfrm>
              <a:off x="1317178" y="5637654"/>
              <a:ext cx="5954553"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9714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3936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10673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781977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Georgia (95%) was 6 percentage points higher than the global average (89%) and 1 percentage point higher than average across all ECAR countries (94%).
National DTP1 coverage was 4 percentage points lower than in 2019 (99%).
This equates to 2,000 zero-dose children in 2024 compared to &lt;1,000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Georgia ranked number 9 out of 21 countries for lowest DTP1 coverage (based on tied ranks).
Georgia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Georgia ranked number 16 out of 21 countries with 1,000 zero-dose children.
In 2024, Georgia ranked number 13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67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90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14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737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161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678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102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5259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5949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354023"/>
              <a:ext cx="203168" cy="1271512"/>
            </a:xfrm>
            <a:prstGeom prst="rect">
              <a:avLst/>
            </a:prstGeom>
            <a:solidFill>
              <a:srgbClr val="80BD41">
                <a:alpha val="100000"/>
              </a:srgbClr>
            </a:solidFill>
          </p:spPr>
          <p:txBody>
            <a:bodyPr/>
            <a:lstStyle/>
            <a:p/>
          </p:txBody>
        </p:sp>
        <p:sp>
          <p:nvSpPr>
            <p:cNvPr id="28" name="rc28"/>
            <p:cNvSpPr/>
            <p:nvPr/>
          </p:nvSpPr>
          <p:spPr>
            <a:xfrm>
              <a:off x="1332670" y="3036144"/>
              <a:ext cx="203168" cy="174834"/>
            </a:xfrm>
            <a:prstGeom prst="rect">
              <a:avLst/>
            </a:prstGeom>
            <a:solidFill>
              <a:srgbClr val="0058AB">
                <a:alpha val="100000"/>
              </a:srgbClr>
            </a:solidFill>
          </p:spPr>
          <p:txBody>
            <a:bodyPr/>
            <a:lstStyle/>
            <a:p/>
          </p:txBody>
        </p:sp>
        <p:sp>
          <p:nvSpPr>
            <p:cNvPr id="29" name="rc29"/>
            <p:cNvSpPr/>
            <p:nvPr/>
          </p:nvSpPr>
          <p:spPr>
            <a:xfrm>
              <a:off x="1332670" y="3210979"/>
              <a:ext cx="203168" cy="143043"/>
            </a:xfrm>
            <a:prstGeom prst="rect">
              <a:avLst/>
            </a:prstGeom>
            <a:solidFill>
              <a:srgbClr val="1CABE2">
                <a:alpha val="100000"/>
              </a:srgbClr>
            </a:solidFill>
          </p:spPr>
          <p:txBody>
            <a:bodyPr/>
            <a:lstStyle/>
            <a:p/>
          </p:txBody>
        </p:sp>
        <p:sp>
          <p:nvSpPr>
            <p:cNvPr id="30" name="rc30"/>
            <p:cNvSpPr/>
            <p:nvPr/>
          </p:nvSpPr>
          <p:spPr>
            <a:xfrm>
              <a:off x="1558413" y="3300624"/>
              <a:ext cx="203168" cy="1324911"/>
            </a:xfrm>
            <a:prstGeom prst="rect">
              <a:avLst/>
            </a:prstGeom>
            <a:solidFill>
              <a:srgbClr val="80BD41">
                <a:alpha val="100000"/>
              </a:srgbClr>
            </a:solidFill>
          </p:spPr>
          <p:txBody>
            <a:bodyPr/>
            <a:lstStyle/>
            <a:p/>
          </p:txBody>
        </p:sp>
        <p:sp>
          <p:nvSpPr>
            <p:cNvPr id="31" name="rc31"/>
            <p:cNvSpPr/>
            <p:nvPr/>
          </p:nvSpPr>
          <p:spPr>
            <a:xfrm>
              <a:off x="1558413" y="3102636"/>
              <a:ext cx="203168" cy="45701"/>
            </a:xfrm>
            <a:prstGeom prst="rect">
              <a:avLst/>
            </a:prstGeom>
            <a:solidFill>
              <a:srgbClr val="0058AB">
                <a:alpha val="100000"/>
              </a:srgbClr>
            </a:solidFill>
          </p:spPr>
          <p:txBody>
            <a:bodyPr/>
            <a:lstStyle/>
            <a:p/>
          </p:txBody>
        </p:sp>
        <p:sp>
          <p:nvSpPr>
            <p:cNvPr id="32" name="rc32"/>
            <p:cNvSpPr/>
            <p:nvPr/>
          </p:nvSpPr>
          <p:spPr>
            <a:xfrm>
              <a:off x="1558413" y="3148337"/>
              <a:ext cx="203168" cy="152286"/>
            </a:xfrm>
            <a:prstGeom prst="rect">
              <a:avLst/>
            </a:prstGeom>
            <a:solidFill>
              <a:srgbClr val="1CABE2">
                <a:alpha val="100000"/>
              </a:srgbClr>
            </a:solidFill>
          </p:spPr>
          <p:txBody>
            <a:bodyPr/>
            <a:lstStyle/>
            <a:p/>
          </p:txBody>
        </p:sp>
        <p:sp>
          <p:nvSpPr>
            <p:cNvPr id="33" name="rc33"/>
            <p:cNvSpPr/>
            <p:nvPr/>
          </p:nvSpPr>
          <p:spPr>
            <a:xfrm>
              <a:off x="1784155" y="3373297"/>
              <a:ext cx="203168" cy="1252237"/>
            </a:xfrm>
            <a:prstGeom prst="rect">
              <a:avLst/>
            </a:prstGeom>
            <a:solidFill>
              <a:srgbClr val="80BD41">
                <a:alpha val="100000"/>
              </a:srgbClr>
            </a:solidFill>
          </p:spPr>
          <p:txBody>
            <a:bodyPr/>
            <a:lstStyle/>
            <a:p/>
          </p:txBody>
        </p:sp>
        <p:sp>
          <p:nvSpPr>
            <p:cNvPr id="34" name="rc34"/>
            <p:cNvSpPr/>
            <p:nvPr/>
          </p:nvSpPr>
          <p:spPr>
            <a:xfrm>
              <a:off x="1784155" y="3134790"/>
              <a:ext cx="203168" cy="59641"/>
            </a:xfrm>
            <a:prstGeom prst="rect">
              <a:avLst/>
            </a:prstGeom>
            <a:solidFill>
              <a:srgbClr val="0058AB">
                <a:alpha val="100000"/>
              </a:srgbClr>
            </a:solidFill>
          </p:spPr>
          <p:txBody>
            <a:bodyPr/>
            <a:lstStyle/>
            <a:p/>
          </p:txBody>
        </p:sp>
        <p:sp>
          <p:nvSpPr>
            <p:cNvPr id="35" name="rc35"/>
            <p:cNvSpPr/>
            <p:nvPr/>
          </p:nvSpPr>
          <p:spPr>
            <a:xfrm>
              <a:off x="1784155" y="3194432"/>
              <a:ext cx="203168" cy="178865"/>
            </a:xfrm>
            <a:prstGeom prst="rect">
              <a:avLst/>
            </a:prstGeom>
            <a:solidFill>
              <a:srgbClr val="1CABE2">
                <a:alpha val="100000"/>
              </a:srgbClr>
            </a:solidFill>
          </p:spPr>
          <p:txBody>
            <a:bodyPr/>
            <a:lstStyle/>
            <a:p/>
          </p:txBody>
        </p:sp>
        <p:sp>
          <p:nvSpPr>
            <p:cNvPr id="36" name="rc36"/>
            <p:cNvSpPr/>
            <p:nvPr/>
          </p:nvSpPr>
          <p:spPr>
            <a:xfrm>
              <a:off x="2009898" y="3523705"/>
              <a:ext cx="203168" cy="1101830"/>
            </a:xfrm>
            <a:prstGeom prst="rect">
              <a:avLst/>
            </a:prstGeom>
            <a:solidFill>
              <a:srgbClr val="80BD41">
                <a:alpha val="100000"/>
              </a:srgbClr>
            </a:solidFill>
          </p:spPr>
          <p:txBody>
            <a:bodyPr/>
            <a:lstStyle/>
            <a:p/>
          </p:txBody>
        </p:sp>
        <p:sp>
          <p:nvSpPr>
            <p:cNvPr id="37" name="rc37"/>
            <p:cNvSpPr/>
            <p:nvPr/>
          </p:nvSpPr>
          <p:spPr>
            <a:xfrm>
              <a:off x="2009898" y="3156428"/>
              <a:ext cx="203168" cy="73461"/>
            </a:xfrm>
            <a:prstGeom prst="rect">
              <a:avLst/>
            </a:prstGeom>
            <a:solidFill>
              <a:srgbClr val="0058AB">
                <a:alpha val="100000"/>
              </a:srgbClr>
            </a:solidFill>
          </p:spPr>
          <p:txBody>
            <a:bodyPr/>
            <a:lstStyle/>
            <a:p/>
          </p:txBody>
        </p:sp>
        <p:sp>
          <p:nvSpPr>
            <p:cNvPr id="38" name="rc38"/>
            <p:cNvSpPr/>
            <p:nvPr/>
          </p:nvSpPr>
          <p:spPr>
            <a:xfrm>
              <a:off x="2009898" y="3229890"/>
              <a:ext cx="203168" cy="293815"/>
            </a:xfrm>
            <a:prstGeom prst="rect">
              <a:avLst/>
            </a:prstGeom>
            <a:solidFill>
              <a:srgbClr val="1CABE2">
                <a:alpha val="100000"/>
              </a:srgbClr>
            </a:solidFill>
          </p:spPr>
          <p:txBody>
            <a:bodyPr/>
            <a:lstStyle/>
            <a:p/>
          </p:txBody>
        </p:sp>
        <p:sp>
          <p:nvSpPr>
            <p:cNvPr id="39" name="rc39"/>
            <p:cNvSpPr/>
            <p:nvPr/>
          </p:nvSpPr>
          <p:spPr>
            <a:xfrm>
              <a:off x="2235640" y="3467670"/>
              <a:ext cx="203168" cy="1157865"/>
            </a:xfrm>
            <a:prstGeom prst="rect">
              <a:avLst/>
            </a:prstGeom>
            <a:solidFill>
              <a:srgbClr val="80BD41">
                <a:alpha val="100000"/>
              </a:srgbClr>
            </a:solidFill>
          </p:spPr>
          <p:txBody>
            <a:bodyPr/>
            <a:lstStyle/>
            <a:p/>
          </p:txBody>
        </p:sp>
        <p:sp>
          <p:nvSpPr>
            <p:cNvPr id="40" name="rc40"/>
            <p:cNvSpPr/>
            <p:nvPr/>
          </p:nvSpPr>
          <p:spPr>
            <a:xfrm>
              <a:off x="2235640" y="3141094"/>
              <a:ext cx="203168" cy="178137"/>
            </a:xfrm>
            <a:prstGeom prst="rect">
              <a:avLst/>
            </a:prstGeom>
            <a:solidFill>
              <a:srgbClr val="0058AB">
                <a:alpha val="100000"/>
              </a:srgbClr>
            </a:solidFill>
          </p:spPr>
          <p:txBody>
            <a:bodyPr/>
            <a:lstStyle/>
            <a:p/>
          </p:txBody>
        </p:sp>
        <p:sp>
          <p:nvSpPr>
            <p:cNvPr id="41" name="rc41"/>
            <p:cNvSpPr/>
            <p:nvPr/>
          </p:nvSpPr>
          <p:spPr>
            <a:xfrm>
              <a:off x="2235640" y="3319231"/>
              <a:ext cx="203168" cy="148438"/>
            </a:xfrm>
            <a:prstGeom prst="rect">
              <a:avLst/>
            </a:prstGeom>
            <a:solidFill>
              <a:srgbClr val="1CABE2">
                <a:alpha val="100000"/>
              </a:srgbClr>
            </a:solidFill>
          </p:spPr>
          <p:txBody>
            <a:bodyPr/>
            <a:lstStyle/>
            <a:p/>
          </p:txBody>
        </p:sp>
        <p:sp>
          <p:nvSpPr>
            <p:cNvPr id="42" name="rc42"/>
            <p:cNvSpPr/>
            <p:nvPr/>
          </p:nvSpPr>
          <p:spPr>
            <a:xfrm>
              <a:off x="2461382" y="3391572"/>
              <a:ext cx="203168" cy="1233963"/>
            </a:xfrm>
            <a:prstGeom prst="rect">
              <a:avLst/>
            </a:prstGeom>
            <a:solidFill>
              <a:srgbClr val="80BD41">
                <a:alpha val="100000"/>
              </a:srgbClr>
            </a:solidFill>
          </p:spPr>
          <p:txBody>
            <a:bodyPr/>
            <a:lstStyle/>
            <a:p/>
          </p:txBody>
        </p:sp>
        <p:sp>
          <p:nvSpPr>
            <p:cNvPr id="43" name="rc43"/>
            <p:cNvSpPr/>
            <p:nvPr/>
          </p:nvSpPr>
          <p:spPr>
            <a:xfrm>
              <a:off x="2461382" y="3120698"/>
              <a:ext cx="203168" cy="135436"/>
            </a:xfrm>
            <a:prstGeom prst="rect">
              <a:avLst/>
            </a:prstGeom>
            <a:solidFill>
              <a:srgbClr val="0058AB">
                <a:alpha val="100000"/>
              </a:srgbClr>
            </a:solidFill>
          </p:spPr>
          <p:txBody>
            <a:bodyPr/>
            <a:lstStyle/>
            <a:p/>
          </p:txBody>
        </p:sp>
        <p:sp>
          <p:nvSpPr>
            <p:cNvPr id="44" name="rc44"/>
            <p:cNvSpPr/>
            <p:nvPr/>
          </p:nvSpPr>
          <p:spPr>
            <a:xfrm>
              <a:off x="2461382" y="3256135"/>
              <a:ext cx="203168" cy="135436"/>
            </a:xfrm>
            <a:prstGeom prst="rect">
              <a:avLst/>
            </a:prstGeom>
            <a:solidFill>
              <a:srgbClr val="1CABE2">
                <a:alpha val="100000"/>
              </a:srgbClr>
            </a:solidFill>
          </p:spPr>
          <p:txBody>
            <a:bodyPr/>
            <a:lstStyle/>
            <a:p/>
          </p:txBody>
        </p:sp>
        <p:sp>
          <p:nvSpPr>
            <p:cNvPr id="45" name="rc45"/>
            <p:cNvSpPr/>
            <p:nvPr/>
          </p:nvSpPr>
          <p:spPr>
            <a:xfrm>
              <a:off x="2687125" y="3272651"/>
              <a:ext cx="203168" cy="1352883"/>
            </a:xfrm>
            <a:prstGeom prst="rect">
              <a:avLst/>
            </a:prstGeom>
            <a:solidFill>
              <a:srgbClr val="80BD41">
                <a:alpha val="100000"/>
              </a:srgbClr>
            </a:solidFill>
          </p:spPr>
          <p:txBody>
            <a:bodyPr/>
            <a:lstStyle/>
            <a:p/>
          </p:txBody>
        </p:sp>
        <p:sp>
          <p:nvSpPr>
            <p:cNvPr id="46" name="rc46"/>
            <p:cNvSpPr/>
            <p:nvPr/>
          </p:nvSpPr>
          <p:spPr>
            <a:xfrm>
              <a:off x="2687125" y="3088180"/>
              <a:ext cx="203168" cy="15365"/>
            </a:xfrm>
            <a:prstGeom prst="rect">
              <a:avLst/>
            </a:prstGeom>
            <a:solidFill>
              <a:srgbClr val="0058AB">
                <a:alpha val="100000"/>
              </a:srgbClr>
            </a:solidFill>
          </p:spPr>
          <p:txBody>
            <a:bodyPr/>
            <a:lstStyle/>
            <a:p/>
          </p:txBody>
        </p:sp>
        <p:sp>
          <p:nvSpPr>
            <p:cNvPr id="47" name="rc47"/>
            <p:cNvSpPr/>
            <p:nvPr/>
          </p:nvSpPr>
          <p:spPr>
            <a:xfrm>
              <a:off x="2687125" y="3103545"/>
              <a:ext cx="203168" cy="169106"/>
            </a:xfrm>
            <a:prstGeom prst="rect">
              <a:avLst/>
            </a:prstGeom>
            <a:solidFill>
              <a:srgbClr val="1CABE2">
                <a:alpha val="100000"/>
              </a:srgbClr>
            </a:solidFill>
          </p:spPr>
          <p:txBody>
            <a:bodyPr/>
            <a:lstStyle/>
            <a:p/>
          </p:txBody>
        </p:sp>
        <p:sp>
          <p:nvSpPr>
            <p:cNvPr id="48" name="rc48"/>
            <p:cNvSpPr/>
            <p:nvPr/>
          </p:nvSpPr>
          <p:spPr>
            <a:xfrm>
              <a:off x="2912867" y="3047933"/>
              <a:ext cx="203168" cy="1577601"/>
            </a:xfrm>
            <a:prstGeom prst="rect">
              <a:avLst/>
            </a:prstGeom>
            <a:solidFill>
              <a:srgbClr val="80BD41">
                <a:alpha val="100000"/>
              </a:srgbClr>
            </a:solidFill>
          </p:spPr>
          <p:txBody>
            <a:bodyPr/>
            <a:lstStyle/>
            <a:p/>
          </p:txBody>
        </p:sp>
        <p:sp>
          <p:nvSpPr>
            <p:cNvPr id="49" name="rc49"/>
            <p:cNvSpPr/>
            <p:nvPr/>
          </p:nvSpPr>
          <p:spPr>
            <a:xfrm>
              <a:off x="2912867" y="3015749"/>
              <a:ext cx="203168" cy="16092"/>
            </a:xfrm>
            <a:prstGeom prst="rect">
              <a:avLst/>
            </a:prstGeom>
            <a:solidFill>
              <a:srgbClr val="0058AB">
                <a:alpha val="100000"/>
              </a:srgbClr>
            </a:solidFill>
          </p:spPr>
          <p:txBody>
            <a:bodyPr/>
            <a:lstStyle/>
            <a:p/>
          </p:txBody>
        </p:sp>
        <p:sp>
          <p:nvSpPr>
            <p:cNvPr id="50" name="rc50"/>
            <p:cNvSpPr/>
            <p:nvPr/>
          </p:nvSpPr>
          <p:spPr>
            <a:xfrm>
              <a:off x="2912867" y="3031841"/>
              <a:ext cx="203168" cy="16092"/>
            </a:xfrm>
            <a:prstGeom prst="rect">
              <a:avLst/>
            </a:prstGeom>
            <a:solidFill>
              <a:srgbClr val="1CABE2">
                <a:alpha val="100000"/>
              </a:srgbClr>
            </a:solidFill>
          </p:spPr>
          <p:txBody>
            <a:bodyPr/>
            <a:lstStyle/>
            <a:p/>
          </p:txBody>
        </p:sp>
        <p:sp>
          <p:nvSpPr>
            <p:cNvPr id="51" name="rc51"/>
            <p:cNvSpPr/>
            <p:nvPr/>
          </p:nvSpPr>
          <p:spPr>
            <a:xfrm>
              <a:off x="3138609" y="3032265"/>
              <a:ext cx="203168" cy="1593269"/>
            </a:xfrm>
            <a:prstGeom prst="rect">
              <a:avLst/>
            </a:prstGeom>
            <a:solidFill>
              <a:srgbClr val="80BD41">
                <a:alpha val="100000"/>
              </a:srgbClr>
            </a:solidFill>
          </p:spPr>
          <p:txBody>
            <a:bodyPr/>
            <a:lstStyle/>
            <a:p/>
          </p:txBody>
        </p:sp>
        <p:sp>
          <p:nvSpPr>
            <p:cNvPr id="52" name="rc52"/>
            <p:cNvSpPr/>
            <p:nvPr/>
          </p:nvSpPr>
          <p:spPr>
            <a:xfrm>
              <a:off x="3138609" y="2893707"/>
              <a:ext cx="203168" cy="17304"/>
            </a:xfrm>
            <a:prstGeom prst="rect">
              <a:avLst/>
            </a:prstGeom>
            <a:solidFill>
              <a:srgbClr val="0058AB">
                <a:alpha val="100000"/>
              </a:srgbClr>
            </a:solidFill>
          </p:spPr>
          <p:txBody>
            <a:bodyPr/>
            <a:lstStyle/>
            <a:p/>
          </p:txBody>
        </p:sp>
        <p:sp>
          <p:nvSpPr>
            <p:cNvPr id="53" name="rc53"/>
            <p:cNvSpPr/>
            <p:nvPr/>
          </p:nvSpPr>
          <p:spPr>
            <a:xfrm>
              <a:off x="3138609" y="2911012"/>
              <a:ext cx="203168" cy="121253"/>
            </a:xfrm>
            <a:prstGeom prst="rect">
              <a:avLst/>
            </a:prstGeom>
            <a:solidFill>
              <a:srgbClr val="1CABE2">
                <a:alpha val="100000"/>
              </a:srgbClr>
            </a:solidFill>
          </p:spPr>
          <p:txBody>
            <a:bodyPr/>
            <a:lstStyle/>
            <a:p/>
          </p:txBody>
        </p:sp>
        <p:sp>
          <p:nvSpPr>
            <p:cNvPr id="54" name="rc54"/>
            <p:cNvSpPr/>
            <p:nvPr/>
          </p:nvSpPr>
          <p:spPr>
            <a:xfrm>
              <a:off x="3364352" y="2980048"/>
              <a:ext cx="203168" cy="1645486"/>
            </a:xfrm>
            <a:prstGeom prst="rect">
              <a:avLst/>
            </a:prstGeom>
            <a:solidFill>
              <a:srgbClr val="80BD41">
                <a:alpha val="100000"/>
              </a:srgbClr>
            </a:solidFill>
          </p:spPr>
          <p:txBody>
            <a:bodyPr/>
            <a:lstStyle/>
            <a:p/>
          </p:txBody>
        </p:sp>
        <p:sp>
          <p:nvSpPr>
            <p:cNvPr id="55" name="rc55"/>
            <p:cNvSpPr/>
            <p:nvPr/>
          </p:nvSpPr>
          <p:spPr>
            <a:xfrm>
              <a:off x="3364352" y="2755664"/>
              <a:ext cx="203168" cy="18698"/>
            </a:xfrm>
            <a:prstGeom prst="rect">
              <a:avLst/>
            </a:prstGeom>
            <a:solidFill>
              <a:srgbClr val="0058AB">
                <a:alpha val="100000"/>
              </a:srgbClr>
            </a:solidFill>
          </p:spPr>
          <p:txBody>
            <a:bodyPr/>
            <a:lstStyle/>
            <a:p/>
          </p:txBody>
        </p:sp>
        <p:sp>
          <p:nvSpPr>
            <p:cNvPr id="56" name="rc56"/>
            <p:cNvSpPr/>
            <p:nvPr/>
          </p:nvSpPr>
          <p:spPr>
            <a:xfrm>
              <a:off x="3364352" y="2774362"/>
              <a:ext cx="203168" cy="205685"/>
            </a:xfrm>
            <a:prstGeom prst="rect">
              <a:avLst/>
            </a:prstGeom>
            <a:solidFill>
              <a:srgbClr val="1CABE2">
                <a:alpha val="100000"/>
              </a:srgbClr>
            </a:solidFill>
          </p:spPr>
          <p:txBody>
            <a:bodyPr/>
            <a:lstStyle/>
            <a:p/>
          </p:txBody>
        </p:sp>
        <p:sp>
          <p:nvSpPr>
            <p:cNvPr id="57" name="rc57"/>
            <p:cNvSpPr/>
            <p:nvPr/>
          </p:nvSpPr>
          <p:spPr>
            <a:xfrm>
              <a:off x="3590094" y="2945894"/>
              <a:ext cx="203168" cy="1679641"/>
            </a:xfrm>
            <a:prstGeom prst="rect">
              <a:avLst/>
            </a:prstGeom>
            <a:solidFill>
              <a:srgbClr val="80BD41">
                <a:alpha val="100000"/>
              </a:srgbClr>
            </a:solidFill>
          </p:spPr>
          <p:txBody>
            <a:bodyPr/>
            <a:lstStyle/>
            <a:p/>
          </p:txBody>
        </p:sp>
        <p:sp>
          <p:nvSpPr>
            <p:cNvPr id="58" name="rc58"/>
            <p:cNvSpPr/>
            <p:nvPr/>
          </p:nvSpPr>
          <p:spPr>
            <a:xfrm>
              <a:off x="3590094" y="2799850"/>
              <a:ext cx="203168" cy="18244"/>
            </a:xfrm>
            <a:prstGeom prst="rect">
              <a:avLst/>
            </a:prstGeom>
            <a:solidFill>
              <a:srgbClr val="0058AB">
                <a:alpha val="100000"/>
              </a:srgbClr>
            </a:solidFill>
          </p:spPr>
          <p:txBody>
            <a:bodyPr/>
            <a:lstStyle/>
            <a:p/>
          </p:txBody>
        </p:sp>
        <p:sp>
          <p:nvSpPr>
            <p:cNvPr id="59" name="rc59"/>
            <p:cNvSpPr/>
            <p:nvPr/>
          </p:nvSpPr>
          <p:spPr>
            <a:xfrm>
              <a:off x="3590094" y="2818094"/>
              <a:ext cx="203168" cy="127799"/>
            </a:xfrm>
            <a:prstGeom prst="rect">
              <a:avLst/>
            </a:prstGeom>
            <a:solidFill>
              <a:srgbClr val="1CABE2">
                <a:alpha val="100000"/>
              </a:srgbClr>
            </a:solidFill>
          </p:spPr>
          <p:txBody>
            <a:bodyPr/>
            <a:lstStyle/>
            <a:p/>
          </p:txBody>
        </p:sp>
        <p:sp>
          <p:nvSpPr>
            <p:cNvPr id="60" name="rc60"/>
            <p:cNvSpPr/>
            <p:nvPr/>
          </p:nvSpPr>
          <p:spPr>
            <a:xfrm>
              <a:off x="3815836" y="2990807"/>
              <a:ext cx="203168" cy="1634728"/>
            </a:xfrm>
            <a:prstGeom prst="rect">
              <a:avLst/>
            </a:prstGeom>
            <a:solidFill>
              <a:srgbClr val="80BD41">
                <a:alpha val="100000"/>
              </a:srgbClr>
            </a:solidFill>
          </p:spPr>
          <p:txBody>
            <a:bodyPr/>
            <a:lstStyle/>
            <a:p/>
          </p:txBody>
        </p:sp>
        <p:sp>
          <p:nvSpPr>
            <p:cNvPr id="61" name="rc61"/>
            <p:cNvSpPr/>
            <p:nvPr/>
          </p:nvSpPr>
          <p:spPr>
            <a:xfrm>
              <a:off x="3815836" y="2886464"/>
              <a:ext cx="203168" cy="34791"/>
            </a:xfrm>
            <a:prstGeom prst="rect">
              <a:avLst/>
            </a:prstGeom>
            <a:solidFill>
              <a:srgbClr val="0058AB">
                <a:alpha val="100000"/>
              </a:srgbClr>
            </a:solidFill>
          </p:spPr>
          <p:txBody>
            <a:bodyPr/>
            <a:lstStyle/>
            <a:p/>
          </p:txBody>
        </p:sp>
        <p:sp>
          <p:nvSpPr>
            <p:cNvPr id="62" name="rc62"/>
            <p:cNvSpPr/>
            <p:nvPr/>
          </p:nvSpPr>
          <p:spPr>
            <a:xfrm>
              <a:off x="3815836" y="2921255"/>
              <a:ext cx="203168" cy="69551"/>
            </a:xfrm>
            <a:prstGeom prst="rect">
              <a:avLst/>
            </a:prstGeom>
            <a:solidFill>
              <a:srgbClr val="1CABE2">
                <a:alpha val="100000"/>
              </a:srgbClr>
            </a:solidFill>
          </p:spPr>
          <p:txBody>
            <a:bodyPr/>
            <a:lstStyle/>
            <a:p/>
          </p:txBody>
        </p:sp>
        <p:sp>
          <p:nvSpPr>
            <p:cNvPr id="63" name="rc63"/>
            <p:cNvSpPr/>
            <p:nvPr/>
          </p:nvSpPr>
          <p:spPr>
            <a:xfrm>
              <a:off x="4041579" y="3050509"/>
              <a:ext cx="203168" cy="1575025"/>
            </a:xfrm>
            <a:prstGeom prst="rect">
              <a:avLst/>
            </a:prstGeom>
            <a:solidFill>
              <a:srgbClr val="80BD41">
                <a:alpha val="100000"/>
              </a:srgbClr>
            </a:solidFill>
          </p:spPr>
          <p:txBody>
            <a:bodyPr/>
            <a:lstStyle/>
            <a:p/>
          </p:txBody>
        </p:sp>
        <p:sp>
          <p:nvSpPr>
            <p:cNvPr id="64" name="rc64"/>
            <p:cNvSpPr/>
            <p:nvPr/>
          </p:nvSpPr>
          <p:spPr>
            <a:xfrm>
              <a:off x="4041579" y="2913557"/>
              <a:ext cx="203168" cy="102706"/>
            </a:xfrm>
            <a:prstGeom prst="rect">
              <a:avLst/>
            </a:prstGeom>
            <a:solidFill>
              <a:srgbClr val="0058AB">
                <a:alpha val="100000"/>
              </a:srgbClr>
            </a:solidFill>
          </p:spPr>
          <p:txBody>
            <a:bodyPr/>
            <a:lstStyle/>
            <a:p/>
          </p:txBody>
        </p:sp>
        <p:sp>
          <p:nvSpPr>
            <p:cNvPr id="65" name="rc65"/>
            <p:cNvSpPr/>
            <p:nvPr/>
          </p:nvSpPr>
          <p:spPr>
            <a:xfrm>
              <a:off x="4041579" y="3016264"/>
              <a:ext cx="203168" cy="34245"/>
            </a:xfrm>
            <a:prstGeom prst="rect">
              <a:avLst/>
            </a:prstGeom>
            <a:solidFill>
              <a:srgbClr val="1CABE2">
                <a:alpha val="100000"/>
              </a:srgbClr>
            </a:solidFill>
          </p:spPr>
          <p:txBody>
            <a:bodyPr/>
            <a:lstStyle/>
            <a:p/>
          </p:txBody>
        </p:sp>
        <p:sp>
          <p:nvSpPr>
            <p:cNvPr id="66" name="rc66"/>
            <p:cNvSpPr/>
            <p:nvPr/>
          </p:nvSpPr>
          <p:spPr>
            <a:xfrm>
              <a:off x="4267321" y="3022749"/>
              <a:ext cx="203168" cy="1602785"/>
            </a:xfrm>
            <a:prstGeom prst="rect">
              <a:avLst/>
            </a:prstGeom>
            <a:solidFill>
              <a:srgbClr val="80BD41">
                <a:alpha val="100000"/>
              </a:srgbClr>
            </a:solidFill>
          </p:spPr>
          <p:txBody>
            <a:bodyPr/>
            <a:lstStyle/>
            <a:p/>
          </p:txBody>
        </p:sp>
        <p:sp>
          <p:nvSpPr>
            <p:cNvPr id="67" name="rc67"/>
            <p:cNvSpPr/>
            <p:nvPr/>
          </p:nvSpPr>
          <p:spPr>
            <a:xfrm>
              <a:off x="4267321" y="2902102"/>
              <a:ext cx="203168" cy="17244"/>
            </a:xfrm>
            <a:prstGeom prst="rect">
              <a:avLst/>
            </a:prstGeom>
            <a:solidFill>
              <a:srgbClr val="0058AB">
                <a:alpha val="100000"/>
              </a:srgbClr>
            </a:solidFill>
          </p:spPr>
          <p:txBody>
            <a:bodyPr/>
            <a:lstStyle/>
            <a:p/>
          </p:txBody>
        </p:sp>
        <p:sp>
          <p:nvSpPr>
            <p:cNvPr id="68" name="rc68"/>
            <p:cNvSpPr/>
            <p:nvPr/>
          </p:nvSpPr>
          <p:spPr>
            <a:xfrm>
              <a:off x="4267321" y="2919346"/>
              <a:ext cx="203168" cy="103403"/>
            </a:xfrm>
            <a:prstGeom prst="rect">
              <a:avLst/>
            </a:prstGeom>
            <a:solidFill>
              <a:srgbClr val="1CABE2">
                <a:alpha val="100000"/>
              </a:srgbClr>
            </a:solidFill>
          </p:spPr>
          <p:txBody>
            <a:bodyPr/>
            <a:lstStyle/>
            <a:p/>
          </p:txBody>
        </p:sp>
        <p:sp>
          <p:nvSpPr>
            <p:cNvPr id="69" name="rc69"/>
            <p:cNvSpPr/>
            <p:nvPr/>
          </p:nvSpPr>
          <p:spPr>
            <a:xfrm>
              <a:off x="4493063" y="2956925"/>
              <a:ext cx="203168" cy="1668610"/>
            </a:xfrm>
            <a:prstGeom prst="rect">
              <a:avLst/>
            </a:prstGeom>
            <a:solidFill>
              <a:srgbClr val="80BD41">
                <a:alpha val="100000"/>
              </a:srgbClr>
            </a:solidFill>
          </p:spPr>
          <p:txBody>
            <a:bodyPr/>
            <a:lstStyle/>
            <a:p/>
          </p:txBody>
        </p:sp>
        <p:sp>
          <p:nvSpPr>
            <p:cNvPr id="70" name="rc70"/>
            <p:cNvSpPr/>
            <p:nvPr/>
          </p:nvSpPr>
          <p:spPr>
            <a:xfrm>
              <a:off x="4493063" y="2791910"/>
              <a:ext cx="203168" cy="18335"/>
            </a:xfrm>
            <a:prstGeom prst="rect">
              <a:avLst/>
            </a:prstGeom>
            <a:solidFill>
              <a:srgbClr val="0058AB">
                <a:alpha val="100000"/>
              </a:srgbClr>
            </a:solidFill>
          </p:spPr>
          <p:txBody>
            <a:bodyPr/>
            <a:lstStyle/>
            <a:p/>
          </p:txBody>
        </p:sp>
        <p:sp>
          <p:nvSpPr>
            <p:cNvPr id="71" name="rc71"/>
            <p:cNvSpPr/>
            <p:nvPr/>
          </p:nvSpPr>
          <p:spPr>
            <a:xfrm>
              <a:off x="4493063" y="2810245"/>
              <a:ext cx="203168" cy="146680"/>
            </a:xfrm>
            <a:prstGeom prst="rect">
              <a:avLst/>
            </a:prstGeom>
            <a:solidFill>
              <a:srgbClr val="1CABE2">
                <a:alpha val="100000"/>
              </a:srgbClr>
            </a:solidFill>
          </p:spPr>
          <p:txBody>
            <a:bodyPr/>
            <a:lstStyle/>
            <a:p/>
          </p:txBody>
        </p:sp>
        <p:sp>
          <p:nvSpPr>
            <p:cNvPr id="72" name="rc72"/>
            <p:cNvSpPr/>
            <p:nvPr/>
          </p:nvSpPr>
          <p:spPr>
            <a:xfrm>
              <a:off x="4718806" y="2909314"/>
              <a:ext cx="203168" cy="1716220"/>
            </a:xfrm>
            <a:prstGeom prst="rect">
              <a:avLst/>
            </a:prstGeom>
            <a:solidFill>
              <a:srgbClr val="80BD41">
                <a:alpha val="100000"/>
              </a:srgbClr>
            </a:solidFill>
          </p:spPr>
          <p:txBody>
            <a:bodyPr/>
            <a:lstStyle/>
            <a:p/>
          </p:txBody>
        </p:sp>
        <p:sp>
          <p:nvSpPr>
            <p:cNvPr id="73" name="rc73"/>
            <p:cNvSpPr/>
            <p:nvPr/>
          </p:nvSpPr>
          <p:spPr>
            <a:xfrm>
              <a:off x="4718806" y="2799759"/>
              <a:ext cx="203168" cy="54762"/>
            </a:xfrm>
            <a:prstGeom prst="rect">
              <a:avLst/>
            </a:prstGeom>
            <a:solidFill>
              <a:srgbClr val="0058AB">
                <a:alpha val="100000"/>
              </a:srgbClr>
            </a:solidFill>
          </p:spPr>
          <p:txBody>
            <a:bodyPr/>
            <a:lstStyle/>
            <a:p/>
          </p:txBody>
        </p:sp>
        <p:sp>
          <p:nvSpPr>
            <p:cNvPr id="74" name="rc74"/>
            <p:cNvSpPr/>
            <p:nvPr/>
          </p:nvSpPr>
          <p:spPr>
            <a:xfrm>
              <a:off x="4718806" y="2854521"/>
              <a:ext cx="203168" cy="54792"/>
            </a:xfrm>
            <a:prstGeom prst="rect">
              <a:avLst/>
            </a:prstGeom>
            <a:solidFill>
              <a:srgbClr val="1CABE2">
                <a:alpha val="100000"/>
              </a:srgbClr>
            </a:solidFill>
          </p:spPr>
          <p:txBody>
            <a:bodyPr/>
            <a:lstStyle/>
            <a:p/>
          </p:txBody>
        </p:sp>
        <p:sp>
          <p:nvSpPr>
            <p:cNvPr id="75" name="rc75"/>
            <p:cNvSpPr/>
            <p:nvPr/>
          </p:nvSpPr>
          <p:spPr>
            <a:xfrm>
              <a:off x="4944548" y="2966502"/>
              <a:ext cx="203168" cy="1659033"/>
            </a:xfrm>
            <a:prstGeom prst="rect">
              <a:avLst/>
            </a:prstGeom>
            <a:solidFill>
              <a:srgbClr val="80BD41">
                <a:alpha val="100000"/>
              </a:srgbClr>
            </a:solidFill>
          </p:spPr>
          <p:txBody>
            <a:bodyPr/>
            <a:lstStyle/>
            <a:p/>
          </p:txBody>
        </p:sp>
        <p:sp>
          <p:nvSpPr>
            <p:cNvPr id="76" name="rc76"/>
            <p:cNvSpPr/>
            <p:nvPr/>
          </p:nvSpPr>
          <p:spPr>
            <a:xfrm>
              <a:off x="4944548" y="2822246"/>
              <a:ext cx="203168" cy="54095"/>
            </a:xfrm>
            <a:prstGeom prst="rect">
              <a:avLst/>
            </a:prstGeom>
            <a:solidFill>
              <a:srgbClr val="0058AB">
                <a:alpha val="100000"/>
              </a:srgbClr>
            </a:solidFill>
          </p:spPr>
          <p:txBody>
            <a:bodyPr/>
            <a:lstStyle/>
            <a:p/>
          </p:txBody>
        </p:sp>
        <p:sp>
          <p:nvSpPr>
            <p:cNvPr id="77" name="rc77"/>
            <p:cNvSpPr/>
            <p:nvPr/>
          </p:nvSpPr>
          <p:spPr>
            <a:xfrm>
              <a:off x="4944548" y="2876342"/>
              <a:ext cx="203168" cy="90159"/>
            </a:xfrm>
            <a:prstGeom prst="rect">
              <a:avLst/>
            </a:prstGeom>
            <a:solidFill>
              <a:srgbClr val="1CABE2">
                <a:alpha val="100000"/>
              </a:srgbClr>
            </a:solidFill>
          </p:spPr>
          <p:txBody>
            <a:bodyPr/>
            <a:lstStyle/>
            <a:p/>
          </p:txBody>
        </p:sp>
        <p:sp>
          <p:nvSpPr>
            <p:cNvPr id="78" name="rc78"/>
            <p:cNvSpPr/>
            <p:nvPr/>
          </p:nvSpPr>
          <p:spPr>
            <a:xfrm>
              <a:off x="5170291" y="3078603"/>
              <a:ext cx="203168" cy="1546932"/>
            </a:xfrm>
            <a:prstGeom prst="rect">
              <a:avLst/>
            </a:prstGeom>
            <a:solidFill>
              <a:srgbClr val="80BD41">
                <a:alpha val="100000"/>
              </a:srgbClr>
            </a:solidFill>
          </p:spPr>
          <p:txBody>
            <a:bodyPr/>
            <a:lstStyle/>
            <a:p/>
          </p:txBody>
        </p:sp>
        <p:sp>
          <p:nvSpPr>
            <p:cNvPr id="79" name="rc79"/>
            <p:cNvSpPr/>
            <p:nvPr/>
          </p:nvSpPr>
          <p:spPr>
            <a:xfrm>
              <a:off x="5170291" y="2925619"/>
              <a:ext cx="203168" cy="34003"/>
            </a:xfrm>
            <a:prstGeom prst="rect">
              <a:avLst/>
            </a:prstGeom>
            <a:solidFill>
              <a:srgbClr val="0058AB">
                <a:alpha val="100000"/>
              </a:srgbClr>
            </a:solidFill>
          </p:spPr>
          <p:txBody>
            <a:bodyPr/>
            <a:lstStyle/>
            <a:p/>
          </p:txBody>
        </p:sp>
        <p:sp>
          <p:nvSpPr>
            <p:cNvPr id="80" name="rc80"/>
            <p:cNvSpPr/>
            <p:nvPr/>
          </p:nvSpPr>
          <p:spPr>
            <a:xfrm>
              <a:off x="5170291" y="2959622"/>
              <a:ext cx="203168" cy="118980"/>
            </a:xfrm>
            <a:prstGeom prst="rect">
              <a:avLst/>
            </a:prstGeom>
            <a:solidFill>
              <a:srgbClr val="1CABE2">
                <a:alpha val="100000"/>
              </a:srgbClr>
            </a:solidFill>
          </p:spPr>
          <p:txBody>
            <a:bodyPr/>
            <a:lstStyle/>
            <a:p/>
          </p:txBody>
        </p:sp>
        <p:sp>
          <p:nvSpPr>
            <p:cNvPr id="81" name="rc81"/>
            <p:cNvSpPr/>
            <p:nvPr/>
          </p:nvSpPr>
          <p:spPr>
            <a:xfrm>
              <a:off x="5396033" y="3104090"/>
              <a:ext cx="203168" cy="1521444"/>
            </a:xfrm>
            <a:prstGeom prst="rect">
              <a:avLst/>
            </a:prstGeom>
            <a:solidFill>
              <a:srgbClr val="80BD41">
                <a:alpha val="100000"/>
              </a:srgbClr>
            </a:solidFill>
          </p:spPr>
          <p:txBody>
            <a:bodyPr/>
            <a:lstStyle/>
            <a:p/>
          </p:txBody>
        </p:sp>
        <p:sp>
          <p:nvSpPr>
            <p:cNvPr id="82" name="rc82"/>
            <p:cNvSpPr/>
            <p:nvPr/>
          </p:nvSpPr>
          <p:spPr>
            <a:xfrm>
              <a:off x="5396033" y="2989564"/>
              <a:ext cx="203168" cy="16365"/>
            </a:xfrm>
            <a:prstGeom prst="rect">
              <a:avLst/>
            </a:prstGeom>
            <a:solidFill>
              <a:srgbClr val="0058AB">
                <a:alpha val="100000"/>
              </a:srgbClr>
            </a:solidFill>
          </p:spPr>
          <p:txBody>
            <a:bodyPr/>
            <a:lstStyle/>
            <a:p/>
          </p:txBody>
        </p:sp>
        <p:sp>
          <p:nvSpPr>
            <p:cNvPr id="83" name="rc83"/>
            <p:cNvSpPr/>
            <p:nvPr/>
          </p:nvSpPr>
          <p:spPr>
            <a:xfrm>
              <a:off x="5396033" y="3005930"/>
              <a:ext cx="203168" cy="98160"/>
            </a:xfrm>
            <a:prstGeom prst="rect">
              <a:avLst/>
            </a:prstGeom>
            <a:solidFill>
              <a:srgbClr val="1CABE2">
                <a:alpha val="100000"/>
              </a:srgbClr>
            </a:solidFill>
          </p:spPr>
          <p:txBody>
            <a:bodyPr/>
            <a:lstStyle/>
            <a:p/>
          </p:txBody>
        </p:sp>
        <p:sp>
          <p:nvSpPr>
            <p:cNvPr id="84" name="rc84"/>
            <p:cNvSpPr/>
            <p:nvPr/>
          </p:nvSpPr>
          <p:spPr>
            <a:xfrm>
              <a:off x="5621775" y="3166793"/>
              <a:ext cx="203168" cy="1458742"/>
            </a:xfrm>
            <a:prstGeom prst="rect">
              <a:avLst/>
            </a:prstGeom>
            <a:solidFill>
              <a:srgbClr val="80BD41">
                <a:alpha val="100000"/>
              </a:srgbClr>
            </a:solidFill>
          </p:spPr>
          <p:txBody>
            <a:bodyPr/>
            <a:lstStyle/>
            <a:p/>
          </p:txBody>
        </p:sp>
        <p:sp>
          <p:nvSpPr>
            <p:cNvPr id="85" name="rc85"/>
            <p:cNvSpPr/>
            <p:nvPr/>
          </p:nvSpPr>
          <p:spPr>
            <a:xfrm>
              <a:off x="5621775" y="3073693"/>
              <a:ext cx="203168" cy="15516"/>
            </a:xfrm>
            <a:prstGeom prst="rect">
              <a:avLst/>
            </a:prstGeom>
            <a:solidFill>
              <a:srgbClr val="0058AB">
                <a:alpha val="100000"/>
              </a:srgbClr>
            </a:solidFill>
          </p:spPr>
          <p:txBody>
            <a:bodyPr/>
            <a:lstStyle/>
            <a:p/>
          </p:txBody>
        </p:sp>
        <p:sp>
          <p:nvSpPr>
            <p:cNvPr id="86" name="rc86"/>
            <p:cNvSpPr/>
            <p:nvPr/>
          </p:nvSpPr>
          <p:spPr>
            <a:xfrm>
              <a:off x="5621775" y="3089210"/>
              <a:ext cx="203168" cy="77582"/>
            </a:xfrm>
            <a:prstGeom prst="rect">
              <a:avLst/>
            </a:prstGeom>
            <a:solidFill>
              <a:srgbClr val="1CABE2">
                <a:alpha val="100000"/>
              </a:srgbClr>
            </a:solidFill>
          </p:spPr>
          <p:txBody>
            <a:bodyPr/>
            <a:lstStyle/>
            <a:p/>
          </p:txBody>
        </p:sp>
        <p:sp>
          <p:nvSpPr>
            <p:cNvPr id="87" name="rc87"/>
            <p:cNvSpPr/>
            <p:nvPr/>
          </p:nvSpPr>
          <p:spPr>
            <a:xfrm>
              <a:off x="5847518" y="3313928"/>
              <a:ext cx="203168" cy="1311607"/>
            </a:xfrm>
            <a:prstGeom prst="rect">
              <a:avLst/>
            </a:prstGeom>
            <a:solidFill>
              <a:srgbClr val="80BD41">
                <a:alpha val="100000"/>
              </a:srgbClr>
            </a:solidFill>
          </p:spPr>
          <p:txBody>
            <a:bodyPr/>
            <a:lstStyle/>
            <a:p/>
          </p:txBody>
        </p:sp>
        <p:sp>
          <p:nvSpPr>
            <p:cNvPr id="88" name="rc88"/>
            <p:cNvSpPr/>
            <p:nvPr/>
          </p:nvSpPr>
          <p:spPr>
            <a:xfrm>
              <a:off x="5847518" y="3135063"/>
              <a:ext cx="203168" cy="74522"/>
            </a:xfrm>
            <a:prstGeom prst="rect">
              <a:avLst/>
            </a:prstGeom>
            <a:solidFill>
              <a:srgbClr val="0058AB">
                <a:alpha val="100000"/>
              </a:srgbClr>
            </a:solidFill>
          </p:spPr>
          <p:txBody>
            <a:bodyPr/>
            <a:lstStyle/>
            <a:p/>
          </p:txBody>
        </p:sp>
        <p:sp>
          <p:nvSpPr>
            <p:cNvPr id="89" name="rc89"/>
            <p:cNvSpPr/>
            <p:nvPr/>
          </p:nvSpPr>
          <p:spPr>
            <a:xfrm>
              <a:off x="5847518" y="3209585"/>
              <a:ext cx="203168" cy="104343"/>
            </a:xfrm>
            <a:prstGeom prst="rect">
              <a:avLst/>
            </a:prstGeom>
            <a:solidFill>
              <a:srgbClr val="1CABE2">
                <a:alpha val="100000"/>
              </a:srgbClr>
            </a:solidFill>
          </p:spPr>
          <p:txBody>
            <a:bodyPr/>
            <a:lstStyle/>
            <a:p/>
          </p:txBody>
        </p:sp>
        <p:sp>
          <p:nvSpPr>
            <p:cNvPr id="90" name="rc90"/>
            <p:cNvSpPr/>
            <p:nvPr/>
          </p:nvSpPr>
          <p:spPr>
            <a:xfrm>
              <a:off x="6073260" y="3377631"/>
              <a:ext cx="203168" cy="1247904"/>
            </a:xfrm>
            <a:prstGeom prst="rect">
              <a:avLst/>
            </a:prstGeom>
            <a:solidFill>
              <a:srgbClr val="80BD41">
                <a:alpha val="100000"/>
              </a:srgbClr>
            </a:solidFill>
          </p:spPr>
          <p:txBody>
            <a:bodyPr/>
            <a:lstStyle/>
            <a:p/>
          </p:txBody>
        </p:sp>
        <p:sp>
          <p:nvSpPr>
            <p:cNvPr id="91" name="rc91"/>
            <p:cNvSpPr/>
            <p:nvPr/>
          </p:nvSpPr>
          <p:spPr>
            <a:xfrm>
              <a:off x="6073260" y="3157428"/>
              <a:ext cx="203168" cy="44034"/>
            </a:xfrm>
            <a:prstGeom prst="rect">
              <a:avLst/>
            </a:prstGeom>
            <a:solidFill>
              <a:srgbClr val="0058AB">
                <a:alpha val="100000"/>
              </a:srgbClr>
            </a:solidFill>
          </p:spPr>
          <p:txBody>
            <a:bodyPr/>
            <a:lstStyle/>
            <a:p/>
          </p:txBody>
        </p:sp>
        <p:sp>
          <p:nvSpPr>
            <p:cNvPr id="92" name="rc92"/>
            <p:cNvSpPr/>
            <p:nvPr/>
          </p:nvSpPr>
          <p:spPr>
            <a:xfrm>
              <a:off x="6073260" y="3201463"/>
              <a:ext cx="203168" cy="176167"/>
            </a:xfrm>
            <a:prstGeom prst="rect">
              <a:avLst/>
            </a:prstGeom>
            <a:solidFill>
              <a:srgbClr val="1CABE2">
                <a:alpha val="100000"/>
              </a:srgbClr>
            </a:solidFill>
          </p:spPr>
          <p:txBody>
            <a:bodyPr/>
            <a:lstStyle/>
            <a:p/>
          </p:txBody>
        </p:sp>
        <p:sp>
          <p:nvSpPr>
            <p:cNvPr id="93" name="rc93"/>
            <p:cNvSpPr/>
            <p:nvPr/>
          </p:nvSpPr>
          <p:spPr>
            <a:xfrm>
              <a:off x="6299002" y="3498521"/>
              <a:ext cx="203168" cy="1127014"/>
            </a:xfrm>
            <a:prstGeom prst="rect">
              <a:avLst/>
            </a:prstGeom>
            <a:solidFill>
              <a:srgbClr val="80BD41">
                <a:alpha val="100000"/>
              </a:srgbClr>
            </a:solidFill>
          </p:spPr>
          <p:txBody>
            <a:bodyPr/>
            <a:lstStyle/>
            <a:p/>
          </p:txBody>
        </p:sp>
        <p:sp>
          <p:nvSpPr>
            <p:cNvPr id="94" name="rc94"/>
            <p:cNvSpPr/>
            <p:nvPr/>
          </p:nvSpPr>
          <p:spPr>
            <a:xfrm>
              <a:off x="6299002" y="3299654"/>
              <a:ext cx="203168" cy="66278"/>
            </a:xfrm>
            <a:prstGeom prst="rect">
              <a:avLst/>
            </a:prstGeom>
            <a:solidFill>
              <a:srgbClr val="0058AB">
                <a:alpha val="100000"/>
              </a:srgbClr>
            </a:solidFill>
          </p:spPr>
          <p:txBody>
            <a:bodyPr/>
            <a:lstStyle/>
            <a:p/>
          </p:txBody>
        </p:sp>
        <p:sp>
          <p:nvSpPr>
            <p:cNvPr id="95" name="rc95"/>
            <p:cNvSpPr/>
            <p:nvPr/>
          </p:nvSpPr>
          <p:spPr>
            <a:xfrm>
              <a:off x="6299002" y="3365933"/>
              <a:ext cx="203168" cy="132588"/>
            </a:xfrm>
            <a:prstGeom prst="rect">
              <a:avLst/>
            </a:prstGeom>
            <a:solidFill>
              <a:srgbClr val="1CABE2">
                <a:alpha val="100000"/>
              </a:srgbClr>
            </a:solidFill>
          </p:spPr>
          <p:txBody>
            <a:bodyPr/>
            <a:lstStyle/>
            <a:p/>
          </p:txBody>
        </p:sp>
        <p:sp>
          <p:nvSpPr>
            <p:cNvPr id="96" name="rc96"/>
            <p:cNvSpPr/>
            <p:nvPr/>
          </p:nvSpPr>
          <p:spPr>
            <a:xfrm>
              <a:off x="6524745" y="3466609"/>
              <a:ext cx="203168" cy="1158926"/>
            </a:xfrm>
            <a:prstGeom prst="rect">
              <a:avLst/>
            </a:prstGeom>
            <a:solidFill>
              <a:srgbClr val="80BD41">
                <a:alpha val="100000"/>
              </a:srgbClr>
            </a:solidFill>
          </p:spPr>
          <p:txBody>
            <a:bodyPr/>
            <a:lstStyle/>
            <a:p/>
          </p:txBody>
        </p:sp>
        <p:sp>
          <p:nvSpPr>
            <p:cNvPr id="97" name="rc97"/>
            <p:cNvSpPr/>
            <p:nvPr/>
          </p:nvSpPr>
          <p:spPr>
            <a:xfrm>
              <a:off x="6524745" y="3308564"/>
              <a:ext cx="203168" cy="52671"/>
            </a:xfrm>
            <a:prstGeom prst="rect">
              <a:avLst/>
            </a:prstGeom>
            <a:solidFill>
              <a:srgbClr val="0058AB">
                <a:alpha val="100000"/>
              </a:srgbClr>
            </a:solidFill>
          </p:spPr>
          <p:txBody>
            <a:bodyPr/>
            <a:lstStyle/>
            <a:p/>
          </p:txBody>
        </p:sp>
        <p:sp>
          <p:nvSpPr>
            <p:cNvPr id="98" name="rc98"/>
            <p:cNvSpPr/>
            <p:nvPr/>
          </p:nvSpPr>
          <p:spPr>
            <a:xfrm>
              <a:off x="6524745" y="3361235"/>
              <a:ext cx="203168" cy="105373"/>
            </a:xfrm>
            <a:prstGeom prst="rect">
              <a:avLst/>
            </a:prstGeom>
            <a:solidFill>
              <a:srgbClr val="1CABE2">
                <a:alpha val="100000"/>
              </a:srgbClr>
            </a:solidFill>
          </p:spPr>
          <p:txBody>
            <a:bodyPr/>
            <a:lstStyle/>
            <a:p/>
          </p:txBody>
        </p:sp>
        <p:sp>
          <p:nvSpPr>
            <p:cNvPr id="99" name="rc99"/>
            <p:cNvSpPr/>
            <p:nvPr/>
          </p:nvSpPr>
          <p:spPr>
            <a:xfrm>
              <a:off x="6750487" y="3511795"/>
              <a:ext cx="203168" cy="1113740"/>
            </a:xfrm>
            <a:prstGeom prst="rect">
              <a:avLst/>
            </a:prstGeom>
            <a:solidFill>
              <a:srgbClr val="80BD41">
                <a:alpha val="100000"/>
              </a:srgbClr>
            </a:solidFill>
          </p:spPr>
          <p:txBody>
            <a:bodyPr/>
            <a:lstStyle/>
            <a:p/>
          </p:txBody>
        </p:sp>
        <p:sp>
          <p:nvSpPr>
            <p:cNvPr id="100" name="rc100"/>
            <p:cNvSpPr/>
            <p:nvPr/>
          </p:nvSpPr>
          <p:spPr>
            <a:xfrm>
              <a:off x="6750487" y="3330475"/>
              <a:ext cx="203168" cy="64763"/>
            </a:xfrm>
            <a:prstGeom prst="rect">
              <a:avLst/>
            </a:prstGeom>
            <a:solidFill>
              <a:srgbClr val="0058AB">
                <a:alpha val="100000"/>
              </a:srgbClr>
            </a:solidFill>
          </p:spPr>
          <p:txBody>
            <a:bodyPr/>
            <a:lstStyle/>
            <a:p/>
          </p:txBody>
        </p:sp>
        <p:sp>
          <p:nvSpPr>
            <p:cNvPr id="101" name="rc101"/>
            <p:cNvSpPr/>
            <p:nvPr/>
          </p:nvSpPr>
          <p:spPr>
            <a:xfrm>
              <a:off x="6750487" y="3395239"/>
              <a:ext cx="203168" cy="116556"/>
            </a:xfrm>
            <a:prstGeom prst="rect">
              <a:avLst/>
            </a:prstGeom>
            <a:solidFill>
              <a:srgbClr val="1CABE2">
                <a:alpha val="100000"/>
              </a:srgbClr>
            </a:solidFill>
          </p:spPr>
          <p:txBody>
            <a:bodyPr/>
            <a:lstStyle/>
            <a:p/>
          </p:txBody>
        </p:sp>
        <p:sp>
          <p:nvSpPr>
            <p:cNvPr id="102" name="rc102"/>
            <p:cNvSpPr/>
            <p:nvPr/>
          </p:nvSpPr>
          <p:spPr>
            <a:xfrm>
              <a:off x="6976229" y="3357083"/>
              <a:ext cx="203168" cy="45471"/>
            </a:xfrm>
            <a:prstGeom prst="rect">
              <a:avLst/>
            </a:prstGeom>
            <a:solidFill>
              <a:srgbClr val="F26A21">
                <a:alpha val="100000"/>
              </a:srgbClr>
            </a:solidFill>
          </p:spPr>
          <p:txBody>
            <a:bodyPr/>
            <a:lstStyle/>
            <a:p/>
          </p:txBody>
        </p:sp>
        <p:sp>
          <p:nvSpPr>
            <p:cNvPr id="103" name="rc103"/>
            <p:cNvSpPr/>
            <p:nvPr/>
          </p:nvSpPr>
          <p:spPr>
            <a:xfrm>
              <a:off x="6976229" y="3402555"/>
              <a:ext cx="203168" cy="1222980"/>
            </a:xfrm>
            <a:prstGeom prst="rect">
              <a:avLst/>
            </a:prstGeom>
            <a:solidFill>
              <a:srgbClr val="FFC20E">
                <a:alpha val="100000"/>
              </a:srgbClr>
            </a:solidFill>
          </p:spPr>
          <p:txBody>
            <a:bodyPr/>
            <a:lstStyle/>
            <a:p/>
          </p:txBody>
        </p:sp>
        <p:sp>
          <p:nvSpPr>
            <p:cNvPr id="104" name="rc104"/>
            <p:cNvSpPr/>
            <p:nvPr/>
          </p:nvSpPr>
          <p:spPr>
            <a:xfrm>
              <a:off x="7201972" y="3379055"/>
              <a:ext cx="203168" cy="31925"/>
            </a:xfrm>
            <a:prstGeom prst="rect">
              <a:avLst/>
            </a:prstGeom>
            <a:solidFill>
              <a:srgbClr val="F26A21">
                <a:alpha val="100000"/>
              </a:srgbClr>
            </a:solidFill>
          </p:spPr>
          <p:txBody>
            <a:bodyPr/>
            <a:lstStyle/>
            <a:p/>
          </p:txBody>
        </p:sp>
        <p:sp>
          <p:nvSpPr>
            <p:cNvPr id="105" name="rc105"/>
            <p:cNvSpPr/>
            <p:nvPr/>
          </p:nvSpPr>
          <p:spPr>
            <a:xfrm>
              <a:off x="7201972" y="3410981"/>
              <a:ext cx="203168" cy="1214553"/>
            </a:xfrm>
            <a:prstGeom prst="rect">
              <a:avLst/>
            </a:prstGeom>
            <a:solidFill>
              <a:srgbClr val="FFC20E">
                <a:alpha val="100000"/>
              </a:srgbClr>
            </a:solidFill>
          </p:spPr>
          <p:txBody>
            <a:bodyPr/>
            <a:lstStyle/>
            <a:p/>
          </p:txBody>
        </p:sp>
        <p:sp>
          <p:nvSpPr>
            <p:cNvPr id="106" name="rc106"/>
            <p:cNvSpPr/>
            <p:nvPr/>
          </p:nvSpPr>
          <p:spPr>
            <a:xfrm>
              <a:off x="7427714" y="3397905"/>
              <a:ext cx="203168" cy="22415"/>
            </a:xfrm>
            <a:prstGeom prst="rect">
              <a:avLst/>
            </a:prstGeom>
            <a:solidFill>
              <a:srgbClr val="F26A21">
                <a:alpha val="100000"/>
              </a:srgbClr>
            </a:solidFill>
          </p:spPr>
          <p:txBody>
            <a:bodyPr/>
            <a:lstStyle/>
            <a:p/>
          </p:txBody>
        </p:sp>
        <p:sp>
          <p:nvSpPr>
            <p:cNvPr id="107" name="rc107"/>
            <p:cNvSpPr/>
            <p:nvPr/>
          </p:nvSpPr>
          <p:spPr>
            <a:xfrm>
              <a:off x="7427714" y="3420321"/>
              <a:ext cx="203168" cy="1205214"/>
            </a:xfrm>
            <a:prstGeom prst="rect">
              <a:avLst/>
            </a:prstGeom>
            <a:solidFill>
              <a:srgbClr val="FFC20E">
                <a:alpha val="100000"/>
              </a:srgbClr>
            </a:solidFill>
          </p:spPr>
          <p:txBody>
            <a:bodyPr/>
            <a:lstStyle/>
            <a:p/>
          </p:txBody>
        </p:sp>
        <p:sp>
          <p:nvSpPr>
            <p:cNvPr id="108" name="rc108"/>
            <p:cNvSpPr/>
            <p:nvPr/>
          </p:nvSpPr>
          <p:spPr>
            <a:xfrm>
              <a:off x="7653457" y="3411967"/>
              <a:ext cx="203168" cy="15738"/>
            </a:xfrm>
            <a:prstGeom prst="rect">
              <a:avLst/>
            </a:prstGeom>
            <a:solidFill>
              <a:srgbClr val="F26A21">
                <a:alpha val="100000"/>
              </a:srgbClr>
            </a:solidFill>
          </p:spPr>
          <p:txBody>
            <a:bodyPr/>
            <a:lstStyle/>
            <a:p/>
          </p:txBody>
        </p:sp>
        <p:sp>
          <p:nvSpPr>
            <p:cNvPr id="109" name="rc109"/>
            <p:cNvSpPr/>
            <p:nvPr/>
          </p:nvSpPr>
          <p:spPr>
            <a:xfrm>
              <a:off x="7653457" y="3427706"/>
              <a:ext cx="203168" cy="1197829"/>
            </a:xfrm>
            <a:prstGeom prst="rect">
              <a:avLst/>
            </a:prstGeom>
            <a:solidFill>
              <a:srgbClr val="FFC20E">
                <a:alpha val="100000"/>
              </a:srgbClr>
            </a:solidFill>
          </p:spPr>
          <p:txBody>
            <a:bodyPr/>
            <a:lstStyle/>
            <a:p/>
          </p:txBody>
        </p:sp>
        <p:sp>
          <p:nvSpPr>
            <p:cNvPr id="110" name="rc110"/>
            <p:cNvSpPr/>
            <p:nvPr/>
          </p:nvSpPr>
          <p:spPr>
            <a:xfrm>
              <a:off x="7879199" y="3421120"/>
              <a:ext cx="203168" cy="11049"/>
            </a:xfrm>
            <a:prstGeom prst="rect">
              <a:avLst/>
            </a:prstGeom>
            <a:solidFill>
              <a:srgbClr val="F26A21">
                <a:alpha val="100000"/>
              </a:srgbClr>
            </a:solidFill>
          </p:spPr>
          <p:txBody>
            <a:bodyPr/>
            <a:lstStyle/>
            <a:p/>
          </p:txBody>
        </p:sp>
        <p:sp>
          <p:nvSpPr>
            <p:cNvPr id="111" name="rc111"/>
            <p:cNvSpPr/>
            <p:nvPr/>
          </p:nvSpPr>
          <p:spPr>
            <a:xfrm>
              <a:off x="7879199" y="3432170"/>
              <a:ext cx="203168" cy="1193365"/>
            </a:xfrm>
            <a:prstGeom prst="rect">
              <a:avLst/>
            </a:prstGeom>
            <a:solidFill>
              <a:srgbClr val="FFC20E">
                <a:alpha val="100000"/>
              </a:srgbClr>
            </a:solidFill>
          </p:spPr>
          <p:txBody>
            <a:bodyPr/>
            <a:lstStyle/>
            <a:p/>
          </p:txBody>
        </p:sp>
        <p:sp>
          <p:nvSpPr>
            <p:cNvPr id="112" name="rc112"/>
            <p:cNvSpPr/>
            <p:nvPr/>
          </p:nvSpPr>
          <p:spPr>
            <a:xfrm>
              <a:off x="8104941" y="3428060"/>
              <a:ext cx="203168" cy="7758"/>
            </a:xfrm>
            <a:prstGeom prst="rect">
              <a:avLst/>
            </a:prstGeom>
            <a:solidFill>
              <a:srgbClr val="F26A21">
                <a:alpha val="100000"/>
              </a:srgbClr>
            </a:solidFill>
          </p:spPr>
          <p:txBody>
            <a:bodyPr/>
            <a:lstStyle/>
            <a:p/>
          </p:txBody>
        </p:sp>
        <p:sp>
          <p:nvSpPr>
            <p:cNvPr id="113" name="rc113"/>
            <p:cNvSpPr/>
            <p:nvPr/>
          </p:nvSpPr>
          <p:spPr>
            <a:xfrm>
              <a:off x="8104941" y="3435818"/>
              <a:ext cx="203168" cy="1189716"/>
            </a:xfrm>
            <a:prstGeom prst="rect">
              <a:avLst/>
            </a:prstGeom>
            <a:solidFill>
              <a:srgbClr val="FFC20E">
                <a:alpha val="100000"/>
              </a:srgbClr>
            </a:solidFill>
          </p:spPr>
          <p:txBody>
            <a:bodyPr/>
            <a:lstStyle/>
            <a:p/>
          </p:txBody>
        </p:sp>
        <p:sp>
          <p:nvSpPr>
            <p:cNvPr id="114" name="pl114"/>
            <p:cNvSpPr/>
            <p:nvPr/>
          </p:nvSpPr>
          <p:spPr>
            <a:xfrm>
              <a:off x="1434255" y="1227418"/>
              <a:ext cx="5417816" cy="377568"/>
            </a:xfrm>
            <a:custGeom>
              <a:avLst/>
              <a:pathLst>
                <a:path w="5417816" h="377568">
                  <a:moveTo>
                    <a:pt x="0" y="343244"/>
                  </a:moveTo>
                  <a:lnTo>
                    <a:pt x="225742" y="68648"/>
                  </a:lnTo>
                  <a:lnTo>
                    <a:pt x="451484" y="102973"/>
                  </a:lnTo>
                  <a:lnTo>
                    <a:pt x="677227" y="137297"/>
                  </a:lnTo>
                  <a:lnTo>
                    <a:pt x="902969" y="377568"/>
                  </a:lnTo>
                  <a:lnTo>
                    <a:pt x="1128711" y="274595"/>
                  </a:lnTo>
                  <a:lnTo>
                    <a:pt x="1354454" y="0"/>
                  </a:lnTo>
                  <a:lnTo>
                    <a:pt x="1580196" y="0"/>
                  </a:lnTo>
                  <a:lnTo>
                    <a:pt x="1805938" y="0"/>
                  </a:lnTo>
                  <a:lnTo>
                    <a:pt x="2031681" y="0"/>
                  </a:lnTo>
                  <a:lnTo>
                    <a:pt x="2257423" y="0"/>
                  </a:lnTo>
                  <a:lnTo>
                    <a:pt x="2483165" y="34324"/>
                  </a:lnTo>
                  <a:lnTo>
                    <a:pt x="2708908" y="171622"/>
                  </a:lnTo>
                  <a:lnTo>
                    <a:pt x="2934650" y="0"/>
                  </a:lnTo>
                  <a:lnTo>
                    <a:pt x="3160393" y="0"/>
                  </a:lnTo>
                  <a:lnTo>
                    <a:pt x="3386135" y="68648"/>
                  </a:lnTo>
                  <a:lnTo>
                    <a:pt x="3611877" y="68648"/>
                  </a:lnTo>
                  <a:lnTo>
                    <a:pt x="3837620" y="34324"/>
                  </a:lnTo>
                  <a:lnTo>
                    <a:pt x="4063362" y="0"/>
                  </a:lnTo>
                  <a:lnTo>
                    <a:pt x="4289104" y="0"/>
                  </a:lnTo>
                  <a:lnTo>
                    <a:pt x="4514847" y="137297"/>
                  </a:lnTo>
                  <a:lnTo>
                    <a:pt x="4740589" y="68648"/>
                  </a:lnTo>
                  <a:lnTo>
                    <a:pt x="4966331" y="137297"/>
                  </a:lnTo>
                  <a:lnTo>
                    <a:pt x="5192074" y="102973"/>
                  </a:lnTo>
                  <a:lnTo>
                    <a:pt x="5417816" y="137297"/>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61743"/>
              <a:ext cx="5417816" cy="789461"/>
            </a:xfrm>
            <a:custGeom>
              <a:avLst/>
              <a:pathLst>
                <a:path w="5417816" h="789461">
                  <a:moveTo>
                    <a:pt x="0" y="617839"/>
                  </a:moveTo>
                  <a:lnTo>
                    <a:pt x="225742" y="377568"/>
                  </a:lnTo>
                  <a:lnTo>
                    <a:pt x="451484" y="480541"/>
                  </a:lnTo>
                  <a:lnTo>
                    <a:pt x="677227" y="789461"/>
                  </a:lnTo>
                  <a:lnTo>
                    <a:pt x="902969" y="686488"/>
                  </a:lnTo>
                  <a:lnTo>
                    <a:pt x="1128711" y="549190"/>
                  </a:lnTo>
                  <a:lnTo>
                    <a:pt x="1354454" y="343244"/>
                  </a:lnTo>
                  <a:lnTo>
                    <a:pt x="1580196" y="0"/>
                  </a:lnTo>
                  <a:lnTo>
                    <a:pt x="1805938" y="205946"/>
                  </a:lnTo>
                  <a:lnTo>
                    <a:pt x="2031681" y="343244"/>
                  </a:lnTo>
                  <a:lnTo>
                    <a:pt x="2257423" y="205946"/>
                  </a:lnTo>
                  <a:lnTo>
                    <a:pt x="2483165" y="137297"/>
                  </a:lnTo>
                  <a:lnTo>
                    <a:pt x="2708908" y="205946"/>
                  </a:lnTo>
                  <a:lnTo>
                    <a:pt x="2934650" y="171622"/>
                  </a:lnTo>
                  <a:lnTo>
                    <a:pt x="3160393" y="240270"/>
                  </a:lnTo>
                  <a:lnTo>
                    <a:pt x="3386135" y="137297"/>
                  </a:lnTo>
                  <a:lnTo>
                    <a:pt x="3611877" y="205946"/>
                  </a:lnTo>
                  <a:lnTo>
                    <a:pt x="3837620" y="240270"/>
                  </a:lnTo>
                  <a:lnTo>
                    <a:pt x="4063362" y="171622"/>
                  </a:lnTo>
                  <a:lnTo>
                    <a:pt x="4289104" y="137297"/>
                  </a:lnTo>
                  <a:lnTo>
                    <a:pt x="4514847" y="343244"/>
                  </a:lnTo>
                  <a:lnTo>
                    <a:pt x="4740589" y="446217"/>
                  </a:lnTo>
                  <a:lnTo>
                    <a:pt x="4966331" y="446217"/>
                  </a:lnTo>
                  <a:lnTo>
                    <a:pt x="5192074" y="343244"/>
                  </a:lnTo>
                  <a:lnTo>
                    <a:pt x="5417816" y="411892"/>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249463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3225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8374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36592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7" name="tx127"/>
            <p:cNvSpPr/>
            <p:nvPr/>
          </p:nvSpPr>
          <p:spPr>
            <a:xfrm>
              <a:off x="2494638"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362335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475206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5503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880773"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10651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33225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55800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78374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8104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8" name="tx138"/>
            <p:cNvSpPr/>
            <p:nvPr/>
          </p:nvSpPr>
          <p:spPr>
            <a:xfrm>
              <a:off x="571671" y="30528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71671" y="22951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0" name="tx140"/>
            <p:cNvSpPr/>
            <p:nvPr/>
          </p:nvSpPr>
          <p:spPr>
            <a:xfrm>
              <a:off x="508103" y="15375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79074"/>
              <a:ext cx="426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Georgia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Georgia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891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88579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48248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8745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8414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78083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942914"/>
              <a:ext cx="217589" cy="4047845"/>
            </a:xfrm>
            <a:prstGeom prst="rect">
              <a:avLst/>
            </a:prstGeom>
            <a:solidFill>
              <a:srgbClr val="0058AB">
                <a:alpha val="100000"/>
              </a:srgbClr>
            </a:solidFill>
          </p:spPr>
          <p:txBody>
            <a:bodyPr/>
            <a:lstStyle/>
            <a:p/>
          </p:txBody>
        </p:sp>
        <p:sp>
          <p:nvSpPr>
            <p:cNvPr id="39" name="rc39"/>
            <p:cNvSpPr/>
            <p:nvPr/>
          </p:nvSpPr>
          <p:spPr>
            <a:xfrm>
              <a:off x="1472058" y="3932664"/>
              <a:ext cx="217589" cy="1058095"/>
            </a:xfrm>
            <a:prstGeom prst="rect">
              <a:avLst/>
            </a:prstGeom>
            <a:solidFill>
              <a:srgbClr val="0058AB">
                <a:alpha val="100000"/>
              </a:srgbClr>
            </a:solidFill>
          </p:spPr>
          <p:txBody>
            <a:bodyPr/>
            <a:lstStyle/>
            <a:p/>
          </p:txBody>
        </p:sp>
        <p:sp>
          <p:nvSpPr>
            <p:cNvPr id="40" name="rc40"/>
            <p:cNvSpPr/>
            <p:nvPr/>
          </p:nvSpPr>
          <p:spPr>
            <a:xfrm>
              <a:off x="1713825" y="3609903"/>
              <a:ext cx="217589" cy="1380856"/>
            </a:xfrm>
            <a:prstGeom prst="rect">
              <a:avLst/>
            </a:prstGeom>
            <a:solidFill>
              <a:srgbClr val="0058AB">
                <a:alpha val="100000"/>
              </a:srgbClr>
            </a:solidFill>
          </p:spPr>
          <p:txBody>
            <a:bodyPr/>
            <a:lstStyle/>
            <a:p/>
          </p:txBody>
        </p:sp>
        <p:sp>
          <p:nvSpPr>
            <p:cNvPr id="41" name="rc41"/>
            <p:cNvSpPr/>
            <p:nvPr/>
          </p:nvSpPr>
          <p:spPr>
            <a:xfrm>
              <a:off x="1955592" y="3289949"/>
              <a:ext cx="217589" cy="1700810"/>
            </a:xfrm>
            <a:prstGeom prst="rect">
              <a:avLst/>
            </a:prstGeom>
            <a:solidFill>
              <a:srgbClr val="0058AB">
                <a:alpha val="100000"/>
              </a:srgbClr>
            </a:solidFill>
          </p:spPr>
          <p:txBody>
            <a:bodyPr/>
            <a:lstStyle/>
            <a:p/>
          </p:txBody>
        </p:sp>
        <p:sp>
          <p:nvSpPr>
            <p:cNvPr id="42" name="rc42"/>
            <p:cNvSpPr/>
            <p:nvPr/>
          </p:nvSpPr>
          <p:spPr>
            <a:xfrm>
              <a:off x="2197358" y="866434"/>
              <a:ext cx="217589" cy="4124325"/>
            </a:xfrm>
            <a:prstGeom prst="rect">
              <a:avLst/>
            </a:prstGeom>
            <a:solidFill>
              <a:srgbClr val="0058AB">
                <a:alpha val="100000"/>
              </a:srgbClr>
            </a:solidFill>
          </p:spPr>
          <p:txBody>
            <a:bodyPr/>
            <a:lstStyle/>
            <a:p/>
          </p:txBody>
        </p:sp>
        <p:sp>
          <p:nvSpPr>
            <p:cNvPr id="43" name="rc43"/>
            <p:cNvSpPr/>
            <p:nvPr/>
          </p:nvSpPr>
          <p:spPr>
            <a:xfrm>
              <a:off x="2439125" y="1855065"/>
              <a:ext cx="217589" cy="3135694"/>
            </a:xfrm>
            <a:prstGeom prst="rect">
              <a:avLst/>
            </a:prstGeom>
            <a:solidFill>
              <a:srgbClr val="0058AB">
                <a:alpha val="100000"/>
              </a:srgbClr>
            </a:solidFill>
          </p:spPr>
          <p:txBody>
            <a:bodyPr/>
            <a:lstStyle/>
            <a:p/>
          </p:txBody>
        </p:sp>
        <p:sp>
          <p:nvSpPr>
            <p:cNvPr id="44" name="rc44"/>
            <p:cNvSpPr/>
            <p:nvPr/>
          </p:nvSpPr>
          <p:spPr>
            <a:xfrm>
              <a:off x="2680891" y="4635021"/>
              <a:ext cx="217589" cy="355738"/>
            </a:xfrm>
            <a:prstGeom prst="rect">
              <a:avLst/>
            </a:prstGeom>
            <a:solidFill>
              <a:srgbClr val="0058AB">
                <a:alpha val="100000"/>
              </a:srgbClr>
            </a:solidFill>
          </p:spPr>
          <p:txBody>
            <a:bodyPr/>
            <a:lstStyle/>
            <a:p/>
          </p:txBody>
        </p:sp>
        <p:sp>
          <p:nvSpPr>
            <p:cNvPr id="45" name="rc45"/>
            <p:cNvSpPr/>
            <p:nvPr/>
          </p:nvSpPr>
          <p:spPr>
            <a:xfrm>
              <a:off x="2922658" y="4618181"/>
              <a:ext cx="217589" cy="372578"/>
            </a:xfrm>
            <a:prstGeom prst="rect">
              <a:avLst/>
            </a:prstGeom>
            <a:solidFill>
              <a:srgbClr val="0058AB">
                <a:alpha val="100000"/>
              </a:srgbClr>
            </a:solidFill>
          </p:spPr>
          <p:txBody>
            <a:bodyPr/>
            <a:lstStyle/>
            <a:p/>
          </p:txBody>
        </p:sp>
        <p:sp>
          <p:nvSpPr>
            <p:cNvPr id="46" name="rc46"/>
            <p:cNvSpPr/>
            <p:nvPr/>
          </p:nvSpPr>
          <p:spPr>
            <a:xfrm>
              <a:off x="3164425" y="4590115"/>
              <a:ext cx="217589" cy="400644"/>
            </a:xfrm>
            <a:prstGeom prst="rect">
              <a:avLst/>
            </a:prstGeom>
            <a:solidFill>
              <a:srgbClr val="0058AB">
                <a:alpha val="100000"/>
              </a:srgbClr>
            </a:solidFill>
          </p:spPr>
          <p:txBody>
            <a:bodyPr/>
            <a:lstStyle/>
            <a:p/>
          </p:txBody>
        </p:sp>
        <p:sp>
          <p:nvSpPr>
            <p:cNvPr id="47" name="rc47"/>
            <p:cNvSpPr/>
            <p:nvPr/>
          </p:nvSpPr>
          <p:spPr>
            <a:xfrm>
              <a:off x="3406191" y="4557839"/>
              <a:ext cx="217589" cy="432920"/>
            </a:xfrm>
            <a:prstGeom prst="rect">
              <a:avLst/>
            </a:prstGeom>
            <a:solidFill>
              <a:srgbClr val="0058AB">
                <a:alpha val="100000"/>
              </a:srgbClr>
            </a:solidFill>
          </p:spPr>
          <p:txBody>
            <a:bodyPr/>
            <a:lstStyle/>
            <a:p/>
          </p:txBody>
        </p:sp>
        <p:sp>
          <p:nvSpPr>
            <p:cNvPr id="48" name="rc48"/>
            <p:cNvSpPr/>
            <p:nvPr/>
          </p:nvSpPr>
          <p:spPr>
            <a:xfrm>
              <a:off x="3647958" y="4568363"/>
              <a:ext cx="217589" cy="422396"/>
            </a:xfrm>
            <a:prstGeom prst="rect">
              <a:avLst/>
            </a:prstGeom>
            <a:solidFill>
              <a:srgbClr val="0058AB">
                <a:alpha val="100000"/>
              </a:srgbClr>
            </a:solidFill>
          </p:spPr>
          <p:txBody>
            <a:bodyPr/>
            <a:lstStyle/>
            <a:p/>
          </p:txBody>
        </p:sp>
        <p:sp>
          <p:nvSpPr>
            <p:cNvPr id="49" name="rc49"/>
            <p:cNvSpPr/>
            <p:nvPr/>
          </p:nvSpPr>
          <p:spPr>
            <a:xfrm>
              <a:off x="3889725" y="4185260"/>
              <a:ext cx="217589" cy="805499"/>
            </a:xfrm>
            <a:prstGeom prst="rect">
              <a:avLst/>
            </a:prstGeom>
            <a:solidFill>
              <a:srgbClr val="0058AB">
                <a:alpha val="100000"/>
              </a:srgbClr>
            </a:solidFill>
          </p:spPr>
          <p:txBody>
            <a:bodyPr/>
            <a:lstStyle/>
            <a:p/>
          </p:txBody>
        </p:sp>
        <p:sp>
          <p:nvSpPr>
            <p:cNvPr id="50" name="rc50"/>
            <p:cNvSpPr/>
            <p:nvPr/>
          </p:nvSpPr>
          <p:spPr>
            <a:xfrm>
              <a:off x="4131491" y="2612852"/>
              <a:ext cx="217589" cy="2377907"/>
            </a:xfrm>
            <a:prstGeom prst="rect">
              <a:avLst/>
            </a:prstGeom>
            <a:solidFill>
              <a:srgbClr val="0058AB">
                <a:alpha val="100000"/>
              </a:srgbClr>
            </a:solidFill>
          </p:spPr>
          <p:txBody>
            <a:bodyPr/>
            <a:lstStyle/>
            <a:p/>
          </p:txBody>
        </p:sp>
        <p:sp>
          <p:nvSpPr>
            <p:cNvPr id="51" name="rc51"/>
            <p:cNvSpPr/>
            <p:nvPr/>
          </p:nvSpPr>
          <p:spPr>
            <a:xfrm>
              <a:off x="4373258" y="4591518"/>
              <a:ext cx="217589" cy="399241"/>
            </a:xfrm>
            <a:prstGeom prst="rect">
              <a:avLst/>
            </a:prstGeom>
            <a:solidFill>
              <a:srgbClr val="0058AB">
                <a:alpha val="100000"/>
              </a:srgbClr>
            </a:solidFill>
          </p:spPr>
          <p:txBody>
            <a:bodyPr/>
            <a:lstStyle/>
            <a:p/>
          </p:txBody>
        </p:sp>
        <p:sp>
          <p:nvSpPr>
            <p:cNvPr id="52" name="rc52"/>
            <p:cNvSpPr/>
            <p:nvPr/>
          </p:nvSpPr>
          <p:spPr>
            <a:xfrm>
              <a:off x="4615025" y="4566259"/>
              <a:ext cx="217589" cy="424501"/>
            </a:xfrm>
            <a:prstGeom prst="rect">
              <a:avLst/>
            </a:prstGeom>
            <a:solidFill>
              <a:srgbClr val="0058AB">
                <a:alpha val="100000"/>
              </a:srgbClr>
            </a:solidFill>
          </p:spPr>
          <p:txBody>
            <a:bodyPr/>
            <a:lstStyle/>
            <a:p/>
          </p:txBody>
        </p:sp>
        <p:sp>
          <p:nvSpPr>
            <p:cNvPr id="53" name="rc53"/>
            <p:cNvSpPr/>
            <p:nvPr/>
          </p:nvSpPr>
          <p:spPr>
            <a:xfrm>
              <a:off x="4856791" y="3722870"/>
              <a:ext cx="217589" cy="1267889"/>
            </a:xfrm>
            <a:prstGeom prst="rect">
              <a:avLst/>
            </a:prstGeom>
            <a:solidFill>
              <a:srgbClr val="0058AB">
                <a:alpha val="100000"/>
              </a:srgbClr>
            </a:solidFill>
          </p:spPr>
          <p:txBody>
            <a:bodyPr/>
            <a:lstStyle/>
            <a:p/>
          </p:txBody>
        </p:sp>
        <p:sp>
          <p:nvSpPr>
            <p:cNvPr id="54" name="rc54"/>
            <p:cNvSpPr/>
            <p:nvPr/>
          </p:nvSpPr>
          <p:spPr>
            <a:xfrm>
              <a:off x="5098558" y="3738306"/>
              <a:ext cx="217589" cy="1252453"/>
            </a:xfrm>
            <a:prstGeom prst="rect">
              <a:avLst/>
            </a:prstGeom>
            <a:solidFill>
              <a:srgbClr val="0058AB">
                <a:alpha val="100000"/>
              </a:srgbClr>
            </a:solidFill>
          </p:spPr>
          <p:txBody>
            <a:bodyPr/>
            <a:lstStyle/>
            <a:p/>
          </p:txBody>
        </p:sp>
        <p:sp>
          <p:nvSpPr>
            <p:cNvPr id="55" name="rc55"/>
            <p:cNvSpPr/>
            <p:nvPr/>
          </p:nvSpPr>
          <p:spPr>
            <a:xfrm>
              <a:off x="5340325" y="4203503"/>
              <a:ext cx="217589" cy="787256"/>
            </a:xfrm>
            <a:prstGeom prst="rect">
              <a:avLst/>
            </a:prstGeom>
            <a:solidFill>
              <a:srgbClr val="0058AB">
                <a:alpha val="100000"/>
              </a:srgbClr>
            </a:solidFill>
          </p:spPr>
          <p:txBody>
            <a:bodyPr/>
            <a:lstStyle/>
            <a:p/>
          </p:txBody>
        </p:sp>
        <p:sp>
          <p:nvSpPr>
            <p:cNvPr id="56" name="rc56"/>
            <p:cNvSpPr/>
            <p:nvPr/>
          </p:nvSpPr>
          <p:spPr>
            <a:xfrm>
              <a:off x="5582091" y="4611866"/>
              <a:ext cx="217589" cy="378893"/>
            </a:xfrm>
            <a:prstGeom prst="rect">
              <a:avLst/>
            </a:prstGeom>
            <a:solidFill>
              <a:srgbClr val="0058AB">
                <a:alpha val="100000"/>
              </a:srgbClr>
            </a:solidFill>
          </p:spPr>
          <p:txBody>
            <a:bodyPr/>
            <a:lstStyle/>
            <a:p/>
          </p:txBody>
        </p:sp>
        <p:sp>
          <p:nvSpPr>
            <p:cNvPr id="57" name="rc57"/>
            <p:cNvSpPr/>
            <p:nvPr/>
          </p:nvSpPr>
          <p:spPr>
            <a:xfrm>
              <a:off x="5823858" y="4631512"/>
              <a:ext cx="217589" cy="359247"/>
            </a:xfrm>
            <a:prstGeom prst="rect">
              <a:avLst/>
            </a:prstGeom>
            <a:solidFill>
              <a:srgbClr val="0058AB">
                <a:alpha val="100000"/>
              </a:srgbClr>
            </a:solidFill>
          </p:spPr>
          <p:txBody>
            <a:bodyPr/>
            <a:lstStyle/>
            <a:p/>
          </p:txBody>
        </p:sp>
        <p:sp>
          <p:nvSpPr>
            <p:cNvPr id="58" name="rc58"/>
            <p:cNvSpPr/>
            <p:nvPr/>
          </p:nvSpPr>
          <p:spPr>
            <a:xfrm>
              <a:off x="6065625" y="3265391"/>
              <a:ext cx="217589" cy="1725368"/>
            </a:xfrm>
            <a:prstGeom prst="rect">
              <a:avLst/>
            </a:prstGeom>
            <a:solidFill>
              <a:srgbClr val="0058AB">
                <a:alpha val="100000"/>
              </a:srgbClr>
            </a:solidFill>
          </p:spPr>
          <p:txBody>
            <a:bodyPr/>
            <a:lstStyle/>
            <a:p/>
          </p:txBody>
        </p:sp>
        <p:sp>
          <p:nvSpPr>
            <p:cNvPr id="59" name="rc59"/>
            <p:cNvSpPr/>
            <p:nvPr/>
          </p:nvSpPr>
          <p:spPr>
            <a:xfrm>
              <a:off x="6307391" y="3971255"/>
              <a:ext cx="217589" cy="1019504"/>
            </a:xfrm>
            <a:prstGeom prst="rect">
              <a:avLst/>
            </a:prstGeom>
            <a:solidFill>
              <a:srgbClr val="0058AB">
                <a:alpha val="100000"/>
              </a:srgbClr>
            </a:solidFill>
          </p:spPr>
          <p:txBody>
            <a:bodyPr/>
            <a:lstStyle/>
            <a:p/>
          </p:txBody>
        </p:sp>
        <p:sp>
          <p:nvSpPr>
            <p:cNvPr id="60" name="rc60"/>
            <p:cNvSpPr/>
            <p:nvPr/>
          </p:nvSpPr>
          <p:spPr>
            <a:xfrm>
              <a:off x="6549158" y="3456241"/>
              <a:ext cx="217589" cy="1534518"/>
            </a:xfrm>
            <a:prstGeom prst="rect">
              <a:avLst/>
            </a:prstGeom>
            <a:solidFill>
              <a:srgbClr val="0058AB">
                <a:alpha val="100000"/>
              </a:srgbClr>
            </a:solidFill>
          </p:spPr>
          <p:txBody>
            <a:bodyPr/>
            <a:lstStyle/>
            <a:p/>
          </p:txBody>
        </p:sp>
        <p:sp>
          <p:nvSpPr>
            <p:cNvPr id="61" name="rc61"/>
            <p:cNvSpPr/>
            <p:nvPr/>
          </p:nvSpPr>
          <p:spPr>
            <a:xfrm>
              <a:off x="6790924" y="3771284"/>
              <a:ext cx="217589" cy="1219475"/>
            </a:xfrm>
            <a:prstGeom prst="rect">
              <a:avLst/>
            </a:prstGeom>
            <a:solidFill>
              <a:srgbClr val="0058AB">
                <a:alpha val="100000"/>
              </a:srgbClr>
            </a:solidFill>
          </p:spPr>
          <p:txBody>
            <a:bodyPr/>
            <a:lstStyle/>
            <a:p/>
          </p:txBody>
        </p:sp>
        <p:sp>
          <p:nvSpPr>
            <p:cNvPr id="62" name="rc62"/>
            <p:cNvSpPr/>
            <p:nvPr/>
          </p:nvSpPr>
          <p:spPr>
            <a:xfrm>
              <a:off x="7032691" y="3491324"/>
              <a:ext cx="217589" cy="1499435"/>
            </a:xfrm>
            <a:prstGeom prst="rect">
              <a:avLst/>
            </a:prstGeom>
            <a:solidFill>
              <a:srgbClr val="0058AB">
                <a:alpha val="100000"/>
              </a:srgbClr>
            </a:solidFill>
          </p:spPr>
          <p:txBody>
            <a:bodyPr/>
            <a:lstStyle/>
            <a:p/>
          </p:txBody>
        </p:sp>
        <p:sp>
          <p:nvSpPr>
            <p:cNvPr id="63" name="rc63"/>
            <p:cNvSpPr/>
            <p:nvPr/>
          </p:nvSpPr>
          <p:spPr>
            <a:xfrm>
              <a:off x="8483291" y="4811136"/>
              <a:ext cx="217589" cy="179623"/>
            </a:xfrm>
            <a:prstGeom prst="rect">
              <a:avLst/>
            </a:prstGeom>
            <a:solidFill>
              <a:srgbClr val="69DBFF">
                <a:alpha val="100000"/>
              </a:srgbClr>
            </a:solidFill>
          </p:spPr>
          <p:txBody>
            <a:bodyPr/>
            <a:lstStyle/>
            <a:p/>
          </p:txBody>
        </p:sp>
        <p:sp>
          <p:nvSpPr>
            <p:cNvPr id="64" name="pl64"/>
            <p:cNvSpPr/>
            <p:nvPr/>
          </p:nvSpPr>
          <p:spPr>
            <a:xfrm>
              <a:off x="6174420" y="4631512"/>
              <a:ext cx="2417666" cy="179623"/>
            </a:xfrm>
            <a:custGeom>
              <a:avLst/>
              <a:pathLst>
                <a:path w="2417666" h="179623">
                  <a:moveTo>
                    <a:pt x="0" y="0"/>
                  </a:moveTo>
                  <a:lnTo>
                    <a:pt x="241766" y="17962"/>
                  </a:lnTo>
                  <a:lnTo>
                    <a:pt x="483533" y="35924"/>
                  </a:lnTo>
                  <a:lnTo>
                    <a:pt x="725299" y="53887"/>
                  </a:lnTo>
                  <a:lnTo>
                    <a:pt x="967066" y="71849"/>
                  </a:lnTo>
                  <a:lnTo>
                    <a:pt x="1208833" y="89811"/>
                  </a:lnTo>
                  <a:lnTo>
                    <a:pt x="1450599" y="107774"/>
                  </a:lnTo>
                  <a:lnTo>
                    <a:pt x="1692366" y="125736"/>
                  </a:lnTo>
                  <a:lnTo>
                    <a:pt x="1934133" y="143698"/>
                  </a:lnTo>
                  <a:lnTo>
                    <a:pt x="2175899" y="161661"/>
                  </a:lnTo>
                  <a:lnTo>
                    <a:pt x="2417666" y="179623"/>
                  </a:lnTo>
                </a:path>
              </a:pathLst>
            </a:custGeom>
            <a:ln w="13550" cap="flat">
              <a:solidFill>
                <a:srgbClr val="000000">
                  <a:alpha val="100000"/>
                </a:srgbClr>
              </a:solidFill>
              <a:prstDash val="solid"/>
              <a:round/>
            </a:ln>
          </p:spPr>
          <p:txBody>
            <a:bodyPr/>
            <a:lstStyle/>
            <a:p/>
          </p:txBody>
        </p:sp>
        <p:sp>
          <p:nvSpPr>
            <p:cNvPr id="65" name="pt65"/>
            <p:cNvSpPr/>
            <p:nvPr/>
          </p:nvSpPr>
          <p:spPr>
            <a:xfrm>
              <a:off x="6149594" y="4606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46246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46426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6605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678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6964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7144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7324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750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768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7863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3002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12671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7234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64847" y="398022"/>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Georgia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422%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3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5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1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6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3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8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88503"/>
              <a:ext cx="249522" cy="1314193"/>
            </a:xfrm>
            <a:prstGeom prst="rect">
              <a:avLst/>
            </a:prstGeom>
            <a:solidFill>
              <a:srgbClr val="80BD41">
                <a:alpha val="100000"/>
              </a:srgbClr>
            </a:solidFill>
          </p:spPr>
          <p:txBody>
            <a:bodyPr/>
            <a:lstStyle/>
            <a:p/>
          </p:txBody>
        </p:sp>
        <p:sp>
          <p:nvSpPr>
            <p:cNvPr id="24" name="rc24"/>
            <p:cNvSpPr/>
            <p:nvPr/>
          </p:nvSpPr>
          <p:spPr>
            <a:xfrm>
              <a:off x="1296273" y="2626059"/>
              <a:ext cx="249522" cy="162444"/>
            </a:xfrm>
            <a:prstGeom prst="rect">
              <a:avLst/>
            </a:prstGeom>
            <a:solidFill>
              <a:srgbClr val="1CABE2">
                <a:alpha val="100000"/>
              </a:srgbClr>
            </a:solidFill>
          </p:spPr>
          <p:txBody>
            <a:bodyPr/>
            <a:lstStyle/>
            <a:p/>
          </p:txBody>
        </p:sp>
        <p:sp>
          <p:nvSpPr>
            <p:cNvPr id="25" name="rc25"/>
            <p:cNvSpPr/>
            <p:nvPr/>
          </p:nvSpPr>
          <p:spPr>
            <a:xfrm>
              <a:off x="1573521" y="2730508"/>
              <a:ext cx="249522" cy="1372189"/>
            </a:xfrm>
            <a:prstGeom prst="rect">
              <a:avLst/>
            </a:prstGeom>
            <a:solidFill>
              <a:srgbClr val="80BD41">
                <a:alpha val="100000"/>
              </a:srgbClr>
            </a:solidFill>
          </p:spPr>
          <p:txBody>
            <a:bodyPr/>
            <a:lstStyle/>
            <a:p/>
          </p:txBody>
        </p:sp>
        <p:sp>
          <p:nvSpPr>
            <p:cNvPr id="26" name="rc26"/>
            <p:cNvSpPr/>
            <p:nvPr/>
          </p:nvSpPr>
          <p:spPr>
            <a:xfrm>
              <a:off x="1573521" y="2687996"/>
              <a:ext cx="249522" cy="42511"/>
            </a:xfrm>
            <a:prstGeom prst="rect">
              <a:avLst/>
            </a:prstGeom>
            <a:solidFill>
              <a:srgbClr val="1CABE2">
                <a:alpha val="100000"/>
              </a:srgbClr>
            </a:solidFill>
          </p:spPr>
          <p:txBody>
            <a:bodyPr/>
            <a:lstStyle/>
            <a:p/>
          </p:txBody>
        </p:sp>
        <p:sp>
          <p:nvSpPr>
            <p:cNvPr id="27" name="rc27"/>
            <p:cNvSpPr/>
            <p:nvPr/>
          </p:nvSpPr>
          <p:spPr>
            <a:xfrm>
              <a:off x="1850769" y="2773300"/>
              <a:ext cx="249522" cy="1329396"/>
            </a:xfrm>
            <a:prstGeom prst="rect">
              <a:avLst/>
            </a:prstGeom>
            <a:solidFill>
              <a:srgbClr val="80BD41">
                <a:alpha val="100000"/>
              </a:srgbClr>
            </a:solidFill>
          </p:spPr>
          <p:txBody>
            <a:bodyPr/>
            <a:lstStyle/>
            <a:p/>
          </p:txBody>
        </p:sp>
        <p:sp>
          <p:nvSpPr>
            <p:cNvPr id="28" name="rc28"/>
            <p:cNvSpPr/>
            <p:nvPr/>
          </p:nvSpPr>
          <p:spPr>
            <a:xfrm>
              <a:off x="1850769" y="2717839"/>
              <a:ext cx="249522" cy="55461"/>
            </a:xfrm>
            <a:prstGeom prst="rect">
              <a:avLst/>
            </a:prstGeom>
            <a:solidFill>
              <a:srgbClr val="1CABE2">
                <a:alpha val="100000"/>
              </a:srgbClr>
            </a:solidFill>
          </p:spPr>
          <p:txBody>
            <a:bodyPr/>
            <a:lstStyle/>
            <a:p/>
          </p:txBody>
        </p:sp>
        <p:sp>
          <p:nvSpPr>
            <p:cNvPr id="29" name="rc29"/>
            <p:cNvSpPr/>
            <p:nvPr/>
          </p:nvSpPr>
          <p:spPr>
            <a:xfrm>
              <a:off x="2128016" y="2806240"/>
              <a:ext cx="249522" cy="1296457"/>
            </a:xfrm>
            <a:prstGeom prst="rect">
              <a:avLst/>
            </a:prstGeom>
            <a:solidFill>
              <a:srgbClr val="80BD41">
                <a:alpha val="100000"/>
              </a:srgbClr>
            </a:solidFill>
          </p:spPr>
          <p:txBody>
            <a:bodyPr/>
            <a:lstStyle/>
            <a:p/>
          </p:txBody>
        </p:sp>
        <p:sp>
          <p:nvSpPr>
            <p:cNvPr id="30" name="rc30"/>
            <p:cNvSpPr/>
            <p:nvPr/>
          </p:nvSpPr>
          <p:spPr>
            <a:xfrm>
              <a:off x="2128016" y="2738109"/>
              <a:ext cx="249522" cy="68130"/>
            </a:xfrm>
            <a:prstGeom prst="rect">
              <a:avLst/>
            </a:prstGeom>
            <a:solidFill>
              <a:srgbClr val="1CABE2">
                <a:alpha val="100000"/>
              </a:srgbClr>
            </a:solidFill>
          </p:spPr>
          <p:txBody>
            <a:bodyPr/>
            <a:lstStyle/>
            <a:p/>
          </p:txBody>
        </p:sp>
        <p:sp>
          <p:nvSpPr>
            <p:cNvPr id="31" name="rc31"/>
            <p:cNvSpPr/>
            <p:nvPr/>
          </p:nvSpPr>
          <p:spPr>
            <a:xfrm>
              <a:off x="2405264" y="2889292"/>
              <a:ext cx="249522" cy="1213404"/>
            </a:xfrm>
            <a:prstGeom prst="rect">
              <a:avLst/>
            </a:prstGeom>
            <a:solidFill>
              <a:srgbClr val="80BD41">
                <a:alpha val="100000"/>
              </a:srgbClr>
            </a:solidFill>
          </p:spPr>
          <p:txBody>
            <a:bodyPr/>
            <a:lstStyle/>
            <a:p/>
          </p:txBody>
        </p:sp>
        <p:sp>
          <p:nvSpPr>
            <p:cNvPr id="32" name="rc32"/>
            <p:cNvSpPr/>
            <p:nvPr/>
          </p:nvSpPr>
          <p:spPr>
            <a:xfrm>
              <a:off x="2405264" y="2723751"/>
              <a:ext cx="249522" cy="165541"/>
            </a:xfrm>
            <a:prstGeom prst="rect">
              <a:avLst/>
            </a:prstGeom>
            <a:solidFill>
              <a:srgbClr val="1CABE2">
                <a:alpha val="100000"/>
              </a:srgbClr>
            </a:solidFill>
          </p:spPr>
          <p:txBody>
            <a:bodyPr/>
            <a:lstStyle/>
            <a:p/>
          </p:txBody>
        </p:sp>
        <p:sp>
          <p:nvSpPr>
            <p:cNvPr id="33" name="rc33"/>
            <p:cNvSpPr/>
            <p:nvPr/>
          </p:nvSpPr>
          <p:spPr>
            <a:xfrm>
              <a:off x="2682512" y="2830452"/>
              <a:ext cx="249522" cy="1272245"/>
            </a:xfrm>
            <a:prstGeom prst="rect">
              <a:avLst/>
            </a:prstGeom>
            <a:solidFill>
              <a:srgbClr val="80BD41">
                <a:alpha val="100000"/>
              </a:srgbClr>
            </a:solidFill>
          </p:spPr>
          <p:txBody>
            <a:bodyPr/>
            <a:lstStyle/>
            <a:p/>
          </p:txBody>
        </p:sp>
        <p:sp>
          <p:nvSpPr>
            <p:cNvPr id="34" name="rc34"/>
            <p:cNvSpPr/>
            <p:nvPr/>
          </p:nvSpPr>
          <p:spPr>
            <a:xfrm>
              <a:off x="2682512" y="2704607"/>
              <a:ext cx="249522" cy="125845"/>
            </a:xfrm>
            <a:prstGeom prst="rect">
              <a:avLst/>
            </a:prstGeom>
            <a:solidFill>
              <a:srgbClr val="1CABE2">
                <a:alpha val="100000"/>
              </a:srgbClr>
            </a:solidFill>
          </p:spPr>
          <p:txBody>
            <a:bodyPr/>
            <a:lstStyle/>
            <a:p/>
          </p:txBody>
        </p:sp>
        <p:sp>
          <p:nvSpPr>
            <p:cNvPr id="35" name="rc35"/>
            <p:cNvSpPr/>
            <p:nvPr/>
          </p:nvSpPr>
          <p:spPr>
            <a:xfrm>
              <a:off x="2959759" y="2688841"/>
              <a:ext cx="249522" cy="1413856"/>
            </a:xfrm>
            <a:prstGeom prst="rect">
              <a:avLst/>
            </a:prstGeom>
            <a:solidFill>
              <a:srgbClr val="80BD41">
                <a:alpha val="100000"/>
              </a:srgbClr>
            </a:solidFill>
          </p:spPr>
          <p:txBody>
            <a:bodyPr/>
            <a:lstStyle/>
            <a:p/>
          </p:txBody>
        </p:sp>
        <p:sp>
          <p:nvSpPr>
            <p:cNvPr id="36" name="rc36"/>
            <p:cNvSpPr/>
            <p:nvPr/>
          </p:nvSpPr>
          <p:spPr>
            <a:xfrm>
              <a:off x="2959759" y="2674483"/>
              <a:ext cx="249522" cy="14358"/>
            </a:xfrm>
            <a:prstGeom prst="rect">
              <a:avLst/>
            </a:prstGeom>
            <a:solidFill>
              <a:srgbClr val="1CABE2">
                <a:alpha val="100000"/>
              </a:srgbClr>
            </a:solidFill>
          </p:spPr>
          <p:txBody>
            <a:bodyPr/>
            <a:lstStyle/>
            <a:p/>
          </p:txBody>
        </p:sp>
        <p:sp>
          <p:nvSpPr>
            <p:cNvPr id="37" name="rc37"/>
            <p:cNvSpPr/>
            <p:nvPr/>
          </p:nvSpPr>
          <p:spPr>
            <a:xfrm>
              <a:off x="3237007" y="2622118"/>
              <a:ext cx="249522" cy="1480579"/>
            </a:xfrm>
            <a:prstGeom prst="rect">
              <a:avLst/>
            </a:prstGeom>
            <a:solidFill>
              <a:srgbClr val="80BD41">
                <a:alpha val="100000"/>
              </a:srgbClr>
            </a:solidFill>
          </p:spPr>
          <p:txBody>
            <a:bodyPr/>
            <a:lstStyle/>
            <a:p/>
          </p:txBody>
        </p:sp>
        <p:sp>
          <p:nvSpPr>
            <p:cNvPr id="38" name="rc38"/>
            <p:cNvSpPr/>
            <p:nvPr/>
          </p:nvSpPr>
          <p:spPr>
            <a:xfrm>
              <a:off x="3237007" y="2607196"/>
              <a:ext cx="249522" cy="14921"/>
            </a:xfrm>
            <a:prstGeom prst="rect">
              <a:avLst/>
            </a:prstGeom>
            <a:solidFill>
              <a:srgbClr val="1CABE2">
                <a:alpha val="100000"/>
              </a:srgbClr>
            </a:solidFill>
          </p:spPr>
          <p:txBody>
            <a:bodyPr/>
            <a:lstStyle/>
            <a:p/>
          </p:txBody>
        </p:sp>
        <p:sp>
          <p:nvSpPr>
            <p:cNvPr id="39" name="rc39"/>
            <p:cNvSpPr/>
            <p:nvPr/>
          </p:nvSpPr>
          <p:spPr>
            <a:xfrm>
              <a:off x="3514255" y="2510068"/>
              <a:ext cx="249522" cy="1592629"/>
            </a:xfrm>
            <a:prstGeom prst="rect">
              <a:avLst/>
            </a:prstGeom>
            <a:solidFill>
              <a:srgbClr val="80BD41">
                <a:alpha val="100000"/>
              </a:srgbClr>
            </a:solidFill>
          </p:spPr>
          <p:txBody>
            <a:bodyPr/>
            <a:lstStyle/>
            <a:p/>
          </p:txBody>
        </p:sp>
        <p:sp>
          <p:nvSpPr>
            <p:cNvPr id="40" name="rc40"/>
            <p:cNvSpPr/>
            <p:nvPr/>
          </p:nvSpPr>
          <p:spPr>
            <a:xfrm>
              <a:off x="3514255" y="2494020"/>
              <a:ext cx="249522" cy="16047"/>
            </a:xfrm>
            <a:prstGeom prst="rect">
              <a:avLst/>
            </a:prstGeom>
            <a:solidFill>
              <a:srgbClr val="1CABE2">
                <a:alpha val="100000"/>
              </a:srgbClr>
            </a:solidFill>
          </p:spPr>
          <p:txBody>
            <a:bodyPr/>
            <a:lstStyle/>
            <a:p/>
          </p:txBody>
        </p:sp>
        <p:sp>
          <p:nvSpPr>
            <p:cNvPr id="41" name="rc41"/>
            <p:cNvSpPr/>
            <p:nvPr/>
          </p:nvSpPr>
          <p:spPr>
            <a:xfrm>
              <a:off x="3791502" y="2383096"/>
              <a:ext cx="249522" cy="1719600"/>
            </a:xfrm>
            <a:prstGeom prst="rect">
              <a:avLst/>
            </a:prstGeom>
            <a:solidFill>
              <a:srgbClr val="80BD41">
                <a:alpha val="100000"/>
              </a:srgbClr>
            </a:solidFill>
          </p:spPr>
          <p:txBody>
            <a:bodyPr/>
            <a:lstStyle/>
            <a:p/>
          </p:txBody>
        </p:sp>
        <p:sp>
          <p:nvSpPr>
            <p:cNvPr id="42" name="rc42"/>
            <p:cNvSpPr/>
            <p:nvPr/>
          </p:nvSpPr>
          <p:spPr>
            <a:xfrm>
              <a:off x="3791502" y="2365641"/>
              <a:ext cx="249522" cy="17455"/>
            </a:xfrm>
            <a:prstGeom prst="rect">
              <a:avLst/>
            </a:prstGeom>
            <a:solidFill>
              <a:srgbClr val="1CABE2">
                <a:alpha val="100000"/>
              </a:srgbClr>
            </a:solidFill>
          </p:spPr>
          <p:txBody>
            <a:bodyPr/>
            <a:lstStyle/>
            <a:p/>
          </p:txBody>
        </p:sp>
        <p:sp>
          <p:nvSpPr>
            <p:cNvPr id="43" name="rc43"/>
            <p:cNvSpPr/>
            <p:nvPr/>
          </p:nvSpPr>
          <p:spPr>
            <a:xfrm>
              <a:off x="4068750" y="2423637"/>
              <a:ext cx="249522" cy="1679059"/>
            </a:xfrm>
            <a:prstGeom prst="rect">
              <a:avLst/>
            </a:prstGeom>
            <a:solidFill>
              <a:srgbClr val="80BD41">
                <a:alpha val="100000"/>
              </a:srgbClr>
            </a:solidFill>
          </p:spPr>
          <p:txBody>
            <a:bodyPr/>
            <a:lstStyle/>
            <a:p/>
          </p:txBody>
        </p:sp>
        <p:sp>
          <p:nvSpPr>
            <p:cNvPr id="44" name="rc44"/>
            <p:cNvSpPr/>
            <p:nvPr/>
          </p:nvSpPr>
          <p:spPr>
            <a:xfrm>
              <a:off x="4068750" y="2406745"/>
              <a:ext cx="249522" cy="16891"/>
            </a:xfrm>
            <a:prstGeom prst="rect">
              <a:avLst/>
            </a:prstGeom>
            <a:solidFill>
              <a:srgbClr val="1CABE2">
                <a:alpha val="100000"/>
              </a:srgbClr>
            </a:solidFill>
          </p:spPr>
          <p:txBody>
            <a:bodyPr/>
            <a:lstStyle/>
            <a:p/>
          </p:txBody>
        </p:sp>
        <p:sp>
          <p:nvSpPr>
            <p:cNvPr id="45" name="rc45"/>
            <p:cNvSpPr/>
            <p:nvPr/>
          </p:nvSpPr>
          <p:spPr>
            <a:xfrm>
              <a:off x="4345998" y="2519358"/>
              <a:ext cx="249522" cy="1583338"/>
            </a:xfrm>
            <a:prstGeom prst="rect">
              <a:avLst/>
            </a:prstGeom>
            <a:solidFill>
              <a:srgbClr val="80BD41">
                <a:alpha val="100000"/>
              </a:srgbClr>
            </a:solidFill>
          </p:spPr>
          <p:txBody>
            <a:bodyPr/>
            <a:lstStyle/>
            <a:p/>
          </p:txBody>
        </p:sp>
        <p:sp>
          <p:nvSpPr>
            <p:cNvPr id="46" name="rc46"/>
            <p:cNvSpPr/>
            <p:nvPr/>
          </p:nvSpPr>
          <p:spPr>
            <a:xfrm>
              <a:off x="4345998" y="2486982"/>
              <a:ext cx="249522" cy="32376"/>
            </a:xfrm>
            <a:prstGeom prst="rect">
              <a:avLst/>
            </a:prstGeom>
            <a:solidFill>
              <a:srgbClr val="1CABE2">
                <a:alpha val="100000"/>
              </a:srgbClr>
            </a:solidFill>
          </p:spPr>
          <p:txBody>
            <a:bodyPr/>
            <a:lstStyle/>
            <a:p/>
          </p:txBody>
        </p:sp>
        <p:sp>
          <p:nvSpPr>
            <p:cNvPr id="47" name="rc47"/>
            <p:cNvSpPr/>
            <p:nvPr/>
          </p:nvSpPr>
          <p:spPr>
            <a:xfrm>
              <a:off x="4623245" y="2607759"/>
              <a:ext cx="249522" cy="1494937"/>
            </a:xfrm>
            <a:prstGeom prst="rect">
              <a:avLst/>
            </a:prstGeom>
            <a:solidFill>
              <a:srgbClr val="80BD41">
                <a:alpha val="100000"/>
              </a:srgbClr>
            </a:solidFill>
          </p:spPr>
          <p:txBody>
            <a:bodyPr/>
            <a:lstStyle/>
            <a:p/>
          </p:txBody>
        </p:sp>
        <p:sp>
          <p:nvSpPr>
            <p:cNvPr id="48" name="rc48"/>
            <p:cNvSpPr/>
            <p:nvPr/>
          </p:nvSpPr>
          <p:spPr>
            <a:xfrm>
              <a:off x="4623245" y="2512320"/>
              <a:ext cx="249522" cy="95439"/>
            </a:xfrm>
            <a:prstGeom prst="rect">
              <a:avLst/>
            </a:prstGeom>
            <a:solidFill>
              <a:srgbClr val="1CABE2">
                <a:alpha val="100000"/>
              </a:srgbClr>
            </a:solidFill>
          </p:spPr>
          <p:txBody>
            <a:bodyPr/>
            <a:lstStyle/>
            <a:p/>
          </p:txBody>
        </p:sp>
        <p:sp>
          <p:nvSpPr>
            <p:cNvPr id="49" name="rc49"/>
            <p:cNvSpPr/>
            <p:nvPr/>
          </p:nvSpPr>
          <p:spPr>
            <a:xfrm>
              <a:off x="4900493" y="2517669"/>
              <a:ext cx="249522" cy="1585027"/>
            </a:xfrm>
            <a:prstGeom prst="rect">
              <a:avLst/>
            </a:prstGeom>
            <a:solidFill>
              <a:srgbClr val="80BD41">
                <a:alpha val="100000"/>
              </a:srgbClr>
            </a:solidFill>
          </p:spPr>
          <p:txBody>
            <a:bodyPr/>
            <a:lstStyle/>
            <a:p/>
          </p:txBody>
        </p:sp>
        <p:sp>
          <p:nvSpPr>
            <p:cNvPr id="50" name="rc50"/>
            <p:cNvSpPr/>
            <p:nvPr/>
          </p:nvSpPr>
          <p:spPr>
            <a:xfrm>
              <a:off x="4900493" y="2501622"/>
              <a:ext cx="249522" cy="16047"/>
            </a:xfrm>
            <a:prstGeom prst="rect">
              <a:avLst/>
            </a:prstGeom>
            <a:solidFill>
              <a:srgbClr val="1CABE2">
                <a:alpha val="100000"/>
              </a:srgbClr>
            </a:solidFill>
          </p:spPr>
          <p:txBody>
            <a:bodyPr/>
            <a:lstStyle/>
            <a:p/>
          </p:txBody>
        </p:sp>
        <p:sp>
          <p:nvSpPr>
            <p:cNvPr id="51" name="rc51"/>
            <p:cNvSpPr/>
            <p:nvPr/>
          </p:nvSpPr>
          <p:spPr>
            <a:xfrm>
              <a:off x="5177741" y="2416317"/>
              <a:ext cx="249522" cy="1686379"/>
            </a:xfrm>
            <a:prstGeom prst="rect">
              <a:avLst/>
            </a:prstGeom>
            <a:solidFill>
              <a:srgbClr val="80BD41">
                <a:alpha val="100000"/>
              </a:srgbClr>
            </a:solidFill>
          </p:spPr>
          <p:txBody>
            <a:bodyPr/>
            <a:lstStyle/>
            <a:p/>
          </p:txBody>
        </p:sp>
        <p:sp>
          <p:nvSpPr>
            <p:cNvPr id="52" name="rc52"/>
            <p:cNvSpPr/>
            <p:nvPr/>
          </p:nvSpPr>
          <p:spPr>
            <a:xfrm>
              <a:off x="5177741" y="2399425"/>
              <a:ext cx="249522" cy="16891"/>
            </a:xfrm>
            <a:prstGeom prst="rect">
              <a:avLst/>
            </a:prstGeom>
            <a:solidFill>
              <a:srgbClr val="1CABE2">
                <a:alpha val="100000"/>
              </a:srgbClr>
            </a:solidFill>
          </p:spPr>
          <p:txBody>
            <a:bodyPr/>
            <a:lstStyle/>
            <a:p/>
          </p:txBody>
        </p:sp>
        <p:sp>
          <p:nvSpPr>
            <p:cNvPr id="53" name="rc53"/>
            <p:cNvSpPr/>
            <p:nvPr/>
          </p:nvSpPr>
          <p:spPr>
            <a:xfrm>
              <a:off x="5454988" y="2457421"/>
              <a:ext cx="249522" cy="1645275"/>
            </a:xfrm>
            <a:prstGeom prst="rect">
              <a:avLst/>
            </a:prstGeom>
            <a:solidFill>
              <a:srgbClr val="80BD41">
                <a:alpha val="100000"/>
              </a:srgbClr>
            </a:solidFill>
          </p:spPr>
          <p:txBody>
            <a:bodyPr/>
            <a:lstStyle/>
            <a:p/>
          </p:txBody>
        </p:sp>
        <p:sp>
          <p:nvSpPr>
            <p:cNvPr id="54" name="rc54"/>
            <p:cNvSpPr/>
            <p:nvPr/>
          </p:nvSpPr>
          <p:spPr>
            <a:xfrm>
              <a:off x="5454988" y="2406464"/>
              <a:ext cx="249522" cy="50957"/>
            </a:xfrm>
            <a:prstGeom prst="rect">
              <a:avLst/>
            </a:prstGeom>
            <a:solidFill>
              <a:srgbClr val="1CABE2">
                <a:alpha val="100000"/>
              </a:srgbClr>
            </a:solidFill>
          </p:spPr>
          <p:txBody>
            <a:bodyPr/>
            <a:lstStyle/>
            <a:p/>
          </p:txBody>
        </p:sp>
        <p:sp>
          <p:nvSpPr>
            <p:cNvPr id="55" name="rc55"/>
            <p:cNvSpPr/>
            <p:nvPr/>
          </p:nvSpPr>
          <p:spPr>
            <a:xfrm>
              <a:off x="5732236" y="2477691"/>
              <a:ext cx="249522" cy="1625005"/>
            </a:xfrm>
            <a:prstGeom prst="rect">
              <a:avLst/>
            </a:prstGeom>
            <a:solidFill>
              <a:srgbClr val="80BD41">
                <a:alpha val="100000"/>
              </a:srgbClr>
            </a:solidFill>
          </p:spPr>
          <p:txBody>
            <a:bodyPr/>
            <a:lstStyle/>
            <a:p/>
          </p:txBody>
        </p:sp>
        <p:sp>
          <p:nvSpPr>
            <p:cNvPr id="56" name="rc56"/>
            <p:cNvSpPr/>
            <p:nvPr/>
          </p:nvSpPr>
          <p:spPr>
            <a:xfrm>
              <a:off x="5732236" y="2427579"/>
              <a:ext cx="249522" cy="50112"/>
            </a:xfrm>
            <a:prstGeom prst="rect">
              <a:avLst/>
            </a:prstGeom>
            <a:solidFill>
              <a:srgbClr val="1CABE2">
                <a:alpha val="100000"/>
              </a:srgbClr>
            </a:solidFill>
          </p:spPr>
          <p:txBody>
            <a:bodyPr/>
            <a:lstStyle/>
            <a:p/>
          </p:txBody>
        </p:sp>
        <p:sp>
          <p:nvSpPr>
            <p:cNvPr id="57" name="rc57"/>
            <p:cNvSpPr/>
            <p:nvPr/>
          </p:nvSpPr>
          <p:spPr>
            <a:xfrm>
              <a:off x="6009484" y="2555113"/>
              <a:ext cx="249522" cy="1547583"/>
            </a:xfrm>
            <a:prstGeom prst="rect">
              <a:avLst/>
            </a:prstGeom>
            <a:solidFill>
              <a:srgbClr val="80BD41">
                <a:alpha val="100000"/>
              </a:srgbClr>
            </a:solidFill>
          </p:spPr>
          <p:txBody>
            <a:bodyPr/>
            <a:lstStyle/>
            <a:p/>
          </p:txBody>
        </p:sp>
        <p:sp>
          <p:nvSpPr>
            <p:cNvPr id="58" name="rc58"/>
            <p:cNvSpPr/>
            <p:nvPr/>
          </p:nvSpPr>
          <p:spPr>
            <a:xfrm>
              <a:off x="6009484" y="2523581"/>
              <a:ext cx="249522" cy="31531"/>
            </a:xfrm>
            <a:prstGeom prst="rect">
              <a:avLst/>
            </a:prstGeom>
            <a:solidFill>
              <a:srgbClr val="1CABE2">
                <a:alpha val="100000"/>
              </a:srgbClr>
            </a:solidFill>
          </p:spPr>
          <p:txBody>
            <a:bodyPr/>
            <a:lstStyle/>
            <a:p/>
          </p:txBody>
        </p:sp>
        <p:sp>
          <p:nvSpPr>
            <p:cNvPr id="59" name="rc59"/>
            <p:cNvSpPr/>
            <p:nvPr/>
          </p:nvSpPr>
          <p:spPr>
            <a:xfrm>
              <a:off x="6286731" y="2598187"/>
              <a:ext cx="249522" cy="1504509"/>
            </a:xfrm>
            <a:prstGeom prst="rect">
              <a:avLst/>
            </a:prstGeom>
            <a:solidFill>
              <a:srgbClr val="80BD41">
                <a:alpha val="100000"/>
              </a:srgbClr>
            </a:solidFill>
          </p:spPr>
          <p:txBody>
            <a:bodyPr/>
            <a:lstStyle/>
            <a:p/>
          </p:txBody>
        </p:sp>
        <p:sp>
          <p:nvSpPr>
            <p:cNvPr id="60" name="rc60"/>
            <p:cNvSpPr/>
            <p:nvPr/>
          </p:nvSpPr>
          <p:spPr>
            <a:xfrm>
              <a:off x="6286731" y="2582985"/>
              <a:ext cx="249522" cy="15202"/>
            </a:xfrm>
            <a:prstGeom prst="rect">
              <a:avLst/>
            </a:prstGeom>
            <a:solidFill>
              <a:srgbClr val="1CABE2">
                <a:alpha val="100000"/>
              </a:srgbClr>
            </a:solidFill>
          </p:spPr>
          <p:txBody>
            <a:bodyPr/>
            <a:lstStyle/>
            <a:p/>
          </p:txBody>
        </p:sp>
        <p:sp>
          <p:nvSpPr>
            <p:cNvPr id="61" name="rc61"/>
            <p:cNvSpPr/>
            <p:nvPr/>
          </p:nvSpPr>
          <p:spPr>
            <a:xfrm>
              <a:off x="6563979" y="2675609"/>
              <a:ext cx="249522" cy="1427088"/>
            </a:xfrm>
            <a:prstGeom prst="rect">
              <a:avLst/>
            </a:prstGeom>
            <a:solidFill>
              <a:srgbClr val="80BD41">
                <a:alpha val="100000"/>
              </a:srgbClr>
            </a:solidFill>
          </p:spPr>
          <p:txBody>
            <a:bodyPr/>
            <a:lstStyle/>
            <a:p/>
          </p:txBody>
        </p:sp>
        <p:sp>
          <p:nvSpPr>
            <p:cNvPr id="62" name="rc62"/>
            <p:cNvSpPr/>
            <p:nvPr/>
          </p:nvSpPr>
          <p:spPr>
            <a:xfrm>
              <a:off x="6563979" y="2661251"/>
              <a:ext cx="249522" cy="14358"/>
            </a:xfrm>
            <a:prstGeom prst="rect">
              <a:avLst/>
            </a:prstGeom>
            <a:solidFill>
              <a:srgbClr val="1CABE2">
                <a:alpha val="100000"/>
              </a:srgbClr>
            </a:solidFill>
          </p:spPr>
          <p:txBody>
            <a:bodyPr/>
            <a:lstStyle/>
            <a:p/>
          </p:txBody>
        </p:sp>
        <p:sp>
          <p:nvSpPr>
            <p:cNvPr id="63" name="rc63"/>
            <p:cNvSpPr/>
            <p:nvPr/>
          </p:nvSpPr>
          <p:spPr>
            <a:xfrm>
              <a:off x="6841227" y="2787377"/>
              <a:ext cx="249522" cy="1315319"/>
            </a:xfrm>
            <a:prstGeom prst="rect">
              <a:avLst/>
            </a:prstGeom>
            <a:solidFill>
              <a:srgbClr val="80BD41">
                <a:alpha val="100000"/>
              </a:srgbClr>
            </a:solidFill>
          </p:spPr>
          <p:txBody>
            <a:bodyPr/>
            <a:lstStyle/>
            <a:p/>
          </p:txBody>
        </p:sp>
        <p:sp>
          <p:nvSpPr>
            <p:cNvPr id="64" name="rc64"/>
            <p:cNvSpPr/>
            <p:nvPr/>
          </p:nvSpPr>
          <p:spPr>
            <a:xfrm>
              <a:off x="6841227" y="2718120"/>
              <a:ext cx="249522" cy="69256"/>
            </a:xfrm>
            <a:prstGeom prst="rect">
              <a:avLst/>
            </a:prstGeom>
            <a:solidFill>
              <a:srgbClr val="1CABE2">
                <a:alpha val="100000"/>
              </a:srgbClr>
            </a:solidFill>
          </p:spPr>
          <p:txBody>
            <a:bodyPr/>
            <a:lstStyle/>
            <a:p/>
          </p:txBody>
        </p:sp>
        <p:sp>
          <p:nvSpPr>
            <p:cNvPr id="65" name="rc65"/>
            <p:cNvSpPr/>
            <p:nvPr/>
          </p:nvSpPr>
          <p:spPr>
            <a:xfrm>
              <a:off x="7118474" y="2779776"/>
              <a:ext cx="249522" cy="1322921"/>
            </a:xfrm>
            <a:prstGeom prst="rect">
              <a:avLst/>
            </a:prstGeom>
            <a:solidFill>
              <a:srgbClr val="80BD41">
                <a:alpha val="100000"/>
              </a:srgbClr>
            </a:solidFill>
          </p:spPr>
          <p:txBody>
            <a:bodyPr/>
            <a:lstStyle/>
            <a:p/>
          </p:txBody>
        </p:sp>
        <p:sp>
          <p:nvSpPr>
            <p:cNvPr id="66" name="rc66"/>
            <p:cNvSpPr/>
            <p:nvPr/>
          </p:nvSpPr>
          <p:spPr>
            <a:xfrm>
              <a:off x="7118474" y="2738954"/>
              <a:ext cx="249522" cy="40822"/>
            </a:xfrm>
            <a:prstGeom prst="rect">
              <a:avLst/>
            </a:prstGeom>
            <a:solidFill>
              <a:srgbClr val="1CABE2">
                <a:alpha val="100000"/>
              </a:srgbClr>
            </a:solidFill>
          </p:spPr>
          <p:txBody>
            <a:bodyPr/>
            <a:lstStyle/>
            <a:p/>
          </p:txBody>
        </p:sp>
        <p:sp>
          <p:nvSpPr>
            <p:cNvPr id="67" name="rc67"/>
            <p:cNvSpPr/>
            <p:nvPr/>
          </p:nvSpPr>
          <p:spPr>
            <a:xfrm>
              <a:off x="7395722" y="2932648"/>
              <a:ext cx="249522" cy="1170048"/>
            </a:xfrm>
            <a:prstGeom prst="rect">
              <a:avLst/>
            </a:prstGeom>
            <a:solidFill>
              <a:srgbClr val="80BD41">
                <a:alpha val="100000"/>
              </a:srgbClr>
            </a:solidFill>
          </p:spPr>
          <p:txBody>
            <a:bodyPr/>
            <a:lstStyle/>
            <a:p/>
          </p:txBody>
        </p:sp>
        <p:sp>
          <p:nvSpPr>
            <p:cNvPr id="68" name="rc68"/>
            <p:cNvSpPr/>
            <p:nvPr/>
          </p:nvSpPr>
          <p:spPr>
            <a:xfrm>
              <a:off x="7395722" y="2870992"/>
              <a:ext cx="249522" cy="61655"/>
            </a:xfrm>
            <a:prstGeom prst="rect">
              <a:avLst/>
            </a:prstGeom>
            <a:solidFill>
              <a:srgbClr val="1CABE2">
                <a:alpha val="100000"/>
              </a:srgbClr>
            </a:solidFill>
          </p:spPr>
          <p:txBody>
            <a:bodyPr/>
            <a:lstStyle/>
            <a:p/>
          </p:txBody>
        </p:sp>
        <p:sp>
          <p:nvSpPr>
            <p:cNvPr id="69" name="rc69"/>
            <p:cNvSpPr/>
            <p:nvPr/>
          </p:nvSpPr>
          <p:spPr>
            <a:xfrm>
              <a:off x="7672970" y="2928143"/>
              <a:ext cx="249522" cy="1174553"/>
            </a:xfrm>
            <a:prstGeom prst="rect">
              <a:avLst/>
            </a:prstGeom>
            <a:solidFill>
              <a:srgbClr val="80BD41">
                <a:alpha val="100000"/>
              </a:srgbClr>
            </a:solidFill>
          </p:spPr>
          <p:txBody>
            <a:bodyPr/>
            <a:lstStyle/>
            <a:p/>
          </p:txBody>
        </p:sp>
        <p:sp>
          <p:nvSpPr>
            <p:cNvPr id="70" name="rc70"/>
            <p:cNvSpPr/>
            <p:nvPr/>
          </p:nvSpPr>
          <p:spPr>
            <a:xfrm>
              <a:off x="7672970" y="2879157"/>
              <a:ext cx="249522" cy="48986"/>
            </a:xfrm>
            <a:prstGeom prst="rect">
              <a:avLst/>
            </a:prstGeom>
            <a:solidFill>
              <a:srgbClr val="1CABE2">
                <a:alpha val="100000"/>
              </a:srgbClr>
            </a:solidFill>
          </p:spPr>
          <p:txBody>
            <a:bodyPr/>
            <a:lstStyle/>
            <a:p/>
          </p:txBody>
        </p:sp>
        <p:sp>
          <p:nvSpPr>
            <p:cNvPr id="71" name="rc71"/>
            <p:cNvSpPr/>
            <p:nvPr/>
          </p:nvSpPr>
          <p:spPr>
            <a:xfrm>
              <a:off x="7950217" y="2959675"/>
              <a:ext cx="249522" cy="1143021"/>
            </a:xfrm>
            <a:prstGeom prst="rect">
              <a:avLst/>
            </a:prstGeom>
            <a:solidFill>
              <a:srgbClr val="80BD41">
                <a:alpha val="100000"/>
              </a:srgbClr>
            </a:solidFill>
          </p:spPr>
          <p:txBody>
            <a:bodyPr/>
            <a:lstStyle/>
            <a:p/>
          </p:txBody>
        </p:sp>
        <p:sp>
          <p:nvSpPr>
            <p:cNvPr id="72" name="rc72"/>
            <p:cNvSpPr/>
            <p:nvPr/>
          </p:nvSpPr>
          <p:spPr>
            <a:xfrm>
              <a:off x="7950217" y="2899427"/>
              <a:ext cx="249522" cy="60247"/>
            </a:xfrm>
            <a:prstGeom prst="rect">
              <a:avLst/>
            </a:prstGeom>
            <a:solidFill>
              <a:srgbClr val="1CABE2">
                <a:alpha val="100000"/>
              </a:srgbClr>
            </a:solidFill>
          </p:spPr>
          <p:txBody>
            <a:bodyPr/>
            <a:lstStyle/>
            <a:p/>
          </p:txBody>
        </p:sp>
        <p:sp>
          <p:nvSpPr>
            <p:cNvPr id="73" name="pl73"/>
            <p:cNvSpPr/>
            <p:nvPr/>
          </p:nvSpPr>
          <p:spPr>
            <a:xfrm>
              <a:off x="1421035" y="1236556"/>
              <a:ext cx="6653943" cy="318460"/>
            </a:xfrm>
            <a:custGeom>
              <a:avLst/>
              <a:pathLst>
                <a:path w="6653943" h="318460">
                  <a:moveTo>
                    <a:pt x="0" y="289509"/>
                  </a:moveTo>
                  <a:lnTo>
                    <a:pt x="277247" y="57901"/>
                  </a:lnTo>
                  <a:lnTo>
                    <a:pt x="554495" y="86852"/>
                  </a:lnTo>
                  <a:lnTo>
                    <a:pt x="831742" y="115803"/>
                  </a:lnTo>
                  <a:lnTo>
                    <a:pt x="1108990" y="318460"/>
                  </a:lnTo>
                  <a:lnTo>
                    <a:pt x="1386238" y="231607"/>
                  </a:lnTo>
                  <a:lnTo>
                    <a:pt x="1663485" y="0"/>
                  </a:lnTo>
                  <a:lnTo>
                    <a:pt x="1940733" y="0"/>
                  </a:lnTo>
                  <a:lnTo>
                    <a:pt x="2217981" y="0"/>
                  </a:lnTo>
                  <a:lnTo>
                    <a:pt x="2495228" y="0"/>
                  </a:lnTo>
                  <a:lnTo>
                    <a:pt x="2772476" y="0"/>
                  </a:lnTo>
                  <a:lnTo>
                    <a:pt x="3049724" y="28950"/>
                  </a:lnTo>
                  <a:lnTo>
                    <a:pt x="3326971" y="144754"/>
                  </a:lnTo>
                  <a:lnTo>
                    <a:pt x="3604219" y="0"/>
                  </a:lnTo>
                  <a:lnTo>
                    <a:pt x="3881467" y="0"/>
                  </a:lnTo>
                  <a:lnTo>
                    <a:pt x="4158714" y="57901"/>
                  </a:lnTo>
                  <a:lnTo>
                    <a:pt x="4435962" y="57901"/>
                  </a:lnTo>
                  <a:lnTo>
                    <a:pt x="4713210" y="28950"/>
                  </a:lnTo>
                  <a:lnTo>
                    <a:pt x="4990457" y="0"/>
                  </a:lnTo>
                  <a:lnTo>
                    <a:pt x="5267705" y="0"/>
                  </a:lnTo>
                  <a:lnTo>
                    <a:pt x="5544953" y="115803"/>
                  </a:lnTo>
                  <a:lnTo>
                    <a:pt x="5822200" y="57901"/>
                  </a:lnTo>
                  <a:lnTo>
                    <a:pt x="6099448" y="115803"/>
                  </a:lnTo>
                  <a:lnTo>
                    <a:pt x="6376696" y="86852"/>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1329607" y="2490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5" name="tx85"/>
            <p:cNvSpPr/>
            <p:nvPr/>
          </p:nvSpPr>
          <p:spPr>
            <a:xfrm>
              <a:off x="2715845" y="2568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86" name="tx86"/>
            <p:cNvSpPr/>
            <p:nvPr/>
          </p:nvSpPr>
          <p:spPr>
            <a:xfrm>
              <a:off x="4102084" y="2270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270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8" name="tx88"/>
            <p:cNvSpPr/>
            <p:nvPr/>
          </p:nvSpPr>
          <p:spPr>
            <a:xfrm>
              <a:off x="6597312" y="2525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89" name="tx89"/>
            <p:cNvSpPr/>
            <p:nvPr/>
          </p:nvSpPr>
          <p:spPr>
            <a:xfrm>
              <a:off x="6874560" y="258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0" name="tx90"/>
            <p:cNvSpPr/>
            <p:nvPr/>
          </p:nvSpPr>
          <p:spPr>
            <a:xfrm>
              <a:off x="7151808" y="2603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1" name="tx91"/>
            <p:cNvSpPr/>
            <p:nvPr/>
          </p:nvSpPr>
          <p:spPr>
            <a:xfrm>
              <a:off x="7429055" y="2735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2" name="tx92"/>
            <p:cNvSpPr/>
            <p:nvPr/>
          </p:nvSpPr>
          <p:spPr>
            <a:xfrm>
              <a:off x="7706303" y="2743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3" name="tx93"/>
            <p:cNvSpPr/>
            <p:nvPr/>
          </p:nvSpPr>
          <p:spPr>
            <a:xfrm>
              <a:off x="7983551" y="2764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4" name="pl94"/>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10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05" name="tx105"/>
            <p:cNvSpPr/>
            <p:nvPr/>
          </p:nvSpPr>
          <p:spPr>
            <a:xfrm>
              <a:off x="1355732" y="26722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6" name="tx106"/>
            <p:cNvSpPr/>
            <p:nvPr/>
          </p:nvSpPr>
          <p:spPr>
            <a:xfrm>
              <a:off x="2715845" y="3431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07" name="tx107"/>
            <p:cNvSpPr/>
            <p:nvPr/>
          </p:nvSpPr>
          <p:spPr>
            <a:xfrm>
              <a:off x="2741971" y="273275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4102084" y="3228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4139953" y="23812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450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11" name="tx111"/>
            <p:cNvSpPr/>
            <p:nvPr/>
          </p:nvSpPr>
          <p:spPr>
            <a:xfrm>
              <a:off x="5514447" y="23968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597312" y="335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3" name="tx113"/>
            <p:cNvSpPr/>
            <p:nvPr/>
          </p:nvSpPr>
          <p:spPr>
            <a:xfrm>
              <a:off x="6635182" y="26345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409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5" name="tx115"/>
            <p:cNvSpPr/>
            <p:nvPr/>
          </p:nvSpPr>
          <p:spPr>
            <a:xfrm>
              <a:off x="6900686" y="27177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6" name="tx116"/>
            <p:cNvSpPr/>
            <p:nvPr/>
          </p:nvSpPr>
          <p:spPr>
            <a:xfrm>
              <a:off x="7190985" y="3407610"/>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7177933" y="27254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429055" y="3482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19" name="tx119"/>
            <p:cNvSpPr/>
            <p:nvPr/>
          </p:nvSpPr>
          <p:spPr>
            <a:xfrm>
              <a:off x="7455181" y="28679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0" name="tx120"/>
            <p:cNvSpPr/>
            <p:nvPr/>
          </p:nvSpPr>
          <p:spPr>
            <a:xfrm>
              <a:off x="7706303" y="34815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1" name="tx121"/>
            <p:cNvSpPr/>
            <p:nvPr/>
          </p:nvSpPr>
          <p:spPr>
            <a:xfrm>
              <a:off x="7732429" y="28697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7983551" y="3496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3" name="tx123"/>
            <p:cNvSpPr/>
            <p:nvPr/>
          </p:nvSpPr>
          <p:spPr>
            <a:xfrm>
              <a:off x="8009676" y="28956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591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613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16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2000-2024</a:t>
              </a:r>
            </a:p>
          </p:txBody>
        </p:sp>
        <p:sp>
          <p:nvSpPr>
            <p:cNvPr id="153" name="pl153"/>
            <p:cNvSpPr/>
            <p:nvPr/>
          </p:nvSpPr>
          <p:spPr>
            <a:xfrm>
              <a:off x="2580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47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56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640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31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7968" cy="167191"/>
            </a:xfrm>
            <a:prstGeom prst="rect">
              <a:avLst/>
            </a:prstGeom>
            <a:solidFill>
              <a:srgbClr val="80BD41">
                <a:alpha val="100000"/>
              </a:srgbClr>
            </a:solidFill>
          </p:spPr>
          <p:txBody>
            <a:bodyPr/>
            <a:lstStyle/>
            <a:p/>
          </p:txBody>
        </p:sp>
        <p:sp>
          <p:nvSpPr>
            <p:cNvPr id="163" name="rc163"/>
            <p:cNvSpPr/>
            <p:nvPr/>
          </p:nvSpPr>
          <p:spPr>
            <a:xfrm>
              <a:off x="7804242" y="5889059"/>
              <a:ext cx="65477" cy="167191"/>
            </a:xfrm>
            <a:prstGeom prst="rect">
              <a:avLst/>
            </a:prstGeom>
            <a:solidFill>
              <a:srgbClr val="1CABE2">
                <a:alpha val="100000"/>
              </a:srgbClr>
            </a:solidFill>
          </p:spPr>
          <p:txBody>
            <a:bodyPr/>
            <a:lstStyle/>
            <a:p/>
          </p:txBody>
        </p:sp>
        <p:sp>
          <p:nvSpPr>
            <p:cNvPr id="164" name="rc164"/>
            <p:cNvSpPr/>
            <p:nvPr/>
          </p:nvSpPr>
          <p:spPr>
            <a:xfrm>
              <a:off x="1296273" y="5680069"/>
              <a:ext cx="5356331" cy="167191"/>
            </a:xfrm>
            <a:prstGeom prst="rect">
              <a:avLst/>
            </a:prstGeom>
            <a:solidFill>
              <a:srgbClr val="80BD41">
                <a:alpha val="100000"/>
              </a:srgbClr>
            </a:solidFill>
          </p:spPr>
          <p:txBody>
            <a:bodyPr/>
            <a:lstStyle/>
            <a:p/>
          </p:txBody>
        </p:sp>
        <p:sp>
          <p:nvSpPr>
            <p:cNvPr id="165" name="rc165"/>
            <p:cNvSpPr/>
            <p:nvPr/>
          </p:nvSpPr>
          <p:spPr>
            <a:xfrm>
              <a:off x="6652605" y="5680069"/>
              <a:ext cx="223394" cy="167191"/>
            </a:xfrm>
            <a:prstGeom prst="rect">
              <a:avLst/>
            </a:prstGeom>
            <a:solidFill>
              <a:srgbClr val="1CABE2">
                <a:alpha val="100000"/>
              </a:srgbClr>
            </a:solidFill>
          </p:spPr>
          <p:txBody>
            <a:bodyPr/>
            <a:lstStyle/>
            <a:p/>
          </p:txBody>
        </p:sp>
        <p:sp>
          <p:nvSpPr>
            <p:cNvPr id="166" name="rc166"/>
            <p:cNvSpPr/>
            <p:nvPr/>
          </p:nvSpPr>
          <p:spPr>
            <a:xfrm>
              <a:off x="1296273" y="5471080"/>
              <a:ext cx="5212537" cy="167191"/>
            </a:xfrm>
            <a:prstGeom prst="rect">
              <a:avLst/>
            </a:prstGeom>
            <a:solidFill>
              <a:srgbClr val="80BD41">
                <a:alpha val="100000"/>
              </a:srgbClr>
            </a:solidFill>
          </p:spPr>
          <p:txBody>
            <a:bodyPr/>
            <a:lstStyle/>
            <a:p/>
          </p:txBody>
        </p:sp>
        <p:sp>
          <p:nvSpPr>
            <p:cNvPr id="167" name="rc167"/>
            <p:cNvSpPr/>
            <p:nvPr/>
          </p:nvSpPr>
          <p:spPr>
            <a:xfrm>
              <a:off x="6508811" y="5471080"/>
              <a:ext cx="274749"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69" name="tx169"/>
            <p:cNvSpPr/>
            <p:nvPr/>
          </p:nvSpPr>
          <p:spPr>
            <a:xfrm>
              <a:off x="704245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0" name="tx170"/>
            <p:cNvSpPr/>
            <p:nvPr/>
          </p:nvSpPr>
          <p:spPr>
            <a:xfrm>
              <a:off x="6944050"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1" name="tx171"/>
            <p:cNvSpPr/>
            <p:nvPr/>
          </p:nvSpPr>
          <p:spPr>
            <a:xfrm>
              <a:off x="44447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72" name="tx172"/>
            <p:cNvSpPr/>
            <p:nvPr/>
          </p:nvSpPr>
          <p:spPr>
            <a:xfrm>
              <a:off x="777518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68945"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74" name="tx174"/>
            <p:cNvSpPr/>
            <p:nvPr/>
          </p:nvSpPr>
          <p:spPr>
            <a:xfrm>
              <a:off x="668895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5" name="tx175"/>
            <p:cNvSpPr/>
            <p:nvPr/>
          </p:nvSpPr>
          <p:spPr>
            <a:xfrm>
              <a:off x="379704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76" name="tx176"/>
            <p:cNvSpPr/>
            <p:nvPr/>
          </p:nvSpPr>
          <p:spPr>
            <a:xfrm>
              <a:off x="657083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863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3540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lower than in 2019 (99%).
The number of children vaccinated with DTP1 decreased 20%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Georgia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657115"/>
            </a:xfrm>
            <a:custGeom>
              <a:avLst/>
              <a:pathLst>
                <a:path w="3397293" h="657115">
                  <a:moveTo>
                    <a:pt x="0" y="514264"/>
                  </a:moveTo>
                  <a:lnTo>
                    <a:pt x="141553" y="314272"/>
                  </a:lnTo>
                  <a:lnTo>
                    <a:pt x="283107" y="399983"/>
                  </a:lnTo>
                  <a:lnTo>
                    <a:pt x="424661" y="657115"/>
                  </a:lnTo>
                  <a:lnTo>
                    <a:pt x="566215" y="571405"/>
                  </a:lnTo>
                  <a:lnTo>
                    <a:pt x="707769" y="457124"/>
                  </a:lnTo>
                  <a:lnTo>
                    <a:pt x="849323" y="285702"/>
                  </a:lnTo>
                  <a:lnTo>
                    <a:pt x="990877" y="0"/>
                  </a:lnTo>
                  <a:lnTo>
                    <a:pt x="1132431" y="171421"/>
                  </a:lnTo>
                  <a:lnTo>
                    <a:pt x="1273984" y="285702"/>
                  </a:lnTo>
                  <a:lnTo>
                    <a:pt x="1415538" y="171421"/>
                  </a:lnTo>
                  <a:lnTo>
                    <a:pt x="1557092" y="114281"/>
                  </a:lnTo>
                  <a:lnTo>
                    <a:pt x="1698646" y="171421"/>
                  </a:lnTo>
                  <a:lnTo>
                    <a:pt x="1840200" y="142851"/>
                  </a:lnTo>
                  <a:lnTo>
                    <a:pt x="1981754" y="199991"/>
                  </a:lnTo>
                  <a:lnTo>
                    <a:pt x="2123308" y="114281"/>
                  </a:lnTo>
                  <a:lnTo>
                    <a:pt x="2264862" y="171421"/>
                  </a:lnTo>
                  <a:lnTo>
                    <a:pt x="2406416" y="199991"/>
                  </a:lnTo>
                  <a:lnTo>
                    <a:pt x="2547969" y="142851"/>
                  </a:lnTo>
                  <a:lnTo>
                    <a:pt x="2689523" y="114281"/>
                  </a:lnTo>
                  <a:lnTo>
                    <a:pt x="2831077" y="285702"/>
                  </a:lnTo>
                  <a:lnTo>
                    <a:pt x="2972631" y="371413"/>
                  </a:lnTo>
                  <a:lnTo>
                    <a:pt x="3114185" y="371413"/>
                  </a:lnTo>
                  <a:lnTo>
                    <a:pt x="3255739" y="28570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657115"/>
            </a:xfrm>
            <a:custGeom>
              <a:avLst/>
              <a:pathLst>
                <a:path w="3397293" h="657115">
                  <a:moveTo>
                    <a:pt x="0" y="514264"/>
                  </a:moveTo>
                  <a:lnTo>
                    <a:pt x="141553" y="314272"/>
                  </a:lnTo>
                  <a:lnTo>
                    <a:pt x="283107" y="399983"/>
                  </a:lnTo>
                  <a:lnTo>
                    <a:pt x="424661" y="657115"/>
                  </a:lnTo>
                  <a:lnTo>
                    <a:pt x="566215" y="571405"/>
                  </a:lnTo>
                  <a:lnTo>
                    <a:pt x="707769" y="457124"/>
                  </a:lnTo>
                  <a:lnTo>
                    <a:pt x="849323" y="285702"/>
                  </a:lnTo>
                  <a:lnTo>
                    <a:pt x="990877" y="0"/>
                  </a:lnTo>
                  <a:lnTo>
                    <a:pt x="1132431" y="171421"/>
                  </a:lnTo>
                  <a:lnTo>
                    <a:pt x="1273984" y="285702"/>
                  </a:lnTo>
                  <a:lnTo>
                    <a:pt x="1415538" y="171421"/>
                  </a:lnTo>
                  <a:lnTo>
                    <a:pt x="1557092" y="114281"/>
                  </a:lnTo>
                  <a:lnTo>
                    <a:pt x="1698646" y="171421"/>
                  </a:lnTo>
                  <a:lnTo>
                    <a:pt x="1840200" y="142851"/>
                  </a:lnTo>
                  <a:lnTo>
                    <a:pt x="1981754" y="199991"/>
                  </a:lnTo>
                  <a:lnTo>
                    <a:pt x="2123308" y="114281"/>
                  </a:lnTo>
                  <a:lnTo>
                    <a:pt x="2264862" y="171421"/>
                  </a:lnTo>
                  <a:lnTo>
                    <a:pt x="2406416" y="199991"/>
                  </a:lnTo>
                  <a:lnTo>
                    <a:pt x="2547969" y="142851"/>
                  </a:lnTo>
                  <a:lnTo>
                    <a:pt x="2689523" y="114281"/>
                  </a:lnTo>
                  <a:lnTo>
                    <a:pt x="2831077" y="285702"/>
                  </a:lnTo>
                  <a:lnTo>
                    <a:pt x="2972631" y="371413"/>
                  </a:lnTo>
                  <a:lnTo>
                    <a:pt x="3114185" y="371413"/>
                  </a:lnTo>
                  <a:lnTo>
                    <a:pt x="3255739" y="28570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657115"/>
            </a:xfrm>
            <a:custGeom>
              <a:avLst/>
              <a:pathLst>
                <a:path w="3397293" h="657115">
                  <a:moveTo>
                    <a:pt x="0" y="514264"/>
                  </a:moveTo>
                  <a:lnTo>
                    <a:pt x="141553" y="314272"/>
                  </a:lnTo>
                  <a:lnTo>
                    <a:pt x="283107" y="399983"/>
                  </a:lnTo>
                  <a:lnTo>
                    <a:pt x="424661" y="657115"/>
                  </a:lnTo>
                  <a:lnTo>
                    <a:pt x="566215" y="571405"/>
                  </a:lnTo>
                  <a:lnTo>
                    <a:pt x="707769" y="457124"/>
                  </a:lnTo>
                  <a:lnTo>
                    <a:pt x="849323" y="285702"/>
                  </a:lnTo>
                  <a:lnTo>
                    <a:pt x="990877" y="0"/>
                  </a:lnTo>
                  <a:lnTo>
                    <a:pt x="1132431" y="171421"/>
                  </a:lnTo>
                  <a:lnTo>
                    <a:pt x="1273984" y="285702"/>
                  </a:lnTo>
                  <a:lnTo>
                    <a:pt x="1415538" y="171421"/>
                  </a:lnTo>
                  <a:lnTo>
                    <a:pt x="1557092" y="114281"/>
                  </a:lnTo>
                  <a:lnTo>
                    <a:pt x="1698646" y="171421"/>
                  </a:lnTo>
                  <a:lnTo>
                    <a:pt x="1840200" y="142851"/>
                  </a:lnTo>
                  <a:lnTo>
                    <a:pt x="1981754" y="199991"/>
                  </a:lnTo>
                  <a:lnTo>
                    <a:pt x="2123308" y="114281"/>
                  </a:lnTo>
                  <a:lnTo>
                    <a:pt x="2264862" y="171421"/>
                  </a:lnTo>
                  <a:lnTo>
                    <a:pt x="2406416" y="199991"/>
                  </a:lnTo>
                  <a:lnTo>
                    <a:pt x="2547969" y="142851"/>
                  </a:lnTo>
                  <a:lnTo>
                    <a:pt x="2689523" y="114281"/>
                  </a:lnTo>
                  <a:lnTo>
                    <a:pt x="2831077" y="285702"/>
                  </a:lnTo>
                  <a:lnTo>
                    <a:pt x="2972631" y="371413"/>
                  </a:lnTo>
                  <a:lnTo>
                    <a:pt x="3114185" y="371413"/>
                  </a:lnTo>
                  <a:lnTo>
                    <a:pt x="3255739" y="28570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0013" y="471005"/>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Georgia, 2000-2024</a:t>
              </a:r>
            </a:p>
          </p:txBody>
        </p:sp>
        <p:sp>
          <p:nvSpPr>
            <p:cNvPr id="63" name="pl63"/>
            <p:cNvSpPr/>
            <p:nvPr/>
          </p:nvSpPr>
          <p:spPr>
            <a:xfrm>
              <a:off x="5267799" y="35019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928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838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74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64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7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383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29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74737"/>
              <a:ext cx="3397293" cy="2090822"/>
            </a:xfrm>
            <a:custGeom>
              <a:avLst/>
              <a:pathLst>
                <a:path w="3397293" h="2090822">
                  <a:moveTo>
                    <a:pt x="0" y="1636296"/>
                  </a:moveTo>
                  <a:lnTo>
                    <a:pt x="141553" y="999958"/>
                  </a:lnTo>
                  <a:lnTo>
                    <a:pt x="283107" y="1272674"/>
                  </a:lnTo>
                  <a:lnTo>
                    <a:pt x="424661" y="2090822"/>
                  </a:lnTo>
                  <a:lnTo>
                    <a:pt x="566215" y="1818106"/>
                  </a:lnTo>
                  <a:lnTo>
                    <a:pt x="707769" y="1454485"/>
                  </a:lnTo>
                  <a:lnTo>
                    <a:pt x="849323" y="909053"/>
                  </a:lnTo>
                  <a:lnTo>
                    <a:pt x="990877" y="0"/>
                  </a:lnTo>
                  <a:lnTo>
                    <a:pt x="1132431" y="545432"/>
                  </a:lnTo>
                  <a:lnTo>
                    <a:pt x="1273984" y="909053"/>
                  </a:lnTo>
                  <a:lnTo>
                    <a:pt x="1415538" y="545432"/>
                  </a:lnTo>
                  <a:lnTo>
                    <a:pt x="1557092" y="363621"/>
                  </a:lnTo>
                  <a:lnTo>
                    <a:pt x="1698646" y="545432"/>
                  </a:lnTo>
                  <a:lnTo>
                    <a:pt x="1840200" y="454526"/>
                  </a:lnTo>
                  <a:lnTo>
                    <a:pt x="1981754" y="636337"/>
                  </a:lnTo>
                  <a:lnTo>
                    <a:pt x="2123308" y="363621"/>
                  </a:lnTo>
                  <a:lnTo>
                    <a:pt x="2264862" y="545432"/>
                  </a:lnTo>
                  <a:lnTo>
                    <a:pt x="2406416" y="636337"/>
                  </a:lnTo>
                  <a:lnTo>
                    <a:pt x="2547969" y="454526"/>
                  </a:lnTo>
                  <a:lnTo>
                    <a:pt x="2689523" y="363621"/>
                  </a:lnTo>
                  <a:lnTo>
                    <a:pt x="2831077" y="909053"/>
                  </a:lnTo>
                  <a:lnTo>
                    <a:pt x="2972631" y="1181769"/>
                  </a:lnTo>
                  <a:lnTo>
                    <a:pt x="3114185" y="1181769"/>
                  </a:lnTo>
                  <a:lnTo>
                    <a:pt x="3255739" y="909053"/>
                  </a:lnTo>
                  <a:lnTo>
                    <a:pt x="3397293" y="109086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38359"/>
              <a:ext cx="3397293" cy="1272674"/>
            </a:xfrm>
            <a:custGeom>
              <a:avLst/>
              <a:pathLst>
                <a:path w="3397293" h="1272674">
                  <a:moveTo>
                    <a:pt x="0" y="1272674"/>
                  </a:moveTo>
                  <a:lnTo>
                    <a:pt x="141553" y="1272674"/>
                  </a:lnTo>
                  <a:lnTo>
                    <a:pt x="283107" y="1272674"/>
                  </a:lnTo>
                  <a:lnTo>
                    <a:pt x="424661" y="1090864"/>
                  </a:lnTo>
                  <a:lnTo>
                    <a:pt x="566215" y="909053"/>
                  </a:lnTo>
                  <a:lnTo>
                    <a:pt x="707769" y="818148"/>
                  </a:lnTo>
                  <a:lnTo>
                    <a:pt x="849323" y="727242"/>
                  </a:lnTo>
                  <a:lnTo>
                    <a:pt x="990877" y="727242"/>
                  </a:lnTo>
                  <a:lnTo>
                    <a:pt x="1132431" y="454526"/>
                  </a:lnTo>
                  <a:lnTo>
                    <a:pt x="1273984" y="272716"/>
                  </a:lnTo>
                  <a:lnTo>
                    <a:pt x="1415538" y="272716"/>
                  </a:lnTo>
                  <a:lnTo>
                    <a:pt x="1557092" y="181810"/>
                  </a:lnTo>
                  <a:lnTo>
                    <a:pt x="1698646" y="181810"/>
                  </a:lnTo>
                  <a:lnTo>
                    <a:pt x="1840200" y="272716"/>
                  </a:lnTo>
                  <a:lnTo>
                    <a:pt x="1981754" y="181810"/>
                  </a:lnTo>
                  <a:lnTo>
                    <a:pt x="2123308" y="90905"/>
                  </a:lnTo>
                  <a:lnTo>
                    <a:pt x="2264862" y="0"/>
                  </a:lnTo>
                  <a:lnTo>
                    <a:pt x="2406416" y="0"/>
                  </a:lnTo>
                  <a:lnTo>
                    <a:pt x="2547969" y="0"/>
                  </a:lnTo>
                  <a:lnTo>
                    <a:pt x="2689523" y="0"/>
                  </a:lnTo>
                  <a:lnTo>
                    <a:pt x="2831077" y="272716"/>
                  </a:lnTo>
                  <a:lnTo>
                    <a:pt x="2972631" y="363621"/>
                  </a:lnTo>
                  <a:lnTo>
                    <a:pt x="3114185" y="90905"/>
                  </a:lnTo>
                  <a:lnTo>
                    <a:pt x="3255739" y="181810"/>
                  </a:lnTo>
                  <a:lnTo>
                    <a:pt x="3397293" y="9090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38359"/>
              <a:ext cx="3397293" cy="999958"/>
            </a:xfrm>
            <a:custGeom>
              <a:avLst/>
              <a:pathLst>
                <a:path w="3397293" h="999958">
                  <a:moveTo>
                    <a:pt x="0" y="363621"/>
                  </a:moveTo>
                  <a:lnTo>
                    <a:pt x="141553" y="181810"/>
                  </a:lnTo>
                  <a:lnTo>
                    <a:pt x="283107" y="545432"/>
                  </a:lnTo>
                  <a:lnTo>
                    <a:pt x="424661" y="999958"/>
                  </a:lnTo>
                  <a:lnTo>
                    <a:pt x="566215" y="363621"/>
                  </a:lnTo>
                  <a:lnTo>
                    <a:pt x="707769" y="181810"/>
                  </a:lnTo>
                  <a:lnTo>
                    <a:pt x="849323" y="181810"/>
                  </a:lnTo>
                  <a:lnTo>
                    <a:pt x="990877" y="0"/>
                  </a:lnTo>
                  <a:lnTo>
                    <a:pt x="1132431" y="0"/>
                  </a:lnTo>
                  <a:lnTo>
                    <a:pt x="1273984" y="272716"/>
                  </a:lnTo>
                  <a:lnTo>
                    <a:pt x="1415538" y="363621"/>
                  </a:lnTo>
                  <a:lnTo>
                    <a:pt x="1557092" y="363621"/>
                  </a:lnTo>
                  <a:lnTo>
                    <a:pt x="1698646" y="181810"/>
                  </a:lnTo>
                  <a:lnTo>
                    <a:pt x="1840200" y="90905"/>
                  </a:lnTo>
                  <a:lnTo>
                    <a:pt x="1981754" y="636337"/>
                  </a:lnTo>
                  <a:lnTo>
                    <a:pt x="2123308" y="545432"/>
                  </a:lnTo>
                  <a:lnTo>
                    <a:pt x="2264862" y="727242"/>
                  </a:lnTo>
                  <a:lnTo>
                    <a:pt x="2406416" y="363621"/>
                  </a:lnTo>
                  <a:lnTo>
                    <a:pt x="2547969" y="181810"/>
                  </a:lnTo>
                  <a:lnTo>
                    <a:pt x="2689523" y="0"/>
                  </a:lnTo>
                  <a:lnTo>
                    <a:pt x="2831077" y="272716"/>
                  </a:lnTo>
                  <a:lnTo>
                    <a:pt x="2972631" y="272716"/>
                  </a:lnTo>
                  <a:lnTo>
                    <a:pt x="3114185" y="90905"/>
                  </a:lnTo>
                  <a:lnTo>
                    <a:pt x="3255739" y="90905"/>
                  </a:lnTo>
                  <a:lnTo>
                    <a:pt x="3397293" y="27271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383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74737"/>
              <a:ext cx="3397293" cy="2090822"/>
            </a:xfrm>
            <a:custGeom>
              <a:avLst/>
              <a:pathLst>
                <a:path w="3397293" h="2090822">
                  <a:moveTo>
                    <a:pt x="0" y="1636296"/>
                  </a:moveTo>
                  <a:lnTo>
                    <a:pt x="141553" y="999958"/>
                  </a:lnTo>
                  <a:lnTo>
                    <a:pt x="283107" y="1272674"/>
                  </a:lnTo>
                  <a:lnTo>
                    <a:pt x="424661" y="2090822"/>
                  </a:lnTo>
                  <a:lnTo>
                    <a:pt x="566215" y="1818106"/>
                  </a:lnTo>
                  <a:lnTo>
                    <a:pt x="707769" y="1454485"/>
                  </a:lnTo>
                  <a:lnTo>
                    <a:pt x="849323" y="909053"/>
                  </a:lnTo>
                  <a:lnTo>
                    <a:pt x="990877" y="0"/>
                  </a:lnTo>
                  <a:lnTo>
                    <a:pt x="1132431" y="545432"/>
                  </a:lnTo>
                  <a:lnTo>
                    <a:pt x="1273984" y="909053"/>
                  </a:lnTo>
                  <a:lnTo>
                    <a:pt x="1415538" y="545432"/>
                  </a:lnTo>
                  <a:lnTo>
                    <a:pt x="1557092" y="363621"/>
                  </a:lnTo>
                  <a:lnTo>
                    <a:pt x="1698646" y="545432"/>
                  </a:lnTo>
                  <a:lnTo>
                    <a:pt x="1840200" y="454526"/>
                  </a:lnTo>
                  <a:lnTo>
                    <a:pt x="1981754" y="636337"/>
                  </a:lnTo>
                  <a:lnTo>
                    <a:pt x="2123308" y="363621"/>
                  </a:lnTo>
                  <a:lnTo>
                    <a:pt x="2264862" y="545432"/>
                  </a:lnTo>
                  <a:lnTo>
                    <a:pt x="2406416" y="636337"/>
                  </a:lnTo>
                  <a:lnTo>
                    <a:pt x="2547969" y="454526"/>
                  </a:lnTo>
                  <a:lnTo>
                    <a:pt x="2689523" y="363621"/>
                  </a:lnTo>
                  <a:lnTo>
                    <a:pt x="2831077" y="909053"/>
                  </a:lnTo>
                  <a:lnTo>
                    <a:pt x="2972631" y="1181769"/>
                  </a:lnTo>
                  <a:lnTo>
                    <a:pt x="3114185" y="1181769"/>
                  </a:lnTo>
                  <a:lnTo>
                    <a:pt x="3255739" y="909053"/>
                  </a:lnTo>
                  <a:lnTo>
                    <a:pt x="3397293" y="109086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92910"/>
              <a:ext cx="0" cy="1418123"/>
            </a:xfrm>
            <a:custGeom>
              <a:avLst/>
              <a:pathLst>
                <a:path w="0" h="1418123">
                  <a:moveTo>
                    <a:pt x="0" y="14181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992910"/>
              <a:ext cx="0" cy="1236312"/>
            </a:xfrm>
            <a:custGeom>
              <a:avLst/>
              <a:pathLst>
                <a:path w="0" h="1236312">
                  <a:moveTo>
                    <a:pt x="0" y="12363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992910"/>
              <a:ext cx="0" cy="327259"/>
            </a:xfrm>
            <a:custGeom>
              <a:avLst/>
              <a:pathLst>
                <a:path w="0" h="327259">
                  <a:moveTo>
                    <a:pt x="0" y="32725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992910"/>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992910"/>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992910"/>
              <a:ext cx="0" cy="690880"/>
            </a:xfrm>
            <a:custGeom>
              <a:avLst/>
              <a:pathLst>
                <a:path w="0" h="690880">
                  <a:moveTo>
                    <a:pt x="0" y="6908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92910"/>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74737"/>
              <a:ext cx="3397293" cy="2090822"/>
            </a:xfrm>
            <a:custGeom>
              <a:avLst/>
              <a:pathLst>
                <a:path w="3397293" h="2090822">
                  <a:moveTo>
                    <a:pt x="0" y="1636296"/>
                  </a:moveTo>
                  <a:lnTo>
                    <a:pt x="141553" y="999958"/>
                  </a:lnTo>
                  <a:lnTo>
                    <a:pt x="283107" y="1272674"/>
                  </a:lnTo>
                  <a:lnTo>
                    <a:pt x="424661" y="2090822"/>
                  </a:lnTo>
                  <a:lnTo>
                    <a:pt x="566215" y="1818106"/>
                  </a:lnTo>
                  <a:lnTo>
                    <a:pt x="707769" y="1454485"/>
                  </a:lnTo>
                  <a:lnTo>
                    <a:pt x="849323" y="909053"/>
                  </a:lnTo>
                  <a:lnTo>
                    <a:pt x="990877" y="0"/>
                  </a:lnTo>
                  <a:lnTo>
                    <a:pt x="1132431" y="545432"/>
                  </a:lnTo>
                  <a:lnTo>
                    <a:pt x="1273984" y="909053"/>
                  </a:lnTo>
                  <a:lnTo>
                    <a:pt x="1415538" y="545432"/>
                  </a:lnTo>
                  <a:lnTo>
                    <a:pt x="1557092" y="363621"/>
                  </a:lnTo>
                  <a:lnTo>
                    <a:pt x="1698646" y="545432"/>
                  </a:lnTo>
                  <a:lnTo>
                    <a:pt x="1840200" y="454526"/>
                  </a:lnTo>
                  <a:lnTo>
                    <a:pt x="1981754" y="636337"/>
                  </a:lnTo>
                  <a:lnTo>
                    <a:pt x="2123308" y="363621"/>
                  </a:lnTo>
                  <a:lnTo>
                    <a:pt x="2264862" y="545432"/>
                  </a:lnTo>
                  <a:lnTo>
                    <a:pt x="2406416" y="636337"/>
                  </a:lnTo>
                  <a:lnTo>
                    <a:pt x="2547969" y="454526"/>
                  </a:lnTo>
                  <a:lnTo>
                    <a:pt x="2689523" y="363621"/>
                  </a:lnTo>
                  <a:lnTo>
                    <a:pt x="2831077" y="909053"/>
                  </a:lnTo>
                  <a:lnTo>
                    <a:pt x="2972631" y="1181769"/>
                  </a:lnTo>
                  <a:lnTo>
                    <a:pt x="3114185" y="1181769"/>
                  </a:lnTo>
                  <a:lnTo>
                    <a:pt x="3255739" y="909053"/>
                  </a:lnTo>
                  <a:lnTo>
                    <a:pt x="3397293" y="1090864"/>
                  </a:lnTo>
                </a:path>
              </a:pathLst>
            </a:custGeom>
            <a:ln w="27101" cap="flat">
              <a:solidFill>
                <a:srgbClr val="0058AB">
                  <a:alpha val="100000"/>
                </a:srgbClr>
              </a:solidFill>
              <a:prstDash val="solid"/>
              <a:round/>
            </a:ln>
          </p:spPr>
          <p:txBody>
            <a:bodyPr/>
            <a:lstStyle/>
            <a:p/>
          </p:txBody>
        </p:sp>
        <p:sp>
          <p:nvSpPr>
            <p:cNvPr id="91" name="tx91"/>
            <p:cNvSpPr/>
            <p:nvPr/>
          </p:nvSpPr>
          <p:spPr>
            <a:xfrm>
              <a:off x="5359324" y="19174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67093" y="19174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805008"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30827"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9161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9161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21901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3705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9043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952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862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77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62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87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7723"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17" name="tx117"/>
            <p:cNvSpPr/>
            <p:nvPr/>
          </p:nvSpPr>
          <p:spPr>
            <a:xfrm>
              <a:off x="71333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58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409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883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358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646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120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595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759292" cy="149993"/>
            </a:xfrm>
            <a:prstGeom prst="rect">
              <a:avLst/>
            </a:prstGeom>
            <a:solidFill>
              <a:srgbClr val="1CABE2">
                <a:alpha val="80000"/>
              </a:srgbClr>
            </a:solidFill>
          </p:spPr>
          <p:txBody>
            <a:bodyPr/>
            <a:lstStyle/>
            <a:p/>
          </p:txBody>
        </p:sp>
        <p:sp>
          <p:nvSpPr>
            <p:cNvPr id="131" name="rc131"/>
            <p:cNvSpPr/>
            <p:nvPr/>
          </p:nvSpPr>
          <p:spPr>
            <a:xfrm>
              <a:off x="1317178" y="5637654"/>
              <a:ext cx="6381741"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1504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58624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83099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Georgia (86%) was 1 percentage point higher than the global average (85%) and 6 percentage points lower than the average across all ECAR countries (92%).
National DTP3 coverage was 8 percentage points lower than in 2019 (94%).
This equates to 6,000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F26A21">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Georgia ranked number 6 out of 21 countries for lowest DTP3 coverage (based on tied ranks).
Georgia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7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87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95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7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8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91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60909"/>
              <a:ext cx="249522" cy="1145775"/>
            </a:xfrm>
            <a:prstGeom prst="rect">
              <a:avLst/>
            </a:prstGeom>
            <a:solidFill>
              <a:srgbClr val="80BD41">
                <a:alpha val="100000"/>
              </a:srgbClr>
            </a:solidFill>
          </p:spPr>
          <p:txBody>
            <a:bodyPr/>
            <a:lstStyle/>
            <a:p/>
          </p:txBody>
        </p:sp>
        <p:sp>
          <p:nvSpPr>
            <p:cNvPr id="24" name="rc24"/>
            <p:cNvSpPr/>
            <p:nvPr/>
          </p:nvSpPr>
          <p:spPr>
            <a:xfrm>
              <a:off x="1296273" y="2574465"/>
              <a:ext cx="249522" cy="286443"/>
            </a:xfrm>
            <a:prstGeom prst="rect">
              <a:avLst/>
            </a:prstGeom>
            <a:solidFill>
              <a:srgbClr val="1CABE2">
                <a:alpha val="100000"/>
              </a:srgbClr>
            </a:solidFill>
          </p:spPr>
          <p:txBody>
            <a:bodyPr/>
            <a:lstStyle/>
            <a:p/>
          </p:txBody>
        </p:sp>
        <p:sp>
          <p:nvSpPr>
            <p:cNvPr id="25" name="rc25"/>
            <p:cNvSpPr/>
            <p:nvPr/>
          </p:nvSpPr>
          <p:spPr>
            <a:xfrm>
              <a:off x="1573521" y="2812850"/>
              <a:ext cx="249522" cy="1193835"/>
            </a:xfrm>
            <a:prstGeom prst="rect">
              <a:avLst/>
            </a:prstGeom>
            <a:solidFill>
              <a:srgbClr val="80BD41">
                <a:alpha val="100000"/>
              </a:srgbClr>
            </a:solidFill>
          </p:spPr>
          <p:txBody>
            <a:bodyPr/>
            <a:lstStyle/>
            <a:p/>
          </p:txBody>
        </p:sp>
        <p:sp>
          <p:nvSpPr>
            <p:cNvPr id="26" name="rc26"/>
            <p:cNvSpPr/>
            <p:nvPr/>
          </p:nvSpPr>
          <p:spPr>
            <a:xfrm>
              <a:off x="1573521" y="2634539"/>
              <a:ext cx="249522" cy="178310"/>
            </a:xfrm>
            <a:prstGeom prst="rect">
              <a:avLst/>
            </a:prstGeom>
            <a:solidFill>
              <a:srgbClr val="1CABE2">
                <a:alpha val="100000"/>
              </a:srgbClr>
            </a:solidFill>
          </p:spPr>
          <p:txBody>
            <a:bodyPr/>
            <a:lstStyle/>
            <a:p/>
          </p:txBody>
        </p:sp>
        <p:sp>
          <p:nvSpPr>
            <p:cNvPr id="27" name="rc27"/>
            <p:cNvSpPr/>
            <p:nvPr/>
          </p:nvSpPr>
          <p:spPr>
            <a:xfrm>
              <a:off x="1850769" y="2878385"/>
              <a:ext cx="249522" cy="1128299"/>
            </a:xfrm>
            <a:prstGeom prst="rect">
              <a:avLst/>
            </a:prstGeom>
            <a:solidFill>
              <a:srgbClr val="80BD41">
                <a:alpha val="100000"/>
              </a:srgbClr>
            </a:solidFill>
          </p:spPr>
          <p:txBody>
            <a:bodyPr/>
            <a:lstStyle/>
            <a:p/>
          </p:txBody>
        </p:sp>
        <p:sp>
          <p:nvSpPr>
            <p:cNvPr id="28" name="rc28"/>
            <p:cNvSpPr/>
            <p:nvPr/>
          </p:nvSpPr>
          <p:spPr>
            <a:xfrm>
              <a:off x="1850769" y="2663484"/>
              <a:ext cx="249522" cy="214901"/>
            </a:xfrm>
            <a:prstGeom prst="rect">
              <a:avLst/>
            </a:prstGeom>
            <a:solidFill>
              <a:srgbClr val="1CABE2">
                <a:alpha val="100000"/>
              </a:srgbClr>
            </a:solidFill>
          </p:spPr>
          <p:txBody>
            <a:bodyPr/>
            <a:lstStyle/>
            <a:p/>
          </p:txBody>
        </p:sp>
        <p:sp>
          <p:nvSpPr>
            <p:cNvPr id="29" name="rc29"/>
            <p:cNvSpPr/>
            <p:nvPr/>
          </p:nvSpPr>
          <p:spPr>
            <a:xfrm>
              <a:off x="2128016" y="3013825"/>
              <a:ext cx="249522" cy="992860"/>
            </a:xfrm>
            <a:prstGeom prst="rect">
              <a:avLst/>
            </a:prstGeom>
            <a:solidFill>
              <a:srgbClr val="80BD41">
                <a:alpha val="100000"/>
              </a:srgbClr>
            </a:solidFill>
          </p:spPr>
          <p:txBody>
            <a:bodyPr/>
            <a:lstStyle/>
            <a:p/>
          </p:txBody>
        </p:sp>
        <p:sp>
          <p:nvSpPr>
            <p:cNvPr id="30" name="rc30"/>
            <p:cNvSpPr/>
            <p:nvPr/>
          </p:nvSpPr>
          <p:spPr>
            <a:xfrm>
              <a:off x="2128016" y="2682871"/>
              <a:ext cx="249522" cy="330953"/>
            </a:xfrm>
            <a:prstGeom prst="rect">
              <a:avLst/>
            </a:prstGeom>
            <a:solidFill>
              <a:srgbClr val="1CABE2">
                <a:alpha val="100000"/>
              </a:srgbClr>
            </a:solidFill>
          </p:spPr>
          <p:txBody>
            <a:bodyPr/>
            <a:lstStyle/>
            <a:p/>
          </p:txBody>
        </p:sp>
        <p:sp>
          <p:nvSpPr>
            <p:cNvPr id="31" name="rc31"/>
            <p:cNvSpPr/>
            <p:nvPr/>
          </p:nvSpPr>
          <p:spPr>
            <a:xfrm>
              <a:off x="2405264" y="2963308"/>
              <a:ext cx="249522" cy="1043376"/>
            </a:xfrm>
            <a:prstGeom prst="rect">
              <a:avLst/>
            </a:prstGeom>
            <a:solidFill>
              <a:srgbClr val="80BD41">
                <a:alpha val="100000"/>
              </a:srgbClr>
            </a:solidFill>
          </p:spPr>
          <p:txBody>
            <a:bodyPr/>
            <a:lstStyle/>
            <a:p/>
          </p:txBody>
        </p:sp>
        <p:sp>
          <p:nvSpPr>
            <p:cNvPr id="32" name="rc32"/>
            <p:cNvSpPr/>
            <p:nvPr/>
          </p:nvSpPr>
          <p:spPr>
            <a:xfrm>
              <a:off x="2405264" y="2668945"/>
              <a:ext cx="249522" cy="294362"/>
            </a:xfrm>
            <a:prstGeom prst="rect">
              <a:avLst/>
            </a:prstGeom>
            <a:solidFill>
              <a:srgbClr val="1CABE2">
                <a:alpha val="100000"/>
              </a:srgbClr>
            </a:solidFill>
          </p:spPr>
          <p:txBody>
            <a:bodyPr/>
            <a:lstStyle/>
            <a:p/>
          </p:txBody>
        </p:sp>
        <p:sp>
          <p:nvSpPr>
            <p:cNvPr id="33" name="rc33"/>
            <p:cNvSpPr/>
            <p:nvPr/>
          </p:nvSpPr>
          <p:spPr>
            <a:xfrm>
              <a:off x="2682512" y="2894769"/>
              <a:ext cx="249522" cy="1111915"/>
            </a:xfrm>
            <a:prstGeom prst="rect">
              <a:avLst/>
            </a:prstGeom>
            <a:solidFill>
              <a:srgbClr val="80BD41">
                <a:alpha val="100000"/>
              </a:srgbClr>
            </a:solidFill>
          </p:spPr>
          <p:txBody>
            <a:bodyPr/>
            <a:lstStyle/>
            <a:p/>
          </p:txBody>
        </p:sp>
        <p:sp>
          <p:nvSpPr>
            <p:cNvPr id="34" name="rc34"/>
            <p:cNvSpPr/>
            <p:nvPr/>
          </p:nvSpPr>
          <p:spPr>
            <a:xfrm>
              <a:off x="2682512" y="2650650"/>
              <a:ext cx="249522" cy="244119"/>
            </a:xfrm>
            <a:prstGeom prst="rect">
              <a:avLst/>
            </a:prstGeom>
            <a:solidFill>
              <a:srgbClr val="1CABE2">
                <a:alpha val="100000"/>
              </a:srgbClr>
            </a:solidFill>
          </p:spPr>
          <p:txBody>
            <a:bodyPr/>
            <a:lstStyle/>
            <a:p/>
          </p:txBody>
        </p:sp>
        <p:sp>
          <p:nvSpPr>
            <p:cNvPr id="35" name="rc35"/>
            <p:cNvSpPr/>
            <p:nvPr/>
          </p:nvSpPr>
          <p:spPr>
            <a:xfrm>
              <a:off x="2959759" y="2787728"/>
              <a:ext cx="249522" cy="1218956"/>
            </a:xfrm>
            <a:prstGeom prst="rect">
              <a:avLst/>
            </a:prstGeom>
            <a:solidFill>
              <a:srgbClr val="80BD41">
                <a:alpha val="100000"/>
              </a:srgbClr>
            </a:solidFill>
          </p:spPr>
          <p:txBody>
            <a:bodyPr/>
            <a:lstStyle/>
            <a:p/>
          </p:txBody>
        </p:sp>
        <p:sp>
          <p:nvSpPr>
            <p:cNvPr id="36" name="rc36"/>
            <p:cNvSpPr/>
            <p:nvPr/>
          </p:nvSpPr>
          <p:spPr>
            <a:xfrm>
              <a:off x="2959759" y="2621432"/>
              <a:ext cx="249522" cy="166295"/>
            </a:xfrm>
            <a:prstGeom prst="rect">
              <a:avLst/>
            </a:prstGeom>
            <a:solidFill>
              <a:srgbClr val="1CABE2">
                <a:alpha val="100000"/>
              </a:srgbClr>
            </a:solidFill>
          </p:spPr>
          <p:txBody>
            <a:bodyPr/>
            <a:lstStyle/>
            <a:p/>
          </p:txBody>
        </p:sp>
        <p:sp>
          <p:nvSpPr>
            <p:cNvPr id="37" name="rc37"/>
            <p:cNvSpPr/>
            <p:nvPr/>
          </p:nvSpPr>
          <p:spPr>
            <a:xfrm>
              <a:off x="3237007" y="2585114"/>
              <a:ext cx="249522" cy="1421570"/>
            </a:xfrm>
            <a:prstGeom prst="rect">
              <a:avLst/>
            </a:prstGeom>
            <a:solidFill>
              <a:srgbClr val="80BD41">
                <a:alpha val="100000"/>
              </a:srgbClr>
            </a:solidFill>
          </p:spPr>
          <p:txBody>
            <a:bodyPr/>
            <a:lstStyle/>
            <a:p/>
          </p:txBody>
        </p:sp>
        <p:sp>
          <p:nvSpPr>
            <p:cNvPr id="38" name="rc38"/>
            <p:cNvSpPr/>
            <p:nvPr/>
          </p:nvSpPr>
          <p:spPr>
            <a:xfrm>
              <a:off x="3237007" y="2556170"/>
              <a:ext cx="249522" cy="28944"/>
            </a:xfrm>
            <a:prstGeom prst="rect">
              <a:avLst/>
            </a:prstGeom>
            <a:solidFill>
              <a:srgbClr val="1CABE2">
                <a:alpha val="100000"/>
              </a:srgbClr>
            </a:solidFill>
          </p:spPr>
          <p:txBody>
            <a:bodyPr/>
            <a:lstStyle/>
            <a:p/>
          </p:txBody>
        </p:sp>
        <p:sp>
          <p:nvSpPr>
            <p:cNvPr id="39" name="rc39"/>
            <p:cNvSpPr/>
            <p:nvPr/>
          </p:nvSpPr>
          <p:spPr>
            <a:xfrm>
              <a:off x="3514255" y="2571188"/>
              <a:ext cx="249522" cy="1435496"/>
            </a:xfrm>
            <a:prstGeom prst="rect">
              <a:avLst/>
            </a:prstGeom>
            <a:solidFill>
              <a:srgbClr val="80BD41">
                <a:alpha val="100000"/>
              </a:srgbClr>
            </a:solidFill>
          </p:spPr>
          <p:txBody>
            <a:bodyPr/>
            <a:lstStyle/>
            <a:p/>
          </p:txBody>
        </p:sp>
        <p:sp>
          <p:nvSpPr>
            <p:cNvPr id="40" name="rc40"/>
            <p:cNvSpPr/>
            <p:nvPr/>
          </p:nvSpPr>
          <p:spPr>
            <a:xfrm>
              <a:off x="3514255" y="2446398"/>
              <a:ext cx="249522" cy="124790"/>
            </a:xfrm>
            <a:prstGeom prst="rect">
              <a:avLst/>
            </a:prstGeom>
            <a:solidFill>
              <a:srgbClr val="1CABE2">
                <a:alpha val="100000"/>
              </a:srgbClr>
            </a:solidFill>
          </p:spPr>
          <p:txBody>
            <a:bodyPr/>
            <a:lstStyle/>
            <a:p/>
          </p:txBody>
        </p:sp>
        <p:sp>
          <p:nvSpPr>
            <p:cNvPr id="41" name="rc41"/>
            <p:cNvSpPr/>
            <p:nvPr/>
          </p:nvSpPr>
          <p:spPr>
            <a:xfrm>
              <a:off x="3791502" y="2523948"/>
              <a:ext cx="249522" cy="1482736"/>
            </a:xfrm>
            <a:prstGeom prst="rect">
              <a:avLst/>
            </a:prstGeom>
            <a:solidFill>
              <a:srgbClr val="80BD41">
                <a:alpha val="100000"/>
              </a:srgbClr>
            </a:solidFill>
          </p:spPr>
          <p:txBody>
            <a:bodyPr/>
            <a:lstStyle/>
            <a:p/>
          </p:txBody>
        </p:sp>
        <p:sp>
          <p:nvSpPr>
            <p:cNvPr id="42" name="rc42"/>
            <p:cNvSpPr/>
            <p:nvPr/>
          </p:nvSpPr>
          <p:spPr>
            <a:xfrm>
              <a:off x="3791502" y="2321881"/>
              <a:ext cx="249522" cy="202067"/>
            </a:xfrm>
            <a:prstGeom prst="rect">
              <a:avLst/>
            </a:prstGeom>
            <a:solidFill>
              <a:srgbClr val="1CABE2">
                <a:alpha val="100000"/>
              </a:srgbClr>
            </a:solidFill>
          </p:spPr>
          <p:txBody>
            <a:bodyPr/>
            <a:lstStyle/>
            <a:p/>
          </p:txBody>
        </p:sp>
        <p:sp>
          <p:nvSpPr>
            <p:cNvPr id="43" name="rc43"/>
            <p:cNvSpPr/>
            <p:nvPr/>
          </p:nvSpPr>
          <p:spPr>
            <a:xfrm>
              <a:off x="4068750" y="2493365"/>
              <a:ext cx="249522" cy="1513319"/>
            </a:xfrm>
            <a:prstGeom prst="rect">
              <a:avLst/>
            </a:prstGeom>
            <a:solidFill>
              <a:srgbClr val="80BD41">
                <a:alpha val="100000"/>
              </a:srgbClr>
            </a:solidFill>
          </p:spPr>
          <p:txBody>
            <a:bodyPr/>
            <a:lstStyle/>
            <a:p/>
          </p:txBody>
        </p:sp>
        <p:sp>
          <p:nvSpPr>
            <p:cNvPr id="44" name="rc44"/>
            <p:cNvSpPr/>
            <p:nvPr/>
          </p:nvSpPr>
          <p:spPr>
            <a:xfrm>
              <a:off x="4068750" y="2361748"/>
              <a:ext cx="249522" cy="131616"/>
            </a:xfrm>
            <a:prstGeom prst="rect">
              <a:avLst/>
            </a:prstGeom>
            <a:solidFill>
              <a:srgbClr val="1CABE2">
                <a:alpha val="100000"/>
              </a:srgbClr>
            </a:solidFill>
          </p:spPr>
          <p:txBody>
            <a:bodyPr/>
            <a:lstStyle/>
            <a:p/>
          </p:txBody>
        </p:sp>
        <p:sp>
          <p:nvSpPr>
            <p:cNvPr id="45" name="rc45"/>
            <p:cNvSpPr/>
            <p:nvPr/>
          </p:nvSpPr>
          <p:spPr>
            <a:xfrm>
              <a:off x="4345998" y="2533778"/>
              <a:ext cx="249522" cy="1472906"/>
            </a:xfrm>
            <a:prstGeom prst="rect">
              <a:avLst/>
            </a:prstGeom>
            <a:solidFill>
              <a:srgbClr val="80BD41">
                <a:alpha val="100000"/>
              </a:srgbClr>
            </a:solidFill>
          </p:spPr>
          <p:txBody>
            <a:bodyPr/>
            <a:lstStyle/>
            <a:p/>
          </p:txBody>
        </p:sp>
        <p:sp>
          <p:nvSpPr>
            <p:cNvPr id="46" name="rc46"/>
            <p:cNvSpPr/>
            <p:nvPr/>
          </p:nvSpPr>
          <p:spPr>
            <a:xfrm>
              <a:off x="4345998" y="2439844"/>
              <a:ext cx="249522" cy="93933"/>
            </a:xfrm>
            <a:prstGeom prst="rect">
              <a:avLst/>
            </a:prstGeom>
            <a:solidFill>
              <a:srgbClr val="1CABE2">
                <a:alpha val="100000"/>
              </a:srgbClr>
            </a:solidFill>
          </p:spPr>
          <p:txBody>
            <a:bodyPr/>
            <a:lstStyle/>
            <a:p/>
          </p:txBody>
        </p:sp>
        <p:sp>
          <p:nvSpPr>
            <p:cNvPr id="47" name="rc47"/>
            <p:cNvSpPr/>
            <p:nvPr/>
          </p:nvSpPr>
          <p:spPr>
            <a:xfrm>
              <a:off x="4623245" y="2587572"/>
              <a:ext cx="249522" cy="1419112"/>
            </a:xfrm>
            <a:prstGeom prst="rect">
              <a:avLst/>
            </a:prstGeom>
            <a:solidFill>
              <a:srgbClr val="80BD41">
                <a:alpha val="100000"/>
              </a:srgbClr>
            </a:solidFill>
          </p:spPr>
          <p:txBody>
            <a:bodyPr/>
            <a:lstStyle/>
            <a:p/>
          </p:txBody>
        </p:sp>
        <p:sp>
          <p:nvSpPr>
            <p:cNvPr id="48" name="rc48"/>
            <p:cNvSpPr/>
            <p:nvPr/>
          </p:nvSpPr>
          <p:spPr>
            <a:xfrm>
              <a:off x="4623245" y="2464147"/>
              <a:ext cx="249522" cy="123424"/>
            </a:xfrm>
            <a:prstGeom prst="rect">
              <a:avLst/>
            </a:prstGeom>
            <a:solidFill>
              <a:srgbClr val="1CABE2">
                <a:alpha val="100000"/>
              </a:srgbClr>
            </a:solidFill>
          </p:spPr>
          <p:txBody>
            <a:bodyPr/>
            <a:lstStyle/>
            <a:p/>
          </p:txBody>
        </p:sp>
        <p:sp>
          <p:nvSpPr>
            <p:cNvPr id="49" name="rc49"/>
            <p:cNvSpPr/>
            <p:nvPr/>
          </p:nvSpPr>
          <p:spPr>
            <a:xfrm>
              <a:off x="4900493" y="2562450"/>
              <a:ext cx="249522" cy="1444234"/>
            </a:xfrm>
            <a:prstGeom prst="rect">
              <a:avLst/>
            </a:prstGeom>
            <a:solidFill>
              <a:srgbClr val="80BD41">
                <a:alpha val="100000"/>
              </a:srgbClr>
            </a:solidFill>
          </p:spPr>
          <p:txBody>
            <a:bodyPr/>
            <a:lstStyle/>
            <a:p/>
          </p:txBody>
        </p:sp>
        <p:sp>
          <p:nvSpPr>
            <p:cNvPr id="50" name="rc50"/>
            <p:cNvSpPr/>
            <p:nvPr/>
          </p:nvSpPr>
          <p:spPr>
            <a:xfrm>
              <a:off x="4900493" y="2453771"/>
              <a:ext cx="249522" cy="108679"/>
            </a:xfrm>
            <a:prstGeom prst="rect">
              <a:avLst/>
            </a:prstGeom>
            <a:solidFill>
              <a:srgbClr val="1CABE2">
                <a:alpha val="100000"/>
              </a:srgbClr>
            </a:solidFill>
          </p:spPr>
          <p:txBody>
            <a:bodyPr/>
            <a:lstStyle/>
            <a:p/>
          </p:txBody>
        </p:sp>
        <p:sp>
          <p:nvSpPr>
            <p:cNvPr id="51" name="rc51"/>
            <p:cNvSpPr/>
            <p:nvPr/>
          </p:nvSpPr>
          <p:spPr>
            <a:xfrm>
              <a:off x="5177741" y="2503195"/>
              <a:ext cx="249522" cy="1503489"/>
            </a:xfrm>
            <a:prstGeom prst="rect">
              <a:avLst/>
            </a:prstGeom>
            <a:solidFill>
              <a:srgbClr val="80BD41">
                <a:alpha val="100000"/>
              </a:srgbClr>
            </a:solidFill>
          </p:spPr>
          <p:txBody>
            <a:bodyPr/>
            <a:lstStyle/>
            <a:p/>
          </p:txBody>
        </p:sp>
        <p:sp>
          <p:nvSpPr>
            <p:cNvPr id="52" name="rc52"/>
            <p:cNvSpPr/>
            <p:nvPr/>
          </p:nvSpPr>
          <p:spPr>
            <a:xfrm>
              <a:off x="5177741" y="2354649"/>
              <a:ext cx="249522" cy="148546"/>
            </a:xfrm>
            <a:prstGeom prst="rect">
              <a:avLst/>
            </a:prstGeom>
            <a:solidFill>
              <a:srgbClr val="1CABE2">
                <a:alpha val="100000"/>
              </a:srgbClr>
            </a:solidFill>
          </p:spPr>
          <p:txBody>
            <a:bodyPr/>
            <a:lstStyle/>
            <a:p/>
          </p:txBody>
        </p:sp>
        <p:sp>
          <p:nvSpPr>
            <p:cNvPr id="53" name="rc53"/>
            <p:cNvSpPr/>
            <p:nvPr/>
          </p:nvSpPr>
          <p:spPr>
            <a:xfrm>
              <a:off x="5454988" y="2460324"/>
              <a:ext cx="249522" cy="1546360"/>
            </a:xfrm>
            <a:prstGeom prst="rect">
              <a:avLst/>
            </a:prstGeom>
            <a:solidFill>
              <a:srgbClr val="80BD41">
                <a:alpha val="100000"/>
              </a:srgbClr>
            </a:solidFill>
          </p:spPr>
          <p:txBody>
            <a:bodyPr/>
            <a:lstStyle/>
            <a:p/>
          </p:txBody>
        </p:sp>
        <p:sp>
          <p:nvSpPr>
            <p:cNvPr id="54" name="rc54"/>
            <p:cNvSpPr/>
            <p:nvPr/>
          </p:nvSpPr>
          <p:spPr>
            <a:xfrm>
              <a:off x="5454988" y="2361475"/>
              <a:ext cx="249522" cy="98849"/>
            </a:xfrm>
            <a:prstGeom prst="rect">
              <a:avLst/>
            </a:prstGeom>
            <a:solidFill>
              <a:srgbClr val="1CABE2">
                <a:alpha val="100000"/>
              </a:srgbClr>
            </a:solidFill>
          </p:spPr>
          <p:txBody>
            <a:bodyPr/>
            <a:lstStyle/>
            <a:p/>
          </p:txBody>
        </p:sp>
        <p:sp>
          <p:nvSpPr>
            <p:cNvPr id="55" name="rc55"/>
            <p:cNvSpPr/>
            <p:nvPr/>
          </p:nvSpPr>
          <p:spPr>
            <a:xfrm>
              <a:off x="5732236" y="2511933"/>
              <a:ext cx="249522" cy="1494751"/>
            </a:xfrm>
            <a:prstGeom prst="rect">
              <a:avLst/>
            </a:prstGeom>
            <a:solidFill>
              <a:srgbClr val="80BD41">
                <a:alpha val="100000"/>
              </a:srgbClr>
            </a:solidFill>
          </p:spPr>
          <p:txBody>
            <a:bodyPr/>
            <a:lstStyle/>
            <a:p/>
          </p:txBody>
        </p:sp>
        <p:sp>
          <p:nvSpPr>
            <p:cNvPr id="56" name="rc56"/>
            <p:cNvSpPr/>
            <p:nvPr/>
          </p:nvSpPr>
          <p:spPr>
            <a:xfrm>
              <a:off x="5732236" y="2381955"/>
              <a:ext cx="249522" cy="129978"/>
            </a:xfrm>
            <a:prstGeom prst="rect">
              <a:avLst/>
            </a:prstGeom>
            <a:solidFill>
              <a:srgbClr val="1CABE2">
                <a:alpha val="100000"/>
              </a:srgbClr>
            </a:solidFill>
          </p:spPr>
          <p:txBody>
            <a:bodyPr/>
            <a:lstStyle/>
            <a:p/>
          </p:txBody>
        </p:sp>
        <p:sp>
          <p:nvSpPr>
            <p:cNvPr id="57" name="rc57"/>
            <p:cNvSpPr/>
            <p:nvPr/>
          </p:nvSpPr>
          <p:spPr>
            <a:xfrm>
              <a:off x="6009484" y="2612967"/>
              <a:ext cx="249522" cy="1393717"/>
            </a:xfrm>
            <a:prstGeom prst="rect">
              <a:avLst/>
            </a:prstGeom>
            <a:solidFill>
              <a:srgbClr val="80BD41">
                <a:alpha val="100000"/>
              </a:srgbClr>
            </a:solidFill>
          </p:spPr>
          <p:txBody>
            <a:bodyPr/>
            <a:lstStyle/>
            <a:p/>
          </p:txBody>
        </p:sp>
        <p:sp>
          <p:nvSpPr>
            <p:cNvPr id="58" name="rc58"/>
            <p:cNvSpPr/>
            <p:nvPr/>
          </p:nvSpPr>
          <p:spPr>
            <a:xfrm>
              <a:off x="6009484" y="2475070"/>
              <a:ext cx="249522" cy="137897"/>
            </a:xfrm>
            <a:prstGeom prst="rect">
              <a:avLst/>
            </a:prstGeom>
            <a:solidFill>
              <a:srgbClr val="1CABE2">
                <a:alpha val="100000"/>
              </a:srgbClr>
            </a:solidFill>
          </p:spPr>
          <p:txBody>
            <a:bodyPr/>
            <a:lstStyle/>
            <a:p/>
          </p:txBody>
        </p:sp>
        <p:sp>
          <p:nvSpPr>
            <p:cNvPr id="59" name="rc59"/>
            <p:cNvSpPr/>
            <p:nvPr/>
          </p:nvSpPr>
          <p:spPr>
            <a:xfrm>
              <a:off x="6286731" y="2635904"/>
              <a:ext cx="249522" cy="1370780"/>
            </a:xfrm>
            <a:prstGeom prst="rect">
              <a:avLst/>
            </a:prstGeom>
            <a:solidFill>
              <a:srgbClr val="80BD41">
                <a:alpha val="100000"/>
              </a:srgbClr>
            </a:solidFill>
          </p:spPr>
          <p:txBody>
            <a:bodyPr/>
            <a:lstStyle/>
            <a:p/>
          </p:txBody>
        </p:sp>
        <p:sp>
          <p:nvSpPr>
            <p:cNvPr id="60" name="rc60"/>
            <p:cNvSpPr/>
            <p:nvPr/>
          </p:nvSpPr>
          <p:spPr>
            <a:xfrm>
              <a:off x="6286731" y="2532686"/>
              <a:ext cx="249522" cy="103218"/>
            </a:xfrm>
            <a:prstGeom prst="rect">
              <a:avLst/>
            </a:prstGeom>
            <a:solidFill>
              <a:srgbClr val="1CABE2">
                <a:alpha val="100000"/>
              </a:srgbClr>
            </a:solidFill>
          </p:spPr>
          <p:txBody>
            <a:bodyPr/>
            <a:lstStyle/>
            <a:p/>
          </p:txBody>
        </p:sp>
        <p:sp>
          <p:nvSpPr>
            <p:cNvPr id="61" name="rc61"/>
            <p:cNvSpPr/>
            <p:nvPr/>
          </p:nvSpPr>
          <p:spPr>
            <a:xfrm>
              <a:off x="6563979" y="2692429"/>
              <a:ext cx="249522" cy="1314256"/>
            </a:xfrm>
            <a:prstGeom prst="rect">
              <a:avLst/>
            </a:prstGeom>
            <a:solidFill>
              <a:srgbClr val="80BD41">
                <a:alpha val="100000"/>
              </a:srgbClr>
            </a:solidFill>
          </p:spPr>
          <p:txBody>
            <a:bodyPr/>
            <a:lstStyle/>
            <a:p/>
          </p:txBody>
        </p:sp>
        <p:sp>
          <p:nvSpPr>
            <p:cNvPr id="62" name="rc62"/>
            <p:cNvSpPr/>
            <p:nvPr/>
          </p:nvSpPr>
          <p:spPr>
            <a:xfrm>
              <a:off x="6563979" y="2608598"/>
              <a:ext cx="249522" cy="83830"/>
            </a:xfrm>
            <a:prstGeom prst="rect">
              <a:avLst/>
            </a:prstGeom>
            <a:solidFill>
              <a:srgbClr val="1CABE2">
                <a:alpha val="100000"/>
              </a:srgbClr>
            </a:solidFill>
          </p:spPr>
          <p:txBody>
            <a:bodyPr/>
            <a:lstStyle/>
            <a:p/>
          </p:txBody>
        </p:sp>
        <p:sp>
          <p:nvSpPr>
            <p:cNvPr id="63" name="rc63"/>
            <p:cNvSpPr/>
            <p:nvPr/>
          </p:nvSpPr>
          <p:spPr>
            <a:xfrm>
              <a:off x="6841227" y="2824865"/>
              <a:ext cx="249522" cy="1181820"/>
            </a:xfrm>
            <a:prstGeom prst="rect">
              <a:avLst/>
            </a:prstGeom>
            <a:solidFill>
              <a:srgbClr val="80BD41">
                <a:alpha val="100000"/>
              </a:srgbClr>
            </a:solidFill>
          </p:spPr>
          <p:txBody>
            <a:bodyPr/>
            <a:lstStyle/>
            <a:p/>
          </p:txBody>
        </p:sp>
        <p:sp>
          <p:nvSpPr>
            <p:cNvPr id="64" name="rc64"/>
            <p:cNvSpPr/>
            <p:nvPr/>
          </p:nvSpPr>
          <p:spPr>
            <a:xfrm>
              <a:off x="6841227" y="2663757"/>
              <a:ext cx="249522" cy="161107"/>
            </a:xfrm>
            <a:prstGeom prst="rect">
              <a:avLst/>
            </a:prstGeom>
            <a:solidFill>
              <a:srgbClr val="1CABE2">
                <a:alpha val="100000"/>
              </a:srgbClr>
            </a:solidFill>
          </p:spPr>
          <p:txBody>
            <a:bodyPr/>
            <a:lstStyle/>
            <a:p/>
          </p:txBody>
        </p:sp>
        <p:sp>
          <p:nvSpPr>
            <p:cNvPr id="65" name="rc65"/>
            <p:cNvSpPr/>
            <p:nvPr/>
          </p:nvSpPr>
          <p:spPr>
            <a:xfrm>
              <a:off x="7118474" y="2882208"/>
              <a:ext cx="249522" cy="1124476"/>
            </a:xfrm>
            <a:prstGeom prst="rect">
              <a:avLst/>
            </a:prstGeom>
            <a:solidFill>
              <a:srgbClr val="80BD41">
                <a:alpha val="100000"/>
              </a:srgbClr>
            </a:solidFill>
          </p:spPr>
          <p:txBody>
            <a:bodyPr/>
            <a:lstStyle/>
            <a:p/>
          </p:txBody>
        </p:sp>
        <p:sp>
          <p:nvSpPr>
            <p:cNvPr id="66" name="rc66"/>
            <p:cNvSpPr/>
            <p:nvPr/>
          </p:nvSpPr>
          <p:spPr>
            <a:xfrm>
              <a:off x="7118474" y="2683690"/>
              <a:ext cx="249522" cy="198517"/>
            </a:xfrm>
            <a:prstGeom prst="rect">
              <a:avLst/>
            </a:prstGeom>
            <a:solidFill>
              <a:srgbClr val="1CABE2">
                <a:alpha val="100000"/>
              </a:srgbClr>
            </a:solidFill>
          </p:spPr>
          <p:txBody>
            <a:bodyPr/>
            <a:lstStyle/>
            <a:p/>
          </p:txBody>
        </p:sp>
        <p:sp>
          <p:nvSpPr>
            <p:cNvPr id="67" name="rc67"/>
            <p:cNvSpPr/>
            <p:nvPr/>
          </p:nvSpPr>
          <p:spPr>
            <a:xfrm>
              <a:off x="7395722" y="2991160"/>
              <a:ext cx="249522" cy="1015524"/>
            </a:xfrm>
            <a:prstGeom prst="rect">
              <a:avLst/>
            </a:prstGeom>
            <a:solidFill>
              <a:srgbClr val="80BD41">
                <a:alpha val="100000"/>
              </a:srgbClr>
            </a:solidFill>
          </p:spPr>
          <p:txBody>
            <a:bodyPr/>
            <a:lstStyle/>
            <a:p/>
          </p:txBody>
        </p:sp>
        <p:sp>
          <p:nvSpPr>
            <p:cNvPr id="68" name="rc68"/>
            <p:cNvSpPr/>
            <p:nvPr/>
          </p:nvSpPr>
          <p:spPr>
            <a:xfrm>
              <a:off x="7395722" y="2812031"/>
              <a:ext cx="249522" cy="179129"/>
            </a:xfrm>
            <a:prstGeom prst="rect">
              <a:avLst/>
            </a:prstGeom>
            <a:solidFill>
              <a:srgbClr val="1CABE2">
                <a:alpha val="100000"/>
              </a:srgbClr>
            </a:solidFill>
          </p:spPr>
          <p:txBody>
            <a:bodyPr/>
            <a:lstStyle/>
            <a:p/>
          </p:txBody>
        </p:sp>
        <p:sp>
          <p:nvSpPr>
            <p:cNvPr id="69" name="rc69"/>
            <p:cNvSpPr/>
            <p:nvPr/>
          </p:nvSpPr>
          <p:spPr>
            <a:xfrm>
              <a:off x="7672970" y="2962489"/>
              <a:ext cx="249522" cy="1044196"/>
            </a:xfrm>
            <a:prstGeom prst="rect">
              <a:avLst/>
            </a:prstGeom>
            <a:solidFill>
              <a:srgbClr val="80BD41">
                <a:alpha val="100000"/>
              </a:srgbClr>
            </a:solidFill>
          </p:spPr>
          <p:txBody>
            <a:bodyPr/>
            <a:lstStyle/>
            <a:p/>
          </p:txBody>
        </p:sp>
        <p:sp>
          <p:nvSpPr>
            <p:cNvPr id="70" name="rc70"/>
            <p:cNvSpPr/>
            <p:nvPr/>
          </p:nvSpPr>
          <p:spPr>
            <a:xfrm>
              <a:off x="7672970" y="2819949"/>
              <a:ext cx="249522" cy="142539"/>
            </a:xfrm>
            <a:prstGeom prst="rect">
              <a:avLst/>
            </a:prstGeom>
            <a:solidFill>
              <a:srgbClr val="1CABE2">
                <a:alpha val="100000"/>
              </a:srgbClr>
            </a:solidFill>
          </p:spPr>
          <p:txBody>
            <a:bodyPr/>
            <a:lstStyle/>
            <a:p/>
          </p:txBody>
        </p:sp>
        <p:sp>
          <p:nvSpPr>
            <p:cNvPr id="71" name="rc71"/>
            <p:cNvSpPr/>
            <p:nvPr/>
          </p:nvSpPr>
          <p:spPr>
            <a:xfrm>
              <a:off x="7950217" y="3003175"/>
              <a:ext cx="249522" cy="1003509"/>
            </a:xfrm>
            <a:prstGeom prst="rect">
              <a:avLst/>
            </a:prstGeom>
            <a:solidFill>
              <a:srgbClr val="80BD41">
                <a:alpha val="100000"/>
              </a:srgbClr>
            </a:solidFill>
          </p:spPr>
          <p:txBody>
            <a:bodyPr/>
            <a:lstStyle/>
            <a:p/>
          </p:txBody>
        </p:sp>
        <p:sp>
          <p:nvSpPr>
            <p:cNvPr id="72" name="rc72"/>
            <p:cNvSpPr/>
            <p:nvPr/>
          </p:nvSpPr>
          <p:spPr>
            <a:xfrm>
              <a:off x="7950217" y="2839883"/>
              <a:ext cx="249522" cy="163292"/>
            </a:xfrm>
            <a:prstGeom prst="rect">
              <a:avLst/>
            </a:prstGeom>
            <a:solidFill>
              <a:srgbClr val="1CABE2">
                <a:alpha val="100000"/>
              </a:srgbClr>
            </a:solidFill>
          </p:spPr>
          <p:txBody>
            <a:bodyPr/>
            <a:lstStyle/>
            <a:p/>
          </p:txBody>
        </p:sp>
        <p:sp>
          <p:nvSpPr>
            <p:cNvPr id="73" name="pl73"/>
            <p:cNvSpPr/>
            <p:nvPr/>
          </p:nvSpPr>
          <p:spPr>
            <a:xfrm>
              <a:off x="1421035" y="1254838"/>
              <a:ext cx="6653943" cy="645841"/>
            </a:xfrm>
            <a:custGeom>
              <a:avLst/>
              <a:pathLst>
                <a:path w="6653943" h="645841">
                  <a:moveTo>
                    <a:pt x="0" y="505441"/>
                  </a:moveTo>
                  <a:lnTo>
                    <a:pt x="277247" y="308880"/>
                  </a:lnTo>
                  <a:lnTo>
                    <a:pt x="554495" y="393120"/>
                  </a:lnTo>
                  <a:lnTo>
                    <a:pt x="831742" y="645841"/>
                  </a:lnTo>
                  <a:lnTo>
                    <a:pt x="1108990" y="561601"/>
                  </a:lnTo>
                  <a:lnTo>
                    <a:pt x="1386238" y="449281"/>
                  </a:lnTo>
                  <a:lnTo>
                    <a:pt x="1663485" y="280800"/>
                  </a:lnTo>
                  <a:lnTo>
                    <a:pt x="1940733" y="0"/>
                  </a:lnTo>
                  <a:lnTo>
                    <a:pt x="2217981" y="168480"/>
                  </a:lnTo>
                  <a:lnTo>
                    <a:pt x="2495228" y="280800"/>
                  </a:lnTo>
                  <a:lnTo>
                    <a:pt x="2772476" y="168480"/>
                  </a:lnTo>
                  <a:lnTo>
                    <a:pt x="3049724" y="112320"/>
                  </a:lnTo>
                  <a:lnTo>
                    <a:pt x="3326971" y="168480"/>
                  </a:lnTo>
                  <a:lnTo>
                    <a:pt x="3604219" y="140400"/>
                  </a:lnTo>
                  <a:lnTo>
                    <a:pt x="3881467" y="196560"/>
                  </a:lnTo>
                  <a:lnTo>
                    <a:pt x="4158714" y="112320"/>
                  </a:lnTo>
                  <a:lnTo>
                    <a:pt x="4435962" y="168480"/>
                  </a:lnTo>
                  <a:lnTo>
                    <a:pt x="4713210" y="196560"/>
                  </a:lnTo>
                  <a:lnTo>
                    <a:pt x="4990457" y="140400"/>
                  </a:lnTo>
                  <a:lnTo>
                    <a:pt x="5267705" y="112320"/>
                  </a:lnTo>
                  <a:lnTo>
                    <a:pt x="5544953" y="280800"/>
                  </a:lnTo>
                  <a:lnTo>
                    <a:pt x="5822200" y="365040"/>
                  </a:lnTo>
                  <a:lnTo>
                    <a:pt x="6099448" y="365040"/>
                  </a:lnTo>
                  <a:lnTo>
                    <a:pt x="6376696" y="280800"/>
                  </a:lnTo>
                  <a:lnTo>
                    <a:pt x="6653943" y="3369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1329607" y="2438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5" name="tx85"/>
            <p:cNvSpPr/>
            <p:nvPr/>
          </p:nvSpPr>
          <p:spPr>
            <a:xfrm>
              <a:off x="2715845" y="2514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86" name="tx86"/>
            <p:cNvSpPr/>
            <p:nvPr/>
          </p:nvSpPr>
          <p:spPr>
            <a:xfrm>
              <a:off x="4102084" y="2225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225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8" name="tx88"/>
            <p:cNvSpPr/>
            <p:nvPr/>
          </p:nvSpPr>
          <p:spPr>
            <a:xfrm>
              <a:off x="6597312" y="2472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89" name="tx89"/>
            <p:cNvSpPr/>
            <p:nvPr/>
          </p:nvSpPr>
          <p:spPr>
            <a:xfrm>
              <a:off x="6874560" y="2527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0" name="tx90"/>
            <p:cNvSpPr/>
            <p:nvPr/>
          </p:nvSpPr>
          <p:spPr>
            <a:xfrm>
              <a:off x="7151808" y="2548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1" name="tx91"/>
            <p:cNvSpPr/>
            <p:nvPr/>
          </p:nvSpPr>
          <p:spPr>
            <a:xfrm>
              <a:off x="7429055" y="26760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2" name="tx92"/>
            <p:cNvSpPr/>
            <p:nvPr/>
          </p:nvSpPr>
          <p:spPr>
            <a:xfrm>
              <a:off x="7706303" y="26839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3" name="tx93"/>
            <p:cNvSpPr/>
            <p:nvPr/>
          </p:nvSpPr>
          <p:spPr>
            <a:xfrm>
              <a:off x="7983551" y="27051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4" name="pl94"/>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68784" y="339989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5" name="tx105"/>
            <p:cNvSpPr/>
            <p:nvPr/>
          </p:nvSpPr>
          <p:spPr>
            <a:xfrm>
              <a:off x="1329607" y="2682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6" name="tx106"/>
            <p:cNvSpPr/>
            <p:nvPr/>
          </p:nvSpPr>
          <p:spPr>
            <a:xfrm>
              <a:off x="2715845" y="3415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07" name="tx107"/>
            <p:cNvSpPr/>
            <p:nvPr/>
          </p:nvSpPr>
          <p:spPr>
            <a:xfrm>
              <a:off x="2741971" y="27376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08" name="tx108"/>
            <p:cNvSpPr/>
            <p:nvPr/>
          </p:nvSpPr>
          <p:spPr>
            <a:xfrm>
              <a:off x="4102084" y="321525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09" name="tx109"/>
            <p:cNvSpPr/>
            <p:nvPr/>
          </p:nvSpPr>
          <p:spPr>
            <a:xfrm>
              <a:off x="4128209" y="2392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0" name="tx110"/>
            <p:cNvSpPr/>
            <p:nvPr/>
          </p:nvSpPr>
          <p:spPr>
            <a:xfrm>
              <a:off x="5488322" y="3198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1" name="tx111"/>
            <p:cNvSpPr/>
            <p:nvPr/>
          </p:nvSpPr>
          <p:spPr>
            <a:xfrm>
              <a:off x="5514447" y="23758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2" name="tx112"/>
            <p:cNvSpPr/>
            <p:nvPr/>
          </p:nvSpPr>
          <p:spPr>
            <a:xfrm>
              <a:off x="6597312" y="3314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13" name="tx113"/>
            <p:cNvSpPr/>
            <p:nvPr/>
          </p:nvSpPr>
          <p:spPr>
            <a:xfrm>
              <a:off x="6623438" y="26154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4" name="tx114"/>
            <p:cNvSpPr/>
            <p:nvPr/>
          </p:nvSpPr>
          <p:spPr>
            <a:xfrm>
              <a:off x="6874560" y="3380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15" name="tx115"/>
            <p:cNvSpPr/>
            <p:nvPr/>
          </p:nvSpPr>
          <p:spPr>
            <a:xfrm>
              <a:off x="6900686" y="27092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7151808" y="34105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7" name="tx117"/>
            <p:cNvSpPr/>
            <p:nvPr/>
          </p:nvSpPr>
          <p:spPr>
            <a:xfrm>
              <a:off x="7177933" y="27478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8" name="tx118"/>
            <p:cNvSpPr/>
            <p:nvPr/>
          </p:nvSpPr>
          <p:spPr>
            <a:xfrm>
              <a:off x="7429055" y="34638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9" name="tx119"/>
            <p:cNvSpPr/>
            <p:nvPr/>
          </p:nvSpPr>
          <p:spPr>
            <a:xfrm>
              <a:off x="7455181" y="2866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0" name="tx120"/>
            <p:cNvSpPr/>
            <p:nvPr/>
          </p:nvSpPr>
          <p:spPr>
            <a:xfrm>
              <a:off x="7706303" y="3449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21" name="tx121"/>
            <p:cNvSpPr/>
            <p:nvPr/>
          </p:nvSpPr>
          <p:spPr>
            <a:xfrm>
              <a:off x="7732429" y="28561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2" name="tx122"/>
            <p:cNvSpPr/>
            <p:nvPr/>
          </p:nvSpPr>
          <p:spPr>
            <a:xfrm>
              <a:off x="7983551" y="3469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23" name="tx123"/>
            <p:cNvSpPr/>
            <p:nvPr/>
          </p:nvSpPr>
          <p:spPr>
            <a:xfrm>
              <a:off x="8048853" y="288648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3531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16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969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2000-2024</a:t>
              </a:r>
            </a:p>
          </p:txBody>
        </p:sp>
        <p:sp>
          <p:nvSpPr>
            <p:cNvPr id="153" name="pl153"/>
            <p:cNvSpPr/>
            <p:nvPr/>
          </p:nvSpPr>
          <p:spPr>
            <a:xfrm>
              <a:off x="25801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479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56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640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317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179296" cy="162162"/>
            </a:xfrm>
            <a:prstGeom prst="rect">
              <a:avLst/>
            </a:prstGeom>
            <a:solidFill>
              <a:srgbClr val="80BD41">
                <a:alpha val="100000"/>
              </a:srgbClr>
            </a:solidFill>
          </p:spPr>
          <p:txBody>
            <a:bodyPr/>
            <a:lstStyle/>
            <a:p/>
          </p:txBody>
        </p:sp>
        <p:sp>
          <p:nvSpPr>
            <p:cNvPr id="163" name="rc163"/>
            <p:cNvSpPr/>
            <p:nvPr/>
          </p:nvSpPr>
          <p:spPr>
            <a:xfrm>
              <a:off x="7475570" y="5774644"/>
              <a:ext cx="394150" cy="162162"/>
            </a:xfrm>
            <a:prstGeom prst="rect">
              <a:avLst/>
            </a:prstGeom>
            <a:solidFill>
              <a:srgbClr val="1CABE2">
                <a:alpha val="100000"/>
              </a:srgbClr>
            </a:solidFill>
          </p:spPr>
          <p:txBody>
            <a:bodyPr/>
            <a:lstStyle/>
            <a:p/>
          </p:txBody>
        </p:sp>
        <p:sp>
          <p:nvSpPr>
            <p:cNvPr id="164" name="rc164"/>
            <p:cNvSpPr/>
            <p:nvPr/>
          </p:nvSpPr>
          <p:spPr>
            <a:xfrm>
              <a:off x="1296273" y="5571941"/>
              <a:ext cx="4909542" cy="162162"/>
            </a:xfrm>
            <a:prstGeom prst="rect">
              <a:avLst/>
            </a:prstGeom>
            <a:solidFill>
              <a:srgbClr val="80BD41">
                <a:alpha val="100000"/>
              </a:srgbClr>
            </a:solidFill>
          </p:spPr>
          <p:txBody>
            <a:bodyPr/>
            <a:lstStyle/>
            <a:p/>
          </p:txBody>
        </p:sp>
        <p:sp>
          <p:nvSpPr>
            <p:cNvPr id="165" name="rc165"/>
            <p:cNvSpPr/>
            <p:nvPr/>
          </p:nvSpPr>
          <p:spPr>
            <a:xfrm>
              <a:off x="6205816" y="5571941"/>
              <a:ext cx="670183" cy="162162"/>
            </a:xfrm>
            <a:prstGeom prst="rect">
              <a:avLst/>
            </a:prstGeom>
            <a:solidFill>
              <a:srgbClr val="1CABE2">
                <a:alpha val="100000"/>
              </a:srgbClr>
            </a:solidFill>
          </p:spPr>
          <p:txBody>
            <a:bodyPr/>
            <a:lstStyle/>
            <a:p/>
          </p:txBody>
        </p:sp>
        <p:sp>
          <p:nvSpPr>
            <p:cNvPr id="166" name="rc166"/>
            <p:cNvSpPr/>
            <p:nvPr/>
          </p:nvSpPr>
          <p:spPr>
            <a:xfrm>
              <a:off x="1296273" y="5369238"/>
              <a:ext cx="4718245" cy="162162"/>
            </a:xfrm>
            <a:prstGeom prst="rect">
              <a:avLst/>
            </a:prstGeom>
            <a:solidFill>
              <a:srgbClr val="80BD41">
                <a:alpha val="100000"/>
              </a:srgbClr>
            </a:solidFill>
          </p:spPr>
          <p:txBody>
            <a:bodyPr/>
            <a:lstStyle/>
            <a:p/>
          </p:txBody>
        </p:sp>
        <p:sp>
          <p:nvSpPr>
            <p:cNvPr id="167" name="rc167"/>
            <p:cNvSpPr/>
            <p:nvPr/>
          </p:nvSpPr>
          <p:spPr>
            <a:xfrm>
              <a:off x="6014519" y="5369238"/>
              <a:ext cx="767757"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69" name="tx169"/>
            <p:cNvSpPr/>
            <p:nvPr/>
          </p:nvSpPr>
          <p:spPr>
            <a:xfrm>
              <a:off x="704245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0" name="tx170"/>
            <p:cNvSpPr/>
            <p:nvPr/>
          </p:nvSpPr>
          <p:spPr>
            <a:xfrm>
              <a:off x="6944050"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1" name="tx171"/>
            <p:cNvSpPr/>
            <p:nvPr/>
          </p:nvSpPr>
          <p:spPr>
            <a:xfrm>
              <a:off x="428042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a:t>
              </a:r>
            </a:p>
          </p:txBody>
        </p:sp>
        <p:sp>
          <p:nvSpPr>
            <p:cNvPr id="172" name="tx172"/>
            <p:cNvSpPr/>
            <p:nvPr/>
          </p:nvSpPr>
          <p:spPr>
            <a:xfrm>
              <a:off x="7597296"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3" name="tx173"/>
            <p:cNvSpPr/>
            <p:nvPr/>
          </p:nvSpPr>
          <p:spPr>
            <a:xfrm>
              <a:off x="364555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38.2</a:t>
              </a:r>
            </a:p>
          </p:txBody>
        </p:sp>
        <p:sp>
          <p:nvSpPr>
            <p:cNvPr id="174" name="tx174"/>
            <p:cNvSpPr/>
            <p:nvPr/>
          </p:nvSpPr>
          <p:spPr>
            <a:xfrm>
              <a:off x="6465559"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75" name="tx175"/>
            <p:cNvSpPr/>
            <p:nvPr/>
          </p:nvSpPr>
          <p:spPr>
            <a:xfrm>
              <a:off x="354990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76" name="tx176"/>
            <p:cNvSpPr/>
            <p:nvPr/>
          </p:nvSpPr>
          <p:spPr>
            <a:xfrm>
              <a:off x="6368253" y="54098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8633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3540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lower than in 2019 (94%).
The number of children vaccinated with DTP3 decreased 24%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4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4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52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2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83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42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8554"/>
              <a:ext cx="249522" cy="478130"/>
            </a:xfrm>
            <a:prstGeom prst="rect">
              <a:avLst/>
            </a:prstGeom>
            <a:solidFill>
              <a:srgbClr val="E2231A">
                <a:alpha val="100000"/>
              </a:srgbClr>
            </a:solidFill>
          </p:spPr>
          <p:txBody>
            <a:bodyPr/>
            <a:lstStyle/>
            <a:p/>
          </p:txBody>
        </p:sp>
        <p:sp>
          <p:nvSpPr>
            <p:cNvPr id="24" name="rc24"/>
            <p:cNvSpPr/>
            <p:nvPr/>
          </p:nvSpPr>
          <p:spPr>
            <a:xfrm>
              <a:off x="1573521" y="3565528"/>
              <a:ext cx="249522" cy="441156"/>
            </a:xfrm>
            <a:prstGeom prst="rect">
              <a:avLst/>
            </a:prstGeom>
            <a:solidFill>
              <a:srgbClr val="E2231A">
                <a:alpha val="100000"/>
              </a:srgbClr>
            </a:solidFill>
          </p:spPr>
          <p:txBody>
            <a:bodyPr/>
            <a:lstStyle/>
            <a:p/>
          </p:txBody>
        </p:sp>
        <p:sp>
          <p:nvSpPr>
            <p:cNvPr id="25" name="rc25"/>
            <p:cNvSpPr/>
            <p:nvPr/>
          </p:nvSpPr>
          <p:spPr>
            <a:xfrm>
              <a:off x="1850769" y="3591460"/>
              <a:ext cx="249522" cy="415224"/>
            </a:xfrm>
            <a:prstGeom prst="rect">
              <a:avLst/>
            </a:prstGeom>
            <a:solidFill>
              <a:srgbClr val="E2231A">
                <a:alpha val="100000"/>
              </a:srgbClr>
            </a:solidFill>
          </p:spPr>
          <p:txBody>
            <a:bodyPr/>
            <a:lstStyle/>
            <a:p/>
          </p:txBody>
        </p:sp>
        <p:sp>
          <p:nvSpPr>
            <p:cNvPr id="26" name="rc26"/>
            <p:cNvSpPr/>
            <p:nvPr/>
          </p:nvSpPr>
          <p:spPr>
            <a:xfrm>
              <a:off x="2128016" y="3613848"/>
              <a:ext cx="249522" cy="392837"/>
            </a:xfrm>
            <a:prstGeom prst="rect">
              <a:avLst/>
            </a:prstGeom>
            <a:solidFill>
              <a:srgbClr val="E2231A">
                <a:alpha val="100000"/>
              </a:srgbClr>
            </a:solidFill>
          </p:spPr>
          <p:txBody>
            <a:bodyPr/>
            <a:lstStyle/>
            <a:p/>
          </p:txBody>
        </p:sp>
        <p:sp>
          <p:nvSpPr>
            <p:cNvPr id="27" name="rc27"/>
            <p:cNvSpPr/>
            <p:nvPr/>
          </p:nvSpPr>
          <p:spPr>
            <a:xfrm>
              <a:off x="2405264" y="3775149"/>
              <a:ext cx="249522" cy="231535"/>
            </a:xfrm>
            <a:prstGeom prst="rect">
              <a:avLst/>
            </a:prstGeom>
            <a:solidFill>
              <a:srgbClr val="E2231A">
                <a:alpha val="100000"/>
              </a:srgbClr>
            </a:solidFill>
          </p:spPr>
          <p:txBody>
            <a:bodyPr/>
            <a:lstStyle/>
            <a:p/>
          </p:txBody>
        </p:sp>
        <p:sp>
          <p:nvSpPr>
            <p:cNvPr id="28" name="rc28"/>
            <p:cNvSpPr/>
            <p:nvPr/>
          </p:nvSpPr>
          <p:spPr>
            <a:xfrm>
              <a:off x="2682512" y="3839035"/>
              <a:ext cx="249522" cy="167649"/>
            </a:xfrm>
            <a:prstGeom prst="rect">
              <a:avLst/>
            </a:prstGeom>
            <a:solidFill>
              <a:srgbClr val="E2231A">
                <a:alpha val="100000"/>
              </a:srgbClr>
            </a:solidFill>
          </p:spPr>
          <p:txBody>
            <a:bodyPr/>
            <a:lstStyle/>
            <a:p/>
          </p:txBody>
        </p:sp>
        <p:sp>
          <p:nvSpPr>
            <p:cNvPr id="29" name="rc29"/>
            <p:cNvSpPr/>
            <p:nvPr/>
          </p:nvSpPr>
          <p:spPr>
            <a:xfrm>
              <a:off x="2959759" y="3938173"/>
              <a:ext cx="249522" cy="68511"/>
            </a:xfrm>
            <a:prstGeom prst="rect">
              <a:avLst/>
            </a:prstGeom>
            <a:solidFill>
              <a:srgbClr val="E2231A">
                <a:alpha val="100000"/>
              </a:srgbClr>
            </a:solidFill>
          </p:spPr>
          <p:txBody>
            <a:bodyPr/>
            <a:lstStyle/>
            <a:p/>
          </p:txBody>
        </p:sp>
        <p:sp>
          <p:nvSpPr>
            <p:cNvPr id="30" name="rc30"/>
            <p:cNvSpPr/>
            <p:nvPr/>
          </p:nvSpPr>
          <p:spPr>
            <a:xfrm>
              <a:off x="3237007" y="3952861"/>
              <a:ext cx="249522" cy="53823"/>
            </a:xfrm>
            <a:prstGeom prst="rect">
              <a:avLst/>
            </a:prstGeom>
            <a:solidFill>
              <a:srgbClr val="E2231A">
                <a:alpha val="100000"/>
              </a:srgbClr>
            </a:solidFill>
          </p:spPr>
          <p:txBody>
            <a:bodyPr/>
            <a:lstStyle/>
            <a:p/>
          </p:txBody>
        </p:sp>
        <p:sp>
          <p:nvSpPr>
            <p:cNvPr id="31" name="rc31"/>
            <p:cNvSpPr/>
            <p:nvPr/>
          </p:nvSpPr>
          <p:spPr>
            <a:xfrm>
              <a:off x="3514255" y="3948809"/>
              <a:ext cx="249522" cy="57875"/>
            </a:xfrm>
            <a:prstGeom prst="rect">
              <a:avLst/>
            </a:prstGeom>
            <a:solidFill>
              <a:srgbClr val="E2231A">
                <a:alpha val="100000"/>
              </a:srgbClr>
            </a:solidFill>
          </p:spPr>
          <p:txBody>
            <a:bodyPr/>
            <a:lstStyle/>
            <a:p/>
          </p:txBody>
        </p:sp>
        <p:sp>
          <p:nvSpPr>
            <p:cNvPr id="32" name="rc32"/>
            <p:cNvSpPr/>
            <p:nvPr/>
          </p:nvSpPr>
          <p:spPr>
            <a:xfrm>
              <a:off x="3791502" y="3652510"/>
              <a:ext cx="249522" cy="354174"/>
            </a:xfrm>
            <a:prstGeom prst="rect">
              <a:avLst/>
            </a:prstGeom>
            <a:solidFill>
              <a:srgbClr val="E2231A">
                <a:alpha val="100000"/>
              </a:srgbClr>
            </a:solidFill>
          </p:spPr>
          <p:txBody>
            <a:bodyPr/>
            <a:lstStyle/>
            <a:p/>
          </p:txBody>
        </p:sp>
        <p:sp>
          <p:nvSpPr>
            <p:cNvPr id="33" name="rc33"/>
            <p:cNvSpPr/>
            <p:nvPr/>
          </p:nvSpPr>
          <p:spPr>
            <a:xfrm>
              <a:off x="4068750" y="3884620"/>
              <a:ext cx="249522" cy="122065"/>
            </a:xfrm>
            <a:prstGeom prst="rect">
              <a:avLst/>
            </a:prstGeom>
            <a:solidFill>
              <a:srgbClr val="E2231A">
                <a:alpha val="100000"/>
              </a:srgbClr>
            </a:solidFill>
          </p:spPr>
          <p:txBody>
            <a:bodyPr/>
            <a:lstStyle/>
            <a:p/>
          </p:txBody>
        </p:sp>
        <p:sp>
          <p:nvSpPr>
            <p:cNvPr id="34" name="rc34"/>
            <p:cNvSpPr/>
            <p:nvPr/>
          </p:nvSpPr>
          <p:spPr>
            <a:xfrm>
              <a:off x="4345998" y="3832282"/>
              <a:ext cx="249522" cy="174403"/>
            </a:xfrm>
            <a:prstGeom prst="rect">
              <a:avLst/>
            </a:prstGeom>
            <a:solidFill>
              <a:srgbClr val="E2231A">
                <a:alpha val="100000"/>
              </a:srgbClr>
            </a:solidFill>
          </p:spPr>
          <p:txBody>
            <a:bodyPr/>
            <a:lstStyle/>
            <a:p/>
          </p:txBody>
        </p:sp>
        <p:sp>
          <p:nvSpPr>
            <p:cNvPr id="35" name="rc35"/>
            <p:cNvSpPr/>
            <p:nvPr/>
          </p:nvSpPr>
          <p:spPr>
            <a:xfrm>
              <a:off x="4623245" y="3873173"/>
              <a:ext cx="249522" cy="133511"/>
            </a:xfrm>
            <a:prstGeom prst="rect">
              <a:avLst/>
            </a:prstGeom>
            <a:solidFill>
              <a:srgbClr val="E2231A">
                <a:alpha val="100000"/>
              </a:srgbClr>
            </a:solidFill>
          </p:spPr>
          <p:txBody>
            <a:bodyPr/>
            <a:lstStyle/>
            <a:p/>
          </p:txBody>
        </p:sp>
        <p:sp>
          <p:nvSpPr>
            <p:cNvPr id="36" name="rc36"/>
            <p:cNvSpPr/>
            <p:nvPr/>
          </p:nvSpPr>
          <p:spPr>
            <a:xfrm>
              <a:off x="4900493" y="3949079"/>
              <a:ext cx="249522" cy="57605"/>
            </a:xfrm>
            <a:prstGeom prst="rect">
              <a:avLst/>
            </a:prstGeom>
            <a:solidFill>
              <a:srgbClr val="E2231A">
                <a:alpha val="100000"/>
              </a:srgbClr>
            </a:solidFill>
          </p:spPr>
          <p:txBody>
            <a:bodyPr/>
            <a:lstStyle/>
            <a:p/>
          </p:txBody>
        </p:sp>
        <p:sp>
          <p:nvSpPr>
            <p:cNvPr id="37" name="rc37"/>
            <p:cNvSpPr/>
            <p:nvPr/>
          </p:nvSpPr>
          <p:spPr>
            <a:xfrm>
              <a:off x="5177741" y="3843256"/>
              <a:ext cx="249522" cy="163428"/>
            </a:xfrm>
            <a:prstGeom prst="rect">
              <a:avLst/>
            </a:prstGeom>
            <a:solidFill>
              <a:srgbClr val="E2231A">
                <a:alpha val="100000"/>
              </a:srgbClr>
            </a:solidFill>
          </p:spPr>
          <p:txBody>
            <a:bodyPr/>
            <a:lstStyle/>
            <a:p/>
          </p:txBody>
        </p:sp>
        <p:sp>
          <p:nvSpPr>
            <p:cNvPr id="38" name="rc38"/>
            <p:cNvSpPr/>
            <p:nvPr/>
          </p:nvSpPr>
          <p:spPr>
            <a:xfrm>
              <a:off x="5454988" y="3925308"/>
              <a:ext cx="249522" cy="81376"/>
            </a:xfrm>
            <a:prstGeom prst="rect">
              <a:avLst/>
            </a:prstGeom>
            <a:solidFill>
              <a:srgbClr val="E2231A">
                <a:alpha val="100000"/>
              </a:srgbClr>
            </a:solidFill>
          </p:spPr>
          <p:txBody>
            <a:bodyPr/>
            <a:lstStyle/>
            <a:p/>
          </p:txBody>
        </p:sp>
        <p:sp>
          <p:nvSpPr>
            <p:cNvPr id="39" name="rc39"/>
            <p:cNvSpPr/>
            <p:nvPr/>
          </p:nvSpPr>
          <p:spPr>
            <a:xfrm>
              <a:off x="5732236" y="3866048"/>
              <a:ext cx="249522" cy="140636"/>
            </a:xfrm>
            <a:prstGeom prst="rect">
              <a:avLst/>
            </a:prstGeom>
            <a:solidFill>
              <a:srgbClr val="E2231A">
                <a:alpha val="100000"/>
              </a:srgbClr>
            </a:solidFill>
          </p:spPr>
          <p:txBody>
            <a:bodyPr/>
            <a:lstStyle/>
            <a:p/>
          </p:txBody>
        </p:sp>
        <p:sp>
          <p:nvSpPr>
            <p:cNvPr id="40" name="rc40"/>
            <p:cNvSpPr/>
            <p:nvPr/>
          </p:nvSpPr>
          <p:spPr>
            <a:xfrm>
              <a:off x="6009484" y="3911970"/>
              <a:ext cx="249522" cy="94714"/>
            </a:xfrm>
            <a:prstGeom prst="rect">
              <a:avLst/>
            </a:prstGeom>
            <a:solidFill>
              <a:srgbClr val="E2231A">
                <a:alpha val="100000"/>
              </a:srgbClr>
            </a:solidFill>
          </p:spPr>
          <p:txBody>
            <a:bodyPr/>
            <a:lstStyle/>
            <a:p/>
          </p:txBody>
        </p:sp>
        <p:sp>
          <p:nvSpPr>
            <p:cNvPr id="41" name="rc41"/>
            <p:cNvSpPr/>
            <p:nvPr/>
          </p:nvSpPr>
          <p:spPr>
            <a:xfrm>
              <a:off x="6286731" y="3970217"/>
              <a:ext cx="249522" cy="36467"/>
            </a:xfrm>
            <a:prstGeom prst="rect">
              <a:avLst/>
            </a:prstGeom>
            <a:solidFill>
              <a:srgbClr val="E2231A">
                <a:alpha val="100000"/>
              </a:srgbClr>
            </a:solidFill>
          </p:spPr>
          <p:txBody>
            <a:bodyPr/>
            <a:lstStyle/>
            <a:p/>
          </p:txBody>
        </p:sp>
        <p:sp>
          <p:nvSpPr>
            <p:cNvPr id="42" name="rc42"/>
            <p:cNvSpPr/>
            <p:nvPr/>
          </p:nvSpPr>
          <p:spPr>
            <a:xfrm>
              <a:off x="6563979" y="3989396"/>
              <a:ext cx="249522" cy="17288"/>
            </a:xfrm>
            <a:prstGeom prst="rect">
              <a:avLst/>
            </a:prstGeom>
            <a:solidFill>
              <a:srgbClr val="E2231A">
                <a:alpha val="100000"/>
              </a:srgbClr>
            </a:solidFill>
          </p:spPr>
          <p:txBody>
            <a:bodyPr/>
            <a:lstStyle/>
            <a:p/>
          </p:txBody>
        </p:sp>
        <p:sp>
          <p:nvSpPr>
            <p:cNvPr id="43" name="rc43"/>
            <p:cNvSpPr/>
            <p:nvPr/>
          </p:nvSpPr>
          <p:spPr>
            <a:xfrm>
              <a:off x="6841227" y="3857235"/>
              <a:ext cx="249522" cy="149449"/>
            </a:xfrm>
            <a:prstGeom prst="rect">
              <a:avLst/>
            </a:prstGeom>
            <a:solidFill>
              <a:srgbClr val="E2231A">
                <a:alpha val="100000"/>
              </a:srgbClr>
            </a:solidFill>
          </p:spPr>
          <p:txBody>
            <a:bodyPr/>
            <a:lstStyle/>
            <a:p/>
          </p:txBody>
        </p:sp>
        <p:sp>
          <p:nvSpPr>
            <p:cNvPr id="44" name="rc44"/>
            <p:cNvSpPr/>
            <p:nvPr/>
          </p:nvSpPr>
          <p:spPr>
            <a:xfrm>
              <a:off x="7118474" y="3843121"/>
              <a:ext cx="249522" cy="163564"/>
            </a:xfrm>
            <a:prstGeom prst="rect">
              <a:avLst/>
            </a:prstGeom>
            <a:solidFill>
              <a:srgbClr val="E2231A">
                <a:alpha val="100000"/>
              </a:srgbClr>
            </a:solidFill>
          </p:spPr>
          <p:txBody>
            <a:bodyPr/>
            <a:lstStyle/>
            <a:p/>
          </p:txBody>
        </p:sp>
        <p:sp>
          <p:nvSpPr>
            <p:cNvPr id="45" name="rc45"/>
            <p:cNvSpPr/>
            <p:nvPr/>
          </p:nvSpPr>
          <p:spPr>
            <a:xfrm>
              <a:off x="7395722" y="3858957"/>
              <a:ext cx="249522" cy="147727"/>
            </a:xfrm>
            <a:prstGeom prst="rect">
              <a:avLst/>
            </a:prstGeom>
            <a:solidFill>
              <a:srgbClr val="E2231A">
                <a:alpha val="100000"/>
              </a:srgbClr>
            </a:solidFill>
          </p:spPr>
          <p:txBody>
            <a:bodyPr/>
            <a:lstStyle/>
            <a:p/>
          </p:txBody>
        </p:sp>
        <p:sp>
          <p:nvSpPr>
            <p:cNvPr id="46" name="rc46"/>
            <p:cNvSpPr/>
            <p:nvPr/>
          </p:nvSpPr>
          <p:spPr>
            <a:xfrm>
              <a:off x="7672970" y="3933311"/>
              <a:ext cx="249522" cy="73374"/>
            </a:xfrm>
            <a:prstGeom prst="rect">
              <a:avLst/>
            </a:prstGeom>
            <a:solidFill>
              <a:srgbClr val="E2231A">
                <a:alpha val="100000"/>
              </a:srgbClr>
            </a:solidFill>
          </p:spPr>
          <p:txBody>
            <a:bodyPr/>
            <a:lstStyle/>
            <a:p/>
          </p:txBody>
        </p:sp>
        <p:sp>
          <p:nvSpPr>
            <p:cNvPr id="47" name="rc47"/>
            <p:cNvSpPr/>
            <p:nvPr/>
          </p:nvSpPr>
          <p:spPr>
            <a:xfrm>
              <a:off x="7950217" y="3862401"/>
              <a:ext cx="249522" cy="144283"/>
            </a:xfrm>
            <a:prstGeom prst="rect">
              <a:avLst/>
            </a:prstGeom>
            <a:solidFill>
              <a:srgbClr val="E2231A">
                <a:alpha val="100000"/>
              </a:srgbClr>
            </a:solidFill>
          </p:spPr>
          <p:txBody>
            <a:bodyPr/>
            <a:lstStyle/>
            <a:p/>
          </p:txBody>
        </p:sp>
        <p:sp>
          <p:nvSpPr>
            <p:cNvPr id="48" name="rc48"/>
            <p:cNvSpPr/>
            <p:nvPr/>
          </p:nvSpPr>
          <p:spPr>
            <a:xfrm>
              <a:off x="1573521" y="2321881"/>
              <a:ext cx="249522" cy="1243647"/>
            </a:xfrm>
            <a:prstGeom prst="rect">
              <a:avLst/>
            </a:prstGeom>
            <a:solidFill>
              <a:srgbClr val="B3B3B3">
                <a:alpha val="100000"/>
              </a:srgbClr>
            </a:solidFill>
          </p:spPr>
          <p:txBody>
            <a:bodyPr/>
            <a:lstStyle/>
            <a:p/>
          </p:txBody>
        </p:sp>
        <p:sp>
          <p:nvSpPr>
            <p:cNvPr id="49" name="rc49"/>
            <p:cNvSpPr/>
            <p:nvPr/>
          </p:nvSpPr>
          <p:spPr>
            <a:xfrm>
              <a:off x="1850769" y="2953716"/>
              <a:ext cx="249522" cy="637744"/>
            </a:xfrm>
            <a:prstGeom prst="rect">
              <a:avLst/>
            </a:prstGeom>
            <a:solidFill>
              <a:srgbClr val="B3B3B3">
                <a:alpha val="100000"/>
              </a:srgbClr>
            </a:solidFill>
          </p:spPr>
          <p:txBody>
            <a:bodyPr/>
            <a:lstStyle/>
            <a:p/>
          </p:txBody>
        </p:sp>
        <p:sp>
          <p:nvSpPr>
            <p:cNvPr id="50" name="rc50"/>
            <p:cNvSpPr/>
            <p:nvPr/>
          </p:nvSpPr>
          <p:spPr>
            <a:xfrm>
              <a:off x="2128016" y="3270782"/>
              <a:ext cx="249522" cy="343065"/>
            </a:xfrm>
            <a:prstGeom prst="rect">
              <a:avLst/>
            </a:prstGeom>
            <a:solidFill>
              <a:srgbClr val="B3B3B3">
                <a:alpha val="100000"/>
              </a:srgbClr>
            </a:solidFill>
          </p:spPr>
          <p:txBody>
            <a:bodyPr/>
            <a:lstStyle/>
            <a:p/>
          </p:txBody>
        </p:sp>
        <p:sp>
          <p:nvSpPr>
            <p:cNvPr id="51" name="rc51"/>
            <p:cNvSpPr/>
            <p:nvPr/>
          </p:nvSpPr>
          <p:spPr>
            <a:xfrm>
              <a:off x="2405264" y="3591832"/>
              <a:ext cx="249522" cy="183317"/>
            </a:xfrm>
            <a:prstGeom prst="rect">
              <a:avLst/>
            </a:prstGeom>
            <a:solidFill>
              <a:srgbClr val="B3B3B3">
                <a:alpha val="100000"/>
              </a:srgbClr>
            </a:solidFill>
          </p:spPr>
          <p:txBody>
            <a:bodyPr/>
            <a:lstStyle/>
            <a:p/>
          </p:txBody>
        </p:sp>
        <p:sp>
          <p:nvSpPr>
            <p:cNvPr id="52" name="rc52"/>
            <p:cNvSpPr/>
            <p:nvPr/>
          </p:nvSpPr>
          <p:spPr>
            <a:xfrm>
              <a:off x="2682512" y="3797435"/>
              <a:ext cx="249522" cy="41600"/>
            </a:xfrm>
            <a:prstGeom prst="rect">
              <a:avLst/>
            </a:prstGeom>
            <a:solidFill>
              <a:srgbClr val="B3B3B3">
                <a:alpha val="100000"/>
              </a:srgbClr>
            </a:solidFill>
          </p:spPr>
          <p:txBody>
            <a:bodyPr/>
            <a:lstStyle/>
            <a:p/>
          </p:txBody>
        </p:sp>
        <p:sp>
          <p:nvSpPr>
            <p:cNvPr id="53" name="rc53"/>
            <p:cNvSpPr/>
            <p:nvPr/>
          </p:nvSpPr>
          <p:spPr>
            <a:xfrm>
              <a:off x="2959759" y="3817087"/>
              <a:ext cx="249522" cy="121085"/>
            </a:xfrm>
            <a:prstGeom prst="rect">
              <a:avLst/>
            </a:prstGeom>
            <a:solidFill>
              <a:srgbClr val="B3B3B3">
                <a:alpha val="100000"/>
              </a:srgbClr>
            </a:solidFill>
          </p:spPr>
          <p:txBody>
            <a:bodyPr/>
            <a:lstStyle/>
            <a:p/>
          </p:txBody>
        </p:sp>
        <p:sp>
          <p:nvSpPr>
            <p:cNvPr id="54" name="rc54"/>
            <p:cNvSpPr/>
            <p:nvPr/>
          </p:nvSpPr>
          <p:spPr>
            <a:xfrm>
              <a:off x="3237007" y="3882357"/>
              <a:ext cx="249522" cy="70504"/>
            </a:xfrm>
            <a:prstGeom prst="rect">
              <a:avLst/>
            </a:prstGeom>
            <a:solidFill>
              <a:srgbClr val="B3B3B3">
                <a:alpha val="100000"/>
              </a:srgbClr>
            </a:solidFill>
          </p:spPr>
          <p:txBody>
            <a:bodyPr/>
            <a:lstStyle/>
            <a:p/>
          </p:txBody>
        </p:sp>
        <p:sp>
          <p:nvSpPr>
            <p:cNvPr id="55" name="rc55"/>
            <p:cNvSpPr/>
            <p:nvPr/>
          </p:nvSpPr>
          <p:spPr>
            <a:xfrm>
              <a:off x="3514255" y="3807632"/>
              <a:ext cx="249522" cy="141176"/>
            </a:xfrm>
            <a:prstGeom prst="rect">
              <a:avLst/>
            </a:prstGeom>
            <a:solidFill>
              <a:srgbClr val="B3B3B3">
                <a:alpha val="100000"/>
              </a:srgbClr>
            </a:solidFill>
          </p:spPr>
          <p:txBody>
            <a:bodyPr/>
            <a:lstStyle/>
            <a:p/>
          </p:txBody>
        </p:sp>
        <p:sp>
          <p:nvSpPr>
            <p:cNvPr id="56" name="rc56"/>
            <p:cNvSpPr/>
            <p:nvPr/>
          </p:nvSpPr>
          <p:spPr>
            <a:xfrm>
              <a:off x="3791502" y="3563536"/>
              <a:ext cx="249522" cy="88974"/>
            </a:xfrm>
            <a:prstGeom prst="rect">
              <a:avLst/>
            </a:prstGeom>
            <a:solidFill>
              <a:srgbClr val="B3B3B3">
                <a:alpha val="100000"/>
              </a:srgbClr>
            </a:solidFill>
          </p:spPr>
          <p:txBody>
            <a:bodyPr/>
            <a:lstStyle/>
            <a:p/>
          </p:txBody>
        </p:sp>
        <p:sp>
          <p:nvSpPr>
            <p:cNvPr id="57" name="rc57"/>
            <p:cNvSpPr/>
            <p:nvPr/>
          </p:nvSpPr>
          <p:spPr>
            <a:xfrm>
              <a:off x="4068750" y="3759988"/>
              <a:ext cx="249522" cy="124631"/>
            </a:xfrm>
            <a:prstGeom prst="rect">
              <a:avLst/>
            </a:prstGeom>
            <a:solidFill>
              <a:srgbClr val="B3B3B3">
                <a:alpha val="100000"/>
              </a:srgbClr>
            </a:solidFill>
          </p:spPr>
          <p:txBody>
            <a:bodyPr/>
            <a:lstStyle/>
            <a:p/>
          </p:txBody>
        </p:sp>
        <p:sp>
          <p:nvSpPr>
            <p:cNvPr id="58" name="rc58"/>
            <p:cNvSpPr/>
            <p:nvPr/>
          </p:nvSpPr>
          <p:spPr>
            <a:xfrm>
              <a:off x="4345998" y="3648863"/>
              <a:ext cx="249522" cy="183418"/>
            </a:xfrm>
            <a:prstGeom prst="rect">
              <a:avLst/>
            </a:prstGeom>
            <a:solidFill>
              <a:srgbClr val="B3B3B3">
                <a:alpha val="100000"/>
              </a:srgbClr>
            </a:solidFill>
          </p:spPr>
          <p:txBody>
            <a:bodyPr/>
            <a:lstStyle/>
            <a:p/>
          </p:txBody>
        </p:sp>
        <p:sp>
          <p:nvSpPr>
            <p:cNvPr id="59" name="rc59"/>
            <p:cNvSpPr/>
            <p:nvPr/>
          </p:nvSpPr>
          <p:spPr>
            <a:xfrm>
              <a:off x="4623245" y="3673107"/>
              <a:ext cx="249522" cy="200065"/>
            </a:xfrm>
            <a:prstGeom prst="rect">
              <a:avLst/>
            </a:prstGeom>
            <a:solidFill>
              <a:srgbClr val="B3B3B3">
                <a:alpha val="100000"/>
              </a:srgbClr>
            </a:solidFill>
          </p:spPr>
          <p:txBody>
            <a:bodyPr/>
            <a:lstStyle/>
            <a:p/>
          </p:txBody>
        </p:sp>
        <p:sp>
          <p:nvSpPr>
            <p:cNvPr id="60" name="rc60"/>
            <p:cNvSpPr/>
            <p:nvPr/>
          </p:nvSpPr>
          <p:spPr>
            <a:xfrm>
              <a:off x="4900493" y="3824043"/>
              <a:ext cx="249522" cy="125036"/>
            </a:xfrm>
            <a:prstGeom prst="rect">
              <a:avLst/>
            </a:prstGeom>
            <a:solidFill>
              <a:srgbClr val="B3B3B3">
                <a:alpha val="100000"/>
              </a:srgbClr>
            </a:solidFill>
          </p:spPr>
          <p:txBody>
            <a:bodyPr/>
            <a:lstStyle/>
            <a:p/>
          </p:txBody>
        </p:sp>
        <p:sp>
          <p:nvSpPr>
            <p:cNvPr id="61" name="rc61"/>
            <p:cNvSpPr/>
            <p:nvPr/>
          </p:nvSpPr>
          <p:spPr>
            <a:xfrm>
              <a:off x="5177741" y="3775993"/>
              <a:ext cx="249522" cy="67262"/>
            </a:xfrm>
            <a:prstGeom prst="rect">
              <a:avLst/>
            </a:prstGeom>
            <a:solidFill>
              <a:srgbClr val="B3B3B3">
                <a:alpha val="100000"/>
              </a:srgbClr>
            </a:solidFill>
          </p:spPr>
          <p:txBody>
            <a:bodyPr/>
            <a:lstStyle/>
            <a:p/>
          </p:txBody>
        </p:sp>
        <p:sp>
          <p:nvSpPr>
            <p:cNvPr id="62" name="rc62"/>
            <p:cNvSpPr/>
            <p:nvPr/>
          </p:nvSpPr>
          <p:spPr>
            <a:xfrm>
              <a:off x="5454988" y="3840690"/>
              <a:ext cx="249522" cy="84618"/>
            </a:xfrm>
            <a:prstGeom prst="rect">
              <a:avLst/>
            </a:prstGeom>
            <a:solidFill>
              <a:srgbClr val="B3B3B3">
                <a:alpha val="100000"/>
              </a:srgbClr>
            </a:solidFill>
          </p:spPr>
          <p:txBody>
            <a:bodyPr/>
            <a:lstStyle/>
            <a:p/>
          </p:txBody>
        </p:sp>
        <p:sp>
          <p:nvSpPr>
            <p:cNvPr id="63" name="rc63"/>
            <p:cNvSpPr/>
            <p:nvPr/>
          </p:nvSpPr>
          <p:spPr>
            <a:xfrm>
              <a:off x="5732236" y="3732401"/>
              <a:ext cx="249522" cy="133647"/>
            </a:xfrm>
            <a:prstGeom prst="rect">
              <a:avLst/>
            </a:prstGeom>
            <a:solidFill>
              <a:srgbClr val="B3B3B3">
                <a:alpha val="100000"/>
              </a:srgbClr>
            </a:solidFill>
          </p:spPr>
          <p:txBody>
            <a:bodyPr/>
            <a:lstStyle/>
            <a:p/>
          </p:txBody>
        </p:sp>
        <p:sp>
          <p:nvSpPr>
            <p:cNvPr id="64" name="rc64"/>
            <p:cNvSpPr/>
            <p:nvPr/>
          </p:nvSpPr>
          <p:spPr>
            <a:xfrm>
              <a:off x="6009484" y="3825258"/>
              <a:ext cx="249522" cy="86711"/>
            </a:xfrm>
            <a:prstGeom prst="rect">
              <a:avLst/>
            </a:prstGeom>
            <a:solidFill>
              <a:srgbClr val="B3B3B3">
                <a:alpha val="100000"/>
              </a:srgbClr>
            </a:solidFill>
          </p:spPr>
          <p:txBody>
            <a:bodyPr/>
            <a:lstStyle/>
            <a:p/>
          </p:txBody>
        </p:sp>
        <p:sp>
          <p:nvSpPr>
            <p:cNvPr id="65" name="rc65"/>
            <p:cNvSpPr/>
            <p:nvPr/>
          </p:nvSpPr>
          <p:spPr>
            <a:xfrm>
              <a:off x="6286731" y="3932298"/>
              <a:ext cx="249522" cy="37919"/>
            </a:xfrm>
            <a:prstGeom prst="rect">
              <a:avLst/>
            </a:prstGeom>
            <a:solidFill>
              <a:srgbClr val="B3B3B3">
                <a:alpha val="100000"/>
              </a:srgbClr>
            </a:solidFill>
          </p:spPr>
          <p:txBody>
            <a:bodyPr/>
            <a:lstStyle/>
            <a:p/>
          </p:txBody>
        </p:sp>
        <p:sp>
          <p:nvSpPr>
            <p:cNvPr id="66" name="rc66"/>
            <p:cNvSpPr/>
            <p:nvPr/>
          </p:nvSpPr>
          <p:spPr>
            <a:xfrm>
              <a:off x="6563979" y="3947999"/>
              <a:ext cx="249522" cy="41397"/>
            </a:xfrm>
            <a:prstGeom prst="rect">
              <a:avLst/>
            </a:prstGeom>
            <a:solidFill>
              <a:srgbClr val="B3B3B3">
                <a:alpha val="100000"/>
              </a:srgbClr>
            </a:solidFill>
          </p:spPr>
          <p:txBody>
            <a:bodyPr/>
            <a:lstStyle/>
            <a:p/>
          </p:txBody>
        </p:sp>
        <p:sp>
          <p:nvSpPr>
            <p:cNvPr id="67" name="rc67"/>
            <p:cNvSpPr/>
            <p:nvPr/>
          </p:nvSpPr>
          <p:spPr>
            <a:xfrm>
              <a:off x="6841227" y="3543951"/>
              <a:ext cx="249522" cy="313283"/>
            </a:xfrm>
            <a:prstGeom prst="rect">
              <a:avLst/>
            </a:prstGeom>
            <a:solidFill>
              <a:srgbClr val="B3B3B3">
                <a:alpha val="100000"/>
              </a:srgbClr>
            </a:solidFill>
          </p:spPr>
          <p:txBody>
            <a:bodyPr/>
            <a:lstStyle/>
            <a:p/>
          </p:txBody>
        </p:sp>
        <p:sp>
          <p:nvSpPr>
            <p:cNvPr id="68" name="rc68"/>
            <p:cNvSpPr/>
            <p:nvPr/>
          </p:nvSpPr>
          <p:spPr>
            <a:xfrm>
              <a:off x="7118474" y="3626679"/>
              <a:ext cx="249522" cy="216442"/>
            </a:xfrm>
            <a:prstGeom prst="rect">
              <a:avLst/>
            </a:prstGeom>
            <a:solidFill>
              <a:srgbClr val="B3B3B3">
                <a:alpha val="100000"/>
              </a:srgbClr>
            </a:solidFill>
          </p:spPr>
          <p:txBody>
            <a:bodyPr/>
            <a:lstStyle/>
            <a:p/>
          </p:txBody>
        </p:sp>
        <p:sp>
          <p:nvSpPr>
            <p:cNvPr id="69" name="rc69"/>
            <p:cNvSpPr/>
            <p:nvPr/>
          </p:nvSpPr>
          <p:spPr>
            <a:xfrm>
              <a:off x="7395722" y="3580351"/>
              <a:ext cx="249522" cy="278605"/>
            </a:xfrm>
            <a:prstGeom prst="rect">
              <a:avLst/>
            </a:prstGeom>
            <a:solidFill>
              <a:srgbClr val="B3B3B3">
                <a:alpha val="100000"/>
              </a:srgbClr>
            </a:solidFill>
          </p:spPr>
          <p:txBody>
            <a:bodyPr/>
            <a:lstStyle/>
            <a:p/>
          </p:txBody>
        </p:sp>
        <p:sp>
          <p:nvSpPr>
            <p:cNvPr id="70" name="rc70"/>
            <p:cNvSpPr/>
            <p:nvPr/>
          </p:nvSpPr>
          <p:spPr>
            <a:xfrm>
              <a:off x="7672970" y="3747326"/>
              <a:ext cx="249522" cy="185984"/>
            </a:xfrm>
            <a:prstGeom prst="rect">
              <a:avLst/>
            </a:prstGeom>
            <a:solidFill>
              <a:srgbClr val="B3B3B3">
                <a:alpha val="100000"/>
              </a:srgbClr>
            </a:solidFill>
          </p:spPr>
          <p:txBody>
            <a:bodyPr/>
            <a:lstStyle/>
            <a:p/>
          </p:txBody>
        </p:sp>
        <p:sp>
          <p:nvSpPr>
            <p:cNvPr id="71" name="rc71"/>
            <p:cNvSpPr/>
            <p:nvPr/>
          </p:nvSpPr>
          <p:spPr>
            <a:xfrm>
              <a:off x="7950217" y="3669494"/>
              <a:ext cx="249522" cy="192906"/>
            </a:xfrm>
            <a:prstGeom prst="rect">
              <a:avLst/>
            </a:prstGeom>
            <a:solidFill>
              <a:srgbClr val="B3B3B3">
                <a:alpha val="100000"/>
              </a:srgbClr>
            </a:solidFill>
          </p:spPr>
          <p:txBody>
            <a:bodyPr/>
            <a:lstStyle/>
            <a:p/>
          </p:txBody>
        </p:sp>
        <p:sp>
          <p:nvSpPr>
            <p:cNvPr id="72" name="pl72"/>
            <p:cNvSpPr/>
            <p:nvPr/>
          </p:nvSpPr>
          <p:spPr>
            <a:xfrm>
              <a:off x="1421035" y="1226758"/>
              <a:ext cx="6653943" cy="730081"/>
            </a:xfrm>
            <a:custGeom>
              <a:avLst/>
              <a:pathLst>
                <a:path w="6653943" h="730081">
                  <a:moveTo>
                    <a:pt x="0" y="730081"/>
                  </a:moveTo>
                  <a:lnTo>
                    <a:pt x="277247" y="702001"/>
                  </a:lnTo>
                  <a:lnTo>
                    <a:pt x="554495" y="673921"/>
                  </a:lnTo>
                  <a:lnTo>
                    <a:pt x="831742" y="645841"/>
                  </a:lnTo>
                  <a:lnTo>
                    <a:pt x="1108990" y="365040"/>
                  </a:lnTo>
                  <a:lnTo>
                    <a:pt x="1386238" y="252720"/>
                  </a:lnTo>
                  <a:lnTo>
                    <a:pt x="1663485" y="84240"/>
                  </a:lnTo>
                  <a:lnTo>
                    <a:pt x="1940733" y="56160"/>
                  </a:lnTo>
                  <a:lnTo>
                    <a:pt x="2217981" y="56160"/>
                  </a:lnTo>
                  <a:lnTo>
                    <a:pt x="2495228" y="449281"/>
                  </a:lnTo>
                  <a:lnTo>
                    <a:pt x="2772476" y="140400"/>
                  </a:lnTo>
                  <a:lnTo>
                    <a:pt x="3049724" y="224640"/>
                  </a:lnTo>
                  <a:lnTo>
                    <a:pt x="3326971" y="168480"/>
                  </a:lnTo>
                  <a:lnTo>
                    <a:pt x="3604219" y="56160"/>
                  </a:lnTo>
                  <a:lnTo>
                    <a:pt x="3881467" y="196560"/>
                  </a:lnTo>
                  <a:lnTo>
                    <a:pt x="4158714" y="84240"/>
                  </a:lnTo>
                  <a:lnTo>
                    <a:pt x="4435962" y="168480"/>
                  </a:lnTo>
                  <a:lnTo>
                    <a:pt x="4713210" y="112320"/>
                  </a:lnTo>
                  <a:lnTo>
                    <a:pt x="4990457" y="28080"/>
                  </a:lnTo>
                  <a:lnTo>
                    <a:pt x="5267705" y="0"/>
                  </a:lnTo>
                  <a:lnTo>
                    <a:pt x="5544953" y="224640"/>
                  </a:lnTo>
                  <a:lnTo>
                    <a:pt x="5822200" y="252720"/>
                  </a:lnTo>
                  <a:lnTo>
                    <a:pt x="6099448" y="252720"/>
                  </a:lnTo>
                  <a:lnTo>
                    <a:pt x="6376696" y="112320"/>
                  </a:lnTo>
                  <a:lnTo>
                    <a:pt x="6653943" y="252720"/>
                  </a:lnTo>
                </a:path>
              </a:pathLst>
            </a:custGeom>
            <a:ln w="27101" cap="flat">
              <a:solidFill>
                <a:srgbClr val="0058AB">
                  <a:alpha val="100000"/>
                </a:srgbClr>
              </a:solidFill>
              <a:prstDash val="solid"/>
              <a:round/>
            </a:ln>
          </p:spPr>
          <p:txBody>
            <a:bodyPr/>
            <a:lstStyle/>
            <a:p/>
          </p:txBody>
        </p:sp>
        <p:sp>
          <p:nvSpPr>
            <p:cNvPr id="73" name="pl73"/>
            <p:cNvSpPr/>
            <p:nvPr/>
          </p:nvSpPr>
          <p:spPr>
            <a:xfrm>
              <a:off x="1698282" y="1282919"/>
              <a:ext cx="6376696" cy="2499125"/>
            </a:xfrm>
            <a:custGeom>
              <a:avLst/>
              <a:pathLst>
                <a:path w="6376696" h="2499125">
                  <a:moveTo>
                    <a:pt x="0" y="2499125"/>
                  </a:moveTo>
                  <a:lnTo>
                    <a:pt x="277247" y="1600563"/>
                  </a:lnTo>
                  <a:lnTo>
                    <a:pt x="554495" y="1123202"/>
                  </a:lnTo>
                  <a:lnTo>
                    <a:pt x="831742" y="617761"/>
                  </a:lnTo>
                  <a:lnTo>
                    <a:pt x="1108990" y="280800"/>
                  </a:lnTo>
                  <a:lnTo>
                    <a:pt x="1386238" y="252720"/>
                  </a:lnTo>
                  <a:lnTo>
                    <a:pt x="1663485" y="140400"/>
                  </a:lnTo>
                  <a:lnTo>
                    <a:pt x="1940733" y="280800"/>
                  </a:lnTo>
                  <a:lnTo>
                    <a:pt x="2217981" y="730081"/>
                  </a:lnTo>
                  <a:lnTo>
                    <a:pt x="2495228" y="365040"/>
                  </a:lnTo>
                  <a:lnTo>
                    <a:pt x="2772476" y="561601"/>
                  </a:lnTo>
                  <a:lnTo>
                    <a:pt x="3049724" y="505441"/>
                  </a:lnTo>
                  <a:lnTo>
                    <a:pt x="3326971" y="224640"/>
                  </a:lnTo>
                  <a:lnTo>
                    <a:pt x="3604219" y="280800"/>
                  </a:lnTo>
                  <a:lnTo>
                    <a:pt x="3881467" y="168480"/>
                  </a:lnTo>
                  <a:lnTo>
                    <a:pt x="4158714" y="336960"/>
                  </a:lnTo>
                  <a:lnTo>
                    <a:pt x="4435962" y="196560"/>
                  </a:lnTo>
                  <a:lnTo>
                    <a:pt x="4713210" y="28080"/>
                  </a:lnTo>
                  <a:lnTo>
                    <a:pt x="4990457" y="0"/>
                  </a:lnTo>
                  <a:lnTo>
                    <a:pt x="5267705" y="561601"/>
                  </a:lnTo>
                  <a:lnTo>
                    <a:pt x="5544953" y="449281"/>
                  </a:lnTo>
                  <a:lnTo>
                    <a:pt x="5822200" y="533521"/>
                  </a:lnTo>
                  <a:lnTo>
                    <a:pt x="6099448" y="308880"/>
                  </a:lnTo>
                  <a:lnTo>
                    <a:pt x="6376696" y="449281"/>
                  </a:lnTo>
                </a:path>
              </a:pathLst>
            </a:custGeom>
            <a:ln w="27101" cap="flat">
              <a:solidFill>
                <a:srgbClr val="333333">
                  <a:alpha val="100000"/>
                </a:srgbClr>
              </a:solidFill>
              <a:prstDash val="solid"/>
              <a:round/>
            </a:ln>
          </p:spPr>
          <p:txBody>
            <a:bodyPr/>
            <a:lstStyle/>
            <a:p/>
          </p:txBody>
        </p:sp>
        <p:sp>
          <p:nvSpPr>
            <p:cNvPr id="74" name="tx74"/>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6" name="tx76"/>
            <p:cNvSpPr/>
            <p:nvPr/>
          </p:nvSpPr>
          <p:spPr>
            <a:xfrm>
              <a:off x="7172898"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9" name="tx79"/>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80" name="tx80"/>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6895650"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82" name="tx82"/>
            <p:cNvSpPr/>
            <p:nvPr/>
          </p:nvSpPr>
          <p:spPr>
            <a:xfrm>
              <a:off x="7172898"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3" name="tx83"/>
            <p:cNvSpPr/>
            <p:nvPr/>
          </p:nvSpPr>
          <p:spPr>
            <a:xfrm>
              <a:off x="7450145"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84" name="tx84"/>
            <p:cNvSpPr/>
            <p:nvPr/>
          </p:nvSpPr>
          <p:spPr>
            <a:xfrm>
              <a:off x="772739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5" name="tx85"/>
            <p:cNvSpPr/>
            <p:nvPr/>
          </p:nvSpPr>
          <p:spPr>
            <a:xfrm>
              <a:off x="8004641"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6" name="tx86"/>
            <p:cNvSpPr/>
            <p:nvPr/>
          </p:nvSpPr>
          <p:spPr>
            <a:xfrm>
              <a:off x="1315541" y="37285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7" name="tx87"/>
            <p:cNvSpPr/>
            <p:nvPr/>
          </p:nvSpPr>
          <p:spPr>
            <a:xfrm>
              <a:off x="2777128" y="388379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8" name="tx88"/>
            <p:cNvSpPr/>
            <p:nvPr/>
          </p:nvSpPr>
          <p:spPr>
            <a:xfrm>
              <a:off x="4118163" y="39051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5504401" y="39268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6890639" y="389316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1" name="tx91"/>
            <p:cNvSpPr/>
            <p:nvPr/>
          </p:nvSpPr>
          <p:spPr>
            <a:xfrm>
              <a:off x="7167887" y="38844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7445134" y="389402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7722382" y="39308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7999630" y="38940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2731924" y="37791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4118163" y="37818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7" name="tx97"/>
            <p:cNvSpPr/>
            <p:nvPr/>
          </p:nvSpPr>
          <p:spPr>
            <a:xfrm>
              <a:off x="5504401" y="38425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6613391" y="39468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6890639" y="36601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0" name="tx100"/>
            <p:cNvSpPr/>
            <p:nvPr/>
          </p:nvSpPr>
          <p:spPr>
            <a:xfrm>
              <a:off x="7167887" y="3694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1" name="tx101"/>
            <p:cNvSpPr/>
            <p:nvPr/>
          </p:nvSpPr>
          <p:spPr>
            <a:xfrm>
              <a:off x="7445134" y="3679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2" name="tx102"/>
            <p:cNvSpPr/>
            <p:nvPr/>
          </p:nvSpPr>
          <p:spPr>
            <a:xfrm>
              <a:off x="7722382" y="3801254"/>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 name="tx103"/>
            <p:cNvSpPr/>
            <p:nvPr/>
          </p:nvSpPr>
          <p:spPr>
            <a:xfrm>
              <a:off x="7999630" y="37268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4" name="tx104"/>
            <p:cNvSpPr/>
            <p:nvPr/>
          </p:nvSpPr>
          <p:spPr>
            <a:xfrm>
              <a:off x="2739459" y="369120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5" name="tx105"/>
            <p:cNvSpPr/>
            <p:nvPr/>
          </p:nvSpPr>
          <p:spPr>
            <a:xfrm>
              <a:off x="4125697" y="36537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6" name="tx106"/>
            <p:cNvSpPr/>
            <p:nvPr/>
          </p:nvSpPr>
          <p:spPr>
            <a:xfrm>
              <a:off x="5511936" y="373445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7" name="tx107"/>
            <p:cNvSpPr/>
            <p:nvPr/>
          </p:nvSpPr>
          <p:spPr>
            <a:xfrm>
              <a:off x="6620926" y="384295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8" name="tx108"/>
            <p:cNvSpPr/>
            <p:nvPr/>
          </p:nvSpPr>
          <p:spPr>
            <a:xfrm>
              <a:off x="6871044" y="343766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09" name="tx109"/>
            <p:cNvSpPr/>
            <p:nvPr/>
          </p:nvSpPr>
          <p:spPr>
            <a:xfrm>
              <a:off x="7148291" y="352039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110" name="tx110"/>
            <p:cNvSpPr/>
            <p:nvPr/>
          </p:nvSpPr>
          <p:spPr>
            <a:xfrm>
              <a:off x="7425539" y="347411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11" name="tx111"/>
            <p:cNvSpPr/>
            <p:nvPr/>
          </p:nvSpPr>
          <p:spPr>
            <a:xfrm>
              <a:off x="7729917" y="3643473"/>
              <a:ext cx="135627"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12" name="tx112"/>
            <p:cNvSpPr/>
            <p:nvPr/>
          </p:nvSpPr>
          <p:spPr>
            <a:xfrm>
              <a:off x="8020718" y="3563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13" name="tx11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39902" y="31104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5" name="tx115"/>
            <p:cNvSpPr/>
            <p:nvPr/>
          </p:nvSpPr>
          <p:spPr>
            <a:xfrm>
              <a:off x="639902" y="226625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639902" y="1422506"/>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7" name="tx11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4" name="pl13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6" name="tx13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678790" y="4909475"/>
              <a:ext cx="201456" cy="201456"/>
            </a:xfrm>
            <a:prstGeom prst="rect">
              <a:avLst/>
            </a:prstGeom>
            <a:solidFill>
              <a:srgbClr val="E2231A">
                <a:alpha val="100000"/>
              </a:srgbClr>
            </a:solidFill>
          </p:spPr>
          <p:txBody>
            <a:bodyPr/>
            <a:lstStyle/>
            <a:p/>
          </p:txBody>
        </p:sp>
        <p:sp>
          <p:nvSpPr>
            <p:cNvPr id="139" name="rc139"/>
            <p:cNvSpPr/>
            <p:nvPr/>
          </p:nvSpPr>
          <p:spPr>
            <a:xfrm>
              <a:off x="5642950" y="4909475"/>
              <a:ext cx="201456" cy="201456"/>
            </a:xfrm>
            <a:prstGeom prst="rect">
              <a:avLst/>
            </a:prstGeom>
            <a:solidFill>
              <a:srgbClr val="B3B3B3">
                <a:alpha val="100000"/>
              </a:srgbClr>
            </a:solidFill>
          </p:spPr>
          <p:txBody>
            <a:bodyPr/>
            <a:lstStyle/>
            <a:p/>
          </p:txBody>
        </p:sp>
        <p:sp>
          <p:nvSpPr>
            <p:cNvPr id="140" name="tx14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3" name="tx143"/>
            <p:cNvSpPr/>
            <p:nvPr/>
          </p:nvSpPr>
          <p:spPr>
            <a:xfrm>
              <a:off x="951100" y="648663"/>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2000-2024</a:t>
              </a:r>
            </a:p>
          </p:txBody>
        </p:sp>
        <p:sp>
          <p:nvSpPr>
            <p:cNvPr id="144" name="pl144"/>
            <p:cNvSpPr/>
            <p:nvPr/>
          </p:nvSpPr>
          <p:spPr>
            <a:xfrm>
              <a:off x="21604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8887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6169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452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245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528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4811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2094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74644"/>
              <a:ext cx="353953" cy="162162"/>
            </a:xfrm>
            <a:prstGeom prst="rect">
              <a:avLst/>
            </a:prstGeom>
            <a:solidFill>
              <a:srgbClr val="E2231A">
                <a:alpha val="100000"/>
              </a:srgbClr>
            </a:solidFill>
          </p:spPr>
          <p:txBody>
            <a:bodyPr/>
            <a:lstStyle/>
            <a:p/>
          </p:txBody>
        </p:sp>
        <p:sp>
          <p:nvSpPr>
            <p:cNvPr id="157" name="rc157"/>
            <p:cNvSpPr/>
            <p:nvPr/>
          </p:nvSpPr>
          <p:spPr>
            <a:xfrm>
              <a:off x="1296273" y="5571941"/>
              <a:ext cx="1502226" cy="162162"/>
            </a:xfrm>
            <a:prstGeom prst="rect">
              <a:avLst/>
            </a:prstGeom>
            <a:solidFill>
              <a:srgbClr val="E2231A">
                <a:alpha val="100000"/>
              </a:srgbClr>
            </a:solidFill>
          </p:spPr>
          <p:txBody>
            <a:bodyPr/>
            <a:lstStyle/>
            <a:p/>
          </p:txBody>
        </p:sp>
        <p:sp>
          <p:nvSpPr>
            <p:cNvPr id="158" name="rc158"/>
            <p:cNvSpPr/>
            <p:nvPr/>
          </p:nvSpPr>
          <p:spPr>
            <a:xfrm>
              <a:off x="1296273" y="5369238"/>
              <a:ext cx="2953986" cy="162162"/>
            </a:xfrm>
            <a:prstGeom prst="rect">
              <a:avLst/>
            </a:prstGeom>
            <a:solidFill>
              <a:srgbClr val="E2231A">
                <a:alpha val="100000"/>
              </a:srgbClr>
            </a:solidFill>
          </p:spPr>
          <p:txBody>
            <a:bodyPr/>
            <a:lstStyle/>
            <a:p/>
          </p:txBody>
        </p:sp>
        <p:sp>
          <p:nvSpPr>
            <p:cNvPr id="159" name="rc159"/>
            <p:cNvSpPr/>
            <p:nvPr/>
          </p:nvSpPr>
          <p:spPr>
            <a:xfrm>
              <a:off x="1650226" y="5774644"/>
              <a:ext cx="847551" cy="162162"/>
            </a:xfrm>
            <a:prstGeom prst="rect">
              <a:avLst/>
            </a:prstGeom>
            <a:solidFill>
              <a:srgbClr val="B3B3B3">
                <a:alpha val="100000"/>
              </a:srgbClr>
            </a:solidFill>
          </p:spPr>
          <p:txBody>
            <a:bodyPr/>
            <a:lstStyle/>
            <a:p/>
          </p:txBody>
        </p:sp>
        <p:sp>
          <p:nvSpPr>
            <p:cNvPr id="160" name="rc160"/>
            <p:cNvSpPr/>
            <p:nvPr/>
          </p:nvSpPr>
          <p:spPr>
            <a:xfrm>
              <a:off x="2798500" y="5571941"/>
              <a:ext cx="3807760" cy="162162"/>
            </a:xfrm>
            <a:prstGeom prst="rect">
              <a:avLst/>
            </a:prstGeom>
            <a:solidFill>
              <a:srgbClr val="B3B3B3">
                <a:alpha val="100000"/>
              </a:srgbClr>
            </a:solidFill>
          </p:spPr>
          <p:txBody>
            <a:bodyPr/>
            <a:lstStyle/>
            <a:p/>
          </p:txBody>
        </p:sp>
        <p:sp>
          <p:nvSpPr>
            <p:cNvPr id="161" name="rc161"/>
            <p:cNvSpPr/>
            <p:nvPr/>
          </p:nvSpPr>
          <p:spPr>
            <a:xfrm>
              <a:off x="4250260" y="5369238"/>
              <a:ext cx="3949479" cy="162162"/>
            </a:xfrm>
            <a:prstGeom prst="rect">
              <a:avLst/>
            </a:prstGeom>
            <a:solidFill>
              <a:srgbClr val="B3B3B3">
                <a:alpha val="100000"/>
              </a:srgbClr>
            </a:solidFill>
          </p:spPr>
          <p:txBody>
            <a:bodyPr/>
            <a:lstStyle/>
            <a:p/>
          </p:txBody>
        </p:sp>
        <p:sp>
          <p:nvSpPr>
            <p:cNvPr id="162" name="tx162"/>
            <p:cNvSpPr/>
            <p:nvPr/>
          </p:nvSpPr>
          <p:spPr>
            <a:xfrm>
              <a:off x="2578150"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63" name="tx163"/>
            <p:cNvSpPr/>
            <p:nvPr/>
          </p:nvSpPr>
          <p:spPr>
            <a:xfrm>
              <a:off x="6686632" y="5612709"/>
              <a:ext cx="160744"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a:t>
              </a:r>
            </a:p>
          </p:txBody>
        </p:sp>
        <p:sp>
          <p:nvSpPr>
            <p:cNvPr id="164" name="tx164"/>
            <p:cNvSpPr/>
            <p:nvPr/>
          </p:nvSpPr>
          <p:spPr>
            <a:xfrm>
              <a:off x="8264049"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a:t>
              </a:r>
            </a:p>
          </p:txBody>
        </p:sp>
        <p:sp>
          <p:nvSpPr>
            <p:cNvPr id="165" name="tx165"/>
            <p:cNvSpPr/>
            <p:nvPr/>
          </p:nvSpPr>
          <p:spPr>
            <a:xfrm>
              <a:off x="1407332"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6" name="tx166"/>
            <p:cNvSpPr/>
            <p:nvPr/>
          </p:nvSpPr>
          <p:spPr>
            <a:xfrm>
              <a:off x="196701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7" name="tx167"/>
            <p:cNvSpPr/>
            <p:nvPr/>
          </p:nvSpPr>
          <p:spPr>
            <a:xfrm>
              <a:off x="2692895"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8" name="tx168"/>
            <p:cNvSpPr/>
            <p:nvPr/>
          </p:nvSpPr>
          <p:spPr>
            <a:xfrm>
              <a:off x="1993630"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9" name="tx169"/>
            <p:cNvSpPr/>
            <p:nvPr/>
          </p:nvSpPr>
          <p:spPr>
            <a:xfrm>
              <a:off x="4622008" y="5611354"/>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0" name="tx170"/>
            <p:cNvSpPr/>
            <p:nvPr/>
          </p:nvSpPr>
          <p:spPr>
            <a:xfrm>
              <a:off x="6144628"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a:t>
              </a:r>
            </a:p>
          </p:txBody>
        </p:sp>
        <p:sp>
          <p:nvSpPr>
            <p:cNvPr id="171" name="tx17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5" name="tx175"/>
            <p:cNvSpPr/>
            <p:nvPr/>
          </p:nvSpPr>
          <p:spPr>
            <a:xfrm>
              <a:off x="288086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6" name="tx176"/>
            <p:cNvSpPr/>
            <p:nvPr/>
          </p:nvSpPr>
          <p:spPr>
            <a:xfrm>
              <a:off x="460915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7" name="tx177"/>
            <p:cNvSpPr/>
            <p:nvPr/>
          </p:nvSpPr>
          <p:spPr>
            <a:xfrm>
              <a:off x="6337442"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8" name="tx178"/>
            <p:cNvSpPr/>
            <p:nvPr/>
          </p:nvSpPr>
          <p:spPr>
            <a:xfrm>
              <a:off x="8026881"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90%. This is lower than in 2019, where coverage was 99%.
4,000 children missed their routine first dose of measles vaccine.
MCV2 is typically administered to children between 18 months and five years old. MCV2 coverage declined at 81%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42826"/>
            </a:xfrm>
            <a:custGeom>
              <a:avLst/>
              <a:pathLst>
                <a:path w="3397293" h="742826">
                  <a:moveTo>
                    <a:pt x="0" y="742826"/>
                  </a:moveTo>
                  <a:lnTo>
                    <a:pt x="141553" y="714256"/>
                  </a:lnTo>
                  <a:lnTo>
                    <a:pt x="283107" y="685686"/>
                  </a:lnTo>
                  <a:lnTo>
                    <a:pt x="424661" y="657115"/>
                  </a:lnTo>
                  <a:lnTo>
                    <a:pt x="566215" y="371413"/>
                  </a:lnTo>
                  <a:lnTo>
                    <a:pt x="707769" y="257132"/>
                  </a:lnTo>
                  <a:lnTo>
                    <a:pt x="849323" y="85710"/>
                  </a:lnTo>
                  <a:lnTo>
                    <a:pt x="990877" y="57140"/>
                  </a:lnTo>
                  <a:lnTo>
                    <a:pt x="1132431" y="57140"/>
                  </a:lnTo>
                  <a:lnTo>
                    <a:pt x="1273984" y="457124"/>
                  </a:lnTo>
                  <a:lnTo>
                    <a:pt x="1415538" y="142851"/>
                  </a:lnTo>
                  <a:lnTo>
                    <a:pt x="1557092" y="228562"/>
                  </a:lnTo>
                  <a:lnTo>
                    <a:pt x="1698646" y="171421"/>
                  </a:lnTo>
                  <a:lnTo>
                    <a:pt x="1840200" y="57140"/>
                  </a:lnTo>
                  <a:lnTo>
                    <a:pt x="1981754" y="199991"/>
                  </a:lnTo>
                  <a:lnTo>
                    <a:pt x="2123308" y="85710"/>
                  </a:lnTo>
                  <a:lnTo>
                    <a:pt x="2264862" y="171421"/>
                  </a:lnTo>
                  <a:lnTo>
                    <a:pt x="2406416" y="114281"/>
                  </a:lnTo>
                  <a:lnTo>
                    <a:pt x="2547969" y="28570"/>
                  </a:lnTo>
                  <a:lnTo>
                    <a:pt x="2689523" y="0"/>
                  </a:lnTo>
                  <a:lnTo>
                    <a:pt x="2831077" y="228562"/>
                  </a:lnTo>
                  <a:lnTo>
                    <a:pt x="2972631" y="257132"/>
                  </a:lnTo>
                  <a:lnTo>
                    <a:pt x="3114185" y="257132"/>
                  </a:lnTo>
                  <a:lnTo>
                    <a:pt x="3255739" y="114281"/>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42826"/>
            </a:xfrm>
            <a:custGeom>
              <a:avLst/>
              <a:pathLst>
                <a:path w="3397293" h="742826">
                  <a:moveTo>
                    <a:pt x="0" y="742826"/>
                  </a:moveTo>
                  <a:lnTo>
                    <a:pt x="141553" y="714256"/>
                  </a:lnTo>
                  <a:lnTo>
                    <a:pt x="283107" y="685686"/>
                  </a:lnTo>
                  <a:lnTo>
                    <a:pt x="424661" y="657115"/>
                  </a:lnTo>
                  <a:lnTo>
                    <a:pt x="566215" y="371413"/>
                  </a:lnTo>
                  <a:lnTo>
                    <a:pt x="707769" y="257132"/>
                  </a:lnTo>
                  <a:lnTo>
                    <a:pt x="849323" y="85710"/>
                  </a:lnTo>
                  <a:lnTo>
                    <a:pt x="990877" y="57140"/>
                  </a:lnTo>
                  <a:lnTo>
                    <a:pt x="1132431" y="57140"/>
                  </a:lnTo>
                  <a:lnTo>
                    <a:pt x="1273984" y="457124"/>
                  </a:lnTo>
                  <a:lnTo>
                    <a:pt x="1415538" y="142851"/>
                  </a:lnTo>
                  <a:lnTo>
                    <a:pt x="1557092" y="228562"/>
                  </a:lnTo>
                  <a:lnTo>
                    <a:pt x="1698646" y="171421"/>
                  </a:lnTo>
                  <a:lnTo>
                    <a:pt x="1840200" y="57140"/>
                  </a:lnTo>
                  <a:lnTo>
                    <a:pt x="1981754" y="199991"/>
                  </a:lnTo>
                  <a:lnTo>
                    <a:pt x="2123308" y="85710"/>
                  </a:lnTo>
                  <a:lnTo>
                    <a:pt x="2264862" y="171421"/>
                  </a:lnTo>
                  <a:lnTo>
                    <a:pt x="2406416" y="114281"/>
                  </a:lnTo>
                  <a:lnTo>
                    <a:pt x="2547969" y="28570"/>
                  </a:lnTo>
                  <a:lnTo>
                    <a:pt x="2689523" y="0"/>
                  </a:lnTo>
                  <a:lnTo>
                    <a:pt x="2831077" y="228562"/>
                  </a:lnTo>
                  <a:lnTo>
                    <a:pt x="2972631" y="257132"/>
                  </a:lnTo>
                  <a:lnTo>
                    <a:pt x="3114185" y="257132"/>
                  </a:lnTo>
                  <a:lnTo>
                    <a:pt x="3255739" y="114281"/>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42826"/>
            </a:xfrm>
            <a:custGeom>
              <a:avLst/>
              <a:pathLst>
                <a:path w="3397293" h="742826">
                  <a:moveTo>
                    <a:pt x="0" y="742826"/>
                  </a:moveTo>
                  <a:lnTo>
                    <a:pt x="141553" y="714256"/>
                  </a:lnTo>
                  <a:lnTo>
                    <a:pt x="283107" y="685686"/>
                  </a:lnTo>
                  <a:lnTo>
                    <a:pt x="424661" y="657115"/>
                  </a:lnTo>
                  <a:lnTo>
                    <a:pt x="566215" y="371413"/>
                  </a:lnTo>
                  <a:lnTo>
                    <a:pt x="707769" y="257132"/>
                  </a:lnTo>
                  <a:lnTo>
                    <a:pt x="849323" y="85710"/>
                  </a:lnTo>
                  <a:lnTo>
                    <a:pt x="990877" y="57140"/>
                  </a:lnTo>
                  <a:lnTo>
                    <a:pt x="1132431" y="57140"/>
                  </a:lnTo>
                  <a:lnTo>
                    <a:pt x="1273984" y="457124"/>
                  </a:lnTo>
                  <a:lnTo>
                    <a:pt x="1415538" y="142851"/>
                  </a:lnTo>
                  <a:lnTo>
                    <a:pt x="1557092" y="228562"/>
                  </a:lnTo>
                  <a:lnTo>
                    <a:pt x="1698646" y="171421"/>
                  </a:lnTo>
                  <a:lnTo>
                    <a:pt x="1840200" y="57140"/>
                  </a:lnTo>
                  <a:lnTo>
                    <a:pt x="1981754" y="199991"/>
                  </a:lnTo>
                  <a:lnTo>
                    <a:pt x="2123308" y="85710"/>
                  </a:lnTo>
                  <a:lnTo>
                    <a:pt x="2264862" y="171421"/>
                  </a:lnTo>
                  <a:lnTo>
                    <a:pt x="2406416" y="114281"/>
                  </a:lnTo>
                  <a:lnTo>
                    <a:pt x="2547969" y="28570"/>
                  </a:lnTo>
                  <a:lnTo>
                    <a:pt x="2689523" y="0"/>
                  </a:lnTo>
                  <a:lnTo>
                    <a:pt x="2831077" y="228562"/>
                  </a:lnTo>
                  <a:lnTo>
                    <a:pt x="2972631" y="257132"/>
                  </a:lnTo>
                  <a:lnTo>
                    <a:pt x="3114185" y="257132"/>
                  </a:lnTo>
                  <a:lnTo>
                    <a:pt x="3255739" y="114281"/>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5308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Georgia, 2000-2024</a:t>
              </a:r>
            </a:p>
          </p:txBody>
        </p:sp>
        <p:sp>
          <p:nvSpPr>
            <p:cNvPr id="63" name="pl63"/>
            <p:cNvSpPr/>
            <p:nvPr/>
          </p:nvSpPr>
          <p:spPr>
            <a:xfrm>
              <a:off x="5267799" y="37822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1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823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322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98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98983"/>
              <a:ext cx="3397293" cy="2166577"/>
            </a:xfrm>
            <a:custGeom>
              <a:avLst/>
              <a:pathLst>
                <a:path w="3397293" h="2166577">
                  <a:moveTo>
                    <a:pt x="0" y="2166577"/>
                  </a:moveTo>
                  <a:lnTo>
                    <a:pt x="141553" y="2083247"/>
                  </a:lnTo>
                  <a:lnTo>
                    <a:pt x="283107" y="1999917"/>
                  </a:lnTo>
                  <a:lnTo>
                    <a:pt x="424661" y="1916587"/>
                  </a:lnTo>
                  <a:lnTo>
                    <a:pt x="566215" y="1083288"/>
                  </a:lnTo>
                  <a:lnTo>
                    <a:pt x="707769" y="749969"/>
                  </a:lnTo>
                  <a:lnTo>
                    <a:pt x="849323" y="249989"/>
                  </a:lnTo>
                  <a:lnTo>
                    <a:pt x="990877" y="166659"/>
                  </a:lnTo>
                  <a:lnTo>
                    <a:pt x="1132431" y="166659"/>
                  </a:lnTo>
                  <a:lnTo>
                    <a:pt x="1273984" y="1333278"/>
                  </a:lnTo>
                  <a:lnTo>
                    <a:pt x="1415538" y="416649"/>
                  </a:lnTo>
                  <a:lnTo>
                    <a:pt x="1557092" y="666639"/>
                  </a:lnTo>
                  <a:lnTo>
                    <a:pt x="1698646" y="499979"/>
                  </a:lnTo>
                  <a:lnTo>
                    <a:pt x="1840200" y="166659"/>
                  </a:lnTo>
                  <a:lnTo>
                    <a:pt x="1981754" y="583309"/>
                  </a:lnTo>
                  <a:lnTo>
                    <a:pt x="2123308" y="249989"/>
                  </a:lnTo>
                  <a:lnTo>
                    <a:pt x="2264862" y="499979"/>
                  </a:lnTo>
                  <a:lnTo>
                    <a:pt x="2406416" y="333319"/>
                  </a:lnTo>
                  <a:lnTo>
                    <a:pt x="2547969" y="83329"/>
                  </a:lnTo>
                  <a:lnTo>
                    <a:pt x="2689523" y="0"/>
                  </a:lnTo>
                  <a:lnTo>
                    <a:pt x="2831077" y="666639"/>
                  </a:lnTo>
                  <a:lnTo>
                    <a:pt x="2972631" y="749969"/>
                  </a:lnTo>
                  <a:lnTo>
                    <a:pt x="3114185" y="749969"/>
                  </a:lnTo>
                  <a:lnTo>
                    <a:pt x="3255739" y="333319"/>
                  </a:lnTo>
                  <a:lnTo>
                    <a:pt x="3397293" y="749969"/>
                  </a:lnTo>
                </a:path>
              </a:pathLst>
            </a:custGeom>
            <a:ln w="27101" cap="flat">
              <a:solidFill>
                <a:srgbClr val="0058AB">
                  <a:alpha val="100000"/>
                </a:srgbClr>
              </a:solidFill>
              <a:prstDash val="solid"/>
              <a:round/>
            </a:ln>
          </p:spPr>
          <p:txBody>
            <a:bodyPr/>
            <a:lstStyle/>
            <a:p/>
          </p:txBody>
        </p:sp>
        <p:sp>
          <p:nvSpPr>
            <p:cNvPr id="79" name="pl79"/>
            <p:cNvSpPr/>
            <p:nvPr/>
          </p:nvSpPr>
          <p:spPr>
            <a:xfrm>
              <a:off x="5437664" y="1698983"/>
              <a:ext cx="3397293" cy="1249948"/>
            </a:xfrm>
            <a:custGeom>
              <a:avLst/>
              <a:pathLst>
                <a:path w="3397293" h="1249948">
                  <a:moveTo>
                    <a:pt x="0" y="1249948"/>
                  </a:moveTo>
                  <a:lnTo>
                    <a:pt x="141553" y="1166618"/>
                  </a:lnTo>
                  <a:lnTo>
                    <a:pt x="283107" y="1166618"/>
                  </a:lnTo>
                  <a:lnTo>
                    <a:pt x="424661" y="1083288"/>
                  </a:lnTo>
                  <a:lnTo>
                    <a:pt x="566215" y="916628"/>
                  </a:lnTo>
                  <a:lnTo>
                    <a:pt x="707769" y="749969"/>
                  </a:lnTo>
                  <a:lnTo>
                    <a:pt x="849323" y="583309"/>
                  </a:lnTo>
                  <a:lnTo>
                    <a:pt x="990877" y="583309"/>
                  </a:lnTo>
                  <a:lnTo>
                    <a:pt x="1132431" y="416649"/>
                  </a:lnTo>
                  <a:lnTo>
                    <a:pt x="1273984" y="249989"/>
                  </a:lnTo>
                  <a:lnTo>
                    <a:pt x="1415538" y="166659"/>
                  </a:lnTo>
                  <a:lnTo>
                    <a:pt x="1557092" y="166659"/>
                  </a:lnTo>
                  <a:lnTo>
                    <a:pt x="1698646" y="166659"/>
                  </a:lnTo>
                  <a:lnTo>
                    <a:pt x="1840200" y="166659"/>
                  </a:lnTo>
                  <a:lnTo>
                    <a:pt x="1981754" y="166659"/>
                  </a:lnTo>
                  <a:lnTo>
                    <a:pt x="2123308" y="166659"/>
                  </a:lnTo>
                  <a:lnTo>
                    <a:pt x="2264862" y="83329"/>
                  </a:lnTo>
                  <a:lnTo>
                    <a:pt x="2406416" y="83329"/>
                  </a:lnTo>
                  <a:lnTo>
                    <a:pt x="2547969" y="0"/>
                  </a:lnTo>
                  <a:lnTo>
                    <a:pt x="2689523" y="0"/>
                  </a:lnTo>
                  <a:lnTo>
                    <a:pt x="2831077" y="249989"/>
                  </a:lnTo>
                  <a:lnTo>
                    <a:pt x="2972631" y="416649"/>
                  </a:lnTo>
                  <a:lnTo>
                    <a:pt x="3114185" y="249989"/>
                  </a:lnTo>
                  <a:lnTo>
                    <a:pt x="3255739" y="249989"/>
                  </a:lnTo>
                  <a:lnTo>
                    <a:pt x="3397293" y="16665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666639"/>
            </a:xfrm>
            <a:custGeom>
              <a:avLst/>
              <a:pathLst>
                <a:path w="3397293" h="666639">
                  <a:moveTo>
                    <a:pt x="0" y="333319"/>
                  </a:moveTo>
                  <a:lnTo>
                    <a:pt x="141553" y="249989"/>
                  </a:lnTo>
                  <a:lnTo>
                    <a:pt x="283107" y="499979"/>
                  </a:lnTo>
                  <a:lnTo>
                    <a:pt x="424661" y="666639"/>
                  </a:lnTo>
                  <a:lnTo>
                    <a:pt x="566215" y="499979"/>
                  </a:lnTo>
                  <a:lnTo>
                    <a:pt x="707769" y="166659"/>
                  </a:lnTo>
                  <a:lnTo>
                    <a:pt x="849323" y="83329"/>
                  </a:lnTo>
                  <a:lnTo>
                    <a:pt x="990877" y="0"/>
                  </a:lnTo>
                  <a:lnTo>
                    <a:pt x="1132431" y="0"/>
                  </a:lnTo>
                  <a:lnTo>
                    <a:pt x="1273984" y="249989"/>
                  </a:lnTo>
                  <a:lnTo>
                    <a:pt x="1415538" y="333319"/>
                  </a:lnTo>
                  <a:lnTo>
                    <a:pt x="1557092" y="166659"/>
                  </a:lnTo>
                  <a:lnTo>
                    <a:pt x="1698646" y="166659"/>
                  </a:lnTo>
                  <a:lnTo>
                    <a:pt x="1840200" y="83329"/>
                  </a:lnTo>
                  <a:lnTo>
                    <a:pt x="1981754" y="416649"/>
                  </a:lnTo>
                  <a:lnTo>
                    <a:pt x="2123308" y="333319"/>
                  </a:lnTo>
                  <a:lnTo>
                    <a:pt x="2264862" y="416649"/>
                  </a:lnTo>
                  <a:lnTo>
                    <a:pt x="2406416" y="83329"/>
                  </a:lnTo>
                  <a:lnTo>
                    <a:pt x="2547969" y="83329"/>
                  </a:lnTo>
                  <a:lnTo>
                    <a:pt x="2689523" y="0"/>
                  </a:lnTo>
                  <a:lnTo>
                    <a:pt x="2831077" y="249989"/>
                  </a:lnTo>
                  <a:lnTo>
                    <a:pt x="2972631" y="166659"/>
                  </a:lnTo>
                  <a:lnTo>
                    <a:pt x="3114185" y="249989"/>
                  </a:lnTo>
                  <a:lnTo>
                    <a:pt x="3255739" y="166659"/>
                  </a:lnTo>
                  <a:lnTo>
                    <a:pt x="3397293" y="166659"/>
                  </a:lnTo>
                </a:path>
              </a:pathLst>
            </a:custGeom>
            <a:ln w="27101" cap="flat">
              <a:solidFill>
                <a:srgbClr val="961A49">
                  <a:alpha val="100000"/>
                </a:srgbClr>
              </a:solidFill>
              <a:prstDash val="solid"/>
              <a:round/>
            </a:ln>
          </p:spPr>
          <p:txBody>
            <a:bodyPr/>
            <a:lstStyle/>
            <a:p/>
          </p:txBody>
        </p:sp>
        <p:sp>
          <p:nvSpPr>
            <p:cNvPr id="81" name="pl81"/>
            <p:cNvSpPr/>
            <p:nvPr/>
          </p:nvSpPr>
          <p:spPr>
            <a:xfrm>
              <a:off x="5437664" y="1698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98983"/>
              <a:ext cx="3397293" cy="2166577"/>
            </a:xfrm>
            <a:custGeom>
              <a:avLst/>
              <a:pathLst>
                <a:path w="3397293" h="2166577">
                  <a:moveTo>
                    <a:pt x="0" y="2166577"/>
                  </a:moveTo>
                  <a:lnTo>
                    <a:pt x="141553" y="2083247"/>
                  </a:lnTo>
                  <a:lnTo>
                    <a:pt x="283107" y="1999917"/>
                  </a:lnTo>
                  <a:lnTo>
                    <a:pt x="424661" y="1916587"/>
                  </a:lnTo>
                  <a:lnTo>
                    <a:pt x="566215" y="1083288"/>
                  </a:lnTo>
                  <a:lnTo>
                    <a:pt x="707769" y="749969"/>
                  </a:lnTo>
                  <a:lnTo>
                    <a:pt x="849323" y="249989"/>
                  </a:lnTo>
                  <a:lnTo>
                    <a:pt x="990877" y="166659"/>
                  </a:lnTo>
                  <a:lnTo>
                    <a:pt x="1132431" y="166659"/>
                  </a:lnTo>
                  <a:lnTo>
                    <a:pt x="1273984" y="1333278"/>
                  </a:lnTo>
                  <a:lnTo>
                    <a:pt x="1415538" y="416649"/>
                  </a:lnTo>
                  <a:lnTo>
                    <a:pt x="1557092" y="666639"/>
                  </a:lnTo>
                  <a:lnTo>
                    <a:pt x="1698646" y="499979"/>
                  </a:lnTo>
                  <a:lnTo>
                    <a:pt x="1840200" y="166659"/>
                  </a:lnTo>
                  <a:lnTo>
                    <a:pt x="1981754" y="583309"/>
                  </a:lnTo>
                  <a:lnTo>
                    <a:pt x="2123308" y="249989"/>
                  </a:lnTo>
                  <a:lnTo>
                    <a:pt x="2264862" y="499979"/>
                  </a:lnTo>
                  <a:lnTo>
                    <a:pt x="2406416" y="333319"/>
                  </a:lnTo>
                  <a:lnTo>
                    <a:pt x="2547969" y="83329"/>
                  </a:lnTo>
                  <a:lnTo>
                    <a:pt x="2689523" y="0"/>
                  </a:lnTo>
                  <a:lnTo>
                    <a:pt x="2831077" y="666639"/>
                  </a:lnTo>
                  <a:lnTo>
                    <a:pt x="2972631" y="749969"/>
                  </a:lnTo>
                  <a:lnTo>
                    <a:pt x="3114185" y="749969"/>
                  </a:lnTo>
                  <a:lnTo>
                    <a:pt x="3255739" y="333319"/>
                  </a:lnTo>
                  <a:lnTo>
                    <a:pt x="3397293" y="74996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2299905"/>
            </a:xfrm>
            <a:custGeom>
              <a:avLst/>
              <a:pathLst>
                <a:path w="0" h="2299905">
                  <a:moveTo>
                    <a:pt x="0" y="22999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383317"/>
            </a:xfrm>
            <a:custGeom>
              <a:avLst/>
              <a:pathLst>
                <a:path w="0" h="383317">
                  <a:moveTo>
                    <a:pt x="0" y="3833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133327"/>
            </a:xfrm>
            <a:custGeom>
              <a:avLst/>
              <a:pathLst>
                <a:path w="0" h="133327">
                  <a:moveTo>
                    <a:pt x="0" y="133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466647"/>
            </a:xfrm>
            <a:custGeom>
              <a:avLst/>
              <a:pathLst>
                <a:path w="0" h="466647">
                  <a:moveTo>
                    <a:pt x="0" y="4666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98983"/>
              <a:ext cx="3397293" cy="2166577"/>
            </a:xfrm>
            <a:custGeom>
              <a:avLst/>
              <a:pathLst>
                <a:path w="3397293" h="2166577">
                  <a:moveTo>
                    <a:pt x="0" y="2166577"/>
                  </a:moveTo>
                  <a:lnTo>
                    <a:pt x="141553" y="2083247"/>
                  </a:lnTo>
                  <a:lnTo>
                    <a:pt x="283107" y="1999917"/>
                  </a:lnTo>
                  <a:lnTo>
                    <a:pt x="424661" y="1916587"/>
                  </a:lnTo>
                  <a:lnTo>
                    <a:pt x="566215" y="1083288"/>
                  </a:lnTo>
                  <a:lnTo>
                    <a:pt x="707769" y="749969"/>
                  </a:lnTo>
                  <a:lnTo>
                    <a:pt x="849323" y="249989"/>
                  </a:lnTo>
                  <a:lnTo>
                    <a:pt x="990877" y="166659"/>
                  </a:lnTo>
                  <a:lnTo>
                    <a:pt x="1132431" y="166659"/>
                  </a:lnTo>
                  <a:lnTo>
                    <a:pt x="1273984" y="1333278"/>
                  </a:lnTo>
                  <a:lnTo>
                    <a:pt x="1415538" y="416649"/>
                  </a:lnTo>
                  <a:lnTo>
                    <a:pt x="1557092" y="666639"/>
                  </a:lnTo>
                  <a:lnTo>
                    <a:pt x="1698646" y="499979"/>
                  </a:lnTo>
                  <a:lnTo>
                    <a:pt x="1840200" y="166659"/>
                  </a:lnTo>
                  <a:lnTo>
                    <a:pt x="1981754" y="583309"/>
                  </a:lnTo>
                  <a:lnTo>
                    <a:pt x="2123308" y="249989"/>
                  </a:lnTo>
                  <a:lnTo>
                    <a:pt x="2264862" y="499979"/>
                  </a:lnTo>
                  <a:lnTo>
                    <a:pt x="2406416" y="333319"/>
                  </a:lnTo>
                  <a:lnTo>
                    <a:pt x="2547969" y="83329"/>
                  </a:lnTo>
                  <a:lnTo>
                    <a:pt x="2689523" y="0"/>
                  </a:lnTo>
                  <a:lnTo>
                    <a:pt x="2831077" y="666639"/>
                  </a:lnTo>
                  <a:lnTo>
                    <a:pt x="2972631" y="749969"/>
                  </a:lnTo>
                  <a:lnTo>
                    <a:pt x="3114185" y="749969"/>
                  </a:lnTo>
                  <a:lnTo>
                    <a:pt x="3255739" y="333319"/>
                  </a:lnTo>
                  <a:lnTo>
                    <a:pt x="3397293" y="749969"/>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918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6097238"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05008" y="14932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512777" y="1491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4801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646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62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87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7723" y="480231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17" name="tx117"/>
            <p:cNvSpPr/>
            <p:nvPr/>
          </p:nvSpPr>
          <p:spPr>
            <a:xfrm>
              <a:off x="71333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58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739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873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07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42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06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440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575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709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877285" cy="149993"/>
            </a:xfrm>
            <a:prstGeom prst="rect">
              <a:avLst/>
            </a:prstGeom>
            <a:solidFill>
              <a:srgbClr val="E2231A">
                <a:alpha val="80000"/>
              </a:srgbClr>
            </a:solidFill>
          </p:spPr>
          <p:txBody>
            <a:bodyPr/>
            <a:lstStyle/>
            <a:p/>
          </p:txBody>
        </p:sp>
        <p:sp>
          <p:nvSpPr>
            <p:cNvPr id="133" name="rc133"/>
            <p:cNvSpPr/>
            <p:nvPr/>
          </p:nvSpPr>
          <p:spPr>
            <a:xfrm>
              <a:off x="1317178" y="5637654"/>
              <a:ext cx="3723323"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810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3944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10793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78213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Georgia (90%) was 6 percentage points higher than the global average (84%) and 4 percentage points lower than the average across all ECAR countries (94%).
National MCV1 coverage was 9 percentage points lower than in 2019 (99%).
This equates to 4,000 unvaccinated children in 2024 compared to &lt;1,000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Georgia ranked number 9 out of 21 countries for lowest MCV1 coverage (based on tied ranks).
Georgia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3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5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1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6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3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8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24991"/>
              <a:ext cx="249522" cy="1077706"/>
            </a:xfrm>
            <a:prstGeom prst="rect">
              <a:avLst/>
            </a:prstGeom>
            <a:solidFill>
              <a:srgbClr val="80BD41">
                <a:alpha val="100000"/>
              </a:srgbClr>
            </a:solidFill>
          </p:spPr>
          <p:txBody>
            <a:bodyPr/>
            <a:lstStyle/>
            <a:p/>
          </p:txBody>
        </p:sp>
        <p:sp>
          <p:nvSpPr>
            <p:cNvPr id="24" name="rc24"/>
            <p:cNvSpPr/>
            <p:nvPr/>
          </p:nvSpPr>
          <p:spPr>
            <a:xfrm>
              <a:off x="1296273" y="2626341"/>
              <a:ext cx="249522" cy="398649"/>
            </a:xfrm>
            <a:prstGeom prst="rect">
              <a:avLst/>
            </a:prstGeom>
            <a:solidFill>
              <a:srgbClr val="E2231A">
                <a:alpha val="100000"/>
              </a:srgbClr>
            </a:solidFill>
          </p:spPr>
          <p:txBody>
            <a:bodyPr/>
            <a:lstStyle/>
            <a:p/>
          </p:txBody>
        </p:sp>
        <p:sp>
          <p:nvSpPr>
            <p:cNvPr id="25" name="rc25"/>
            <p:cNvSpPr/>
            <p:nvPr/>
          </p:nvSpPr>
          <p:spPr>
            <a:xfrm>
              <a:off x="1573521" y="3055678"/>
              <a:ext cx="249522" cy="1047019"/>
            </a:xfrm>
            <a:prstGeom prst="rect">
              <a:avLst/>
            </a:prstGeom>
            <a:solidFill>
              <a:srgbClr val="80BD41">
                <a:alpha val="100000"/>
              </a:srgbClr>
            </a:solidFill>
          </p:spPr>
          <p:txBody>
            <a:bodyPr/>
            <a:lstStyle/>
            <a:p/>
          </p:txBody>
        </p:sp>
        <p:sp>
          <p:nvSpPr>
            <p:cNvPr id="26" name="rc26"/>
            <p:cNvSpPr/>
            <p:nvPr/>
          </p:nvSpPr>
          <p:spPr>
            <a:xfrm>
              <a:off x="1573521" y="2687996"/>
              <a:ext cx="249522" cy="367681"/>
            </a:xfrm>
            <a:prstGeom prst="rect">
              <a:avLst/>
            </a:prstGeom>
            <a:solidFill>
              <a:srgbClr val="E2231A">
                <a:alpha val="100000"/>
              </a:srgbClr>
            </a:solidFill>
          </p:spPr>
          <p:txBody>
            <a:bodyPr/>
            <a:lstStyle/>
            <a:p/>
          </p:txBody>
        </p:sp>
        <p:sp>
          <p:nvSpPr>
            <p:cNvPr id="27" name="rc27"/>
            <p:cNvSpPr/>
            <p:nvPr/>
          </p:nvSpPr>
          <p:spPr>
            <a:xfrm>
              <a:off x="1850769" y="3064124"/>
              <a:ext cx="249522" cy="1038573"/>
            </a:xfrm>
            <a:prstGeom prst="rect">
              <a:avLst/>
            </a:prstGeom>
            <a:solidFill>
              <a:srgbClr val="80BD41">
                <a:alpha val="100000"/>
              </a:srgbClr>
            </a:solidFill>
          </p:spPr>
          <p:txBody>
            <a:bodyPr/>
            <a:lstStyle/>
            <a:p/>
          </p:txBody>
        </p:sp>
        <p:sp>
          <p:nvSpPr>
            <p:cNvPr id="28" name="rc28"/>
            <p:cNvSpPr/>
            <p:nvPr/>
          </p:nvSpPr>
          <p:spPr>
            <a:xfrm>
              <a:off x="1850769" y="2717839"/>
              <a:ext cx="249522" cy="346284"/>
            </a:xfrm>
            <a:prstGeom prst="rect">
              <a:avLst/>
            </a:prstGeom>
            <a:solidFill>
              <a:srgbClr val="E2231A">
                <a:alpha val="100000"/>
              </a:srgbClr>
            </a:solidFill>
          </p:spPr>
          <p:txBody>
            <a:bodyPr/>
            <a:lstStyle/>
            <a:p/>
          </p:txBody>
        </p:sp>
        <p:sp>
          <p:nvSpPr>
            <p:cNvPr id="29" name="rc29"/>
            <p:cNvSpPr/>
            <p:nvPr/>
          </p:nvSpPr>
          <p:spPr>
            <a:xfrm>
              <a:off x="2128016" y="3065531"/>
              <a:ext cx="249522" cy="1037165"/>
            </a:xfrm>
            <a:prstGeom prst="rect">
              <a:avLst/>
            </a:prstGeom>
            <a:solidFill>
              <a:srgbClr val="80BD41">
                <a:alpha val="100000"/>
              </a:srgbClr>
            </a:solidFill>
          </p:spPr>
          <p:txBody>
            <a:bodyPr/>
            <a:lstStyle/>
            <a:p/>
          </p:txBody>
        </p:sp>
        <p:sp>
          <p:nvSpPr>
            <p:cNvPr id="30" name="rc30"/>
            <p:cNvSpPr/>
            <p:nvPr/>
          </p:nvSpPr>
          <p:spPr>
            <a:xfrm>
              <a:off x="2128016" y="2738109"/>
              <a:ext cx="249522" cy="327422"/>
            </a:xfrm>
            <a:prstGeom prst="rect">
              <a:avLst/>
            </a:prstGeom>
            <a:solidFill>
              <a:srgbClr val="E2231A">
                <a:alpha val="100000"/>
              </a:srgbClr>
            </a:solidFill>
          </p:spPr>
          <p:txBody>
            <a:bodyPr/>
            <a:lstStyle/>
            <a:p/>
          </p:txBody>
        </p:sp>
        <p:sp>
          <p:nvSpPr>
            <p:cNvPr id="31" name="rc31"/>
            <p:cNvSpPr/>
            <p:nvPr/>
          </p:nvSpPr>
          <p:spPr>
            <a:xfrm>
              <a:off x="2405264" y="2916882"/>
              <a:ext cx="249522" cy="1185814"/>
            </a:xfrm>
            <a:prstGeom prst="rect">
              <a:avLst/>
            </a:prstGeom>
            <a:solidFill>
              <a:srgbClr val="80BD41">
                <a:alpha val="100000"/>
              </a:srgbClr>
            </a:solidFill>
          </p:spPr>
          <p:txBody>
            <a:bodyPr/>
            <a:lstStyle/>
            <a:p/>
          </p:txBody>
        </p:sp>
        <p:sp>
          <p:nvSpPr>
            <p:cNvPr id="32" name="rc32"/>
            <p:cNvSpPr/>
            <p:nvPr/>
          </p:nvSpPr>
          <p:spPr>
            <a:xfrm>
              <a:off x="2405264" y="2723751"/>
              <a:ext cx="249522" cy="193131"/>
            </a:xfrm>
            <a:prstGeom prst="rect">
              <a:avLst/>
            </a:prstGeom>
            <a:solidFill>
              <a:srgbClr val="E2231A">
                <a:alpha val="100000"/>
              </a:srgbClr>
            </a:solidFill>
          </p:spPr>
          <p:txBody>
            <a:bodyPr/>
            <a:lstStyle/>
            <a:p/>
          </p:txBody>
        </p:sp>
        <p:sp>
          <p:nvSpPr>
            <p:cNvPr id="33" name="rc33"/>
            <p:cNvSpPr/>
            <p:nvPr/>
          </p:nvSpPr>
          <p:spPr>
            <a:xfrm>
              <a:off x="2682512" y="2844528"/>
              <a:ext cx="249522" cy="1258168"/>
            </a:xfrm>
            <a:prstGeom prst="rect">
              <a:avLst/>
            </a:prstGeom>
            <a:solidFill>
              <a:srgbClr val="80BD41">
                <a:alpha val="100000"/>
              </a:srgbClr>
            </a:solidFill>
          </p:spPr>
          <p:txBody>
            <a:bodyPr/>
            <a:lstStyle/>
            <a:p/>
          </p:txBody>
        </p:sp>
        <p:sp>
          <p:nvSpPr>
            <p:cNvPr id="34" name="rc34"/>
            <p:cNvSpPr/>
            <p:nvPr/>
          </p:nvSpPr>
          <p:spPr>
            <a:xfrm>
              <a:off x="2682512" y="2704888"/>
              <a:ext cx="249522" cy="139640"/>
            </a:xfrm>
            <a:prstGeom prst="rect">
              <a:avLst/>
            </a:prstGeom>
            <a:solidFill>
              <a:srgbClr val="E2231A">
                <a:alpha val="100000"/>
              </a:srgbClr>
            </a:solidFill>
          </p:spPr>
          <p:txBody>
            <a:bodyPr/>
            <a:lstStyle/>
            <a:p/>
          </p:txBody>
        </p:sp>
        <p:sp>
          <p:nvSpPr>
            <p:cNvPr id="35" name="rc35"/>
            <p:cNvSpPr/>
            <p:nvPr/>
          </p:nvSpPr>
          <p:spPr>
            <a:xfrm>
              <a:off x="2959759" y="2731634"/>
              <a:ext cx="249522" cy="1371063"/>
            </a:xfrm>
            <a:prstGeom prst="rect">
              <a:avLst/>
            </a:prstGeom>
            <a:solidFill>
              <a:srgbClr val="80BD41">
                <a:alpha val="100000"/>
              </a:srgbClr>
            </a:solidFill>
          </p:spPr>
          <p:txBody>
            <a:bodyPr/>
            <a:lstStyle/>
            <a:p/>
          </p:txBody>
        </p:sp>
        <p:sp>
          <p:nvSpPr>
            <p:cNvPr id="36" name="rc36"/>
            <p:cNvSpPr/>
            <p:nvPr/>
          </p:nvSpPr>
          <p:spPr>
            <a:xfrm>
              <a:off x="2959759" y="2674483"/>
              <a:ext cx="249522" cy="57151"/>
            </a:xfrm>
            <a:prstGeom prst="rect">
              <a:avLst/>
            </a:prstGeom>
            <a:solidFill>
              <a:srgbClr val="E2231A">
                <a:alpha val="100000"/>
              </a:srgbClr>
            </a:solidFill>
          </p:spPr>
          <p:txBody>
            <a:bodyPr/>
            <a:lstStyle/>
            <a:p/>
          </p:txBody>
        </p:sp>
        <p:sp>
          <p:nvSpPr>
            <p:cNvPr id="37" name="rc37"/>
            <p:cNvSpPr/>
            <p:nvPr/>
          </p:nvSpPr>
          <p:spPr>
            <a:xfrm>
              <a:off x="3237007" y="2652242"/>
              <a:ext cx="249522" cy="1450455"/>
            </a:xfrm>
            <a:prstGeom prst="rect">
              <a:avLst/>
            </a:prstGeom>
            <a:solidFill>
              <a:srgbClr val="80BD41">
                <a:alpha val="100000"/>
              </a:srgbClr>
            </a:solidFill>
          </p:spPr>
          <p:txBody>
            <a:bodyPr/>
            <a:lstStyle/>
            <a:p/>
          </p:txBody>
        </p:sp>
        <p:sp>
          <p:nvSpPr>
            <p:cNvPr id="38" name="rc38"/>
            <p:cNvSpPr/>
            <p:nvPr/>
          </p:nvSpPr>
          <p:spPr>
            <a:xfrm>
              <a:off x="3237007" y="2607478"/>
              <a:ext cx="249522" cy="44763"/>
            </a:xfrm>
            <a:prstGeom prst="rect">
              <a:avLst/>
            </a:prstGeom>
            <a:solidFill>
              <a:srgbClr val="E2231A">
                <a:alpha val="100000"/>
              </a:srgbClr>
            </a:solidFill>
          </p:spPr>
          <p:txBody>
            <a:bodyPr/>
            <a:lstStyle/>
            <a:p/>
          </p:txBody>
        </p:sp>
        <p:sp>
          <p:nvSpPr>
            <p:cNvPr id="39" name="rc39"/>
            <p:cNvSpPr/>
            <p:nvPr/>
          </p:nvSpPr>
          <p:spPr>
            <a:xfrm>
              <a:off x="3514255" y="2542162"/>
              <a:ext cx="249522" cy="1560534"/>
            </a:xfrm>
            <a:prstGeom prst="rect">
              <a:avLst/>
            </a:prstGeom>
            <a:solidFill>
              <a:srgbClr val="80BD41">
                <a:alpha val="100000"/>
              </a:srgbClr>
            </a:solidFill>
          </p:spPr>
          <p:txBody>
            <a:bodyPr/>
            <a:lstStyle/>
            <a:p/>
          </p:txBody>
        </p:sp>
        <p:sp>
          <p:nvSpPr>
            <p:cNvPr id="40" name="rc40"/>
            <p:cNvSpPr/>
            <p:nvPr/>
          </p:nvSpPr>
          <p:spPr>
            <a:xfrm>
              <a:off x="3514255" y="2494020"/>
              <a:ext cx="249522" cy="48142"/>
            </a:xfrm>
            <a:prstGeom prst="rect">
              <a:avLst/>
            </a:prstGeom>
            <a:solidFill>
              <a:srgbClr val="E2231A">
                <a:alpha val="100000"/>
              </a:srgbClr>
            </a:solidFill>
          </p:spPr>
          <p:txBody>
            <a:bodyPr/>
            <a:lstStyle/>
            <a:p/>
          </p:txBody>
        </p:sp>
        <p:sp>
          <p:nvSpPr>
            <p:cNvPr id="41" name="rc41"/>
            <p:cNvSpPr/>
            <p:nvPr/>
          </p:nvSpPr>
          <p:spPr>
            <a:xfrm>
              <a:off x="3791502" y="2660969"/>
              <a:ext cx="249522" cy="1441727"/>
            </a:xfrm>
            <a:prstGeom prst="rect">
              <a:avLst/>
            </a:prstGeom>
            <a:solidFill>
              <a:srgbClr val="80BD41">
                <a:alpha val="100000"/>
              </a:srgbClr>
            </a:solidFill>
          </p:spPr>
          <p:txBody>
            <a:bodyPr/>
            <a:lstStyle/>
            <a:p/>
          </p:txBody>
        </p:sp>
        <p:sp>
          <p:nvSpPr>
            <p:cNvPr id="42" name="rc42"/>
            <p:cNvSpPr/>
            <p:nvPr/>
          </p:nvSpPr>
          <p:spPr>
            <a:xfrm>
              <a:off x="3791502" y="2365641"/>
              <a:ext cx="249522" cy="295327"/>
            </a:xfrm>
            <a:prstGeom prst="rect">
              <a:avLst/>
            </a:prstGeom>
            <a:solidFill>
              <a:srgbClr val="E2231A">
                <a:alpha val="100000"/>
              </a:srgbClr>
            </a:solidFill>
          </p:spPr>
          <p:txBody>
            <a:bodyPr/>
            <a:lstStyle/>
            <a:p/>
          </p:txBody>
        </p:sp>
        <p:sp>
          <p:nvSpPr>
            <p:cNvPr id="43" name="rc43"/>
            <p:cNvSpPr/>
            <p:nvPr/>
          </p:nvSpPr>
          <p:spPr>
            <a:xfrm>
              <a:off x="4068750" y="2508378"/>
              <a:ext cx="249522" cy="1594318"/>
            </a:xfrm>
            <a:prstGeom prst="rect">
              <a:avLst/>
            </a:prstGeom>
            <a:solidFill>
              <a:srgbClr val="80BD41">
                <a:alpha val="100000"/>
              </a:srgbClr>
            </a:solidFill>
          </p:spPr>
          <p:txBody>
            <a:bodyPr/>
            <a:lstStyle/>
            <a:p/>
          </p:txBody>
        </p:sp>
        <p:sp>
          <p:nvSpPr>
            <p:cNvPr id="44" name="rc44"/>
            <p:cNvSpPr/>
            <p:nvPr/>
          </p:nvSpPr>
          <p:spPr>
            <a:xfrm>
              <a:off x="4068750" y="2406464"/>
              <a:ext cx="249522" cy="101914"/>
            </a:xfrm>
            <a:prstGeom prst="rect">
              <a:avLst/>
            </a:prstGeom>
            <a:solidFill>
              <a:srgbClr val="E2231A">
                <a:alpha val="100000"/>
              </a:srgbClr>
            </a:solidFill>
          </p:spPr>
          <p:txBody>
            <a:bodyPr/>
            <a:lstStyle/>
            <a:p/>
          </p:txBody>
        </p:sp>
        <p:sp>
          <p:nvSpPr>
            <p:cNvPr id="45" name="rc45"/>
            <p:cNvSpPr/>
            <p:nvPr/>
          </p:nvSpPr>
          <p:spPr>
            <a:xfrm>
              <a:off x="4345998" y="2632534"/>
              <a:ext cx="249522" cy="1470162"/>
            </a:xfrm>
            <a:prstGeom prst="rect">
              <a:avLst/>
            </a:prstGeom>
            <a:solidFill>
              <a:srgbClr val="80BD41">
                <a:alpha val="100000"/>
              </a:srgbClr>
            </a:solidFill>
          </p:spPr>
          <p:txBody>
            <a:bodyPr/>
            <a:lstStyle/>
            <a:p/>
          </p:txBody>
        </p:sp>
        <p:sp>
          <p:nvSpPr>
            <p:cNvPr id="46" name="rc46"/>
            <p:cNvSpPr/>
            <p:nvPr/>
          </p:nvSpPr>
          <p:spPr>
            <a:xfrm>
              <a:off x="4345998" y="2487264"/>
              <a:ext cx="249522" cy="145270"/>
            </a:xfrm>
            <a:prstGeom prst="rect">
              <a:avLst/>
            </a:prstGeom>
            <a:solidFill>
              <a:srgbClr val="E2231A">
                <a:alpha val="100000"/>
              </a:srgbClr>
            </a:solidFill>
          </p:spPr>
          <p:txBody>
            <a:bodyPr/>
            <a:lstStyle/>
            <a:p/>
          </p:txBody>
        </p:sp>
        <p:sp>
          <p:nvSpPr>
            <p:cNvPr id="47" name="rc47"/>
            <p:cNvSpPr/>
            <p:nvPr/>
          </p:nvSpPr>
          <p:spPr>
            <a:xfrm>
              <a:off x="4623245" y="2623525"/>
              <a:ext cx="249522" cy="1479171"/>
            </a:xfrm>
            <a:prstGeom prst="rect">
              <a:avLst/>
            </a:prstGeom>
            <a:solidFill>
              <a:srgbClr val="80BD41">
                <a:alpha val="100000"/>
              </a:srgbClr>
            </a:solidFill>
          </p:spPr>
          <p:txBody>
            <a:bodyPr/>
            <a:lstStyle/>
            <a:p/>
          </p:txBody>
        </p:sp>
        <p:sp>
          <p:nvSpPr>
            <p:cNvPr id="48" name="rc48"/>
            <p:cNvSpPr/>
            <p:nvPr/>
          </p:nvSpPr>
          <p:spPr>
            <a:xfrm>
              <a:off x="4623245" y="2512320"/>
              <a:ext cx="249522" cy="111205"/>
            </a:xfrm>
            <a:prstGeom prst="rect">
              <a:avLst/>
            </a:prstGeom>
            <a:solidFill>
              <a:srgbClr val="E2231A">
                <a:alpha val="100000"/>
              </a:srgbClr>
            </a:solidFill>
          </p:spPr>
          <p:txBody>
            <a:bodyPr/>
            <a:lstStyle/>
            <a:p/>
          </p:txBody>
        </p:sp>
        <p:sp>
          <p:nvSpPr>
            <p:cNvPr id="49" name="rc49"/>
            <p:cNvSpPr/>
            <p:nvPr/>
          </p:nvSpPr>
          <p:spPr>
            <a:xfrm>
              <a:off x="4900493" y="2549764"/>
              <a:ext cx="249522" cy="1552933"/>
            </a:xfrm>
            <a:prstGeom prst="rect">
              <a:avLst/>
            </a:prstGeom>
            <a:solidFill>
              <a:srgbClr val="80BD41">
                <a:alpha val="100000"/>
              </a:srgbClr>
            </a:solidFill>
          </p:spPr>
          <p:txBody>
            <a:bodyPr/>
            <a:lstStyle/>
            <a:p/>
          </p:txBody>
        </p:sp>
        <p:sp>
          <p:nvSpPr>
            <p:cNvPr id="50" name="rc50"/>
            <p:cNvSpPr/>
            <p:nvPr/>
          </p:nvSpPr>
          <p:spPr>
            <a:xfrm>
              <a:off x="4900493" y="2501622"/>
              <a:ext cx="249522" cy="48142"/>
            </a:xfrm>
            <a:prstGeom prst="rect">
              <a:avLst/>
            </a:prstGeom>
            <a:solidFill>
              <a:srgbClr val="E2231A">
                <a:alpha val="100000"/>
              </a:srgbClr>
            </a:solidFill>
          </p:spPr>
          <p:txBody>
            <a:bodyPr/>
            <a:lstStyle/>
            <a:p/>
          </p:txBody>
        </p:sp>
        <p:sp>
          <p:nvSpPr>
            <p:cNvPr id="51" name="rc51"/>
            <p:cNvSpPr/>
            <p:nvPr/>
          </p:nvSpPr>
          <p:spPr>
            <a:xfrm>
              <a:off x="5177741" y="2535687"/>
              <a:ext cx="249522" cy="1567009"/>
            </a:xfrm>
            <a:prstGeom prst="rect">
              <a:avLst/>
            </a:prstGeom>
            <a:solidFill>
              <a:srgbClr val="80BD41">
                <a:alpha val="100000"/>
              </a:srgbClr>
            </a:solidFill>
          </p:spPr>
          <p:txBody>
            <a:bodyPr/>
            <a:lstStyle/>
            <a:p/>
          </p:txBody>
        </p:sp>
        <p:sp>
          <p:nvSpPr>
            <p:cNvPr id="52" name="rc52"/>
            <p:cNvSpPr/>
            <p:nvPr/>
          </p:nvSpPr>
          <p:spPr>
            <a:xfrm>
              <a:off x="5177741" y="2399425"/>
              <a:ext cx="249522" cy="136261"/>
            </a:xfrm>
            <a:prstGeom prst="rect">
              <a:avLst/>
            </a:prstGeom>
            <a:solidFill>
              <a:srgbClr val="E2231A">
                <a:alpha val="100000"/>
              </a:srgbClr>
            </a:solidFill>
          </p:spPr>
          <p:txBody>
            <a:bodyPr/>
            <a:lstStyle/>
            <a:p/>
          </p:txBody>
        </p:sp>
        <p:sp>
          <p:nvSpPr>
            <p:cNvPr id="53" name="rc53"/>
            <p:cNvSpPr/>
            <p:nvPr/>
          </p:nvSpPr>
          <p:spPr>
            <a:xfrm>
              <a:off x="5454988" y="2474313"/>
              <a:ext cx="249522" cy="1628383"/>
            </a:xfrm>
            <a:prstGeom prst="rect">
              <a:avLst/>
            </a:prstGeom>
            <a:solidFill>
              <a:srgbClr val="80BD41">
                <a:alpha val="100000"/>
              </a:srgbClr>
            </a:solidFill>
          </p:spPr>
          <p:txBody>
            <a:bodyPr/>
            <a:lstStyle/>
            <a:p/>
          </p:txBody>
        </p:sp>
        <p:sp>
          <p:nvSpPr>
            <p:cNvPr id="54" name="rc54"/>
            <p:cNvSpPr/>
            <p:nvPr/>
          </p:nvSpPr>
          <p:spPr>
            <a:xfrm>
              <a:off x="5454988" y="2406464"/>
              <a:ext cx="249522" cy="67849"/>
            </a:xfrm>
            <a:prstGeom prst="rect">
              <a:avLst/>
            </a:prstGeom>
            <a:solidFill>
              <a:srgbClr val="E2231A">
                <a:alpha val="100000"/>
              </a:srgbClr>
            </a:solidFill>
          </p:spPr>
          <p:txBody>
            <a:bodyPr/>
            <a:lstStyle/>
            <a:p/>
          </p:txBody>
        </p:sp>
        <p:sp>
          <p:nvSpPr>
            <p:cNvPr id="55" name="rc55"/>
            <p:cNvSpPr/>
            <p:nvPr/>
          </p:nvSpPr>
          <p:spPr>
            <a:xfrm>
              <a:off x="5732236" y="2544696"/>
              <a:ext cx="249522" cy="1558000"/>
            </a:xfrm>
            <a:prstGeom prst="rect">
              <a:avLst/>
            </a:prstGeom>
            <a:solidFill>
              <a:srgbClr val="80BD41">
                <a:alpha val="100000"/>
              </a:srgbClr>
            </a:solidFill>
          </p:spPr>
          <p:txBody>
            <a:bodyPr/>
            <a:lstStyle/>
            <a:p/>
          </p:txBody>
        </p:sp>
        <p:sp>
          <p:nvSpPr>
            <p:cNvPr id="56" name="rc56"/>
            <p:cNvSpPr/>
            <p:nvPr/>
          </p:nvSpPr>
          <p:spPr>
            <a:xfrm>
              <a:off x="5732236" y="2427579"/>
              <a:ext cx="249522" cy="117117"/>
            </a:xfrm>
            <a:prstGeom prst="rect">
              <a:avLst/>
            </a:prstGeom>
            <a:solidFill>
              <a:srgbClr val="E2231A">
                <a:alpha val="100000"/>
              </a:srgbClr>
            </a:solidFill>
          </p:spPr>
          <p:txBody>
            <a:bodyPr/>
            <a:lstStyle/>
            <a:p/>
          </p:txBody>
        </p:sp>
        <p:sp>
          <p:nvSpPr>
            <p:cNvPr id="57" name="rc57"/>
            <p:cNvSpPr/>
            <p:nvPr/>
          </p:nvSpPr>
          <p:spPr>
            <a:xfrm>
              <a:off x="6009484" y="2602410"/>
              <a:ext cx="249522" cy="1500286"/>
            </a:xfrm>
            <a:prstGeom prst="rect">
              <a:avLst/>
            </a:prstGeom>
            <a:solidFill>
              <a:srgbClr val="80BD41">
                <a:alpha val="100000"/>
              </a:srgbClr>
            </a:solidFill>
          </p:spPr>
          <p:txBody>
            <a:bodyPr/>
            <a:lstStyle/>
            <a:p/>
          </p:txBody>
        </p:sp>
        <p:sp>
          <p:nvSpPr>
            <p:cNvPr id="58" name="rc58"/>
            <p:cNvSpPr/>
            <p:nvPr/>
          </p:nvSpPr>
          <p:spPr>
            <a:xfrm>
              <a:off x="6009484" y="2523300"/>
              <a:ext cx="249522" cy="79110"/>
            </a:xfrm>
            <a:prstGeom prst="rect">
              <a:avLst/>
            </a:prstGeom>
            <a:solidFill>
              <a:srgbClr val="E2231A">
                <a:alpha val="100000"/>
              </a:srgbClr>
            </a:solidFill>
          </p:spPr>
          <p:txBody>
            <a:bodyPr/>
            <a:lstStyle/>
            <a:p/>
          </p:txBody>
        </p:sp>
        <p:sp>
          <p:nvSpPr>
            <p:cNvPr id="59" name="rc59"/>
            <p:cNvSpPr/>
            <p:nvPr/>
          </p:nvSpPr>
          <p:spPr>
            <a:xfrm>
              <a:off x="6286731" y="2613390"/>
              <a:ext cx="249522" cy="1489306"/>
            </a:xfrm>
            <a:prstGeom prst="rect">
              <a:avLst/>
            </a:prstGeom>
            <a:solidFill>
              <a:srgbClr val="80BD41">
                <a:alpha val="100000"/>
              </a:srgbClr>
            </a:solidFill>
          </p:spPr>
          <p:txBody>
            <a:bodyPr/>
            <a:lstStyle/>
            <a:p/>
          </p:txBody>
        </p:sp>
        <p:sp>
          <p:nvSpPr>
            <p:cNvPr id="60" name="rc60"/>
            <p:cNvSpPr/>
            <p:nvPr/>
          </p:nvSpPr>
          <p:spPr>
            <a:xfrm>
              <a:off x="6286731" y="2582985"/>
              <a:ext cx="249522" cy="30405"/>
            </a:xfrm>
            <a:prstGeom prst="rect">
              <a:avLst/>
            </a:prstGeom>
            <a:solidFill>
              <a:srgbClr val="E2231A">
                <a:alpha val="100000"/>
              </a:srgbClr>
            </a:solidFill>
          </p:spPr>
          <p:txBody>
            <a:bodyPr/>
            <a:lstStyle/>
            <a:p/>
          </p:txBody>
        </p:sp>
        <p:sp>
          <p:nvSpPr>
            <p:cNvPr id="61" name="rc61"/>
            <p:cNvSpPr/>
            <p:nvPr/>
          </p:nvSpPr>
          <p:spPr>
            <a:xfrm>
              <a:off x="6563979" y="2675609"/>
              <a:ext cx="249522" cy="1427088"/>
            </a:xfrm>
            <a:prstGeom prst="rect">
              <a:avLst/>
            </a:prstGeom>
            <a:solidFill>
              <a:srgbClr val="80BD41">
                <a:alpha val="100000"/>
              </a:srgbClr>
            </a:solidFill>
          </p:spPr>
          <p:txBody>
            <a:bodyPr/>
            <a:lstStyle/>
            <a:p/>
          </p:txBody>
        </p:sp>
        <p:sp>
          <p:nvSpPr>
            <p:cNvPr id="62" name="rc62"/>
            <p:cNvSpPr/>
            <p:nvPr/>
          </p:nvSpPr>
          <p:spPr>
            <a:xfrm>
              <a:off x="6563979" y="2661251"/>
              <a:ext cx="249522" cy="14358"/>
            </a:xfrm>
            <a:prstGeom prst="rect">
              <a:avLst/>
            </a:prstGeom>
            <a:solidFill>
              <a:srgbClr val="E2231A">
                <a:alpha val="100000"/>
              </a:srgbClr>
            </a:solidFill>
          </p:spPr>
          <p:txBody>
            <a:bodyPr/>
            <a:lstStyle/>
            <a:p/>
          </p:txBody>
        </p:sp>
        <p:sp>
          <p:nvSpPr>
            <p:cNvPr id="63" name="rc63"/>
            <p:cNvSpPr/>
            <p:nvPr/>
          </p:nvSpPr>
          <p:spPr>
            <a:xfrm>
              <a:off x="6841227" y="2842557"/>
              <a:ext cx="249522" cy="1260139"/>
            </a:xfrm>
            <a:prstGeom prst="rect">
              <a:avLst/>
            </a:prstGeom>
            <a:solidFill>
              <a:srgbClr val="80BD41">
                <a:alpha val="100000"/>
              </a:srgbClr>
            </a:solidFill>
          </p:spPr>
          <p:txBody>
            <a:bodyPr/>
            <a:lstStyle/>
            <a:p/>
          </p:txBody>
        </p:sp>
        <p:sp>
          <p:nvSpPr>
            <p:cNvPr id="64" name="rc64"/>
            <p:cNvSpPr/>
            <p:nvPr/>
          </p:nvSpPr>
          <p:spPr>
            <a:xfrm>
              <a:off x="6841227" y="2717839"/>
              <a:ext cx="249522" cy="124718"/>
            </a:xfrm>
            <a:prstGeom prst="rect">
              <a:avLst/>
            </a:prstGeom>
            <a:solidFill>
              <a:srgbClr val="E2231A">
                <a:alpha val="100000"/>
              </a:srgbClr>
            </a:solidFill>
          </p:spPr>
          <p:txBody>
            <a:bodyPr/>
            <a:lstStyle/>
            <a:p/>
          </p:txBody>
        </p:sp>
        <p:sp>
          <p:nvSpPr>
            <p:cNvPr id="65" name="rc65"/>
            <p:cNvSpPr/>
            <p:nvPr/>
          </p:nvSpPr>
          <p:spPr>
            <a:xfrm>
              <a:off x="7118474" y="2875215"/>
              <a:ext cx="249522" cy="1227481"/>
            </a:xfrm>
            <a:prstGeom prst="rect">
              <a:avLst/>
            </a:prstGeom>
            <a:solidFill>
              <a:srgbClr val="80BD41">
                <a:alpha val="100000"/>
              </a:srgbClr>
            </a:solidFill>
          </p:spPr>
          <p:txBody>
            <a:bodyPr/>
            <a:lstStyle/>
            <a:p/>
          </p:txBody>
        </p:sp>
        <p:sp>
          <p:nvSpPr>
            <p:cNvPr id="66" name="rc66"/>
            <p:cNvSpPr/>
            <p:nvPr/>
          </p:nvSpPr>
          <p:spPr>
            <a:xfrm>
              <a:off x="7118474" y="2738954"/>
              <a:ext cx="249522" cy="136261"/>
            </a:xfrm>
            <a:prstGeom prst="rect">
              <a:avLst/>
            </a:prstGeom>
            <a:solidFill>
              <a:srgbClr val="E2231A">
                <a:alpha val="100000"/>
              </a:srgbClr>
            </a:solidFill>
          </p:spPr>
          <p:txBody>
            <a:bodyPr/>
            <a:lstStyle/>
            <a:p/>
          </p:txBody>
        </p:sp>
        <p:sp>
          <p:nvSpPr>
            <p:cNvPr id="67" name="rc67"/>
            <p:cNvSpPr/>
            <p:nvPr/>
          </p:nvSpPr>
          <p:spPr>
            <a:xfrm>
              <a:off x="7395722" y="2994022"/>
              <a:ext cx="249522" cy="1108674"/>
            </a:xfrm>
            <a:prstGeom prst="rect">
              <a:avLst/>
            </a:prstGeom>
            <a:solidFill>
              <a:srgbClr val="80BD41">
                <a:alpha val="100000"/>
              </a:srgbClr>
            </a:solidFill>
          </p:spPr>
          <p:txBody>
            <a:bodyPr/>
            <a:lstStyle/>
            <a:p/>
          </p:txBody>
        </p:sp>
        <p:sp>
          <p:nvSpPr>
            <p:cNvPr id="68" name="rc68"/>
            <p:cNvSpPr/>
            <p:nvPr/>
          </p:nvSpPr>
          <p:spPr>
            <a:xfrm>
              <a:off x="7395722" y="2870711"/>
              <a:ext cx="249522" cy="123311"/>
            </a:xfrm>
            <a:prstGeom prst="rect">
              <a:avLst/>
            </a:prstGeom>
            <a:solidFill>
              <a:srgbClr val="E2231A">
                <a:alpha val="100000"/>
              </a:srgbClr>
            </a:solidFill>
          </p:spPr>
          <p:txBody>
            <a:bodyPr/>
            <a:lstStyle/>
            <a:p/>
          </p:txBody>
        </p:sp>
        <p:sp>
          <p:nvSpPr>
            <p:cNvPr id="69" name="rc69"/>
            <p:cNvSpPr/>
            <p:nvPr/>
          </p:nvSpPr>
          <p:spPr>
            <a:xfrm>
              <a:off x="7672970" y="2940531"/>
              <a:ext cx="249522" cy="1162166"/>
            </a:xfrm>
            <a:prstGeom prst="rect">
              <a:avLst/>
            </a:prstGeom>
            <a:solidFill>
              <a:srgbClr val="80BD41">
                <a:alpha val="100000"/>
              </a:srgbClr>
            </a:solidFill>
          </p:spPr>
          <p:txBody>
            <a:bodyPr/>
            <a:lstStyle/>
            <a:p/>
          </p:txBody>
        </p:sp>
        <p:sp>
          <p:nvSpPr>
            <p:cNvPr id="70" name="rc70"/>
            <p:cNvSpPr/>
            <p:nvPr/>
          </p:nvSpPr>
          <p:spPr>
            <a:xfrm>
              <a:off x="7672970" y="2879438"/>
              <a:ext cx="249522" cy="61092"/>
            </a:xfrm>
            <a:prstGeom prst="rect">
              <a:avLst/>
            </a:prstGeom>
            <a:solidFill>
              <a:srgbClr val="E2231A">
                <a:alpha val="100000"/>
              </a:srgbClr>
            </a:solidFill>
          </p:spPr>
          <p:txBody>
            <a:bodyPr/>
            <a:lstStyle/>
            <a:p/>
          </p:txBody>
        </p:sp>
        <p:sp>
          <p:nvSpPr>
            <p:cNvPr id="71" name="rc71"/>
            <p:cNvSpPr/>
            <p:nvPr/>
          </p:nvSpPr>
          <p:spPr>
            <a:xfrm>
              <a:off x="7950217" y="3019923"/>
              <a:ext cx="249522" cy="1082773"/>
            </a:xfrm>
            <a:prstGeom prst="rect">
              <a:avLst/>
            </a:prstGeom>
            <a:solidFill>
              <a:srgbClr val="80BD41">
                <a:alpha val="100000"/>
              </a:srgbClr>
            </a:solidFill>
          </p:spPr>
          <p:txBody>
            <a:bodyPr/>
            <a:lstStyle/>
            <a:p/>
          </p:txBody>
        </p:sp>
        <p:sp>
          <p:nvSpPr>
            <p:cNvPr id="72" name="rc72"/>
            <p:cNvSpPr/>
            <p:nvPr/>
          </p:nvSpPr>
          <p:spPr>
            <a:xfrm>
              <a:off x="7950217" y="2899709"/>
              <a:ext cx="249522" cy="120214"/>
            </a:xfrm>
            <a:prstGeom prst="rect">
              <a:avLst/>
            </a:prstGeom>
            <a:solidFill>
              <a:srgbClr val="E2231A">
                <a:alpha val="100000"/>
              </a:srgbClr>
            </a:solidFill>
          </p:spPr>
          <p:txBody>
            <a:bodyPr/>
            <a:lstStyle/>
            <a:p/>
          </p:txBody>
        </p:sp>
        <p:sp>
          <p:nvSpPr>
            <p:cNvPr id="73" name="pl73"/>
            <p:cNvSpPr/>
            <p:nvPr/>
          </p:nvSpPr>
          <p:spPr>
            <a:xfrm>
              <a:off x="1421035" y="1236556"/>
              <a:ext cx="6653943" cy="752723"/>
            </a:xfrm>
            <a:custGeom>
              <a:avLst/>
              <a:pathLst>
                <a:path w="6653943" h="752723">
                  <a:moveTo>
                    <a:pt x="0" y="752723"/>
                  </a:moveTo>
                  <a:lnTo>
                    <a:pt x="277247" y="723773"/>
                  </a:lnTo>
                  <a:lnTo>
                    <a:pt x="554495" y="694822"/>
                  </a:lnTo>
                  <a:lnTo>
                    <a:pt x="831742" y="665871"/>
                  </a:lnTo>
                  <a:lnTo>
                    <a:pt x="1108990" y="376361"/>
                  </a:lnTo>
                  <a:lnTo>
                    <a:pt x="1386238" y="260558"/>
                  </a:lnTo>
                  <a:lnTo>
                    <a:pt x="1663485" y="86852"/>
                  </a:lnTo>
                  <a:lnTo>
                    <a:pt x="1940733" y="57901"/>
                  </a:lnTo>
                  <a:lnTo>
                    <a:pt x="2217981" y="57901"/>
                  </a:lnTo>
                  <a:lnTo>
                    <a:pt x="2495228" y="463214"/>
                  </a:lnTo>
                  <a:lnTo>
                    <a:pt x="2772476" y="144754"/>
                  </a:lnTo>
                  <a:lnTo>
                    <a:pt x="3049724" y="231607"/>
                  </a:lnTo>
                  <a:lnTo>
                    <a:pt x="3326971" y="173705"/>
                  </a:lnTo>
                  <a:lnTo>
                    <a:pt x="3604219" y="57901"/>
                  </a:lnTo>
                  <a:lnTo>
                    <a:pt x="3881467" y="202656"/>
                  </a:lnTo>
                  <a:lnTo>
                    <a:pt x="4158714" y="86852"/>
                  </a:lnTo>
                  <a:lnTo>
                    <a:pt x="4435962" y="173705"/>
                  </a:lnTo>
                  <a:lnTo>
                    <a:pt x="4713210" y="115803"/>
                  </a:lnTo>
                  <a:lnTo>
                    <a:pt x="4990457" y="28950"/>
                  </a:lnTo>
                  <a:lnTo>
                    <a:pt x="5267705" y="0"/>
                  </a:lnTo>
                  <a:lnTo>
                    <a:pt x="5544953" y="231607"/>
                  </a:lnTo>
                  <a:lnTo>
                    <a:pt x="5822200" y="260558"/>
                  </a:lnTo>
                  <a:lnTo>
                    <a:pt x="6099448" y="260558"/>
                  </a:lnTo>
                  <a:lnTo>
                    <a:pt x="6376696" y="115803"/>
                  </a:lnTo>
                  <a:lnTo>
                    <a:pt x="6653943" y="260558"/>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29607" y="2490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5" name="tx85"/>
            <p:cNvSpPr/>
            <p:nvPr/>
          </p:nvSpPr>
          <p:spPr>
            <a:xfrm>
              <a:off x="2715845" y="2568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86" name="tx86"/>
            <p:cNvSpPr/>
            <p:nvPr/>
          </p:nvSpPr>
          <p:spPr>
            <a:xfrm>
              <a:off x="4102084" y="2270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7" name="tx87"/>
            <p:cNvSpPr/>
            <p:nvPr/>
          </p:nvSpPr>
          <p:spPr>
            <a:xfrm>
              <a:off x="5488322" y="2270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88" name="tx88"/>
            <p:cNvSpPr/>
            <p:nvPr/>
          </p:nvSpPr>
          <p:spPr>
            <a:xfrm>
              <a:off x="6597312" y="2525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89" name="tx89"/>
            <p:cNvSpPr/>
            <p:nvPr/>
          </p:nvSpPr>
          <p:spPr>
            <a:xfrm>
              <a:off x="6874560" y="258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0" name="tx90"/>
            <p:cNvSpPr/>
            <p:nvPr/>
          </p:nvSpPr>
          <p:spPr>
            <a:xfrm>
              <a:off x="7151808" y="2603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1" name="tx91"/>
            <p:cNvSpPr/>
            <p:nvPr/>
          </p:nvSpPr>
          <p:spPr>
            <a:xfrm>
              <a:off x="7429055" y="2735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2" name="tx92"/>
            <p:cNvSpPr/>
            <p:nvPr/>
          </p:nvSpPr>
          <p:spPr>
            <a:xfrm>
              <a:off x="7706303" y="2743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3" name="tx93"/>
            <p:cNvSpPr/>
            <p:nvPr/>
          </p:nvSpPr>
          <p:spPr>
            <a:xfrm>
              <a:off x="7983551" y="2764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4" name="pl94"/>
            <p:cNvSpPr/>
            <p:nvPr/>
          </p:nvSpPr>
          <p:spPr>
            <a:xfrm>
              <a:off x="1421035"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287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05" name="tx105"/>
            <p:cNvSpPr/>
            <p:nvPr/>
          </p:nvSpPr>
          <p:spPr>
            <a:xfrm>
              <a:off x="1329607" y="27917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6" name="tx106"/>
            <p:cNvSpPr/>
            <p:nvPr/>
          </p:nvSpPr>
          <p:spPr>
            <a:xfrm>
              <a:off x="2715845" y="3439986"/>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07" name="tx107"/>
            <p:cNvSpPr/>
            <p:nvPr/>
          </p:nvSpPr>
          <p:spPr>
            <a:xfrm>
              <a:off x="2781148" y="274085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8" name="tx108"/>
            <p:cNvSpPr/>
            <p:nvPr/>
          </p:nvSpPr>
          <p:spPr>
            <a:xfrm>
              <a:off x="4102084" y="3270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09" name="tx109"/>
            <p:cNvSpPr/>
            <p:nvPr/>
          </p:nvSpPr>
          <p:spPr>
            <a:xfrm>
              <a:off x="4128209" y="24223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0" name="tx110"/>
            <p:cNvSpPr/>
            <p:nvPr/>
          </p:nvSpPr>
          <p:spPr>
            <a:xfrm>
              <a:off x="5488322" y="3253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1" name="tx111"/>
            <p:cNvSpPr/>
            <p:nvPr/>
          </p:nvSpPr>
          <p:spPr>
            <a:xfrm>
              <a:off x="5514447" y="24064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6597312" y="335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3" name="tx113"/>
            <p:cNvSpPr/>
            <p:nvPr/>
          </p:nvSpPr>
          <p:spPr>
            <a:xfrm>
              <a:off x="6635182" y="26345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437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5" name="tx115"/>
            <p:cNvSpPr/>
            <p:nvPr/>
          </p:nvSpPr>
          <p:spPr>
            <a:xfrm>
              <a:off x="6900686" y="274657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7151808" y="34538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7" name="tx117"/>
            <p:cNvSpPr/>
            <p:nvPr/>
          </p:nvSpPr>
          <p:spPr>
            <a:xfrm>
              <a:off x="7177933" y="27720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7429055" y="35132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19" name="tx119"/>
            <p:cNvSpPr/>
            <p:nvPr/>
          </p:nvSpPr>
          <p:spPr>
            <a:xfrm>
              <a:off x="7455181" y="289874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0" name="tx120"/>
            <p:cNvSpPr/>
            <p:nvPr/>
          </p:nvSpPr>
          <p:spPr>
            <a:xfrm>
              <a:off x="7706303" y="34865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21" name="tx121"/>
            <p:cNvSpPr/>
            <p:nvPr/>
          </p:nvSpPr>
          <p:spPr>
            <a:xfrm>
              <a:off x="7732429" y="28760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2" name="tx122"/>
            <p:cNvSpPr/>
            <p:nvPr/>
          </p:nvSpPr>
          <p:spPr>
            <a:xfrm>
              <a:off x="7983551" y="35262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23" name="tx123"/>
            <p:cNvSpPr/>
            <p:nvPr/>
          </p:nvSpPr>
          <p:spPr>
            <a:xfrm>
              <a:off x="8009676" y="29247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591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613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16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2000-2024</a:t>
              </a:r>
            </a:p>
          </p:txBody>
        </p:sp>
        <p:sp>
          <p:nvSpPr>
            <p:cNvPr id="153" name="pl153"/>
            <p:cNvSpPr/>
            <p:nvPr/>
          </p:nvSpPr>
          <p:spPr>
            <a:xfrm>
              <a:off x="2580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47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156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640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31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7968" cy="167191"/>
            </a:xfrm>
            <a:prstGeom prst="rect">
              <a:avLst/>
            </a:prstGeom>
            <a:solidFill>
              <a:srgbClr val="80BD41">
                <a:alpha val="100000"/>
              </a:srgbClr>
            </a:solidFill>
          </p:spPr>
          <p:txBody>
            <a:bodyPr/>
            <a:lstStyle/>
            <a:p/>
          </p:txBody>
        </p:sp>
        <p:sp>
          <p:nvSpPr>
            <p:cNvPr id="163" name="rc163"/>
            <p:cNvSpPr/>
            <p:nvPr/>
          </p:nvSpPr>
          <p:spPr>
            <a:xfrm>
              <a:off x="7804242" y="5889059"/>
              <a:ext cx="65477" cy="167191"/>
            </a:xfrm>
            <a:prstGeom prst="rect">
              <a:avLst/>
            </a:prstGeom>
            <a:solidFill>
              <a:srgbClr val="E2231A">
                <a:alpha val="100000"/>
              </a:srgbClr>
            </a:solidFill>
          </p:spPr>
          <p:txBody>
            <a:bodyPr/>
            <a:lstStyle/>
            <a:p/>
          </p:txBody>
        </p:sp>
        <p:sp>
          <p:nvSpPr>
            <p:cNvPr id="164" name="rc164"/>
            <p:cNvSpPr/>
            <p:nvPr/>
          </p:nvSpPr>
          <p:spPr>
            <a:xfrm>
              <a:off x="1296273" y="5680069"/>
              <a:ext cx="5299841" cy="167191"/>
            </a:xfrm>
            <a:prstGeom prst="rect">
              <a:avLst/>
            </a:prstGeom>
            <a:solidFill>
              <a:srgbClr val="80BD41">
                <a:alpha val="100000"/>
              </a:srgbClr>
            </a:solidFill>
          </p:spPr>
          <p:txBody>
            <a:bodyPr/>
            <a:lstStyle/>
            <a:p/>
          </p:txBody>
        </p:sp>
        <p:sp>
          <p:nvSpPr>
            <p:cNvPr id="165" name="rc165"/>
            <p:cNvSpPr/>
            <p:nvPr/>
          </p:nvSpPr>
          <p:spPr>
            <a:xfrm>
              <a:off x="6596114" y="5680069"/>
              <a:ext cx="278601" cy="167191"/>
            </a:xfrm>
            <a:prstGeom prst="rect">
              <a:avLst/>
            </a:prstGeom>
            <a:solidFill>
              <a:srgbClr val="E2231A">
                <a:alpha val="100000"/>
              </a:srgbClr>
            </a:solidFill>
          </p:spPr>
          <p:txBody>
            <a:bodyPr/>
            <a:lstStyle/>
            <a:p/>
          </p:txBody>
        </p:sp>
        <p:sp>
          <p:nvSpPr>
            <p:cNvPr id="166" name="rc166"/>
            <p:cNvSpPr/>
            <p:nvPr/>
          </p:nvSpPr>
          <p:spPr>
            <a:xfrm>
              <a:off x="1296273" y="5471080"/>
              <a:ext cx="4937788" cy="167191"/>
            </a:xfrm>
            <a:prstGeom prst="rect">
              <a:avLst/>
            </a:prstGeom>
            <a:solidFill>
              <a:srgbClr val="80BD41">
                <a:alpha val="100000"/>
              </a:srgbClr>
            </a:solidFill>
          </p:spPr>
          <p:txBody>
            <a:bodyPr/>
            <a:lstStyle/>
            <a:p/>
          </p:txBody>
        </p:sp>
        <p:sp>
          <p:nvSpPr>
            <p:cNvPr id="167" name="rc167"/>
            <p:cNvSpPr/>
            <p:nvPr/>
          </p:nvSpPr>
          <p:spPr>
            <a:xfrm>
              <a:off x="6234061" y="5471080"/>
              <a:ext cx="548215"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69" name="tx169"/>
            <p:cNvSpPr/>
            <p:nvPr/>
          </p:nvSpPr>
          <p:spPr>
            <a:xfrm>
              <a:off x="704245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0" name="tx170"/>
            <p:cNvSpPr/>
            <p:nvPr/>
          </p:nvSpPr>
          <p:spPr>
            <a:xfrm>
              <a:off x="6944050"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1" name="tx171"/>
            <p:cNvSpPr/>
            <p:nvPr/>
          </p:nvSpPr>
          <p:spPr>
            <a:xfrm>
              <a:off x="44447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72" name="tx172"/>
            <p:cNvSpPr/>
            <p:nvPr/>
          </p:nvSpPr>
          <p:spPr>
            <a:xfrm>
              <a:off x="777518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4070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41.3</a:t>
              </a:r>
            </a:p>
          </p:txBody>
        </p:sp>
        <p:sp>
          <p:nvSpPr>
            <p:cNvPr id="174" name="tx174"/>
            <p:cNvSpPr/>
            <p:nvPr/>
          </p:nvSpPr>
          <p:spPr>
            <a:xfrm>
              <a:off x="666006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5" name="tx175"/>
            <p:cNvSpPr/>
            <p:nvPr/>
          </p:nvSpPr>
          <p:spPr>
            <a:xfrm>
              <a:off x="365967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76" name="tx176"/>
            <p:cNvSpPr/>
            <p:nvPr/>
          </p:nvSpPr>
          <p:spPr>
            <a:xfrm>
              <a:off x="6432820"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7863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3540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lower than in 2019 (99%).
The number of children vaccinated with MCV1 decreased 24% compared to in 2019.
The number of surviving infants decreased approximately 17%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3560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287087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20614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0323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03850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39697" y="5362971"/>
              <a:ext cx="483137" cy="4994"/>
            </a:xfrm>
            <a:prstGeom prst="rect">
              <a:avLst/>
            </a:prstGeom>
            <a:solidFill>
              <a:srgbClr val="1CABE2">
                <a:alpha val="100000"/>
              </a:srgbClr>
            </a:solidFill>
          </p:spPr>
          <p:txBody>
            <a:bodyPr/>
            <a:lstStyle/>
            <a:p/>
          </p:txBody>
        </p:sp>
        <p:sp>
          <p:nvSpPr>
            <p:cNvPr id="24" name="rc24"/>
            <p:cNvSpPr/>
            <p:nvPr/>
          </p:nvSpPr>
          <p:spPr>
            <a:xfrm>
              <a:off x="1576517" y="4058156"/>
              <a:ext cx="483137" cy="1309809"/>
            </a:xfrm>
            <a:prstGeom prst="rect">
              <a:avLst/>
            </a:prstGeom>
            <a:solidFill>
              <a:srgbClr val="1CABE2">
                <a:alpha val="100000"/>
              </a:srgbClr>
            </a:solidFill>
          </p:spPr>
          <p:txBody>
            <a:bodyPr/>
            <a:lstStyle/>
            <a:p/>
          </p:txBody>
        </p:sp>
        <p:sp>
          <p:nvSpPr>
            <p:cNvPr id="25" name="rc25"/>
            <p:cNvSpPr/>
            <p:nvPr/>
          </p:nvSpPr>
          <p:spPr>
            <a:xfrm>
              <a:off x="2113336" y="4836916"/>
              <a:ext cx="483137" cy="531048"/>
            </a:xfrm>
            <a:prstGeom prst="rect">
              <a:avLst/>
            </a:prstGeom>
            <a:solidFill>
              <a:srgbClr val="1CABE2">
                <a:alpha val="100000"/>
              </a:srgbClr>
            </a:solidFill>
          </p:spPr>
          <p:txBody>
            <a:bodyPr/>
            <a:lstStyle/>
            <a:p/>
          </p:txBody>
        </p:sp>
        <p:sp>
          <p:nvSpPr>
            <p:cNvPr id="26" name="rc26"/>
            <p:cNvSpPr/>
            <p:nvPr/>
          </p:nvSpPr>
          <p:spPr>
            <a:xfrm>
              <a:off x="2650156" y="5299545"/>
              <a:ext cx="483137" cy="68420"/>
            </a:xfrm>
            <a:prstGeom prst="rect">
              <a:avLst/>
            </a:prstGeom>
            <a:solidFill>
              <a:srgbClr val="1CABE2">
                <a:alpha val="100000"/>
              </a:srgbClr>
            </a:solidFill>
          </p:spPr>
          <p:txBody>
            <a:bodyPr/>
            <a:lstStyle/>
            <a:p/>
          </p:txBody>
        </p:sp>
        <p:sp>
          <p:nvSpPr>
            <p:cNvPr id="27" name="rc27"/>
            <p:cNvSpPr/>
            <p:nvPr/>
          </p:nvSpPr>
          <p:spPr>
            <a:xfrm>
              <a:off x="3186975" y="5365635"/>
              <a:ext cx="483137" cy="2330"/>
            </a:xfrm>
            <a:prstGeom prst="rect">
              <a:avLst/>
            </a:prstGeom>
            <a:solidFill>
              <a:srgbClr val="1CABE2">
                <a:alpha val="100000"/>
              </a:srgbClr>
            </a:solidFill>
          </p:spPr>
          <p:txBody>
            <a:bodyPr/>
            <a:lstStyle/>
            <a:p/>
          </p:txBody>
        </p:sp>
        <p:sp>
          <p:nvSpPr>
            <p:cNvPr id="28" name="rc28"/>
            <p:cNvSpPr/>
            <p:nvPr/>
          </p:nvSpPr>
          <p:spPr>
            <a:xfrm>
              <a:off x="3723794" y="5351984"/>
              <a:ext cx="483137" cy="15981"/>
            </a:xfrm>
            <a:prstGeom prst="rect">
              <a:avLst/>
            </a:prstGeom>
            <a:solidFill>
              <a:srgbClr val="1CABE2">
                <a:alpha val="100000"/>
              </a:srgbClr>
            </a:solidFill>
          </p:spPr>
          <p:txBody>
            <a:bodyPr/>
            <a:lstStyle/>
            <a:p/>
          </p:txBody>
        </p:sp>
        <p:sp>
          <p:nvSpPr>
            <p:cNvPr id="29" name="rc29"/>
            <p:cNvSpPr/>
            <p:nvPr/>
          </p:nvSpPr>
          <p:spPr>
            <a:xfrm>
              <a:off x="4260614" y="5001392"/>
              <a:ext cx="483137" cy="366573"/>
            </a:xfrm>
            <a:prstGeom prst="rect">
              <a:avLst/>
            </a:prstGeom>
            <a:solidFill>
              <a:srgbClr val="1CABE2">
                <a:alpha val="100000"/>
              </a:srgbClr>
            </a:solidFill>
          </p:spPr>
          <p:txBody>
            <a:bodyPr/>
            <a:lstStyle/>
            <a:p/>
          </p:txBody>
        </p:sp>
        <p:sp>
          <p:nvSpPr>
            <p:cNvPr id="30" name="rc30"/>
            <p:cNvSpPr/>
            <p:nvPr/>
          </p:nvSpPr>
          <p:spPr>
            <a:xfrm>
              <a:off x="4797433" y="4715391"/>
              <a:ext cx="483137" cy="652574"/>
            </a:xfrm>
            <a:prstGeom prst="rect">
              <a:avLst/>
            </a:prstGeom>
            <a:solidFill>
              <a:srgbClr val="1CABE2">
                <a:alpha val="100000"/>
              </a:srgbClr>
            </a:solidFill>
          </p:spPr>
          <p:txBody>
            <a:bodyPr/>
            <a:lstStyle/>
            <a:p/>
          </p:txBody>
        </p:sp>
        <p:sp>
          <p:nvSpPr>
            <p:cNvPr id="31" name="rc31"/>
            <p:cNvSpPr/>
            <p:nvPr/>
          </p:nvSpPr>
          <p:spPr>
            <a:xfrm>
              <a:off x="5334253" y="5364636"/>
              <a:ext cx="483137" cy="3329"/>
            </a:xfrm>
            <a:prstGeom prst="rect">
              <a:avLst/>
            </a:prstGeom>
            <a:solidFill>
              <a:srgbClr val="1CABE2">
                <a:alpha val="100000"/>
              </a:srgbClr>
            </a:solidFill>
          </p:spPr>
          <p:txBody>
            <a:bodyPr/>
            <a:lstStyle/>
            <a:p/>
          </p:txBody>
        </p:sp>
        <p:sp>
          <p:nvSpPr>
            <p:cNvPr id="32" name="rc32"/>
            <p:cNvSpPr/>
            <p:nvPr/>
          </p:nvSpPr>
          <p:spPr>
            <a:xfrm>
              <a:off x="5871072" y="5367133"/>
              <a:ext cx="483137" cy="832"/>
            </a:xfrm>
            <a:prstGeom prst="rect">
              <a:avLst/>
            </a:prstGeom>
            <a:solidFill>
              <a:srgbClr val="1CABE2">
                <a:alpha val="100000"/>
              </a:srgbClr>
            </a:solidFill>
          </p:spPr>
          <p:txBody>
            <a:bodyPr/>
            <a:lstStyle/>
            <a:p/>
          </p:txBody>
        </p:sp>
        <p:sp>
          <p:nvSpPr>
            <p:cNvPr id="33" name="rc33"/>
            <p:cNvSpPr/>
            <p:nvPr/>
          </p:nvSpPr>
          <p:spPr>
            <a:xfrm>
              <a:off x="6407891" y="5365968"/>
              <a:ext cx="483137" cy="1997"/>
            </a:xfrm>
            <a:prstGeom prst="rect">
              <a:avLst/>
            </a:prstGeom>
            <a:solidFill>
              <a:srgbClr val="1CABE2">
                <a:alpha val="100000"/>
              </a:srgbClr>
            </a:solidFill>
          </p:spPr>
          <p:txBody>
            <a:bodyPr/>
            <a:lstStyle/>
            <a:p/>
          </p:txBody>
        </p:sp>
        <p:sp>
          <p:nvSpPr>
            <p:cNvPr id="34" name="rc34"/>
            <p:cNvSpPr/>
            <p:nvPr/>
          </p:nvSpPr>
          <p:spPr>
            <a:xfrm>
              <a:off x="6944711" y="5361473"/>
              <a:ext cx="483137" cy="6492"/>
            </a:xfrm>
            <a:prstGeom prst="rect">
              <a:avLst/>
            </a:prstGeom>
            <a:solidFill>
              <a:srgbClr val="1CABE2">
                <a:alpha val="100000"/>
              </a:srgbClr>
            </a:solidFill>
          </p:spPr>
          <p:txBody>
            <a:bodyPr/>
            <a:lstStyle/>
            <a:p/>
          </p:txBody>
        </p:sp>
        <p:sp>
          <p:nvSpPr>
            <p:cNvPr id="35" name="rc35"/>
            <p:cNvSpPr/>
            <p:nvPr/>
          </p:nvSpPr>
          <p:spPr>
            <a:xfrm>
              <a:off x="7481530" y="5309700"/>
              <a:ext cx="483137" cy="58265"/>
            </a:xfrm>
            <a:prstGeom prst="rect">
              <a:avLst/>
            </a:prstGeom>
            <a:solidFill>
              <a:srgbClr val="1CABE2">
                <a:alpha val="100000"/>
              </a:srgbClr>
            </a:solidFill>
          </p:spPr>
          <p:txBody>
            <a:bodyPr/>
            <a:lstStyle/>
            <a:p/>
          </p:txBody>
        </p:sp>
        <p:sp>
          <p:nvSpPr>
            <p:cNvPr id="36" name="pl36"/>
            <p:cNvSpPr/>
            <p:nvPr/>
          </p:nvSpPr>
          <p:spPr>
            <a:xfrm>
              <a:off x="1281266" y="1045593"/>
              <a:ext cx="6441832" cy="392942"/>
            </a:xfrm>
            <a:custGeom>
              <a:avLst/>
              <a:pathLst>
                <a:path w="6441832" h="392942">
                  <a:moveTo>
                    <a:pt x="0" y="261961"/>
                  </a:moveTo>
                  <a:lnTo>
                    <a:pt x="536819" y="87320"/>
                  </a:lnTo>
                  <a:lnTo>
                    <a:pt x="1073638" y="305622"/>
                  </a:lnTo>
                  <a:lnTo>
                    <a:pt x="1610458" y="130980"/>
                  </a:lnTo>
                  <a:lnTo>
                    <a:pt x="2147277" y="261961"/>
                  </a:lnTo>
                  <a:lnTo>
                    <a:pt x="2684097" y="174641"/>
                  </a:lnTo>
                  <a:lnTo>
                    <a:pt x="3220916" y="43660"/>
                  </a:lnTo>
                  <a:lnTo>
                    <a:pt x="3757735" y="0"/>
                  </a:lnTo>
                  <a:lnTo>
                    <a:pt x="4294555" y="349282"/>
                  </a:lnTo>
                  <a:lnTo>
                    <a:pt x="4831374" y="392942"/>
                  </a:lnTo>
                  <a:lnTo>
                    <a:pt x="5368194" y="392942"/>
                  </a:lnTo>
                  <a:lnTo>
                    <a:pt x="5905013" y="174641"/>
                  </a:lnTo>
                  <a:lnTo>
                    <a:pt x="6441832" y="392942"/>
                  </a:lnTo>
                </a:path>
              </a:pathLst>
            </a:custGeom>
            <a:ln w="27101" cap="flat">
              <a:solidFill>
                <a:srgbClr val="00833D">
                  <a:alpha val="100000"/>
                </a:srgbClr>
              </a:solidFill>
              <a:prstDash val="solid"/>
              <a:round/>
            </a:ln>
          </p:spPr>
          <p:txBody>
            <a:bodyPr/>
            <a:lstStyle/>
            <a:p/>
          </p:txBody>
        </p:sp>
        <p:sp>
          <p:nvSpPr>
            <p:cNvPr id="37" name="pl37"/>
            <p:cNvSpPr/>
            <p:nvPr/>
          </p:nvSpPr>
          <p:spPr>
            <a:xfrm>
              <a:off x="1281266" y="1132914"/>
              <a:ext cx="6441832" cy="873206"/>
            </a:xfrm>
            <a:custGeom>
              <a:avLst/>
              <a:pathLst>
                <a:path w="6441832" h="873206">
                  <a:moveTo>
                    <a:pt x="0" y="785885"/>
                  </a:moveTo>
                  <a:lnTo>
                    <a:pt x="536819" y="349282"/>
                  </a:lnTo>
                  <a:lnTo>
                    <a:pt x="1073638" y="436603"/>
                  </a:lnTo>
                  <a:lnTo>
                    <a:pt x="1610458" y="261961"/>
                  </a:lnTo>
                  <a:lnTo>
                    <a:pt x="2147277" y="523923"/>
                  </a:lnTo>
                  <a:lnTo>
                    <a:pt x="2684097" y="305622"/>
                  </a:lnTo>
                  <a:lnTo>
                    <a:pt x="3220916" y="43660"/>
                  </a:lnTo>
                  <a:lnTo>
                    <a:pt x="3757735" y="0"/>
                  </a:lnTo>
                  <a:lnTo>
                    <a:pt x="4294555" y="873206"/>
                  </a:lnTo>
                  <a:lnTo>
                    <a:pt x="4831374" y="698565"/>
                  </a:lnTo>
                  <a:lnTo>
                    <a:pt x="5368194" y="829546"/>
                  </a:lnTo>
                  <a:lnTo>
                    <a:pt x="5905013" y="480263"/>
                  </a:lnTo>
                  <a:lnTo>
                    <a:pt x="6441832" y="698565"/>
                  </a:lnTo>
                </a:path>
              </a:pathLst>
            </a:custGeom>
            <a:ln w="27101" cap="flat">
              <a:solidFill>
                <a:srgbClr val="002759">
                  <a:alpha val="100000"/>
                </a:srgbClr>
              </a:solidFill>
              <a:prstDash val="solid"/>
              <a:round/>
            </a:ln>
          </p:spPr>
          <p:txBody>
            <a:bodyPr/>
            <a:lstStyle/>
            <a:p/>
          </p:txBody>
        </p:sp>
        <p:sp>
          <p:nvSpPr>
            <p:cNvPr id="38" name="pt38"/>
            <p:cNvSpPr/>
            <p:nvPr/>
          </p:nvSpPr>
          <p:spPr>
            <a:xfrm>
              <a:off x="1249665"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8648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323304"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60123"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9694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33762"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7058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007401"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44220"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8103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61785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54678"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9149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9665"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6484"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23304"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60123"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214947" y="523307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5" name="tx65"/>
            <p:cNvSpPr/>
            <p:nvPr/>
          </p:nvSpPr>
          <p:spPr>
            <a:xfrm>
              <a:off x="1668883"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7,868</a:t>
              </a:r>
            </a:p>
          </p:txBody>
        </p:sp>
        <p:sp>
          <p:nvSpPr>
            <p:cNvPr id="66" name="tx66"/>
            <p:cNvSpPr/>
            <p:nvPr/>
          </p:nvSpPr>
          <p:spPr>
            <a:xfrm>
              <a:off x="2205702" y="469164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3,190</a:t>
              </a:r>
            </a:p>
          </p:txBody>
        </p:sp>
        <p:sp>
          <p:nvSpPr>
            <p:cNvPr id="67" name="tx67"/>
            <p:cNvSpPr/>
            <p:nvPr/>
          </p:nvSpPr>
          <p:spPr>
            <a:xfrm>
              <a:off x="2792246" y="517115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411</a:t>
              </a:r>
            </a:p>
          </p:txBody>
        </p:sp>
        <p:sp>
          <p:nvSpPr>
            <p:cNvPr id="68" name="tx68"/>
            <p:cNvSpPr/>
            <p:nvPr/>
          </p:nvSpPr>
          <p:spPr>
            <a:xfrm>
              <a:off x="3362225" y="52372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9" name="tx69"/>
            <p:cNvSpPr/>
            <p:nvPr/>
          </p:nvSpPr>
          <p:spPr>
            <a:xfrm>
              <a:off x="3899044" y="522214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0" name="tx70"/>
            <p:cNvSpPr/>
            <p:nvPr/>
          </p:nvSpPr>
          <p:spPr>
            <a:xfrm>
              <a:off x="4352980" y="485611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2,202</a:t>
              </a:r>
            </a:p>
          </p:txBody>
        </p:sp>
        <p:sp>
          <p:nvSpPr>
            <p:cNvPr id="71" name="tx71"/>
            <p:cNvSpPr/>
            <p:nvPr/>
          </p:nvSpPr>
          <p:spPr>
            <a:xfrm>
              <a:off x="4889799" y="457011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3,920</a:t>
              </a:r>
            </a:p>
          </p:txBody>
        </p:sp>
        <p:sp>
          <p:nvSpPr>
            <p:cNvPr id="72" name="tx72"/>
            <p:cNvSpPr/>
            <p:nvPr/>
          </p:nvSpPr>
          <p:spPr>
            <a:xfrm>
              <a:off x="5509503" y="52347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3" name="tx73"/>
            <p:cNvSpPr/>
            <p:nvPr/>
          </p:nvSpPr>
          <p:spPr>
            <a:xfrm>
              <a:off x="6079481" y="523880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6583141" y="523758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5" name="tx75"/>
            <p:cNvSpPr/>
            <p:nvPr/>
          </p:nvSpPr>
          <p:spPr>
            <a:xfrm>
              <a:off x="7119961" y="523157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a:t>
              </a:r>
            </a:p>
          </p:txBody>
        </p:sp>
        <p:sp>
          <p:nvSpPr>
            <p:cNvPr id="76" name="tx76"/>
            <p:cNvSpPr/>
            <p:nvPr/>
          </p:nvSpPr>
          <p:spPr>
            <a:xfrm>
              <a:off x="7623621" y="517979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350</a:t>
              </a:r>
            </a:p>
          </p:txBody>
        </p:sp>
        <p:sp>
          <p:nvSpPr>
            <p:cNvPr id="77" name="pl77"/>
            <p:cNvSpPr/>
            <p:nvPr/>
          </p:nvSpPr>
          <p:spPr>
            <a:xfrm>
              <a:off x="7741094" y="1438579"/>
              <a:ext cx="121209" cy="292"/>
            </a:xfrm>
            <a:custGeom>
              <a:avLst/>
              <a:pathLst>
                <a:path w="121209" h="292">
                  <a:moveTo>
                    <a:pt x="121209" y="292"/>
                  </a:moveTo>
                  <a:lnTo>
                    <a:pt x="0" y="0"/>
                  </a:lnTo>
                </a:path>
              </a:pathLst>
            </a:custGeom>
          </p:spPr>
          <p:txBody>
            <a:bodyPr/>
            <a:lstStyle/>
            <a:p/>
          </p:txBody>
        </p:sp>
        <p:sp>
          <p:nvSpPr>
            <p:cNvPr id="78" name="pl78"/>
            <p:cNvSpPr/>
            <p:nvPr/>
          </p:nvSpPr>
          <p:spPr>
            <a:xfrm>
              <a:off x="7741094" y="1831542"/>
              <a:ext cx="121209" cy="427"/>
            </a:xfrm>
            <a:custGeom>
              <a:avLst/>
              <a:pathLst>
                <a:path w="121209" h="427">
                  <a:moveTo>
                    <a:pt x="121209" y="427"/>
                  </a:moveTo>
                  <a:lnTo>
                    <a:pt x="0" y="0"/>
                  </a:lnTo>
                </a:path>
              </a:pathLst>
            </a:custGeom>
          </p:spPr>
          <p:txBody>
            <a:bodyPr/>
            <a:lstStyle/>
            <a:p/>
          </p:txBody>
        </p:sp>
        <p:sp>
          <p:nvSpPr>
            <p:cNvPr id="79" name="pg79"/>
            <p:cNvSpPr/>
            <p:nvPr/>
          </p:nvSpPr>
          <p:spPr>
            <a:xfrm>
              <a:off x="7793724" y="13504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3915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1" name="pg81"/>
            <p:cNvSpPr/>
            <p:nvPr/>
          </p:nvSpPr>
          <p:spPr>
            <a:xfrm>
              <a:off x="7793724" y="17435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7846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81%</a:t>
              </a:r>
            </a:p>
          </p:txBody>
        </p:sp>
        <p:sp>
          <p:nvSpPr>
            <p:cNvPr id="83" name="rc83"/>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63942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6" name="tx86"/>
            <p:cNvSpPr/>
            <p:nvPr/>
          </p:nvSpPr>
          <p:spPr>
            <a:xfrm>
              <a:off x="508103" y="197469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69674" y="401416"/>
              <a:ext cx="54555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Georgia,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350 confirmed measles cases in Georgia. In the same year, MCV1 coverage was 90% and MCV2 coverage was 81%.
The number of cases in 2024 was 9 times more cases than in 2023 (n=39).
The highest number of measles cases was reported in 2013 (n=7,868). In this year, MCV1 coverage was 97%.
Georgia reported measles vaccine stockouts in 2009 and 2011.
There were measles-containing vaccine supplementary immunization activities/campaigns in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0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27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4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445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666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887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108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160942"/>
              <a:ext cx="3520101" cy="2555776"/>
            </a:xfrm>
            <a:custGeom>
              <a:avLst/>
              <a:pathLst>
                <a:path w="3520101" h="2555776">
                  <a:moveTo>
                    <a:pt x="0" y="1405676"/>
                  </a:moveTo>
                  <a:lnTo>
                    <a:pt x="146670" y="1405676"/>
                  </a:lnTo>
                  <a:lnTo>
                    <a:pt x="293341" y="1150099"/>
                  </a:lnTo>
                  <a:lnTo>
                    <a:pt x="440012" y="0"/>
                  </a:lnTo>
                  <a:lnTo>
                    <a:pt x="586683" y="1277888"/>
                  </a:lnTo>
                  <a:lnTo>
                    <a:pt x="733354" y="1405676"/>
                  </a:lnTo>
                  <a:lnTo>
                    <a:pt x="880025" y="1277888"/>
                  </a:lnTo>
                  <a:lnTo>
                    <a:pt x="1026696" y="2555776"/>
                  </a:lnTo>
                  <a:lnTo>
                    <a:pt x="1173367" y="1789043"/>
                  </a:lnTo>
                  <a:lnTo>
                    <a:pt x="1320038" y="1277888"/>
                  </a:lnTo>
                  <a:lnTo>
                    <a:pt x="1466709" y="1789043"/>
                  </a:lnTo>
                  <a:lnTo>
                    <a:pt x="1613379" y="2172409"/>
                  </a:lnTo>
                  <a:lnTo>
                    <a:pt x="1760050" y="2427987"/>
                  </a:lnTo>
                  <a:lnTo>
                    <a:pt x="1906721" y="1916832"/>
                  </a:lnTo>
                  <a:lnTo>
                    <a:pt x="2053392" y="1661254"/>
                  </a:lnTo>
                  <a:lnTo>
                    <a:pt x="2200063" y="2300198"/>
                  </a:lnTo>
                  <a:lnTo>
                    <a:pt x="2346734" y="2044620"/>
                  </a:lnTo>
                  <a:lnTo>
                    <a:pt x="2493405" y="1789043"/>
                  </a:lnTo>
                  <a:lnTo>
                    <a:pt x="2640076" y="1916832"/>
                  </a:lnTo>
                  <a:lnTo>
                    <a:pt x="2786747" y="2044620"/>
                  </a:lnTo>
                  <a:lnTo>
                    <a:pt x="2933418" y="1789043"/>
                  </a:lnTo>
                  <a:lnTo>
                    <a:pt x="3080089" y="1150099"/>
                  </a:lnTo>
                  <a:lnTo>
                    <a:pt x="3226759" y="1277888"/>
                  </a:lnTo>
                  <a:lnTo>
                    <a:pt x="3373430" y="1661254"/>
                  </a:lnTo>
                  <a:lnTo>
                    <a:pt x="3520101" y="1533465"/>
                  </a:lnTo>
                </a:path>
              </a:pathLst>
            </a:custGeom>
            <a:ln w="27101" cap="flat">
              <a:solidFill>
                <a:srgbClr val="0058AB">
                  <a:alpha val="80000"/>
                </a:srgbClr>
              </a:solidFill>
              <a:prstDash val="solid"/>
              <a:round/>
            </a:ln>
          </p:spPr>
          <p:txBody>
            <a:bodyPr/>
            <a:lstStyle/>
            <a:p/>
          </p:txBody>
        </p:sp>
        <p:sp>
          <p:nvSpPr>
            <p:cNvPr id="20" name="pl20"/>
            <p:cNvSpPr/>
            <p:nvPr/>
          </p:nvSpPr>
          <p:spPr>
            <a:xfrm>
              <a:off x="943464" y="3183252"/>
              <a:ext cx="3520101" cy="1022310"/>
            </a:xfrm>
            <a:custGeom>
              <a:avLst/>
              <a:pathLst>
                <a:path w="3520101" h="1022310">
                  <a:moveTo>
                    <a:pt x="0" y="0"/>
                  </a:moveTo>
                  <a:lnTo>
                    <a:pt x="146670" y="127788"/>
                  </a:lnTo>
                  <a:lnTo>
                    <a:pt x="293341" y="0"/>
                  </a:lnTo>
                  <a:lnTo>
                    <a:pt x="440012" y="255577"/>
                  </a:lnTo>
                  <a:lnTo>
                    <a:pt x="586683" y="383366"/>
                  </a:lnTo>
                  <a:lnTo>
                    <a:pt x="733354" y="255577"/>
                  </a:lnTo>
                  <a:lnTo>
                    <a:pt x="880025" y="383366"/>
                  </a:lnTo>
                  <a:lnTo>
                    <a:pt x="1026696" y="383366"/>
                  </a:lnTo>
                  <a:lnTo>
                    <a:pt x="1173367" y="638944"/>
                  </a:lnTo>
                  <a:lnTo>
                    <a:pt x="1320038" y="766732"/>
                  </a:lnTo>
                  <a:lnTo>
                    <a:pt x="1466709" y="894521"/>
                  </a:lnTo>
                  <a:lnTo>
                    <a:pt x="1613379" y="894521"/>
                  </a:lnTo>
                  <a:lnTo>
                    <a:pt x="1760050" y="894521"/>
                  </a:lnTo>
                  <a:lnTo>
                    <a:pt x="1906721" y="894521"/>
                  </a:lnTo>
                  <a:lnTo>
                    <a:pt x="2053392" y="1022310"/>
                  </a:lnTo>
                  <a:lnTo>
                    <a:pt x="2200063" y="1022310"/>
                  </a:lnTo>
                  <a:lnTo>
                    <a:pt x="2346734" y="1022310"/>
                  </a:lnTo>
                  <a:lnTo>
                    <a:pt x="2493405" y="1022310"/>
                  </a:lnTo>
                  <a:lnTo>
                    <a:pt x="2640076" y="1022310"/>
                  </a:lnTo>
                  <a:lnTo>
                    <a:pt x="2786747" y="1022310"/>
                  </a:lnTo>
                  <a:lnTo>
                    <a:pt x="2933418" y="1022310"/>
                  </a:lnTo>
                  <a:lnTo>
                    <a:pt x="3080089" y="894521"/>
                  </a:lnTo>
                  <a:lnTo>
                    <a:pt x="3226759" y="1022310"/>
                  </a:lnTo>
                  <a:lnTo>
                    <a:pt x="3373430" y="1022310"/>
                  </a:lnTo>
                  <a:lnTo>
                    <a:pt x="3520101" y="1022310"/>
                  </a:lnTo>
                </a:path>
              </a:pathLst>
            </a:custGeom>
            <a:ln w="27101" cap="flat">
              <a:solidFill>
                <a:srgbClr val="1CABE2">
                  <a:alpha val="80000"/>
                </a:srgbClr>
              </a:solidFill>
              <a:prstDash val="solid"/>
              <a:round/>
            </a:ln>
          </p:spPr>
          <p:txBody>
            <a:bodyPr/>
            <a:lstStyle/>
            <a:p/>
          </p:txBody>
        </p:sp>
        <p:sp>
          <p:nvSpPr>
            <p:cNvPr id="21" name="pl21"/>
            <p:cNvSpPr/>
            <p:nvPr/>
          </p:nvSpPr>
          <p:spPr>
            <a:xfrm>
              <a:off x="943464" y="4077774"/>
              <a:ext cx="3520101" cy="638944"/>
            </a:xfrm>
            <a:custGeom>
              <a:avLst/>
              <a:pathLst>
                <a:path w="3520101" h="638944">
                  <a:moveTo>
                    <a:pt x="0" y="255577"/>
                  </a:moveTo>
                  <a:lnTo>
                    <a:pt x="146670" y="383366"/>
                  </a:lnTo>
                  <a:lnTo>
                    <a:pt x="293341" y="383366"/>
                  </a:lnTo>
                  <a:lnTo>
                    <a:pt x="440012" y="0"/>
                  </a:lnTo>
                  <a:lnTo>
                    <a:pt x="586683" y="511155"/>
                  </a:lnTo>
                  <a:lnTo>
                    <a:pt x="733354" y="511155"/>
                  </a:lnTo>
                  <a:lnTo>
                    <a:pt x="880025" y="511155"/>
                  </a:lnTo>
                  <a:lnTo>
                    <a:pt x="1026696" y="511155"/>
                  </a:lnTo>
                  <a:lnTo>
                    <a:pt x="1173367" y="511155"/>
                  </a:lnTo>
                  <a:lnTo>
                    <a:pt x="1320038" y="511155"/>
                  </a:lnTo>
                  <a:lnTo>
                    <a:pt x="1466709" y="511155"/>
                  </a:lnTo>
                  <a:lnTo>
                    <a:pt x="1613379" y="511155"/>
                  </a:lnTo>
                  <a:lnTo>
                    <a:pt x="1760050" y="638944"/>
                  </a:lnTo>
                  <a:lnTo>
                    <a:pt x="1906721" y="638944"/>
                  </a:lnTo>
                  <a:lnTo>
                    <a:pt x="2053392" y="0"/>
                  </a:lnTo>
                  <a:lnTo>
                    <a:pt x="2200063" y="127788"/>
                  </a:lnTo>
                  <a:lnTo>
                    <a:pt x="2346734" y="127788"/>
                  </a:lnTo>
                  <a:lnTo>
                    <a:pt x="2493405" y="383366"/>
                  </a:lnTo>
                  <a:lnTo>
                    <a:pt x="2640076" y="383366"/>
                  </a:lnTo>
                  <a:lnTo>
                    <a:pt x="2786747" y="511155"/>
                  </a:lnTo>
                  <a:lnTo>
                    <a:pt x="2933418" y="383366"/>
                  </a:lnTo>
                  <a:lnTo>
                    <a:pt x="3080089" y="383366"/>
                  </a:lnTo>
                  <a:lnTo>
                    <a:pt x="3226759" y="638944"/>
                  </a:lnTo>
                  <a:lnTo>
                    <a:pt x="3373430" y="511155"/>
                  </a:lnTo>
                  <a:lnTo>
                    <a:pt x="3520101" y="511155"/>
                  </a:lnTo>
                </a:path>
              </a:pathLst>
            </a:custGeom>
            <a:ln w="27101" cap="flat">
              <a:solidFill>
                <a:srgbClr val="00833D">
                  <a:alpha val="80000"/>
                </a:srgbClr>
              </a:solidFill>
              <a:prstDash val="solid"/>
              <a:round/>
            </a:ln>
          </p:spPr>
          <p:txBody>
            <a:bodyPr/>
            <a:lstStyle/>
            <a:p/>
          </p:txBody>
        </p:sp>
        <p:sp>
          <p:nvSpPr>
            <p:cNvPr id="22" name="pl22"/>
            <p:cNvSpPr/>
            <p:nvPr/>
          </p:nvSpPr>
          <p:spPr>
            <a:xfrm>
              <a:off x="943464" y="2160942"/>
              <a:ext cx="3520101" cy="2555776"/>
            </a:xfrm>
            <a:custGeom>
              <a:avLst/>
              <a:pathLst>
                <a:path w="3520101" h="2555776">
                  <a:moveTo>
                    <a:pt x="0" y="1405676"/>
                  </a:moveTo>
                  <a:lnTo>
                    <a:pt x="146670" y="1405676"/>
                  </a:lnTo>
                  <a:lnTo>
                    <a:pt x="293341" y="1150099"/>
                  </a:lnTo>
                  <a:lnTo>
                    <a:pt x="440012" y="0"/>
                  </a:lnTo>
                  <a:lnTo>
                    <a:pt x="586683" y="1277888"/>
                  </a:lnTo>
                  <a:lnTo>
                    <a:pt x="733354" y="1405676"/>
                  </a:lnTo>
                  <a:lnTo>
                    <a:pt x="880025" y="1277888"/>
                  </a:lnTo>
                  <a:lnTo>
                    <a:pt x="1026696" y="2555776"/>
                  </a:lnTo>
                  <a:lnTo>
                    <a:pt x="1173367" y="1789043"/>
                  </a:lnTo>
                  <a:lnTo>
                    <a:pt x="1320038" y="1277888"/>
                  </a:lnTo>
                  <a:lnTo>
                    <a:pt x="1466709" y="1789043"/>
                  </a:lnTo>
                  <a:lnTo>
                    <a:pt x="1613379" y="2172409"/>
                  </a:lnTo>
                  <a:lnTo>
                    <a:pt x="1760050" y="2427987"/>
                  </a:lnTo>
                  <a:lnTo>
                    <a:pt x="1906721" y="1916832"/>
                  </a:lnTo>
                  <a:lnTo>
                    <a:pt x="2053392" y="1661254"/>
                  </a:lnTo>
                  <a:lnTo>
                    <a:pt x="2200063" y="2300198"/>
                  </a:lnTo>
                  <a:lnTo>
                    <a:pt x="2346734" y="2044620"/>
                  </a:lnTo>
                  <a:lnTo>
                    <a:pt x="2493405" y="1789043"/>
                  </a:lnTo>
                  <a:lnTo>
                    <a:pt x="2640076" y="1916832"/>
                  </a:lnTo>
                  <a:lnTo>
                    <a:pt x="2786747" y="2044620"/>
                  </a:lnTo>
                  <a:lnTo>
                    <a:pt x="2933418" y="1789043"/>
                  </a:lnTo>
                  <a:lnTo>
                    <a:pt x="3080089" y="1150099"/>
                  </a:lnTo>
                  <a:lnTo>
                    <a:pt x="3226759" y="1277888"/>
                  </a:lnTo>
                  <a:lnTo>
                    <a:pt x="3373430" y="1661254"/>
                  </a:lnTo>
                  <a:lnTo>
                    <a:pt x="3520101" y="1533465"/>
                  </a:lnTo>
                </a:path>
              </a:pathLst>
            </a:custGeom>
            <a:ln w="43362" cap="flat">
              <a:solidFill>
                <a:srgbClr val="000000">
                  <a:alpha val="100000"/>
                </a:srgbClr>
              </a:solidFill>
              <a:prstDash val="solid"/>
              <a:round/>
            </a:ln>
          </p:spPr>
          <p:txBody>
            <a:bodyPr/>
            <a:lstStyle/>
            <a:p/>
          </p:txBody>
        </p:sp>
        <p:sp>
          <p:nvSpPr>
            <p:cNvPr id="23" name="pl23"/>
            <p:cNvSpPr/>
            <p:nvPr/>
          </p:nvSpPr>
          <p:spPr>
            <a:xfrm>
              <a:off x="943464" y="2160942"/>
              <a:ext cx="3520101" cy="2555776"/>
            </a:xfrm>
            <a:custGeom>
              <a:avLst/>
              <a:pathLst>
                <a:path w="3520101" h="2555776">
                  <a:moveTo>
                    <a:pt x="0" y="1405676"/>
                  </a:moveTo>
                  <a:lnTo>
                    <a:pt x="146670" y="1405676"/>
                  </a:lnTo>
                  <a:lnTo>
                    <a:pt x="293341" y="1150099"/>
                  </a:lnTo>
                  <a:lnTo>
                    <a:pt x="440012" y="0"/>
                  </a:lnTo>
                  <a:lnTo>
                    <a:pt x="586683" y="1277888"/>
                  </a:lnTo>
                  <a:lnTo>
                    <a:pt x="733354" y="1405676"/>
                  </a:lnTo>
                  <a:lnTo>
                    <a:pt x="880025" y="1277888"/>
                  </a:lnTo>
                  <a:lnTo>
                    <a:pt x="1026696" y="2555776"/>
                  </a:lnTo>
                  <a:lnTo>
                    <a:pt x="1173367" y="1789043"/>
                  </a:lnTo>
                  <a:lnTo>
                    <a:pt x="1320038" y="1277888"/>
                  </a:lnTo>
                  <a:lnTo>
                    <a:pt x="1466709" y="1789043"/>
                  </a:lnTo>
                  <a:lnTo>
                    <a:pt x="1613379" y="2172409"/>
                  </a:lnTo>
                  <a:lnTo>
                    <a:pt x="1760050" y="2427987"/>
                  </a:lnTo>
                  <a:lnTo>
                    <a:pt x="1906721" y="1916832"/>
                  </a:lnTo>
                  <a:lnTo>
                    <a:pt x="2053392" y="1661254"/>
                  </a:lnTo>
                  <a:lnTo>
                    <a:pt x="2200063" y="2300198"/>
                  </a:lnTo>
                  <a:lnTo>
                    <a:pt x="2346734" y="2044620"/>
                  </a:lnTo>
                  <a:lnTo>
                    <a:pt x="2493405" y="1789043"/>
                  </a:lnTo>
                  <a:lnTo>
                    <a:pt x="2640076" y="1916832"/>
                  </a:lnTo>
                  <a:lnTo>
                    <a:pt x="2786747" y="2044620"/>
                  </a:lnTo>
                  <a:lnTo>
                    <a:pt x="2933418" y="1789043"/>
                  </a:lnTo>
                  <a:lnTo>
                    <a:pt x="3080089" y="1150099"/>
                  </a:lnTo>
                  <a:lnTo>
                    <a:pt x="3226759" y="1277888"/>
                  </a:lnTo>
                  <a:lnTo>
                    <a:pt x="3373430" y="1661254"/>
                  </a:lnTo>
                  <a:lnTo>
                    <a:pt x="3520101" y="1533465"/>
                  </a:lnTo>
                </a:path>
              </a:pathLst>
            </a:custGeom>
            <a:ln w="27101" cap="flat">
              <a:solidFill>
                <a:srgbClr val="0058AB">
                  <a:alpha val="100000"/>
                </a:srgbClr>
              </a:solidFill>
              <a:prstDash val="solid"/>
              <a:round/>
            </a:ln>
          </p:spPr>
          <p:txBody>
            <a:bodyPr/>
            <a:lstStyle/>
            <a:p/>
          </p:txBody>
        </p:sp>
        <p:sp>
          <p:nvSpPr>
            <p:cNvPr id="24" name="pl24"/>
            <p:cNvSpPr/>
            <p:nvPr/>
          </p:nvSpPr>
          <p:spPr>
            <a:xfrm>
              <a:off x="767459" y="484450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1832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1832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6661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07777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822196"/>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43883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311041"/>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116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145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4" name="pg34"/>
            <p:cNvSpPr/>
            <p:nvPr/>
          </p:nvSpPr>
          <p:spPr>
            <a:xfrm>
              <a:off x="1590194" y="3116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3145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351684" y="35000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53134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8" name="pg38"/>
            <p:cNvSpPr/>
            <p:nvPr/>
          </p:nvSpPr>
          <p:spPr>
            <a:xfrm>
              <a:off x="3085039" y="40112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0399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71722" y="37556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78573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58406" y="33722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40108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405077" y="3244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2732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6" name="tx46"/>
            <p:cNvSpPr/>
            <p:nvPr/>
          </p:nvSpPr>
          <p:spPr>
            <a:xfrm>
              <a:off x="4523855" y="4166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498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8" name="tx48"/>
            <p:cNvSpPr/>
            <p:nvPr/>
          </p:nvSpPr>
          <p:spPr>
            <a:xfrm>
              <a:off x="641260" y="48018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5239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460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81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7782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7782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3346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9591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44928" y="607315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5" name="tx65"/>
            <p:cNvSpPr/>
            <p:nvPr/>
          </p:nvSpPr>
          <p:spPr>
            <a:xfrm>
              <a:off x="270056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6301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20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27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4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8445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5666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2887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108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77576"/>
              <a:ext cx="3520101" cy="3066931"/>
            </a:xfrm>
            <a:custGeom>
              <a:avLst/>
              <a:pathLst>
                <a:path w="3520101" h="3066931">
                  <a:moveTo>
                    <a:pt x="0" y="766732"/>
                  </a:moveTo>
                  <a:lnTo>
                    <a:pt x="146670" y="0"/>
                  </a:lnTo>
                  <a:lnTo>
                    <a:pt x="293341" y="255577"/>
                  </a:lnTo>
                  <a:lnTo>
                    <a:pt x="440012" y="511155"/>
                  </a:lnTo>
                  <a:lnTo>
                    <a:pt x="586683" y="2811353"/>
                  </a:lnTo>
                  <a:lnTo>
                    <a:pt x="733354" y="2939142"/>
                  </a:lnTo>
                  <a:lnTo>
                    <a:pt x="880025" y="2683564"/>
                  </a:lnTo>
                  <a:lnTo>
                    <a:pt x="1026696" y="2811353"/>
                  </a:lnTo>
                  <a:lnTo>
                    <a:pt x="1173367" y="2811353"/>
                  </a:lnTo>
                  <a:lnTo>
                    <a:pt x="1320038" y="1022310"/>
                  </a:lnTo>
                  <a:lnTo>
                    <a:pt x="1466709" y="2427987"/>
                  </a:lnTo>
                  <a:lnTo>
                    <a:pt x="1613379" y="2172409"/>
                  </a:lnTo>
                  <a:lnTo>
                    <a:pt x="1760050" y="2939142"/>
                  </a:lnTo>
                  <a:lnTo>
                    <a:pt x="1906721" y="2811353"/>
                  </a:lnTo>
                  <a:lnTo>
                    <a:pt x="2053392" y="2172409"/>
                  </a:lnTo>
                  <a:lnTo>
                    <a:pt x="2200063" y="2939142"/>
                  </a:lnTo>
                  <a:lnTo>
                    <a:pt x="2346734" y="2555776"/>
                  </a:lnTo>
                  <a:lnTo>
                    <a:pt x="2493405" y="2683564"/>
                  </a:lnTo>
                  <a:lnTo>
                    <a:pt x="2640076" y="2939142"/>
                  </a:lnTo>
                  <a:lnTo>
                    <a:pt x="2786747" y="3066931"/>
                  </a:lnTo>
                  <a:lnTo>
                    <a:pt x="2933418" y="2555776"/>
                  </a:lnTo>
                  <a:lnTo>
                    <a:pt x="3080089" y="2172409"/>
                  </a:lnTo>
                  <a:lnTo>
                    <a:pt x="3226759" y="2427987"/>
                  </a:lnTo>
                  <a:lnTo>
                    <a:pt x="3373430" y="2939142"/>
                  </a:lnTo>
                  <a:lnTo>
                    <a:pt x="3520101" y="2427987"/>
                  </a:lnTo>
                </a:path>
              </a:pathLst>
            </a:custGeom>
            <a:ln w="27101" cap="flat">
              <a:solidFill>
                <a:srgbClr val="0058AB">
                  <a:alpha val="80000"/>
                </a:srgbClr>
              </a:solidFill>
              <a:prstDash val="solid"/>
              <a:round/>
            </a:ln>
          </p:spPr>
          <p:txBody>
            <a:bodyPr/>
            <a:lstStyle/>
            <a:p/>
          </p:txBody>
        </p:sp>
        <p:sp>
          <p:nvSpPr>
            <p:cNvPr id="83" name="pl83"/>
            <p:cNvSpPr/>
            <p:nvPr/>
          </p:nvSpPr>
          <p:spPr>
            <a:xfrm>
              <a:off x="5308715" y="3055464"/>
              <a:ext cx="3520101" cy="1150099"/>
            </a:xfrm>
            <a:custGeom>
              <a:avLst/>
              <a:pathLst>
                <a:path w="3520101" h="1150099">
                  <a:moveTo>
                    <a:pt x="0" y="0"/>
                  </a:moveTo>
                  <a:lnTo>
                    <a:pt x="146670" y="127788"/>
                  </a:lnTo>
                  <a:lnTo>
                    <a:pt x="293341" y="127788"/>
                  </a:lnTo>
                  <a:lnTo>
                    <a:pt x="440012" y="255577"/>
                  </a:lnTo>
                  <a:lnTo>
                    <a:pt x="586683" y="383366"/>
                  </a:lnTo>
                  <a:lnTo>
                    <a:pt x="733354" y="383366"/>
                  </a:lnTo>
                  <a:lnTo>
                    <a:pt x="880025" y="511155"/>
                  </a:lnTo>
                  <a:lnTo>
                    <a:pt x="1026696" y="638944"/>
                  </a:lnTo>
                  <a:lnTo>
                    <a:pt x="1173367" y="766732"/>
                  </a:lnTo>
                  <a:lnTo>
                    <a:pt x="1320038" y="894521"/>
                  </a:lnTo>
                  <a:lnTo>
                    <a:pt x="1466709" y="1022310"/>
                  </a:lnTo>
                  <a:lnTo>
                    <a:pt x="1613379" y="1022310"/>
                  </a:lnTo>
                  <a:lnTo>
                    <a:pt x="1760050" y="1022310"/>
                  </a:lnTo>
                  <a:lnTo>
                    <a:pt x="1906721" y="1150099"/>
                  </a:lnTo>
                  <a:lnTo>
                    <a:pt x="2053392" y="1022310"/>
                  </a:lnTo>
                  <a:lnTo>
                    <a:pt x="2200063" y="1150099"/>
                  </a:lnTo>
                  <a:lnTo>
                    <a:pt x="2346734" y="1022310"/>
                  </a:lnTo>
                  <a:lnTo>
                    <a:pt x="2493405" y="1022310"/>
                  </a:lnTo>
                  <a:lnTo>
                    <a:pt x="2640076" y="1150099"/>
                  </a:lnTo>
                  <a:lnTo>
                    <a:pt x="2786747" y="1150099"/>
                  </a:lnTo>
                  <a:lnTo>
                    <a:pt x="2933418" y="1150099"/>
                  </a:lnTo>
                  <a:lnTo>
                    <a:pt x="3080089" y="1022310"/>
                  </a:lnTo>
                  <a:lnTo>
                    <a:pt x="3226759" y="894521"/>
                  </a:lnTo>
                  <a:lnTo>
                    <a:pt x="3373430" y="894521"/>
                  </a:lnTo>
                  <a:lnTo>
                    <a:pt x="3520101" y="1022310"/>
                  </a:lnTo>
                </a:path>
              </a:pathLst>
            </a:custGeom>
            <a:ln w="27101" cap="flat">
              <a:solidFill>
                <a:srgbClr val="1CABE2">
                  <a:alpha val="80000"/>
                </a:srgbClr>
              </a:solidFill>
              <a:prstDash val="solid"/>
              <a:round/>
            </a:ln>
          </p:spPr>
          <p:txBody>
            <a:bodyPr/>
            <a:lstStyle/>
            <a:p/>
          </p:txBody>
        </p:sp>
        <p:sp>
          <p:nvSpPr>
            <p:cNvPr id="84" name="pl84"/>
            <p:cNvSpPr/>
            <p:nvPr/>
          </p:nvSpPr>
          <p:spPr>
            <a:xfrm>
              <a:off x="5308715" y="4333352"/>
              <a:ext cx="3520101" cy="766732"/>
            </a:xfrm>
            <a:custGeom>
              <a:avLst/>
              <a:pathLst>
                <a:path w="3520101" h="766732">
                  <a:moveTo>
                    <a:pt x="0" y="0"/>
                  </a:moveTo>
                  <a:lnTo>
                    <a:pt x="146670" y="127788"/>
                  </a:lnTo>
                  <a:lnTo>
                    <a:pt x="293341" y="255577"/>
                  </a:lnTo>
                  <a:lnTo>
                    <a:pt x="440012" y="383366"/>
                  </a:lnTo>
                  <a:lnTo>
                    <a:pt x="586683" y="255577"/>
                  </a:lnTo>
                  <a:lnTo>
                    <a:pt x="733354" y="255577"/>
                  </a:lnTo>
                  <a:lnTo>
                    <a:pt x="880025" y="511155"/>
                  </a:lnTo>
                  <a:lnTo>
                    <a:pt x="1026696" y="383366"/>
                  </a:lnTo>
                  <a:lnTo>
                    <a:pt x="1173367" y="383366"/>
                  </a:lnTo>
                  <a:lnTo>
                    <a:pt x="1320038" y="383366"/>
                  </a:lnTo>
                  <a:lnTo>
                    <a:pt x="1466709" y="511155"/>
                  </a:lnTo>
                  <a:lnTo>
                    <a:pt x="1613379" y="766732"/>
                  </a:lnTo>
                  <a:lnTo>
                    <a:pt x="1760050" y="383366"/>
                  </a:lnTo>
                  <a:lnTo>
                    <a:pt x="1906721" y="383366"/>
                  </a:lnTo>
                  <a:lnTo>
                    <a:pt x="2053392" y="255577"/>
                  </a:lnTo>
                  <a:lnTo>
                    <a:pt x="2200063" y="255577"/>
                  </a:lnTo>
                  <a:lnTo>
                    <a:pt x="2346734" y="383366"/>
                  </a:lnTo>
                  <a:lnTo>
                    <a:pt x="2493405" y="511155"/>
                  </a:lnTo>
                  <a:lnTo>
                    <a:pt x="2640076" y="255577"/>
                  </a:lnTo>
                  <a:lnTo>
                    <a:pt x="2786747" y="511155"/>
                  </a:lnTo>
                  <a:lnTo>
                    <a:pt x="2933418" y="255577"/>
                  </a:lnTo>
                  <a:lnTo>
                    <a:pt x="3080089" y="383366"/>
                  </a:lnTo>
                  <a:lnTo>
                    <a:pt x="3226759" y="255577"/>
                  </a:lnTo>
                  <a:lnTo>
                    <a:pt x="3373430" y="255577"/>
                  </a:lnTo>
                  <a:lnTo>
                    <a:pt x="3520101" y="511155"/>
                  </a:lnTo>
                </a:path>
              </a:pathLst>
            </a:custGeom>
            <a:ln w="27101" cap="flat">
              <a:solidFill>
                <a:srgbClr val="00833D">
                  <a:alpha val="80000"/>
                </a:srgbClr>
              </a:solidFill>
              <a:prstDash val="solid"/>
              <a:round/>
            </a:ln>
          </p:spPr>
          <p:txBody>
            <a:bodyPr/>
            <a:lstStyle/>
            <a:p/>
          </p:txBody>
        </p:sp>
        <p:sp>
          <p:nvSpPr>
            <p:cNvPr id="85" name="pl85"/>
            <p:cNvSpPr/>
            <p:nvPr/>
          </p:nvSpPr>
          <p:spPr>
            <a:xfrm>
              <a:off x="5308715" y="1777576"/>
              <a:ext cx="3520101" cy="3066931"/>
            </a:xfrm>
            <a:custGeom>
              <a:avLst/>
              <a:pathLst>
                <a:path w="3520101" h="3066931">
                  <a:moveTo>
                    <a:pt x="0" y="766732"/>
                  </a:moveTo>
                  <a:lnTo>
                    <a:pt x="146670" y="0"/>
                  </a:lnTo>
                  <a:lnTo>
                    <a:pt x="293341" y="255577"/>
                  </a:lnTo>
                  <a:lnTo>
                    <a:pt x="440012" y="511155"/>
                  </a:lnTo>
                  <a:lnTo>
                    <a:pt x="586683" y="2811353"/>
                  </a:lnTo>
                  <a:lnTo>
                    <a:pt x="733354" y="2939142"/>
                  </a:lnTo>
                  <a:lnTo>
                    <a:pt x="880025" y="2683564"/>
                  </a:lnTo>
                  <a:lnTo>
                    <a:pt x="1026696" y="2811353"/>
                  </a:lnTo>
                  <a:lnTo>
                    <a:pt x="1173367" y="2811353"/>
                  </a:lnTo>
                  <a:lnTo>
                    <a:pt x="1320038" y="1022310"/>
                  </a:lnTo>
                  <a:lnTo>
                    <a:pt x="1466709" y="2427987"/>
                  </a:lnTo>
                  <a:lnTo>
                    <a:pt x="1613379" y="2172409"/>
                  </a:lnTo>
                  <a:lnTo>
                    <a:pt x="1760050" y="2939142"/>
                  </a:lnTo>
                  <a:lnTo>
                    <a:pt x="1906721" y="2811353"/>
                  </a:lnTo>
                  <a:lnTo>
                    <a:pt x="2053392" y="2172409"/>
                  </a:lnTo>
                  <a:lnTo>
                    <a:pt x="2200063" y="2939142"/>
                  </a:lnTo>
                  <a:lnTo>
                    <a:pt x="2346734" y="2555776"/>
                  </a:lnTo>
                  <a:lnTo>
                    <a:pt x="2493405" y="2683564"/>
                  </a:lnTo>
                  <a:lnTo>
                    <a:pt x="2640076" y="2939142"/>
                  </a:lnTo>
                  <a:lnTo>
                    <a:pt x="2786747" y="3066931"/>
                  </a:lnTo>
                  <a:lnTo>
                    <a:pt x="2933418" y="2555776"/>
                  </a:lnTo>
                  <a:lnTo>
                    <a:pt x="3080089" y="2172409"/>
                  </a:lnTo>
                  <a:lnTo>
                    <a:pt x="3226759" y="2427987"/>
                  </a:lnTo>
                  <a:lnTo>
                    <a:pt x="3373430" y="2939142"/>
                  </a:lnTo>
                  <a:lnTo>
                    <a:pt x="3520101" y="2427987"/>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77576"/>
              <a:ext cx="3520101" cy="3066931"/>
            </a:xfrm>
            <a:custGeom>
              <a:avLst/>
              <a:pathLst>
                <a:path w="3520101" h="3066931">
                  <a:moveTo>
                    <a:pt x="0" y="766732"/>
                  </a:moveTo>
                  <a:lnTo>
                    <a:pt x="146670" y="0"/>
                  </a:lnTo>
                  <a:lnTo>
                    <a:pt x="293341" y="255577"/>
                  </a:lnTo>
                  <a:lnTo>
                    <a:pt x="440012" y="511155"/>
                  </a:lnTo>
                  <a:lnTo>
                    <a:pt x="586683" y="2811353"/>
                  </a:lnTo>
                  <a:lnTo>
                    <a:pt x="733354" y="2939142"/>
                  </a:lnTo>
                  <a:lnTo>
                    <a:pt x="880025" y="2683564"/>
                  </a:lnTo>
                  <a:lnTo>
                    <a:pt x="1026696" y="2811353"/>
                  </a:lnTo>
                  <a:lnTo>
                    <a:pt x="1173367" y="2811353"/>
                  </a:lnTo>
                  <a:lnTo>
                    <a:pt x="1320038" y="1022310"/>
                  </a:lnTo>
                  <a:lnTo>
                    <a:pt x="1466709" y="2427987"/>
                  </a:lnTo>
                  <a:lnTo>
                    <a:pt x="1613379" y="2172409"/>
                  </a:lnTo>
                  <a:lnTo>
                    <a:pt x="1760050" y="2939142"/>
                  </a:lnTo>
                  <a:lnTo>
                    <a:pt x="1906721" y="2811353"/>
                  </a:lnTo>
                  <a:lnTo>
                    <a:pt x="2053392" y="2172409"/>
                  </a:lnTo>
                  <a:lnTo>
                    <a:pt x="2200063" y="2939142"/>
                  </a:lnTo>
                  <a:lnTo>
                    <a:pt x="2346734" y="2555776"/>
                  </a:lnTo>
                  <a:lnTo>
                    <a:pt x="2493405" y="2683564"/>
                  </a:lnTo>
                  <a:lnTo>
                    <a:pt x="2640076" y="2939142"/>
                  </a:lnTo>
                  <a:lnTo>
                    <a:pt x="2786747" y="3066931"/>
                  </a:lnTo>
                  <a:lnTo>
                    <a:pt x="2933418" y="2555776"/>
                  </a:lnTo>
                  <a:lnTo>
                    <a:pt x="3080089" y="2172409"/>
                  </a:lnTo>
                  <a:lnTo>
                    <a:pt x="3226759" y="2427987"/>
                  </a:lnTo>
                  <a:lnTo>
                    <a:pt x="3373430" y="2939142"/>
                  </a:lnTo>
                  <a:lnTo>
                    <a:pt x="3520101" y="2427987"/>
                  </a:lnTo>
                </a:path>
              </a:pathLst>
            </a:custGeom>
            <a:ln w="27101" cap="flat">
              <a:solidFill>
                <a:srgbClr val="0058AB">
                  <a:alpha val="100000"/>
                </a:srgbClr>
              </a:solidFill>
              <a:prstDash val="solid"/>
              <a:round/>
            </a:ln>
          </p:spPr>
          <p:txBody>
            <a:bodyPr/>
            <a:lstStyle/>
            <a:p/>
          </p:txBody>
        </p:sp>
        <p:sp>
          <p:nvSpPr>
            <p:cNvPr id="87" name="pl87"/>
            <p:cNvSpPr/>
            <p:nvPr/>
          </p:nvSpPr>
          <p:spPr>
            <a:xfrm>
              <a:off x="5132709" y="484450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16094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43333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822196"/>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3333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46114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3333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822196"/>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0943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1231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83581" y="42667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42968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716935" y="37556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378573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450290" y="42667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2968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036973" y="4394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4233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23657" y="42667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2968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70328" y="37556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378573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tx109"/>
            <p:cNvSpPr/>
            <p:nvPr/>
          </p:nvSpPr>
          <p:spPr>
            <a:xfrm>
              <a:off x="8889106" y="40373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8040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1" name="tx111"/>
            <p:cNvSpPr/>
            <p:nvPr/>
          </p:nvSpPr>
          <p:spPr>
            <a:xfrm>
              <a:off x="5006511" y="48018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5239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460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81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4307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4307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9871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6116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10178" y="607315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28" name="tx128"/>
            <p:cNvSpPr/>
            <p:nvPr/>
          </p:nvSpPr>
          <p:spPr>
            <a:xfrm>
              <a:off x="706581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2826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5%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Georgia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136127"/>
            </a:xfrm>
            <a:custGeom>
              <a:avLst/>
              <a:pathLst>
                <a:path w="2123063" h="136127">
                  <a:moveTo>
                    <a:pt x="0" y="37125"/>
                  </a:moveTo>
                  <a:lnTo>
                    <a:pt x="88460" y="49500"/>
                  </a:lnTo>
                  <a:lnTo>
                    <a:pt x="176921" y="86626"/>
                  </a:lnTo>
                  <a:lnTo>
                    <a:pt x="265382" y="136127"/>
                  </a:lnTo>
                  <a:lnTo>
                    <a:pt x="353843" y="86626"/>
                  </a:lnTo>
                  <a:lnTo>
                    <a:pt x="442304" y="37125"/>
                  </a:lnTo>
                  <a:lnTo>
                    <a:pt x="530765" y="37125"/>
                  </a:lnTo>
                  <a:lnTo>
                    <a:pt x="619226" y="24750"/>
                  </a:lnTo>
                  <a:lnTo>
                    <a:pt x="707687" y="37125"/>
                  </a:lnTo>
                  <a:lnTo>
                    <a:pt x="796148" y="37125"/>
                  </a:lnTo>
                  <a:lnTo>
                    <a:pt x="884609" y="24750"/>
                  </a:lnTo>
                  <a:lnTo>
                    <a:pt x="973070" y="24750"/>
                  </a:lnTo>
                  <a:lnTo>
                    <a:pt x="1061531" y="37125"/>
                  </a:lnTo>
                  <a:lnTo>
                    <a:pt x="1149992" y="37125"/>
                  </a:lnTo>
                  <a:lnTo>
                    <a:pt x="1238453" y="24750"/>
                  </a:lnTo>
                  <a:lnTo>
                    <a:pt x="1326914" y="24750"/>
                  </a:lnTo>
                  <a:lnTo>
                    <a:pt x="1415375" y="0"/>
                  </a:lnTo>
                  <a:lnTo>
                    <a:pt x="1503836" y="24750"/>
                  </a:lnTo>
                  <a:lnTo>
                    <a:pt x="1592297" y="12375"/>
                  </a:lnTo>
                  <a:lnTo>
                    <a:pt x="1680758" y="24750"/>
                  </a:lnTo>
                  <a:lnTo>
                    <a:pt x="1769219" y="24750"/>
                  </a:lnTo>
                  <a:lnTo>
                    <a:pt x="1857680" y="24750"/>
                  </a:lnTo>
                  <a:lnTo>
                    <a:pt x="1946141" y="37125"/>
                  </a:lnTo>
                  <a:lnTo>
                    <a:pt x="2034602" y="4950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101395"/>
            </a:xfrm>
            <a:custGeom>
              <a:avLst/>
              <a:pathLst>
                <a:path w="796148" h="1101395">
                  <a:moveTo>
                    <a:pt x="0" y="1101395"/>
                  </a:moveTo>
                  <a:lnTo>
                    <a:pt x="88460" y="24750"/>
                  </a:lnTo>
                  <a:lnTo>
                    <a:pt x="176921" y="12375"/>
                  </a:lnTo>
                  <a:lnTo>
                    <a:pt x="265382" y="0"/>
                  </a:lnTo>
                  <a:lnTo>
                    <a:pt x="353843" y="0"/>
                  </a:lnTo>
                  <a:lnTo>
                    <a:pt x="442304" y="49500"/>
                  </a:lnTo>
                  <a:lnTo>
                    <a:pt x="530765" y="24750"/>
                  </a:lnTo>
                  <a:lnTo>
                    <a:pt x="619226" y="49500"/>
                  </a:lnTo>
                  <a:lnTo>
                    <a:pt x="707687" y="37125"/>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8702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803856"/>
              <a:ext cx="796148" cy="866265"/>
            </a:xfrm>
            <a:custGeom>
              <a:avLst/>
              <a:pathLst>
                <a:path w="796148" h="866265">
                  <a:moveTo>
                    <a:pt x="0" y="866265"/>
                  </a:moveTo>
                  <a:lnTo>
                    <a:pt x="88460" y="136127"/>
                  </a:lnTo>
                  <a:lnTo>
                    <a:pt x="176921" y="74251"/>
                  </a:lnTo>
                  <a:lnTo>
                    <a:pt x="265382" y="61876"/>
                  </a:lnTo>
                  <a:lnTo>
                    <a:pt x="353843" y="24750"/>
                  </a:lnTo>
                  <a:lnTo>
                    <a:pt x="442304" y="49500"/>
                  </a:lnTo>
                  <a:lnTo>
                    <a:pt x="530765" y="49500"/>
                  </a:lnTo>
                  <a:lnTo>
                    <a:pt x="619226" y="86626"/>
                  </a:lnTo>
                  <a:lnTo>
                    <a:pt x="707687" y="0"/>
                  </a:lnTo>
                  <a:lnTo>
                    <a:pt x="796148" y="49500"/>
                  </a:lnTo>
                </a:path>
              </a:pathLst>
            </a:custGeom>
            <a:ln w="27101" cap="flat">
              <a:solidFill>
                <a:srgbClr val="1CABE2">
                  <a:alpha val="100000"/>
                </a:srgbClr>
              </a:solidFill>
              <a:prstDash val="solid"/>
              <a:round/>
            </a:ln>
          </p:spPr>
          <p:txBody>
            <a:bodyPr/>
            <a:lstStyle/>
            <a:p/>
          </p:txBody>
        </p:sp>
        <p:sp>
          <p:nvSpPr>
            <p:cNvPr id="72" name="tx72"/>
            <p:cNvSpPr/>
            <p:nvPr/>
          </p:nvSpPr>
          <p:spPr>
            <a:xfrm>
              <a:off x="2237190" y="55778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73" name="tx73"/>
            <p:cNvSpPr/>
            <p:nvPr/>
          </p:nvSpPr>
          <p:spPr>
            <a:xfrm>
              <a:off x="3217825"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688703"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5" name="tx75"/>
            <p:cNvSpPr/>
            <p:nvPr/>
          </p:nvSpPr>
          <p:spPr>
            <a:xfrm>
              <a:off x="304254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23752"/>
                  </a:moveTo>
                  <a:lnTo>
                    <a:pt x="88460" y="24750"/>
                  </a:lnTo>
                  <a:lnTo>
                    <a:pt x="176921" y="37125"/>
                  </a:lnTo>
                  <a:lnTo>
                    <a:pt x="265382" y="49500"/>
                  </a:lnTo>
                  <a:lnTo>
                    <a:pt x="353843" y="136127"/>
                  </a:lnTo>
                  <a:lnTo>
                    <a:pt x="442304" y="99001"/>
                  </a:lnTo>
                  <a:lnTo>
                    <a:pt x="530765" y="0"/>
                  </a:lnTo>
                  <a:lnTo>
                    <a:pt x="619226" y="0"/>
                  </a:lnTo>
                  <a:lnTo>
                    <a:pt x="707687" y="0"/>
                  </a:lnTo>
                  <a:lnTo>
                    <a:pt x="796148" y="0"/>
                  </a:lnTo>
                  <a:lnTo>
                    <a:pt x="884609" y="0"/>
                  </a:lnTo>
                  <a:lnTo>
                    <a:pt x="973070" y="12375"/>
                  </a:lnTo>
                  <a:lnTo>
                    <a:pt x="1061531" y="61876"/>
                  </a:lnTo>
                  <a:lnTo>
                    <a:pt x="1149992" y="0"/>
                  </a:lnTo>
                  <a:lnTo>
                    <a:pt x="1238453" y="0"/>
                  </a:lnTo>
                  <a:lnTo>
                    <a:pt x="1326914" y="24750"/>
                  </a:lnTo>
                  <a:lnTo>
                    <a:pt x="1415375" y="24750"/>
                  </a:lnTo>
                  <a:lnTo>
                    <a:pt x="1503836" y="12375"/>
                  </a:lnTo>
                  <a:lnTo>
                    <a:pt x="1592297" y="0"/>
                  </a:lnTo>
                  <a:lnTo>
                    <a:pt x="1680758" y="0"/>
                  </a:lnTo>
                  <a:lnTo>
                    <a:pt x="1769219" y="49500"/>
                  </a:lnTo>
                  <a:lnTo>
                    <a:pt x="1857680" y="24750"/>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21755"/>
            </a:xfrm>
            <a:custGeom>
              <a:avLst/>
              <a:pathLst>
                <a:path w="2123063" h="321755">
                  <a:moveTo>
                    <a:pt x="0" y="321755"/>
                  </a:moveTo>
                  <a:lnTo>
                    <a:pt x="88460" y="309380"/>
                  </a:lnTo>
                  <a:lnTo>
                    <a:pt x="176921" y="297005"/>
                  </a:lnTo>
                  <a:lnTo>
                    <a:pt x="265382" y="284630"/>
                  </a:lnTo>
                  <a:lnTo>
                    <a:pt x="353843" y="160877"/>
                  </a:lnTo>
                  <a:lnTo>
                    <a:pt x="442304" y="111377"/>
                  </a:lnTo>
                  <a:lnTo>
                    <a:pt x="530765" y="37125"/>
                  </a:lnTo>
                  <a:lnTo>
                    <a:pt x="619226" y="24750"/>
                  </a:lnTo>
                  <a:lnTo>
                    <a:pt x="707687" y="24750"/>
                  </a:lnTo>
                  <a:lnTo>
                    <a:pt x="796148" y="198003"/>
                  </a:lnTo>
                  <a:lnTo>
                    <a:pt x="884609" y="61876"/>
                  </a:lnTo>
                  <a:lnTo>
                    <a:pt x="973070" y="99001"/>
                  </a:lnTo>
                  <a:lnTo>
                    <a:pt x="1061531" y="74251"/>
                  </a:lnTo>
                  <a:lnTo>
                    <a:pt x="1149992" y="24750"/>
                  </a:lnTo>
                  <a:lnTo>
                    <a:pt x="1238453" y="86626"/>
                  </a:lnTo>
                  <a:lnTo>
                    <a:pt x="1326914" y="37125"/>
                  </a:lnTo>
                  <a:lnTo>
                    <a:pt x="1415375" y="74251"/>
                  </a:lnTo>
                  <a:lnTo>
                    <a:pt x="1503836" y="49500"/>
                  </a:lnTo>
                  <a:lnTo>
                    <a:pt x="1592297" y="12375"/>
                  </a:lnTo>
                  <a:lnTo>
                    <a:pt x="1680758" y="0"/>
                  </a:lnTo>
                  <a:lnTo>
                    <a:pt x="1769219" y="99001"/>
                  </a:lnTo>
                  <a:lnTo>
                    <a:pt x="1857680" y="111377"/>
                  </a:lnTo>
                  <a:lnTo>
                    <a:pt x="1946141" y="111377"/>
                  </a:lnTo>
                  <a:lnTo>
                    <a:pt x="2034602" y="49500"/>
                  </a:lnTo>
                  <a:lnTo>
                    <a:pt x="2123063" y="1113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1" name="tx121"/>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04855"/>
              <a:ext cx="2123063" cy="346506"/>
            </a:xfrm>
            <a:custGeom>
              <a:avLst/>
              <a:pathLst>
                <a:path w="2123063" h="346506">
                  <a:moveTo>
                    <a:pt x="0" y="160877"/>
                  </a:moveTo>
                  <a:lnTo>
                    <a:pt x="88460" y="136127"/>
                  </a:lnTo>
                  <a:lnTo>
                    <a:pt x="176921" y="61876"/>
                  </a:lnTo>
                  <a:lnTo>
                    <a:pt x="265382" y="247504"/>
                  </a:lnTo>
                  <a:lnTo>
                    <a:pt x="353843" y="346506"/>
                  </a:lnTo>
                  <a:lnTo>
                    <a:pt x="442304" y="148502"/>
                  </a:lnTo>
                  <a:lnTo>
                    <a:pt x="530765" y="61876"/>
                  </a:lnTo>
                  <a:lnTo>
                    <a:pt x="619226" y="74251"/>
                  </a:lnTo>
                  <a:lnTo>
                    <a:pt x="707687" y="49500"/>
                  </a:lnTo>
                  <a:lnTo>
                    <a:pt x="796148" y="12375"/>
                  </a:lnTo>
                  <a:lnTo>
                    <a:pt x="884609" y="74251"/>
                  </a:lnTo>
                  <a:lnTo>
                    <a:pt x="973070" y="74251"/>
                  </a:lnTo>
                  <a:lnTo>
                    <a:pt x="1061531" y="12375"/>
                  </a:lnTo>
                  <a:lnTo>
                    <a:pt x="1149992" y="0"/>
                  </a:lnTo>
                  <a:lnTo>
                    <a:pt x="1238453" y="37125"/>
                  </a:lnTo>
                  <a:lnTo>
                    <a:pt x="1326914" y="37125"/>
                  </a:lnTo>
                  <a:lnTo>
                    <a:pt x="1415375" y="24750"/>
                  </a:lnTo>
                  <a:lnTo>
                    <a:pt x="1503836" y="37125"/>
                  </a:lnTo>
                  <a:lnTo>
                    <a:pt x="1592297" y="12375"/>
                  </a:lnTo>
                  <a:lnTo>
                    <a:pt x="1680758" y="0"/>
                  </a:lnTo>
                  <a:lnTo>
                    <a:pt x="1769219" y="74251"/>
                  </a:lnTo>
                  <a:lnTo>
                    <a:pt x="1857680" y="111377"/>
                  </a:lnTo>
                  <a:lnTo>
                    <a:pt x="1946141" y="111377"/>
                  </a:lnTo>
                  <a:lnTo>
                    <a:pt x="2034602" y="74251"/>
                  </a:lnTo>
                  <a:lnTo>
                    <a:pt x="2123063" y="9900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5" name="tx145"/>
            <p:cNvSpPr/>
            <p:nvPr/>
          </p:nvSpPr>
          <p:spPr>
            <a:xfrm>
              <a:off x="601201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284630"/>
            </a:xfrm>
            <a:custGeom>
              <a:avLst/>
              <a:pathLst>
                <a:path w="2123063" h="284630">
                  <a:moveTo>
                    <a:pt x="0" y="222754"/>
                  </a:moveTo>
                  <a:lnTo>
                    <a:pt x="88460" y="136127"/>
                  </a:lnTo>
                  <a:lnTo>
                    <a:pt x="176921" y="173253"/>
                  </a:lnTo>
                  <a:lnTo>
                    <a:pt x="265382" y="284630"/>
                  </a:lnTo>
                  <a:lnTo>
                    <a:pt x="353843" y="247504"/>
                  </a:lnTo>
                  <a:lnTo>
                    <a:pt x="442304" y="198003"/>
                  </a:lnTo>
                  <a:lnTo>
                    <a:pt x="530765" y="123752"/>
                  </a:lnTo>
                  <a:lnTo>
                    <a:pt x="619226" y="0"/>
                  </a:lnTo>
                  <a:lnTo>
                    <a:pt x="707687" y="74251"/>
                  </a:lnTo>
                  <a:lnTo>
                    <a:pt x="796148" y="123752"/>
                  </a:lnTo>
                  <a:lnTo>
                    <a:pt x="884609" y="74251"/>
                  </a:lnTo>
                  <a:lnTo>
                    <a:pt x="973070" y="49500"/>
                  </a:lnTo>
                  <a:lnTo>
                    <a:pt x="1061531" y="74251"/>
                  </a:lnTo>
                  <a:lnTo>
                    <a:pt x="1149992" y="61876"/>
                  </a:lnTo>
                  <a:lnTo>
                    <a:pt x="1238453" y="86626"/>
                  </a:lnTo>
                  <a:lnTo>
                    <a:pt x="1326914" y="49500"/>
                  </a:lnTo>
                  <a:lnTo>
                    <a:pt x="1415375" y="74251"/>
                  </a:lnTo>
                  <a:lnTo>
                    <a:pt x="1503836" y="86626"/>
                  </a:lnTo>
                  <a:lnTo>
                    <a:pt x="1592297" y="61876"/>
                  </a:lnTo>
                  <a:lnTo>
                    <a:pt x="1680758" y="49500"/>
                  </a:lnTo>
                  <a:lnTo>
                    <a:pt x="1769219" y="123752"/>
                  </a:lnTo>
                  <a:lnTo>
                    <a:pt x="1857680" y="160877"/>
                  </a:lnTo>
                  <a:lnTo>
                    <a:pt x="1946141" y="160877"/>
                  </a:lnTo>
                  <a:lnTo>
                    <a:pt x="2034602" y="123752"/>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85875"/>
              <a:ext cx="2034602" cy="1101395"/>
            </a:xfrm>
            <a:custGeom>
              <a:avLst/>
              <a:pathLst>
                <a:path w="2034602" h="1101395">
                  <a:moveTo>
                    <a:pt x="0" y="1101395"/>
                  </a:moveTo>
                  <a:lnTo>
                    <a:pt x="88460" y="705387"/>
                  </a:lnTo>
                  <a:lnTo>
                    <a:pt x="176921" y="495009"/>
                  </a:lnTo>
                  <a:lnTo>
                    <a:pt x="265382" y="272254"/>
                  </a:lnTo>
                  <a:lnTo>
                    <a:pt x="353843" y="123752"/>
                  </a:lnTo>
                  <a:lnTo>
                    <a:pt x="442304" y="111377"/>
                  </a:lnTo>
                  <a:lnTo>
                    <a:pt x="530765" y="61876"/>
                  </a:lnTo>
                  <a:lnTo>
                    <a:pt x="619226" y="123752"/>
                  </a:lnTo>
                  <a:lnTo>
                    <a:pt x="707687" y="321755"/>
                  </a:lnTo>
                  <a:lnTo>
                    <a:pt x="796148" y="160877"/>
                  </a:lnTo>
                  <a:lnTo>
                    <a:pt x="884609" y="247504"/>
                  </a:lnTo>
                  <a:lnTo>
                    <a:pt x="973070" y="222754"/>
                  </a:lnTo>
                  <a:lnTo>
                    <a:pt x="1061531" y="99001"/>
                  </a:lnTo>
                  <a:lnTo>
                    <a:pt x="1149992" y="123752"/>
                  </a:lnTo>
                  <a:lnTo>
                    <a:pt x="1238453" y="74251"/>
                  </a:lnTo>
                  <a:lnTo>
                    <a:pt x="1326914" y="148502"/>
                  </a:lnTo>
                  <a:lnTo>
                    <a:pt x="1415375" y="86626"/>
                  </a:lnTo>
                  <a:lnTo>
                    <a:pt x="1503836" y="12375"/>
                  </a:lnTo>
                  <a:lnTo>
                    <a:pt x="1592297" y="0"/>
                  </a:lnTo>
                  <a:lnTo>
                    <a:pt x="1680758" y="247504"/>
                  </a:lnTo>
                  <a:lnTo>
                    <a:pt x="1769219" y="198003"/>
                  </a:lnTo>
                  <a:lnTo>
                    <a:pt x="1857680" y="235129"/>
                  </a:lnTo>
                  <a:lnTo>
                    <a:pt x="1946141" y="136127"/>
                  </a:lnTo>
                  <a:lnTo>
                    <a:pt x="2034602" y="198003"/>
                  </a:lnTo>
                </a:path>
              </a:pathLst>
            </a:custGeom>
            <a:ln w="27101" cap="flat">
              <a:solidFill>
                <a:srgbClr val="1CABE2">
                  <a:alpha val="100000"/>
                </a:srgbClr>
              </a:solidFill>
              <a:prstDash val="solid"/>
              <a:round/>
            </a:ln>
          </p:spPr>
          <p:txBody>
            <a:bodyPr/>
            <a:lstStyle/>
            <a:p/>
          </p:txBody>
        </p:sp>
        <p:sp>
          <p:nvSpPr>
            <p:cNvPr id="192" name="tx192"/>
            <p:cNvSpPr/>
            <p:nvPr/>
          </p:nvSpPr>
          <p:spPr>
            <a:xfrm>
              <a:off x="6663076"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93" name="tx193"/>
            <p:cNvSpPr/>
            <p:nvPr/>
          </p:nvSpPr>
          <p:spPr>
            <a:xfrm>
              <a:off x="8806200"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4" name="tx194"/>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00572" y="4865733"/>
              <a:ext cx="973070" cy="495009"/>
            </a:xfrm>
            <a:custGeom>
              <a:avLst/>
              <a:pathLst>
                <a:path w="973070" h="495009">
                  <a:moveTo>
                    <a:pt x="0" y="495009"/>
                  </a:moveTo>
                  <a:lnTo>
                    <a:pt x="88460" y="148502"/>
                  </a:lnTo>
                  <a:lnTo>
                    <a:pt x="176921" y="111377"/>
                  </a:lnTo>
                  <a:lnTo>
                    <a:pt x="265382" y="74251"/>
                  </a:lnTo>
                  <a:lnTo>
                    <a:pt x="353843" y="61876"/>
                  </a:lnTo>
                  <a:lnTo>
                    <a:pt x="442304" y="24750"/>
                  </a:lnTo>
                  <a:lnTo>
                    <a:pt x="530765" y="0"/>
                  </a:lnTo>
                  <a:lnTo>
                    <a:pt x="619226" y="74251"/>
                  </a:lnTo>
                  <a:lnTo>
                    <a:pt x="707687" y="61876"/>
                  </a:lnTo>
                  <a:lnTo>
                    <a:pt x="796148" y="111377"/>
                  </a:lnTo>
                  <a:lnTo>
                    <a:pt x="884609" y="86626"/>
                  </a:lnTo>
                  <a:lnTo>
                    <a:pt x="973070" y="86626"/>
                  </a:lnTo>
                </a:path>
              </a:pathLst>
            </a:custGeom>
            <a:ln w="27101" cap="flat">
              <a:solidFill>
                <a:srgbClr val="1CABE2">
                  <a:alpha val="100000"/>
                </a:srgbClr>
              </a:solidFill>
              <a:prstDash val="solid"/>
              <a:round/>
            </a:ln>
          </p:spPr>
          <p:txBody>
            <a:bodyPr/>
            <a:lstStyle/>
            <a:p/>
          </p:txBody>
        </p:sp>
        <p:sp>
          <p:nvSpPr>
            <p:cNvPr id="216" name="tx216"/>
            <p:cNvSpPr/>
            <p:nvPr/>
          </p:nvSpPr>
          <p:spPr>
            <a:xfrm>
              <a:off x="7648642"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17" name="tx217"/>
            <p:cNvSpPr/>
            <p:nvPr/>
          </p:nvSpPr>
          <p:spPr>
            <a:xfrm>
              <a:off x="8806200"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8" name="tx218"/>
            <p:cNvSpPr/>
            <p:nvPr/>
          </p:nvSpPr>
          <p:spPr>
            <a:xfrm>
              <a:off x="8277077"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8630921" y="481268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78481" y="398022"/>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Georgia,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(74%), followed by MCV2 (81%).
Compared to 2019, coverage of one vaccine remained constant (BCG) and 8 vaccines decreased (DTP1, DTP3, IPV1, MCV1, MCV2, PCV3, POL3 and ROTAC).
Compared to 2023, coverage of one vaccine increased (BCG), 7 vaccines decreased (DTP1, DTP3, IPV1, MCV1, MCV2, PCV3 and POL3), and one vaccine remained constant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091341"/>
            </a:xfrm>
            <a:custGeom>
              <a:avLst/>
              <a:pathLst>
                <a:path w="6480943" h="1091341">
                  <a:moveTo>
                    <a:pt x="0" y="854093"/>
                  </a:moveTo>
                  <a:lnTo>
                    <a:pt x="270039" y="521945"/>
                  </a:lnTo>
                  <a:lnTo>
                    <a:pt x="540078" y="664294"/>
                  </a:lnTo>
                  <a:lnTo>
                    <a:pt x="810117" y="1091341"/>
                  </a:lnTo>
                  <a:lnTo>
                    <a:pt x="1080157" y="948992"/>
                  </a:lnTo>
                  <a:lnTo>
                    <a:pt x="1350196" y="759193"/>
                  </a:lnTo>
                  <a:lnTo>
                    <a:pt x="1620235" y="474496"/>
                  </a:lnTo>
                  <a:lnTo>
                    <a:pt x="1890275" y="0"/>
                  </a:lnTo>
                  <a:lnTo>
                    <a:pt x="2160314" y="284697"/>
                  </a:lnTo>
                  <a:lnTo>
                    <a:pt x="2430353" y="474496"/>
                  </a:lnTo>
                  <a:lnTo>
                    <a:pt x="2700393" y="284697"/>
                  </a:lnTo>
                  <a:lnTo>
                    <a:pt x="2970432" y="189798"/>
                  </a:lnTo>
                  <a:lnTo>
                    <a:pt x="3240471" y="284697"/>
                  </a:lnTo>
                  <a:lnTo>
                    <a:pt x="3510510" y="237248"/>
                  </a:lnTo>
                  <a:lnTo>
                    <a:pt x="3780550" y="332147"/>
                  </a:lnTo>
                  <a:lnTo>
                    <a:pt x="4050589" y="189798"/>
                  </a:lnTo>
                  <a:lnTo>
                    <a:pt x="4320628" y="284697"/>
                  </a:lnTo>
                  <a:lnTo>
                    <a:pt x="4590668" y="332147"/>
                  </a:lnTo>
                  <a:lnTo>
                    <a:pt x="4860707" y="237248"/>
                  </a:lnTo>
                  <a:lnTo>
                    <a:pt x="5130746" y="189798"/>
                  </a:lnTo>
                  <a:lnTo>
                    <a:pt x="5400786" y="474496"/>
                  </a:lnTo>
                  <a:lnTo>
                    <a:pt x="5670825" y="616844"/>
                  </a:lnTo>
                  <a:lnTo>
                    <a:pt x="5940864" y="616844"/>
                  </a:lnTo>
                  <a:lnTo>
                    <a:pt x="6210904" y="474496"/>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2277581"/>
            </a:xfrm>
            <a:custGeom>
              <a:avLst/>
              <a:pathLst>
                <a:path w="6480943" h="2277581">
                  <a:moveTo>
                    <a:pt x="0" y="1945434"/>
                  </a:moveTo>
                  <a:lnTo>
                    <a:pt x="270039" y="1660736"/>
                  </a:lnTo>
                  <a:lnTo>
                    <a:pt x="540078" y="2135232"/>
                  </a:lnTo>
                  <a:lnTo>
                    <a:pt x="810117" y="2277581"/>
                  </a:lnTo>
                  <a:lnTo>
                    <a:pt x="1080157" y="1518387"/>
                  </a:lnTo>
                  <a:lnTo>
                    <a:pt x="1350196" y="806643"/>
                  </a:lnTo>
                  <a:lnTo>
                    <a:pt x="1620235" y="569395"/>
                  </a:lnTo>
                  <a:lnTo>
                    <a:pt x="1890275" y="94899"/>
                  </a:lnTo>
                  <a:lnTo>
                    <a:pt x="2160314" y="332147"/>
                  </a:lnTo>
                  <a:lnTo>
                    <a:pt x="2430353" y="1992883"/>
                  </a:lnTo>
                  <a:lnTo>
                    <a:pt x="2700393" y="47449"/>
                  </a:lnTo>
                  <a:lnTo>
                    <a:pt x="2970432" y="332147"/>
                  </a:lnTo>
                  <a:lnTo>
                    <a:pt x="3240471" y="189798"/>
                  </a:lnTo>
                  <a:lnTo>
                    <a:pt x="3510510" y="0"/>
                  </a:lnTo>
                  <a:lnTo>
                    <a:pt x="3780550" y="237248"/>
                  </a:lnTo>
                  <a:lnTo>
                    <a:pt x="4050589" y="94899"/>
                  </a:lnTo>
                  <a:lnTo>
                    <a:pt x="4320628" y="189798"/>
                  </a:lnTo>
                  <a:lnTo>
                    <a:pt x="4590668" y="237248"/>
                  </a:lnTo>
                  <a:lnTo>
                    <a:pt x="4860707" y="142348"/>
                  </a:lnTo>
                  <a:lnTo>
                    <a:pt x="5130746" y="94899"/>
                  </a:lnTo>
                  <a:lnTo>
                    <a:pt x="5400786" y="379596"/>
                  </a:lnTo>
                  <a:lnTo>
                    <a:pt x="5670825" y="521945"/>
                  </a:lnTo>
                  <a:lnTo>
                    <a:pt x="5940864" y="521945"/>
                  </a:lnTo>
                  <a:lnTo>
                    <a:pt x="6210904" y="142348"/>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3835648" y="1073148"/>
              <a:ext cx="3780550" cy="1376038"/>
            </a:xfrm>
            <a:custGeom>
              <a:avLst/>
              <a:pathLst>
                <a:path w="3780550" h="1376038">
                  <a:moveTo>
                    <a:pt x="0" y="1376038"/>
                  </a:moveTo>
                  <a:lnTo>
                    <a:pt x="270039" y="94899"/>
                  </a:lnTo>
                  <a:lnTo>
                    <a:pt x="540078" y="189798"/>
                  </a:lnTo>
                  <a:lnTo>
                    <a:pt x="810117" y="0"/>
                  </a:lnTo>
                  <a:lnTo>
                    <a:pt x="1080157" y="237248"/>
                  </a:lnTo>
                  <a:lnTo>
                    <a:pt x="1350196" y="427046"/>
                  </a:lnTo>
                  <a:lnTo>
                    <a:pt x="1620235" y="189798"/>
                  </a:lnTo>
                  <a:lnTo>
                    <a:pt x="1890275" y="237248"/>
                  </a:lnTo>
                  <a:lnTo>
                    <a:pt x="2160314" y="142348"/>
                  </a:lnTo>
                  <a:lnTo>
                    <a:pt x="2430353" y="94899"/>
                  </a:lnTo>
                  <a:lnTo>
                    <a:pt x="2700393" y="379596"/>
                  </a:lnTo>
                  <a:lnTo>
                    <a:pt x="2970432" y="521945"/>
                  </a:lnTo>
                  <a:lnTo>
                    <a:pt x="3240471" y="521945"/>
                  </a:lnTo>
                  <a:lnTo>
                    <a:pt x="3510510" y="379596"/>
                  </a:lnTo>
                  <a:lnTo>
                    <a:pt x="3780550" y="474496"/>
                  </a:lnTo>
                </a:path>
              </a:pathLst>
            </a:custGeom>
            <a:ln w="27101" cap="flat">
              <a:solidFill>
                <a:srgbClr val="EE00EE">
                  <a:alpha val="100000"/>
                </a:srgbClr>
              </a:solidFill>
              <a:prstDash val="solid"/>
              <a:round/>
            </a:ln>
          </p:spPr>
          <p:txBody>
            <a:bodyPr/>
            <a:lstStyle/>
            <a:p/>
          </p:txBody>
        </p:sp>
        <p:sp>
          <p:nvSpPr>
            <p:cNvPr id="40" name="pl40"/>
            <p:cNvSpPr/>
            <p:nvPr/>
          </p:nvSpPr>
          <p:spPr>
            <a:xfrm>
              <a:off x="6266002" y="3777775"/>
              <a:ext cx="1350196" cy="1328589"/>
            </a:xfrm>
            <a:custGeom>
              <a:avLst/>
              <a:pathLst>
                <a:path w="1350196" h="1328589">
                  <a:moveTo>
                    <a:pt x="0" y="1328589"/>
                  </a:moveTo>
                  <a:lnTo>
                    <a:pt x="270039" y="948992"/>
                  </a:lnTo>
                  <a:lnTo>
                    <a:pt x="540078" y="379596"/>
                  </a:lnTo>
                  <a:lnTo>
                    <a:pt x="810117" y="284697"/>
                  </a:lnTo>
                  <a:lnTo>
                    <a:pt x="1080157" y="0"/>
                  </a:lnTo>
                  <a:lnTo>
                    <a:pt x="1350196" y="4744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223015"/>
            </a:xfrm>
            <a:custGeom>
              <a:avLst/>
              <a:pathLst>
                <a:path w="2430353" h="4223015">
                  <a:moveTo>
                    <a:pt x="0" y="4223015"/>
                  </a:moveTo>
                  <a:lnTo>
                    <a:pt x="270039" y="94899"/>
                  </a:lnTo>
                  <a:lnTo>
                    <a:pt x="540078" y="47449"/>
                  </a:lnTo>
                  <a:lnTo>
                    <a:pt x="810117" y="0"/>
                  </a:lnTo>
                  <a:lnTo>
                    <a:pt x="1080157" y="0"/>
                  </a:lnTo>
                  <a:lnTo>
                    <a:pt x="1350196" y="189798"/>
                  </a:lnTo>
                  <a:lnTo>
                    <a:pt x="1620235" y="94899"/>
                  </a:lnTo>
                  <a:lnTo>
                    <a:pt x="1890275" y="189798"/>
                  </a:lnTo>
                  <a:lnTo>
                    <a:pt x="2160314" y="142348"/>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233689"/>
            </a:xfrm>
            <a:custGeom>
              <a:avLst/>
              <a:pathLst>
                <a:path w="6480943" h="1233689">
                  <a:moveTo>
                    <a:pt x="0" y="1233689"/>
                  </a:moveTo>
                  <a:lnTo>
                    <a:pt x="270039" y="1186240"/>
                  </a:lnTo>
                  <a:lnTo>
                    <a:pt x="540078" y="1138790"/>
                  </a:lnTo>
                  <a:lnTo>
                    <a:pt x="810117" y="1091341"/>
                  </a:lnTo>
                  <a:lnTo>
                    <a:pt x="1080157" y="616844"/>
                  </a:lnTo>
                  <a:lnTo>
                    <a:pt x="1350196" y="427046"/>
                  </a:lnTo>
                  <a:lnTo>
                    <a:pt x="1620235" y="142348"/>
                  </a:lnTo>
                  <a:lnTo>
                    <a:pt x="1890275" y="94899"/>
                  </a:lnTo>
                  <a:lnTo>
                    <a:pt x="2160314" y="94899"/>
                  </a:lnTo>
                  <a:lnTo>
                    <a:pt x="2430353" y="759193"/>
                  </a:lnTo>
                  <a:lnTo>
                    <a:pt x="2700393" y="237248"/>
                  </a:lnTo>
                  <a:lnTo>
                    <a:pt x="2970432" y="379596"/>
                  </a:lnTo>
                  <a:lnTo>
                    <a:pt x="3240471" y="284697"/>
                  </a:lnTo>
                  <a:lnTo>
                    <a:pt x="3510510" y="94899"/>
                  </a:lnTo>
                  <a:lnTo>
                    <a:pt x="3780550" y="332147"/>
                  </a:lnTo>
                  <a:lnTo>
                    <a:pt x="4050589" y="142348"/>
                  </a:lnTo>
                  <a:lnTo>
                    <a:pt x="4320628" y="284697"/>
                  </a:lnTo>
                  <a:lnTo>
                    <a:pt x="4590668" y="189798"/>
                  </a:lnTo>
                  <a:lnTo>
                    <a:pt x="4860707" y="47449"/>
                  </a:lnTo>
                  <a:lnTo>
                    <a:pt x="5130746" y="0"/>
                  </a:lnTo>
                  <a:lnTo>
                    <a:pt x="5400786" y="379596"/>
                  </a:lnTo>
                  <a:lnTo>
                    <a:pt x="5670825" y="427046"/>
                  </a:lnTo>
                  <a:lnTo>
                    <a:pt x="5940864" y="427046"/>
                  </a:lnTo>
                  <a:lnTo>
                    <a:pt x="6210904" y="189798"/>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1405294" y="1025698"/>
              <a:ext cx="6210904" cy="4223015"/>
            </a:xfrm>
            <a:custGeom>
              <a:avLst/>
              <a:pathLst>
                <a:path w="6210904" h="4223015">
                  <a:moveTo>
                    <a:pt x="0" y="4223015"/>
                  </a:moveTo>
                  <a:lnTo>
                    <a:pt x="270039" y="2704627"/>
                  </a:lnTo>
                  <a:lnTo>
                    <a:pt x="540078" y="1897984"/>
                  </a:lnTo>
                  <a:lnTo>
                    <a:pt x="810117" y="1043891"/>
                  </a:lnTo>
                  <a:lnTo>
                    <a:pt x="1080157" y="474496"/>
                  </a:lnTo>
                  <a:lnTo>
                    <a:pt x="1350196" y="427046"/>
                  </a:lnTo>
                  <a:lnTo>
                    <a:pt x="1620235" y="237248"/>
                  </a:lnTo>
                  <a:lnTo>
                    <a:pt x="1890275" y="474496"/>
                  </a:lnTo>
                  <a:lnTo>
                    <a:pt x="2160314" y="1233689"/>
                  </a:lnTo>
                  <a:lnTo>
                    <a:pt x="2430353" y="616844"/>
                  </a:lnTo>
                  <a:lnTo>
                    <a:pt x="2700393" y="948992"/>
                  </a:lnTo>
                  <a:lnTo>
                    <a:pt x="2970432" y="854093"/>
                  </a:lnTo>
                  <a:lnTo>
                    <a:pt x="3240471" y="379596"/>
                  </a:lnTo>
                  <a:lnTo>
                    <a:pt x="3510510" y="474496"/>
                  </a:lnTo>
                  <a:lnTo>
                    <a:pt x="3780550" y="284697"/>
                  </a:lnTo>
                  <a:lnTo>
                    <a:pt x="4050589" y="569395"/>
                  </a:lnTo>
                  <a:lnTo>
                    <a:pt x="4320628" y="332147"/>
                  </a:lnTo>
                  <a:lnTo>
                    <a:pt x="4590668" y="47449"/>
                  </a:lnTo>
                  <a:lnTo>
                    <a:pt x="4860707" y="0"/>
                  </a:lnTo>
                  <a:lnTo>
                    <a:pt x="5130746" y="948992"/>
                  </a:lnTo>
                  <a:lnTo>
                    <a:pt x="5400786" y="759193"/>
                  </a:lnTo>
                  <a:lnTo>
                    <a:pt x="5670825" y="901542"/>
                  </a:lnTo>
                  <a:lnTo>
                    <a:pt x="5940864" y="521945"/>
                  </a:lnTo>
                  <a:lnTo>
                    <a:pt x="6210904" y="759193"/>
                  </a:lnTo>
                </a:path>
              </a:pathLst>
            </a:custGeom>
            <a:ln w="27101" cap="flat">
              <a:solidFill>
                <a:srgbClr val="FFC20E">
                  <a:alpha val="100000"/>
                </a:srgbClr>
              </a:solidFill>
              <a:prstDash val="solid"/>
              <a:round/>
            </a:ln>
          </p:spPr>
          <p:txBody>
            <a:bodyPr/>
            <a:lstStyle/>
            <a:p/>
          </p:txBody>
        </p:sp>
        <p:sp>
          <p:nvSpPr>
            <p:cNvPr id="44" name="pl44"/>
            <p:cNvSpPr/>
            <p:nvPr/>
          </p:nvSpPr>
          <p:spPr>
            <a:xfrm>
              <a:off x="5185844" y="1547644"/>
              <a:ext cx="2430353" cy="3321472"/>
            </a:xfrm>
            <a:custGeom>
              <a:avLst/>
              <a:pathLst>
                <a:path w="2430353" h="3321472">
                  <a:moveTo>
                    <a:pt x="0" y="3321472"/>
                  </a:moveTo>
                  <a:lnTo>
                    <a:pt x="270039" y="521945"/>
                  </a:lnTo>
                  <a:lnTo>
                    <a:pt x="540078" y="284697"/>
                  </a:lnTo>
                  <a:lnTo>
                    <a:pt x="810117" y="237248"/>
                  </a:lnTo>
                  <a:lnTo>
                    <a:pt x="1080157" y="94899"/>
                  </a:lnTo>
                  <a:lnTo>
                    <a:pt x="1350196" y="189798"/>
                  </a:lnTo>
                  <a:lnTo>
                    <a:pt x="1620235" y="189798"/>
                  </a:lnTo>
                  <a:lnTo>
                    <a:pt x="1890275" y="332147"/>
                  </a:lnTo>
                  <a:lnTo>
                    <a:pt x="2160314" y="0"/>
                  </a:lnTo>
                  <a:lnTo>
                    <a:pt x="2430353"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1328589"/>
            </a:xfrm>
            <a:custGeom>
              <a:avLst/>
              <a:pathLst>
                <a:path w="6480943" h="1328589">
                  <a:moveTo>
                    <a:pt x="0" y="616844"/>
                  </a:moveTo>
                  <a:lnTo>
                    <a:pt x="270039" y="521945"/>
                  </a:lnTo>
                  <a:lnTo>
                    <a:pt x="540078" y="237248"/>
                  </a:lnTo>
                  <a:lnTo>
                    <a:pt x="810117" y="948992"/>
                  </a:lnTo>
                  <a:lnTo>
                    <a:pt x="1080157" y="1328589"/>
                  </a:lnTo>
                  <a:lnTo>
                    <a:pt x="1350196" y="569395"/>
                  </a:lnTo>
                  <a:lnTo>
                    <a:pt x="1620235" y="237248"/>
                  </a:lnTo>
                  <a:lnTo>
                    <a:pt x="1890275" y="284697"/>
                  </a:lnTo>
                  <a:lnTo>
                    <a:pt x="2160314" y="189798"/>
                  </a:lnTo>
                  <a:lnTo>
                    <a:pt x="2430353" y="47449"/>
                  </a:lnTo>
                  <a:lnTo>
                    <a:pt x="2700393" y="284697"/>
                  </a:lnTo>
                  <a:lnTo>
                    <a:pt x="2970432" y="284697"/>
                  </a:lnTo>
                  <a:lnTo>
                    <a:pt x="3240471" y="47449"/>
                  </a:lnTo>
                  <a:lnTo>
                    <a:pt x="3510510" y="0"/>
                  </a:lnTo>
                  <a:lnTo>
                    <a:pt x="3780550" y="142348"/>
                  </a:lnTo>
                  <a:lnTo>
                    <a:pt x="4050589" y="142348"/>
                  </a:lnTo>
                  <a:lnTo>
                    <a:pt x="4320628" y="94899"/>
                  </a:lnTo>
                  <a:lnTo>
                    <a:pt x="4590668" y="142348"/>
                  </a:lnTo>
                  <a:lnTo>
                    <a:pt x="4860707" y="47449"/>
                  </a:lnTo>
                  <a:lnTo>
                    <a:pt x="5130746" y="0"/>
                  </a:lnTo>
                  <a:lnTo>
                    <a:pt x="5400786" y="284697"/>
                  </a:lnTo>
                  <a:lnTo>
                    <a:pt x="5670825" y="427046"/>
                  </a:lnTo>
                  <a:lnTo>
                    <a:pt x="5940864" y="427046"/>
                  </a:lnTo>
                  <a:lnTo>
                    <a:pt x="6210904" y="284697"/>
                  </a:lnTo>
                  <a:lnTo>
                    <a:pt x="6480943" y="379596"/>
                  </a:lnTo>
                </a:path>
              </a:pathLst>
            </a:custGeom>
            <a:ln w="27101" cap="flat">
              <a:solidFill>
                <a:srgbClr val="9A32CD">
                  <a:alpha val="100000"/>
                </a:srgbClr>
              </a:solidFill>
              <a:prstDash val="solid"/>
              <a:round/>
            </a:ln>
          </p:spPr>
          <p:txBody>
            <a:bodyPr/>
            <a:lstStyle/>
            <a:p/>
          </p:txBody>
        </p:sp>
        <p:sp>
          <p:nvSpPr>
            <p:cNvPr id="46" name="pl46"/>
            <p:cNvSpPr/>
            <p:nvPr/>
          </p:nvSpPr>
          <p:spPr>
            <a:xfrm>
              <a:off x="4645766" y="1784892"/>
              <a:ext cx="2970432" cy="1897984"/>
            </a:xfrm>
            <a:custGeom>
              <a:avLst/>
              <a:pathLst>
                <a:path w="2970432" h="1897984">
                  <a:moveTo>
                    <a:pt x="0" y="1897984"/>
                  </a:moveTo>
                  <a:lnTo>
                    <a:pt x="270039" y="569395"/>
                  </a:lnTo>
                  <a:lnTo>
                    <a:pt x="540078" y="427046"/>
                  </a:lnTo>
                  <a:lnTo>
                    <a:pt x="810117" y="284697"/>
                  </a:lnTo>
                  <a:lnTo>
                    <a:pt x="1080157" y="237248"/>
                  </a:lnTo>
                  <a:lnTo>
                    <a:pt x="1350196" y="94899"/>
                  </a:lnTo>
                  <a:lnTo>
                    <a:pt x="1620235" y="0"/>
                  </a:lnTo>
                  <a:lnTo>
                    <a:pt x="1890275" y="284697"/>
                  </a:lnTo>
                  <a:lnTo>
                    <a:pt x="2160314" y="237248"/>
                  </a:lnTo>
                  <a:lnTo>
                    <a:pt x="2430353" y="427046"/>
                  </a:lnTo>
                  <a:lnTo>
                    <a:pt x="2700393" y="332147"/>
                  </a:lnTo>
                  <a:lnTo>
                    <a:pt x="2970432" y="332147"/>
                  </a:lnTo>
                </a:path>
              </a:pathLst>
            </a:custGeom>
            <a:ln w="27101" cap="flat">
              <a:solidFill>
                <a:srgbClr val="836FFF">
                  <a:alpha val="100000"/>
                </a:srgbClr>
              </a:solidFill>
              <a:prstDash val="solid"/>
              <a:round/>
            </a:ln>
          </p:spPr>
          <p:txBody>
            <a:bodyPr/>
            <a:lstStyle/>
            <a:p/>
          </p:txBody>
        </p:sp>
        <p:sp>
          <p:nvSpPr>
            <p:cNvPr id="47" name="pl47"/>
            <p:cNvSpPr/>
            <p:nvPr/>
          </p:nvSpPr>
          <p:spPr>
            <a:xfrm>
              <a:off x="2215412" y="930799"/>
              <a:ext cx="5400786" cy="759193"/>
            </a:xfrm>
            <a:custGeom>
              <a:avLst/>
              <a:pathLst>
                <a:path w="5400786" h="759193">
                  <a:moveTo>
                    <a:pt x="0" y="616844"/>
                  </a:moveTo>
                  <a:lnTo>
                    <a:pt x="270039" y="427046"/>
                  </a:lnTo>
                  <a:lnTo>
                    <a:pt x="540078" y="142348"/>
                  </a:lnTo>
                  <a:lnTo>
                    <a:pt x="810117" y="94899"/>
                  </a:lnTo>
                  <a:lnTo>
                    <a:pt x="1080157" y="94899"/>
                  </a:lnTo>
                  <a:lnTo>
                    <a:pt x="1350196" y="759193"/>
                  </a:lnTo>
                  <a:lnTo>
                    <a:pt x="1620235" y="237248"/>
                  </a:lnTo>
                  <a:lnTo>
                    <a:pt x="1890275" y="379596"/>
                  </a:lnTo>
                  <a:lnTo>
                    <a:pt x="2160314" y="284697"/>
                  </a:lnTo>
                  <a:lnTo>
                    <a:pt x="2430353" y="94899"/>
                  </a:lnTo>
                  <a:lnTo>
                    <a:pt x="2700393" y="332147"/>
                  </a:lnTo>
                  <a:lnTo>
                    <a:pt x="2970432" y="142348"/>
                  </a:lnTo>
                  <a:lnTo>
                    <a:pt x="3240471" y="284697"/>
                  </a:lnTo>
                  <a:lnTo>
                    <a:pt x="3510510" y="189798"/>
                  </a:lnTo>
                  <a:lnTo>
                    <a:pt x="3780550" y="47449"/>
                  </a:lnTo>
                  <a:lnTo>
                    <a:pt x="4050589" y="0"/>
                  </a:lnTo>
                  <a:lnTo>
                    <a:pt x="4320628" y="379596"/>
                  </a:lnTo>
                  <a:lnTo>
                    <a:pt x="4590668" y="427046"/>
                  </a:lnTo>
                  <a:lnTo>
                    <a:pt x="4860707" y="427046"/>
                  </a:lnTo>
                  <a:lnTo>
                    <a:pt x="5130746" y="189798"/>
                  </a:lnTo>
                  <a:lnTo>
                    <a:pt x="5400786" y="427046"/>
                  </a:lnTo>
                </a:path>
              </a:pathLst>
            </a:custGeom>
            <a:ln w="27101" cap="flat">
              <a:solidFill>
                <a:srgbClr val="FB9A99">
                  <a:alpha val="100000"/>
                </a:srgbClr>
              </a:solidFill>
              <a:prstDash val="solid"/>
              <a:round/>
            </a:ln>
          </p:spPr>
          <p:txBody>
            <a:bodyPr/>
            <a:lstStyle/>
            <a:p/>
          </p:txBody>
        </p:sp>
        <p:sp>
          <p:nvSpPr>
            <p:cNvPr id="48" name="pl48"/>
            <p:cNvSpPr/>
            <p:nvPr/>
          </p:nvSpPr>
          <p:spPr>
            <a:xfrm>
              <a:off x="7631310" y="783503"/>
              <a:ext cx="793716" cy="330796"/>
            </a:xfrm>
            <a:custGeom>
              <a:avLst/>
              <a:pathLst>
                <a:path w="793716" h="330796">
                  <a:moveTo>
                    <a:pt x="793716" y="0"/>
                  </a:moveTo>
                  <a:lnTo>
                    <a:pt x="0" y="330796"/>
                  </a:lnTo>
                </a:path>
              </a:pathLst>
            </a:custGeom>
          </p:spPr>
          <p:txBody>
            <a:bodyPr/>
            <a:lstStyle/>
            <a:p/>
          </p:txBody>
        </p:sp>
        <p:sp>
          <p:nvSpPr>
            <p:cNvPr id="49" name="pl49"/>
            <p:cNvSpPr/>
            <p:nvPr/>
          </p:nvSpPr>
          <p:spPr>
            <a:xfrm>
              <a:off x="7634203" y="1302898"/>
              <a:ext cx="694380" cy="53558"/>
            </a:xfrm>
            <a:custGeom>
              <a:avLst/>
              <a:pathLst>
                <a:path w="694380" h="53558">
                  <a:moveTo>
                    <a:pt x="694380" y="0"/>
                  </a:moveTo>
                  <a:lnTo>
                    <a:pt x="0" y="53558"/>
                  </a:lnTo>
                </a:path>
              </a:pathLst>
            </a:custGeom>
          </p:spPr>
          <p:txBody>
            <a:bodyPr/>
            <a:lstStyle/>
            <a:p/>
          </p:txBody>
        </p:sp>
        <p:sp>
          <p:nvSpPr>
            <p:cNvPr id="50" name="pl50"/>
            <p:cNvSpPr/>
            <p:nvPr/>
          </p:nvSpPr>
          <p:spPr>
            <a:xfrm>
              <a:off x="7631285" y="1046676"/>
              <a:ext cx="727576" cy="304847"/>
            </a:xfrm>
            <a:custGeom>
              <a:avLst/>
              <a:pathLst>
                <a:path w="727576" h="304847">
                  <a:moveTo>
                    <a:pt x="727576" y="0"/>
                  </a:moveTo>
                  <a:lnTo>
                    <a:pt x="0" y="304847"/>
                  </a:lnTo>
                </a:path>
              </a:pathLst>
            </a:custGeom>
          </p:spPr>
          <p:txBody>
            <a:bodyPr/>
            <a:lstStyle/>
            <a:p/>
          </p:txBody>
        </p:sp>
        <p:sp>
          <p:nvSpPr>
            <p:cNvPr id="51" name="pl51"/>
            <p:cNvSpPr/>
            <p:nvPr/>
          </p:nvSpPr>
          <p:spPr>
            <a:xfrm>
              <a:off x="7632600" y="1362709"/>
              <a:ext cx="659831" cy="195659"/>
            </a:xfrm>
            <a:custGeom>
              <a:avLst/>
              <a:pathLst>
                <a:path w="659831" h="195659">
                  <a:moveTo>
                    <a:pt x="659831" y="195659"/>
                  </a:moveTo>
                  <a:lnTo>
                    <a:pt x="0" y="0"/>
                  </a:lnTo>
                </a:path>
              </a:pathLst>
            </a:custGeom>
          </p:spPr>
          <p:txBody>
            <a:bodyPr/>
            <a:lstStyle/>
            <a:p/>
          </p:txBody>
        </p:sp>
        <p:sp>
          <p:nvSpPr>
            <p:cNvPr id="52" name="pl52"/>
            <p:cNvSpPr/>
            <p:nvPr/>
          </p:nvSpPr>
          <p:spPr>
            <a:xfrm>
              <a:off x="7625584" y="1557385"/>
              <a:ext cx="757361" cy="786075"/>
            </a:xfrm>
            <a:custGeom>
              <a:avLst/>
              <a:pathLst>
                <a:path w="757361" h="786075">
                  <a:moveTo>
                    <a:pt x="757361" y="786075"/>
                  </a:moveTo>
                  <a:lnTo>
                    <a:pt x="0" y="0"/>
                  </a:lnTo>
                </a:path>
              </a:pathLst>
            </a:custGeom>
          </p:spPr>
          <p:txBody>
            <a:bodyPr/>
            <a:lstStyle/>
            <a:p/>
          </p:txBody>
        </p:sp>
        <p:sp>
          <p:nvSpPr>
            <p:cNvPr id="53" name="pl53"/>
            <p:cNvSpPr/>
            <p:nvPr/>
          </p:nvSpPr>
          <p:spPr>
            <a:xfrm>
              <a:off x="7628809" y="1555827"/>
              <a:ext cx="808285" cy="524505"/>
            </a:xfrm>
            <a:custGeom>
              <a:avLst/>
              <a:pathLst>
                <a:path w="808285" h="524505">
                  <a:moveTo>
                    <a:pt x="808285" y="524505"/>
                  </a:moveTo>
                  <a:lnTo>
                    <a:pt x="0" y="0"/>
                  </a:lnTo>
                </a:path>
              </a:pathLst>
            </a:custGeom>
          </p:spPr>
          <p:txBody>
            <a:bodyPr/>
            <a:lstStyle/>
            <a:p/>
          </p:txBody>
        </p:sp>
        <p:sp>
          <p:nvSpPr>
            <p:cNvPr id="54" name="pl54"/>
            <p:cNvSpPr/>
            <p:nvPr/>
          </p:nvSpPr>
          <p:spPr>
            <a:xfrm>
              <a:off x="7631880" y="1553366"/>
              <a:ext cx="726822" cy="265238"/>
            </a:xfrm>
            <a:custGeom>
              <a:avLst/>
              <a:pathLst>
                <a:path w="726822" h="265238">
                  <a:moveTo>
                    <a:pt x="726822" y="265238"/>
                  </a:moveTo>
                  <a:lnTo>
                    <a:pt x="0" y="0"/>
                  </a:lnTo>
                </a:path>
              </a:pathLst>
            </a:custGeom>
          </p:spPr>
          <p:txBody>
            <a:bodyPr/>
            <a:lstStyle/>
            <a:p/>
          </p:txBody>
        </p:sp>
        <p:sp>
          <p:nvSpPr>
            <p:cNvPr id="55" name="pl55"/>
            <p:cNvSpPr/>
            <p:nvPr/>
          </p:nvSpPr>
          <p:spPr>
            <a:xfrm>
              <a:off x="7625142" y="1747346"/>
              <a:ext cx="775800" cy="859147"/>
            </a:xfrm>
            <a:custGeom>
              <a:avLst/>
              <a:pathLst>
                <a:path w="775800" h="859147">
                  <a:moveTo>
                    <a:pt x="775800" y="859147"/>
                  </a:moveTo>
                  <a:lnTo>
                    <a:pt x="0" y="0"/>
                  </a:lnTo>
                </a:path>
              </a:pathLst>
            </a:custGeom>
          </p:spPr>
          <p:txBody>
            <a:bodyPr/>
            <a:lstStyle/>
            <a:p/>
          </p:txBody>
        </p:sp>
        <p:sp>
          <p:nvSpPr>
            <p:cNvPr id="56" name="pl56"/>
            <p:cNvSpPr/>
            <p:nvPr/>
          </p:nvSpPr>
          <p:spPr>
            <a:xfrm>
              <a:off x="7623374" y="1795347"/>
              <a:ext cx="735487" cy="1071633"/>
            </a:xfrm>
            <a:custGeom>
              <a:avLst/>
              <a:pathLst>
                <a:path w="735487" h="1071633">
                  <a:moveTo>
                    <a:pt x="735487" y="1071633"/>
                  </a:moveTo>
                  <a:lnTo>
                    <a:pt x="0" y="0"/>
                  </a:lnTo>
                </a:path>
              </a:pathLst>
            </a:custGeom>
          </p:spPr>
          <p:txBody>
            <a:bodyPr/>
            <a:lstStyle/>
            <a:p/>
          </p:txBody>
        </p:sp>
        <p:sp>
          <p:nvSpPr>
            <p:cNvPr id="57" name="pl57"/>
            <p:cNvSpPr/>
            <p:nvPr/>
          </p:nvSpPr>
          <p:spPr>
            <a:xfrm>
              <a:off x="7623730" y="2127395"/>
              <a:ext cx="729043" cy="1002394"/>
            </a:xfrm>
            <a:custGeom>
              <a:avLst/>
              <a:pathLst>
                <a:path w="729043" h="1002394">
                  <a:moveTo>
                    <a:pt x="729043" y="1002394"/>
                  </a:moveTo>
                  <a:lnTo>
                    <a:pt x="0" y="0"/>
                  </a:lnTo>
                </a:path>
              </a:pathLst>
            </a:custGeom>
          </p:spPr>
          <p:txBody>
            <a:bodyPr/>
            <a:lstStyle/>
            <a:p/>
          </p:txBody>
        </p:sp>
        <p:sp>
          <p:nvSpPr>
            <p:cNvPr id="58" name="pl58"/>
            <p:cNvSpPr/>
            <p:nvPr/>
          </p:nvSpPr>
          <p:spPr>
            <a:xfrm>
              <a:off x="7634339" y="4252272"/>
              <a:ext cx="748606" cy="2"/>
            </a:xfrm>
            <a:custGeom>
              <a:avLst/>
              <a:pathLst>
                <a:path w="748606" h="2">
                  <a:moveTo>
                    <a:pt x="748606" y="2"/>
                  </a:moveTo>
                  <a:lnTo>
                    <a:pt x="0" y="0"/>
                  </a:lnTo>
                </a:path>
              </a:pathLst>
            </a:custGeom>
          </p:spPr>
          <p:txBody>
            <a:bodyPr/>
            <a:lstStyle/>
            <a:p/>
          </p:txBody>
        </p:sp>
        <p:sp>
          <p:nvSpPr>
            <p:cNvPr id="59" name="pg59"/>
            <p:cNvSpPr/>
            <p:nvPr/>
          </p:nvSpPr>
          <p:spPr>
            <a:xfrm>
              <a:off x="8356446" y="6930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5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1" name="pg61"/>
            <p:cNvSpPr/>
            <p:nvPr/>
          </p:nvSpPr>
          <p:spPr>
            <a:xfrm>
              <a:off x="8260004" y="12179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408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3" name="pg63"/>
            <p:cNvSpPr/>
            <p:nvPr/>
          </p:nvSpPr>
          <p:spPr>
            <a:xfrm>
              <a:off x="8290281" y="9557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9972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5" name="pg65"/>
            <p:cNvSpPr/>
            <p:nvPr/>
          </p:nvSpPr>
          <p:spPr>
            <a:xfrm>
              <a:off x="8223851" y="147927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52081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7" name="pg67"/>
            <p:cNvSpPr/>
            <p:nvPr/>
          </p:nvSpPr>
          <p:spPr>
            <a:xfrm>
              <a:off x="8314365" y="22653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3069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9" name="pg69"/>
            <p:cNvSpPr/>
            <p:nvPr/>
          </p:nvSpPr>
          <p:spPr>
            <a:xfrm>
              <a:off x="8368515" y="20024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439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1" name="pg71"/>
            <p:cNvSpPr/>
            <p:nvPr/>
          </p:nvSpPr>
          <p:spPr>
            <a:xfrm>
              <a:off x="8290122" y="173999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8153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86%</a:t>
              </a:r>
            </a:p>
          </p:txBody>
        </p:sp>
        <p:sp>
          <p:nvSpPr>
            <p:cNvPr id="73" name="pg73"/>
            <p:cNvSpPr/>
            <p:nvPr/>
          </p:nvSpPr>
          <p:spPr>
            <a:xfrm>
              <a:off x="8332362" y="252809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963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82%</a:t>
              </a:r>
            </a:p>
          </p:txBody>
        </p:sp>
        <p:sp>
          <p:nvSpPr>
            <p:cNvPr id="75" name="pg75"/>
            <p:cNvSpPr/>
            <p:nvPr/>
          </p:nvSpPr>
          <p:spPr>
            <a:xfrm>
              <a:off x="8290281" y="27879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95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81%</a:t>
              </a:r>
            </a:p>
          </p:txBody>
        </p:sp>
        <p:sp>
          <p:nvSpPr>
            <p:cNvPr id="77" name="pg77"/>
            <p:cNvSpPr/>
            <p:nvPr/>
          </p:nvSpPr>
          <p:spPr>
            <a:xfrm>
              <a:off x="8284194" y="305104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258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74%</a:t>
              </a:r>
            </a:p>
          </p:txBody>
        </p:sp>
        <p:sp>
          <p:nvSpPr>
            <p:cNvPr id="79" name="pg79"/>
            <p:cNvSpPr/>
            <p:nvPr/>
          </p:nvSpPr>
          <p:spPr>
            <a:xfrm>
              <a:off x="8314365" y="41677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2092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Georgia,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(74%), followed by MCV2 (81%).
Coverage of 10 vaccines decreased (DTP3, HepB3, Hib3, IPV1, MCV1, MCV2, PcV3, Polio3, RotaC and Rubella) and 1 vaccine increased (HPVc) compared to respective coverage in 2019.
Coverage of 10 vaccines decreased (DTP3, HPVc, HepB3, Hib3, IPV1, MCV1, MCV2, PcV3, Polio3 and Rubella) and 1 vaccine was the same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80030" y="870398"/>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220700"/>
              <a:ext cx="288865" cy="0"/>
            </a:xfrm>
            <a:custGeom>
              <a:avLst/>
              <a:pathLst>
                <a:path w="288865" h="0">
                  <a:moveTo>
                    <a:pt x="0" y="0"/>
                  </a:moveTo>
                  <a:lnTo>
                    <a:pt x="0" y="0"/>
                  </a:lnTo>
                  <a:lnTo>
                    <a:pt x="0"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1571001"/>
              <a:ext cx="649947" cy="0"/>
            </a:xfrm>
            <a:custGeom>
              <a:avLst/>
              <a:pathLst>
                <a:path w="649947" h="0">
                  <a:moveTo>
                    <a:pt x="0" y="0"/>
                  </a:moveTo>
                  <a:lnTo>
                    <a:pt x="0" y="0"/>
                  </a:lnTo>
                  <a:lnTo>
                    <a:pt x="72216" y="0"/>
                  </a:lnTo>
                  <a:lnTo>
                    <a:pt x="216649" y="0"/>
                  </a:lnTo>
                  <a:lnTo>
                    <a:pt x="216649"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1921302"/>
              <a:ext cx="649947" cy="0"/>
            </a:xfrm>
            <a:custGeom>
              <a:avLst/>
              <a:pathLst>
                <a:path w="649947" h="0">
                  <a:moveTo>
                    <a:pt x="0" y="0"/>
                  </a:moveTo>
                  <a:lnTo>
                    <a:pt x="0" y="0"/>
                  </a:lnTo>
                  <a:lnTo>
                    <a:pt x="216649" y="0"/>
                  </a:lnTo>
                  <a:lnTo>
                    <a:pt x="361082"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271604"/>
              <a:ext cx="361082" cy="0"/>
            </a:xfrm>
            <a:custGeom>
              <a:avLst/>
              <a:pathLst>
                <a:path w="361082" h="0">
                  <a:moveTo>
                    <a:pt x="0" y="0"/>
                  </a:moveTo>
                  <a:lnTo>
                    <a:pt x="144432"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2621905"/>
              <a:ext cx="649947" cy="0"/>
            </a:xfrm>
            <a:custGeom>
              <a:avLst/>
              <a:pathLst>
                <a:path w="649947" h="0">
                  <a:moveTo>
                    <a:pt x="0" y="0"/>
                  </a:moveTo>
                  <a:lnTo>
                    <a:pt x="0" y="0"/>
                  </a:lnTo>
                  <a:lnTo>
                    <a:pt x="72216" y="0"/>
                  </a:lnTo>
                  <a:lnTo>
                    <a:pt x="216649" y="0"/>
                  </a:lnTo>
                  <a:lnTo>
                    <a:pt x="216649"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2972206"/>
              <a:ext cx="288865" cy="0"/>
            </a:xfrm>
            <a:custGeom>
              <a:avLst/>
              <a:pathLst>
                <a:path w="288865" h="0">
                  <a:moveTo>
                    <a:pt x="0" y="0"/>
                  </a:moveTo>
                  <a:lnTo>
                    <a:pt x="0" y="0"/>
                  </a:lnTo>
                  <a:lnTo>
                    <a:pt x="0"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3322508"/>
              <a:ext cx="649947" cy="0"/>
            </a:xfrm>
            <a:custGeom>
              <a:avLst/>
              <a:pathLst>
                <a:path w="649947" h="0">
                  <a:moveTo>
                    <a:pt x="0" y="0"/>
                  </a:moveTo>
                  <a:lnTo>
                    <a:pt x="0" y="0"/>
                  </a:lnTo>
                  <a:lnTo>
                    <a:pt x="0" y="0"/>
                  </a:lnTo>
                  <a:lnTo>
                    <a:pt x="72216" y="0"/>
                  </a:lnTo>
                  <a:lnTo>
                    <a:pt x="361082"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3672809"/>
              <a:ext cx="1444328" cy="0"/>
            </a:xfrm>
            <a:custGeom>
              <a:avLst/>
              <a:pathLst>
                <a:path w="1444328" h="0">
                  <a:moveTo>
                    <a:pt x="0" y="0"/>
                  </a:moveTo>
                  <a:lnTo>
                    <a:pt x="72216" y="0"/>
                  </a:lnTo>
                  <a:lnTo>
                    <a:pt x="288865" y="0"/>
                  </a:lnTo>
                  <a:lnTo>
                    <a:pt x="288865" y="0"/>
                  </a:lnTo>
                  <a:lnTo>
                    <a:pt x="649947"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023110"/>
              <a:ext cx="505514" cy="0"/>
            </a:xfrm>
            <a:custGeom>
              <a:avLst/>
              <a:pathLst>
                <a:path w="505514" h="0">
                  <a:moveTo>
                    <a:pt x="0" y="0"/>
                  </a:moveTo>
                  <a:lnTo>
                    <a:pt x="216649" y="0"/>
                  </a:lnTo>
                  <a:lnTo>
                    <a:pt x="216649" y="0"/>
                  </a:lnTo>
                  <a:lnTo>
                    <a:pt x="216649" y="0"/>
                  </a:lnTo>
                  <a:lnTo>
                    <a:pt x="361082"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649947" cy="0"/>
            </a:xfrm>
            <a:custGeom>
              <a:avLst/>
              <a:pathLst>
                <a:path w="649947" h="0">
                  <a:moveTo>
                    <a:pt x="0" y="0"/>
                  </a:moveTo>
                  <a:lnTo>
                    <a:pt x="0" y="0"/>
                  </a:lnTo>
                  <a:lnTo>
                    <a:pt x="72216" y="0"/>
                  </a:lnTo>
                  <a:lnTo>
                    <a:pt x="216649" y="0"/>
                  </a:lnTo>
                  <a:lnTo>
                    <a:pt x="216649"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7991164" y="4723713"/>
              <a:ext cx="649947" cy="0"/>
            </a:xfrm>
            <a:custGeom>
              <a:avLst/>
              <a:pathLst>
                <a:path w="649947" h="0">
                  <a:moveTo>
                    <a:pt x="0" y="0"/>
                  </a:moveTo>
                  <a:lnTo>
                    <a:pt x="0" y="0"/>
                  </a:lnTo>
                  <a:lnTo>
                    <a:pt x="0" y="0"/>
                  </a:lnTo>
                  <a:lnTo>
                    <a:pt x="72216" y="0"/>
                  </a:lnTo>
                  <a:lnTo>
                    <a:pt x="361082" y="0"/>
                  </a:lnTo>
                  <a:lnTo>
                    <a:pt x="649947" y="0"/>
                  </a:lnTo>
                </a:path>
              </a:pathLst>
            </a:custGeom>
            <a:ln w="116535" cap="flat">
              <a:solidFill>
                <a:srgbClr val="E8E8E8">
                  <a:alpha val="100000"/>
                </a:srgbClr>
              </a:solidFill>
              <a:prstDash val="solid"/>
              <a:round/>
            </a:ln>
          </p:spPr>
          <p:txBody>
            <a:bodyPr/>
            <a:lstStyle/>
            <a:p/>
          </p:txBody>
        </p:sp>
        <p:sp>
          <p:nvSpPr>
            <p:cNvPr id="34" name="pl34"/>
            <p:cNvSpPr/>
            <p:nvPr/>
          </p:nvSpPr>
          <p:spPr>
            <a:xfrm>
              <a:off x="6691269" y="5074015"/>
              <a:ext cx="649947" cy="0"/>
            </a:xfrm>
            <a:custGeom>
              <a:avLst/>
              <a:pathLst>
                <a:path w="649947" h="0">
                  <a:moveTo>
                    <a:pt x="0" y="0"/>
                  </a:moveTo>
                  <a:lnTo>
                    <a:pt x="144432" y="0"/>
                  </a:lnTo>
                  <a:lnTo>
                    <a:pt x="144432" y="0"/>
                  </a:lnTo>
                  <a:lnTo>
                    <a:pt x="216649" y="0"/>
                  </a:lnTo>
                  <a:lnTo>
                    <a:pt x="288865" y="0"/>
                  </a:lnTo>
                  <a:lnTo>
                    <a:pt x="649947" y="0"/>
                  </a:lnTo>
                </a:path>
              </a:pathLst>
            </a:custGeom>
            <a:ln w="116535" cap="flat">
              <a:solidFill>
                <a:srgbClr val="E8E8E8">
                  <a:alpha val="100000"/>
                </a:srgbClr>
              </a:solidFill>
              <a:prstDash val="solid"/>
              <a:round/>
            </a:ln>
          </p:spPr>
          <p:txBody>
            <a:bodyPr/>
            <a:lstStyle/>
            <a:p/>
          </p:txBody>
        </p:sp>
        <p:sp>
          <p:nvSpPr>
            <p:cNvPr id="35" name="pt35"/>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3671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756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36169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17262"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1726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8396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63953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1726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145046"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92839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17262"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07283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36169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21726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63953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289479"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92839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43391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63953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278449"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49509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35066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63953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289479"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92839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27844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77293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772934"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Georgia,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declined in 2024 (95%) compared to 2023, and was lower than in 2019. In 2019-2024, DTP1 coverage was at it's lowest level in 2020, 2022, and 2024 (95%).
In 2023, 12 vaccines had lower coverage than in 2019.
In 2024, 11 vaccines had lower coverage than in 2019.
In 2024, 10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2888467"/>
              <a:ext cx="2677799" cy="1576298"/>
            </a:xfrm>
            <a:custGeom>
              <a:avLst/>
              <a:pathLst>
                <a:path w="2677799" h="1576298">
                  <a:moveTo>
                    <a:pt x="0" y="685347"/>
                  </a:moveTo>
                  <a:lnTo>
                    <a:pt x="535559" y="1576298"/>
                  </a:lnTo>
                  <a:lnTo>
                    <a:pt x="1071119" y="822416"/>
                  </a:lnTo>
                  <a:lnTo>
                    <a:pt x="1606679" y="342673"/>
                  </a:lnTo>
                  <a:lnTo>
                    <a:pt x="2142239" y="0"/>
                  </a:lnTo>
                  <a:lnTo>
                    <a:pt x="2677799" y="890951"/>
                  </a:lnTo>
                </a:path>
              </a:pathLst>
            </a:custGeom>
            <a:ln w="29811" cap="flat">
              <a:solidFill>
                <a:srgbClr val="FF0000">
                  <a:alpha val="100000"/>
                </a:srgbClr>
              </a:solidFill>
              <a:prstDash val="solid"/>
              <a:round/>
            </a:ln>
          </p:spPr>
          <p:txBody>
            <a:bodyPr/>
            <a:lstStyle/>
            <a:p/>
          </p:txBody>
        </p:sp>
        <p:sp>
          <p:nvSpPr>
            <p:cNvPr id="24" name="pl24"/>
            <p:cNvSpPr/>
            <p:nvPr/>
          </p:nvSpPr>
          <p:spPr>
            <a:xfrm>
              <a:off x="1480206" y="3539546"/>
              <a:ext cx="2677799" cy="959486"/>
            </a:xfrm>
            <a:custGeom>
              <a:avLst/>
              <a:pathLst>
                <a:path w="2677799" h="959486">
                  <a:moveTo>
                    <a:pt x="0" y="959486"/>
                  </a:moveTo>
                  <a:lnTo>
                    <a:pt x="535559" y="685347"/>
                  </a:lnTo>
                  <a:lnTo>
                    <a:pt x="1071119" y="274138"/>
                  </a:lnTo>
                  <a:lnTo>
                    <a:pt x="1606679" y="205604"/>
                  </a:lnTo>
                  <a:lnTo>
                    <a:pt x="2142239" y="0"/>
                  </a:lnTo>
                  <a:lnTo>
                    <a:pt x="2677799" y="342673"/>
                  </a:lnTo>
                </a:path>
              </a:pathLst>
            </a:custGeom>
            <a:ln w="29811" cap="flat">
              <a:solidFill>
                <a:srgbClr val="0058AB">
                  <a:alpha val="100000"/>
                </a:srgbClr>
              </a:solidFill>
              <a:prstDash val="solid"/>
              <a:round/>
            </a:ln>
          </p:spPr>
          <p:txBody>
            <a:bodyPr/>
            <a:lstStyle/>
            <a:p/>
          </p:txBody>
        </p:sp>
        <p:sp>
          <p:nvSpPr>
            <p:cNvPr id="25" name="pt25"/>
            <p:cNvSpPr/>
            <p:nvPr/>
          </p:nvSpPr>
          <p:spPr>
            <a:xfrm>
              <a:off x="1455380"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44399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455380"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1990940" y="42000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2526499"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62059"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59761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133179"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1480206"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38" name="tx38"/>
            <p:cNvSpPr/>
            <p:nvPr/>
          </p:nvSpPr>
          <p:spPr>
            <a:xfrm>
              <a:off x="2015765" y="42945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39" name="tx39"/>
            <p:cNvSpPr/>
            <p:nvPr/>
          </p:nvSpPr>
          <p:spPr>
            <a:xfrm>
              <a:off x="2551325"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0" name="tx40"/>
            <p:cNvSpPr/>
            <p:nvPr/>
          </p:nvSpPr>
          <p:spPr>
            <a:xfrm>
              <a:off x="3086885"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1" name="tx41"/>
            <p:cNvSpPr/>
            <p:nvPr/>
          </p:nvSpPr>
          <p:spPr>
            <a:xfrm>
              <a:off x="362244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2" name="tx42"/>
            <p:cNvSpPr/>
            <p:nvPr/>
          </p:nvSpPr>
          <p:spPr>
            <a:xfrm>
              <a:off x="4158005"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43" name="tx43"/>
            <p:cNvSpPr/>
            <p:nvPr/>
          </p:nvSpPr>
          <p:spPr>
            <a:xfrm>
              <a:off x="1480206"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44" name="tx44"/>
            <p:cNvSpPr/>
            <p:nvPr/>
          </p:nvSpPr>
          <p:spPr>
            <a:xfrm>
              <a:off x="2015765" y="42937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45" name="tx45"/>
            <p:cNvSpPr/>
            <p:nvPr/>
          </p:nvSpPr>
          <p:spPr>
            <a:xfrm>
              <a:off x="2551325"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46" name="tx46"/>
            <p:cNvSpPr/>
            <p:nvPr/>
          </p:nvSpPr>
          <p:spPr>
            <a:xfrm>
              <a:off x="308688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47" name="tx47"/>
            <p:cNvSpPr/>
            <p:nvPr/>
          </p:nvSpPr>
          <p:spPr>
            <a:xfrm>
              <a:off x="362244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8" name="tx48"/>
            <p:cNvSpPr/>
            <p:nvPr/>
          </p:nvSpPr>
          <p:spPr>
            <a:xfrm>
              <a:off x="4158005"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49" name="pl4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0" name="rc5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815845" y="4636102"/>
              <a:ext cx="535559" cy="34267"/>
            </a:xfrm>
            <a:custGeom>
              <a:avLst/>
              <a:pathLst>
                <a:path w="535559" h="34267">
                  <a:moveTo>
                    <a:pt x="0" y="34267"/>
                  </a:moveTo>
                  <a:lnTo>
                    <a:pt x="535559" y="0"/>
                  </a:lnTo>
                </a:path>
              </a:pathLst>
            </a:custGeom>
            <a:ln w="29811" cap="flat">
              <a:solidFill>
                <a:srgbClr val="FF0000">
                  <a:alpha val="100000"/>
                </a:srgbClr>
              </a:solidFill>
              <a:prstDash val="solid"/>
              <a:round/>
            </a:ln>
          </p:spPr>
          <p:txBody>
            <a:bodyPr/>
            <a:lstStyle/>
            <a:p/>
          </p:txBody>
        </p:sp>
        <p:sp>
          <p:nvSpPr>
            <p:cNvPr id="71" name="pt71"/>
            <p:cNvSpPr/>
            <p:nvPr/>
          </p:nvSpPr>
          <p:spPr>
            <a:xfrm>
              <a:off x="7791019"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2" name="pt72"/>
            <p:cNvSpPr/>
            <p:nvPr/>
          </p:nvSpPr>
          <p:spPr>
            <a:xfrm>
              <a:off x="8326579"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8326579"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4" name="tx74"/>
            <p:cNvSpPr/>
            <p:nvPr/>
          </p:nvSpPr>
          <p:spPr>
            <a:xfrm>
              <a:off x="8351405"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75" name="tx75"/>
            <p:cNvSpPr/>
            <p:nvPr/>
          </p:nvSpPr>
          <p:spPr>
            <a:xfrm>
              <a:off x="7815845"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6" name="tx76"/>
            <p:cNvSpPr/>
            <p:nvPr/>
          </p:nvSpPr>
          <p:spPr>
            <a:xfrm>
              <a:off x="8351405"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7" name="pl7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8" name="rc78"/>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0" name="tx80"/>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1" name="tx81"/>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2" name="tx82"/>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3" name="tx83"/>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4" name="tx84"/>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8" name="tx88"/>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4" name="tx9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5" name="tx9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6" name="tx9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7" name="tx9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8" name="tx9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9" name="tx9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0" name="pl10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1" name="pl10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2" name="tx10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3" name="tx10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4" name="tx104"/>
            <p:cNvSpPr/>
            <p:nvPr/>
          </p:nvSpPr>
          <p:spPr>
            <a:xfrm>
              <a:off x="757200" y="398022"/>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Georgia, 2019-2024</a:t>
              </a:r>
            </a:p>
          </p:txBody>
        </p:sp>
        <p:sp>
          <p:nvSpPr>
            <p:cNvPr id="105" name="tx10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6" name="tx10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Georgia was 2019.
In 2024, first dose (HPV1) programme coverage among girls was 32% and last dose (HPVc) programme coverage was 29%.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921207"/>
            </a:xfrm>
            <a:custGeom>
              <a:avLst/>
              <a:pathLst>
                <a:path w="6444618" h="921207">
                  <a:moveTo>
                    <a:pt x="0" y="720945"/>
                  </a:moveTo>
                  <a:lnTo>
                    <a:pt x="268525" y="440577"/>
                  </a:lnTo>
                  <a:lnTo>
                    <a:pt x="537051" y="560735"/>
                  </a:lnTo>
                  <a:lnTo>
                    <a:pt x="805577" y="921207"/>
                  </a:lnTo>
                  <a:lnTo>
                    <a:pt x="1074103" y="801050"/>
                  </a:lnTo>
                  <a:lnTo>
                    <a:pt x="1342628" y="640840"/>
                  </a:lnTo>
                  <a:lnTo>
                    <a:pt x="1611154" y="400525"/>
                  </a:lnTo>
                  <a:lnTo>
                    <a:pt x="1879680" y="0"/>
                  </a:lnTo>
                  <a:lnTo>
                    <a:pt x="2148206" y="240315"/>
                  </a:lnTo>
                  <a:lnTo>
                    <a:pt x="2416732" y="400525"/>
                  </a:lnTo>
                  <a:lnTo>
                    <a:pt x="2685257" y="240315"/>
                  </a:lnTo>
                  <a:lnTo>
                    <a:pt x="2953783" y="160210"/>
                  </a:lnTo>
                  <a:lnTo>
                    <a:pt x="3222309" y="240315"/>
                  </a:lnTo>
                  <a:lnTo>
                    <a:pt x="3490835" y="200262"/>
                  </a:lnTo>
                  <a:lnTo>
                    <a:pt x="3759360" y="280367"/>
                  </a:lnTo>
                  <a:lnTo>
                    <a:pt x="4027886" y="160210"/>
                  </a:lnTo>
                  <a:lnTo>
                    <a:pt x="4296412" y="240315"/>
                  </a:lnTo>
                  <a:lnTo>
                    <a:pt x="4564938" y="280367"/>
                  </a:lnTo>
                  <a:lnTo>
                    <a:pt x="4833464" y="200262"/>
                  </a:lnTo>
                  <a:lnTo>
                    <a:pt x="5101989" y="160210"/>
                  </a:lnTo>
                  <a:lnTo>
                    <a:pt x="5370515" y="400525"/>
                  </a:lnTo>
                  <a:lnTo>
                    <a:pt x="5639041" y="520682"/>
                  </a:lnTo>
                  <a:lnTo>
                    <a:pt x="5907567" y="520682"/>
                  </a:lnTo>
                  <a:lnTo>
                    <a:pt x="6176092" y="400525"/>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61689"/>
              <a:ext cx="6176092" cy="3564673"/>
            </a:xfrm>
            <a:custGeom>
              <a:avLst/>
              <a:pathLst>
                <a:path w="6176092" h="3564673">
                  <a:moveTo>
                    <a:pt x="0" y="3564673"/>
                  </a:moveTo>
                  <a:lnTo>
                    <a:pt x="268525" y="2282993"/>
                  </a:lnTo>
                  <a:lnTo>
                    <a:pt x="537051" y="1602100"/>
                  </a:lnTo>
                  <a:lnTo>
                    <a:pt x="805577" y="881155"/>
                  </a:lnTo>
                  <a:lnTo>
                    <a:pt x="1074103" y="400525"/>
                  </a:lnTo>
                  <a:lnTo>
                    <a:pt x="1342628" y="360472"/>
                  </a:lnTo>
                  <a:lnTo>
                    <a:pt x="1611154" y="200262"/>
                  </a:lnTo>
                  <a:lnTo>
                    <a:pt x="1879680" y="400525"/>
                  </a:lnTo>
                  <a:lnTo>
                    <a:pt x="2148206" y="1041365"/>
                  </a:lnTo>
                  <a:lnTo>
                    <a:pt x="2416732" y="520682"/>
                  </a:lnTo>
                  <a:lnTo>
                    <a:pt x="2685257" y="801050"/>
                  </a:lnTo>
                  <a:lnTo>
                    <a:pt x="2953783" y="720945"/>
                  </a:lnTo>
                  <a:lnTo>
                    <a:pt x="3222309" y="320420"/>
                  </a:lnTo>
                  <a:lnTo>
                    <a:pt x="3490835" y="400525"/>
                  </a:lnTo>
                  <a:lnTo>
                    <a:pt x="3759360" y="240315"/>
                  </a:lnTo>
                  <a:lnTo>
                    <a:pt x="4027886" y="480630"/>
                  </a:lnTo>
                  <a:lnTo>
                    <a:pt x="4296412" y="280367"/>
                  </a:lnTo>
                  <a:lnTo>
                    <a:pt x="4564938" y="40052"/>
                  </a:lnTo>
                  <a:lnTo>
                    <a:pt x="4833464" y="0"/>
                  </a:lnTo>
                  <a:lnTo>
                    <a:pt x="5101989" y="801050"/>
                  </a:lnTo>
                  <a:lnTo>
                    <a:pt x="5370515" y="640840"/>
                  </a:lnTo>
                  <a:lnTo>
                    <a:pt x="5639041" y="760997"/>
                  </a:lnTo>
                  <a:lnTo>
                    <a:pt x="5907567" y="440577"/>
                  </a:lnTo>
                  <a:lnTo>
                    <a:pt x="6176092" y="640840"/>
                  </a:lnTo>
                </a:path>
              </a:pathLst>
            </a:custGeom>
            <a:ln w="27101" cap="flat">
              <a:solidFill>
                <a:srgbClr val="7CAE00">
                  <a:alpha val="100000"/>
                </a:srgbClr>
              </a:solidFill>
              <a:prstDash val="solid"/>
              <a:round/>
            </a:ln>
          </p:spPr>
          <p:txBody>
            <a:bodyPr/>
            <a:lstStyle/>
            <a:p/>
          </p:txBody>
        </p:sp>
        <p:sp>
          <p:nvSpPr>
            <p:cNvPr id="28" name="pl28"/>
            <p:cNvSpPr/>
            <p:nvPr/>
          </p:nvSpPr>
          <p:spPr>
            <a:xfrm>
              <a:off x="5476165" y="1602266"/>
              <a:ext cx="2416732" cy="2803676"/>
            </a:xfrm>
            <a:custGeom>
              <a:avLst/>
              <a:pathLst>
                <a:path w="2416732" h="2803676">
                  <a:moveTo>
                    <a:pt x="0" y="2803676"/>
                  </a:moveTo>
                  <a:lnTo>
                    <a:pt x="268525" y="440577"/>
                  </a:lnTo>
                  <a:lnTo>
                    <a:pt x="537051" y="240315"/>
                  </a:lnTo>
                  <a:lnTo>
                    <a:pt x="805577" y="200262"/>
                  </a:lnTo>
                  <a:lnTo>
                    <a:pt x="1074103" y="80105"/>
                  </a:lnTo>
                  <a:lnTo>
                    <a:pt x="1342628" y="160210"/>
                  </a:lnTo>
                  <a:lnTo>
                    <a:pt x="1611154" y="160210"/>
                  </a:lnTo>
                  <a:lnTo>
                    <a:pt x="1879680" y="280367"/>
                  </a:lnTo>
                  <a:lnTo>
                    <a:pt x="2148206" y="0"/>
                  </a:lnTo>
                  <a:lnTo>
                    <a:pt x="2416732" y="160210"/>
                  </a:lnTo>
                </a:path>
              </a:pathLst>
            </a:custGeom>
            <a:ln w="27101" cap="flat">
              <a:solidFill>
                <a:srgbClr val="00BFC4">
                  <a:alpha val="100000"/>
                </a:srgbClr>
              </a:solidFill>
              <a:prstDash val="solid"/>
              <a:round/>
            </a:ln>
          </p:spPr>
          <p:txBody>
            <a:bodyPr/>
            <a:lstStyle/>
            <a:p/>
          </p:txBody>
        </p:sp>
        <p:sp>
          <p:nvSpPr>
            <p:cNvPr id="29" name="pl29"/>
            <p:cNvSpPr/>
            <p:nvPr/>
          </p:nvSpPr>
          <p:spPr>
            <a:xfrm>
              <a:off x="6550268" y="3484735"/>
              <a:ext cx="1342628" cy="1121470"/>
            </a:xfrm>
            <a:custGeom>
              <a:avLst/>
              <a:pathLst>
                <a:path w="1342628" h="1121470">
                  <a:moveTo>
                    <a:pt x="0" y="1121470"/>
                  </a:moveTo>
                  <a:lnTo>
                    <a:pt x="268525" y="801050"/>
                  </a:lnTo>
                  <a:lnTo>
                    <a:pt x="537051" y="320420"/>
                  </a:lnTo>
                  <a:lnTo>
                    <a:pt x="805577" y="240315"/>
                  </a:lnTo>
                  <a:lnTo>
                    <a:pt x="1074103" y="0"/>
                  </a:lnTo>
                  <a:lnTo>
                    <a:pt x="1342628" y="40052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641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8468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46879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43675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456782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621" y="1467828"/>
              <a:ext cx="254802" cy="127567"/>
            </a:xfrm>
            <a:custGeom>
              <a:avLst/>
              <a:pathLst>
                <a:path w="254802" h="127567">
                  <a:moveTo>
                    <a:pt x="254802" y="0"/>
                  </a:moveTo>
                  <a:lnTo>
                    <a:pt x="0" y="127567"/>
                  </a:lnTo>
                </a:path>
              </a:pathLst>
            </a:custGeom>
          </p:spPr>
          <p:txBody>
            <a:bodyPr/>
            <a:lstStyle/>
            <a:p/>
          </p:txBody>
        </p:sp>
        <p:sp>
          <p:nvSpPr>
            <p:cNvPr id="40" name="pl40"/>
            <p:cNvSpPr/>
            <p:nvPr/>
          </p:nvSpPr>
          <p:spPr>
            <a:xfrm>
              <a:off x="7910968" y="1720501"/>
              <a:ext cx="250454" cy="39150"/>
            </a:xfrm>
            <a:custGeom>
              <a:avLst/>
              <a:pathLst>
                <a:path w="250454" h="39150">
                  <a:moveTo>
                    <a:pt x="250454" y="0"/>
                  </a:moveTo>
                  <a:lnTo>
                    <a:pt x="0" y="39150"/>
                  </a:lnTo>
                </a:path>
              </a:pathLst>
            </a:custGeom>
          </p:spPr>
          <p:txBody>
            <a:bodyPr/>
            <a:lstStyle/>
            <a:p/>
          </p:txBody>
        </p:sp>
        <p:sp>
          <p:nvSpPr>
            <p:cNvPr id="41" name="pl41"/>
            <p:cNvSpPr/>
            <p:nvPr/>
          </p:nvSpPr>
          <p:spPr>
            <a:xfrm>
              <a:off x="7905244" y="1810105"/>
              <a:ext cx="256178" cy="157181"/>
            </a:xfrm>
            <a:custGeom>
              <a:avLst/>
              <a:pathLst>
                <a:path w="256178" h="157181">
                  <a:moveTo>
                    <a:pt x="256178" y="157181"/>
                  </a:moveTo>
                  <a:lnTo>
                    <a:pt x="0" y="0"/>
                  </a:lnTo>
                </a:path>
              </a:pathLst>
            </a:custGeom>
          </p:spPr>
          <p:txBody>
            <a:bodyPr/>
            <a:lstStyle/>
            <a:p/>
          </p:txBody>
        </p:sp>
        <p:sp>
          <p:nvSpPr>
            <p:cNvPr id="42" name="pl42"/>
            <p:cNvSpPr/>
            <p:nvPr/>
          </p:nvSpPr>
          <p:spPr>
            <a:xfrm>
              <a:off x="7911730" y="3885257"/>
              <a:ext cx="249692" cy="2"/>
            </a:xfrm>
            <a:custGeom>
              <a:avLst/>
              <a:pathLst>
                <a:path w="249692" h="2">
                  <a:moveTo>
                    <a:pt x="249692" y="0"/>
                  </a:moveTo>
                  <a:lnTo>
                    <a:pt x="0" y="2"/>
                  </a:lnTo>
                </a:path>
              </a:pathLst>
            </a:custGeom>
          </p:spPr>
          <p:txBody>
            <a:bodyPr/>
            <a:lstStyle/>
            <a:p/>
          </p:txBody>
        </p:sp>
        <p:sp>
          <p:nvSpPr>
            <p:cNvPr id="43" name="pg43"/>
            <p:cNvSpPr/>
            <p:nvPr/>
          </p:nvSpPr>
          <p:spPr>
            <a:xfrm>
              <a:off x="8092843" y="13532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941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092843" y="162758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66842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82%</a:t>
              </a:r>
            </a:p>
          </p:txBody>
        </p:sp>
        <p:sp>
          <p:nvSpPr>
            <p:cNvPr id="47" name="pg47"/>
            <p:cNvSpPr/>
            <p:nvPr/>
          </p:nvSpPr>
          <p:spPr>
            <a:xfrm>
              <a:off x="8092843" y="190072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415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81%</a:t>
              </a:r>
            </a:p>
          </p:txBody>
        </p:sp>
        <p:sp>
          <p:nvSpPr>
            <p:cNvPr id="49" name="pg49"/>
            <p:cNvSpPr/>
            <p:nvPr/>
          </p:nvSpPr>
          <p:spPr>
            <a:xfrm>
              <a:off x="8092843" y="37942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83511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29%</a:t>
              </a:r>
            </a:p>
          </p:txBody>
        </p:sp>
        <p:sp>
          <p:nvSpPr>
            <p:cNvPr id="51" name="pg51"/>
            <p:cNvSpPr/>
            <p:nvPr/>
          </p:nvSpPr>
          <p:spPr>
            <a:xfrm>
              <a:off x="1511547" y="165583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267" y="16996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53" name="pg53"/>
            <p:cNvSpPr/>
            <p:nvPr/>
          </p:nvSpPr>
          <p:spPr>
            <a:xfrm>
              <a:off x="1783296" y="455789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9016" y="46017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a:t>
              </a:r>
            </a:p>
          </p:txBody>
        </p:sp>
        <p:sp>
          <p:nvSpPr>
            <p:cNvPr id="55" name="pg55"/>
            <p:cNvSpPr/>
            <p:nvPr/>
          </p:nvSpPr>
          <p:spPr>
            <a:xfrm>
              <a:off x="5179688" y="44119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5408" y="44557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16</a:t>
              </a:r>
            </a:p>
          </p:txBody>
        </p:sp>
        <p:sp>
          <p:nvSpPr>
            <p:cNvPr id="57" name="pg57"/>
            <p:cNvSpPr/>
            <p:nvPr/>
          </p:nvSpPr>
          <p:spPr>
            <a:xfrm>
              <a:off x="6252507" y="46113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298227" y="465666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6588" y="579074"/>
              <a:ext cx="36250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Georgia,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Georgia has all 4 of the  SDG vaccines.
In 2024, Georgia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96% in 2023 to 95% in 2024.
• DTP3 coverage declined 2 percentage points from 88% in 2023 to 86% in 2024.
• There were there were approximately the same number of zero-dose children in 2024. This leaves 2,000 children without vaccination, vulnerable to vaccine-preventable diseases and a further 4,000 with incomplete protection.
• Georgia accounted for 0.9% of zero-dose children in Europe and Central Asia (ECAR) and &lt;0.1% of zero-dose children globally.
• MCV1 coverage declined 5 percentage points from 95% in 2023 to 90% in 2024. There were 4,000 children who missed out on the first measles vaccination.
• MCV2 coverage declined 5 percentage points from 86% in 2023 to 81% in 2024.
• Last dose coverage of HPV vaccination (HPVc) among girls decreased from 39% to 29%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Georgia,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Georgia.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DAPMHHIV-502652578-1605232</_dlc_DocId>
    <_dlc_DocIdUrl xmlns="9e17fbd9-fb4c-4d20-9ec4-18aa77a91b0d">
      <Url>https://unicef.sharepoint.com/teams/DAPM-Health-HIV/_layouts/15/DocIdRedir.aspx?ID=DAPMHHIV-502652578-1605232</Url>
      <Description>DAPMHHIV-502652578-1605232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bf2407b6-431e-4c4c-8bed-9a85c3bc7a91</vt:lpwstr>
  </property>
  <property fmtid="{D5CDD505-2E9C-101B-9397-08002B2CF9AE}" pid="4" name="MediaServiceImageTags">
    <vt:lpwstr/>
  </property>
</Properties>
</file>